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74" r:id="rId4"/>
    <p:sldId id="272" r:id="rId5"/>
    <p:sldId id="273" r:id="rId6"/>
    <p:sldId id="260" r:id="rId7"/>
    <p:sldId id="268" r:id="rId8"/>
    <p:sldId id="261" r:id="rId9"/>
    <p:sldId id="262" r:id="rId10"/>
    <p:sldId id="270" r:id="rId11"/>
  </p:sldIdLst>
  <p:sldSz cx="12192000" cy="6858000"/>
  <p:notesSz cx="6858000" cy="9144000"/>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7B2B"/>
    <a:srgbClr val="BEE395"/>
    <a:srgbClr val="F8D992"/>
    <a:srgbClr val="FF5729"/>
    <a:srgbClr val="B6A692"/>
    <a:srgbClr val="FDF983"/>
    <a:srgbClr val="FFF4C7"/>
    <a:srgbClr val="F2CF9B"/>
    <a:srgbClr val="A8875F"/>
    <a:srgbClr val="B1B3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34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36BC1A-BB19-40F3-8482-C603DC98D65E}" type="doc">
      <dgm:prSet loTypeId="urn:microsoft.com/office/officeart/2008/layout/PictureAccentList" loCatId="list" qsTypeId="urn:microsoft.com/office/officeart/2005/8/quickstyle/simple5" qsCatId="simple" csTypeId="urn:microsoft.com/office/officeart/2005/8/colors/colorful2" csCatId="colorful" phldr="1"/>
      <dgm:spPr/>
      <dgm:t>
        <a:bodyPr/>
        <a:lstStyle/>
        <a:p>
          <a:endParaRPr lang="es-ES"/>
        </a:p>
      </dgm:t>
    </dgm:pt>
    <dgm:pt modelId="{AAD7E697-AFC1-45C9-8FB9-4E5D3A3406E4}">
      <dgm:prSet custT="1"/>
      <dgm:spPr>
        <a:solidFill>
          <a:schemeClr val="accent4">
            <a:lumMod val="75000"/>
          </a:schemeClr>
        </a:solidFill>
      </dgm:spPr>
      <dgm:t>
        <a:bodyPr/>
        <a:lstStyle/>
        <a:p>
          <a:r>
            <a:rPr lang="ar-SA" sz="4000" b="1" dirty="0">
              <a:effectLst>
                <a:outerShdw blurRad="38100" dist="38100" dir="2700000" algn="tl">
                  <a:srgbClr val="000000">
                    <a:alpha val="43137"/>
                  </a:srgbClr>
                </a:outerShdw>
              </a:effectLst>
            </a:rPr>
            <a:t>عزاء الله</a:t>
          </a:r>
          <a:endParaRPr lang="es-ES" sz="4000" dirty="0">
            <a:effectLst>
              <a:outerShdw blurRad="38100" dist="38100" dir="2700000" algn="tl">
                <a:srgbClr val="000000">
                  <a:alpha val="43137"/>
                </a:srgbClr>
              </a:outerShdw>
            </a:effectLst>
          </a:endParaRPr>
        </a:p>
      </dgm:t>
    </dgm:pt>
    <dgm:pt modelId="{E0AFAB09-050A-4D3C-B8EE-117868993CA1}" type="parTrans" cxnId="{2E5C220A-48E9-42BB-B041-7D0495DD5AA0}">
      <dgm:prSet/>
      <dgm:spPr/>
      <dgm:t>
        <a:bodyPr/>
        <a:lstStyle/>
        <a:p>
          <a:endParaRPr lang="es-ES" sz="2000">
            <a:effectLst/>
          </a:endParaRPr>
        </a:p>
      </dgm:t>
    </dgm:pt>
    <dgm:pt modelId="{A02EA28E-579D-4EC2-B1A5-329F975BDB73}" type="sibTrans" cxnId="{2E5C220A-48E9-42BB-B041-7D0495DD5AA0}">
      <dgm:prSet/>
      <dgm:spPr/>
      <dgm:t>
        <a:bodyPr/>
        <a:lstStyle/>
        <a:p>
          <a:endParaRPr lang="es-ES" sz="2000">
            <a:effectLst/>
          </a:endParaRPr>
        </a:p>
      </dgm:t>
    </dgm:pt>
    <dgm:pt modelId="{FA162DB1-411C-4B17-ABCC-7FC8862A64B2}">
      <dgm:prSet custT="1"/>
      <dgm:spPr/>
      <dgm:t>
        <a:bodyPr/>
        <a:lstStyle/>
        <a:p>
          <a:r>
            <a:rPr lang="ar-SA" sz="2400" b="1">
              <a:effectLst>
                <a:outerShdw blurRad="38100" dist="38100" dir="2700000" algn="tl">
                  <a:srgbClr val="000000">
                    <a:alpha val="43137"/>
                  </a:srgbClr>
                </a:outerShdw>
              </a:effectLst>
            </a:rPr>
            <a:t>يحررنا من الخوف</a:t>
          </a:r>
          <a:endParaRPr lang="es-ES" sz="2400">
            <a:effectLst>
              <a:outerShdw blurRad="38100" dist="38100" dir="2700000" algn="tl">
                <a:srgbClr val="000000">
                  <a:alpha val="43137"/>
                </a:srgbClr>
              </a:outerShdw>
            </a:effectLst>
          </a:endParaRPr>
        </a:p>
      </dgm:t>
    </dgm:pt>
    <dgm:pt modelId="{EDE137E4-6EE6-47CF-AAE4-C0895AA51564}" type="parTrans" cxnId="{A10D1F0A-3DD8-496B-8341-D59943A82D28}">
      <dgm:prSet/>
      <dgm:spPr/>
      <dgm:t>
        <a:bodyPr/>
        <a:lstStyle/>
        <a:p>
          <a:endParaRPr lang="es-ES" sz="2000">
            <a:effectLst/>
          </a:endParaRPr>
        </a:p>
      </dgm:t>
    </dgm:pt>
    <dgm:pt modelId="{DF25863B-67BF-4639-BB92-FD2A398291CF}" type="sibTrans" cxnId="{A10D1F0A-3DD8-496B-8341-D59943A82D28}">
      <dgm:prSet/>
      <dgm:spPr/>
      <dgm:t>
        <a:bodyPr/>
        <a:lstStyle/>
        <a:p>
          <a:endParaRPr lang="es-ES" sz="2000">
            <a:effectLst/>
          </a:endParaRPr>
        </a:p>
      </dgm:t>
    </dgm:pt>
    <dgm:pt modelId="{2B16FAB2-743A-4AB3-B845-B55C3D73432F}">
      <dgm:prSet custT="1"/>
      <dgm:spPr/>
      <dgm:t>
        <a:bodyPr/>
        <a:lstStyle/>
        <a:p>
          <a:r>
            <a:rPr lang="ar-SA" sz="2400" b="1" dirty="0">
              <a:effectLst>
                <a:outerShdw blurRad="38100" dist="38100" dir="2700000" algn="tl">
                  <a:srgbClr val="000000">
                    <a:alpha val="43137"/>
                  </a:srgbClr>
                </a:outerShdw>
              </a:effectLst>
            </a:rPr>
            <a:t>يذكرنا بالأوقات التي ساعدنا فيها</a:t>
          </a:r>
          <a:endParaRPr lang="es-ES" sz="2400" dirty="0">
            <a:effectLst>
              <a:outerShdw blurRad="38100" dist="38100" dir="2700000" algn="tl">
                <a:srgbClr val="000000">
                  <a:alpha val="43137"/>
                </a:srgbClr>
              </a:outerShdw>
            </a:effectLst>
          </a:endParaRPr>
        </a:p>
      </dgm:t>
    </dgm:pt>
    <dgm:pt modelId="{3AFE39CF-081A-420F-BA5F-8A800C6F5EF8}" type="parTrans" cxnId="{181DC361-8C9C-4D9C-B3E7-D28789978EC8}">
      <dgm:prSet/>
      <dgm:spPr/>
      <dgm:t>
        <a:bodyPr/>
        <a:lstStyle/>
        <a:p>
          <a:endParaRPr lang="es-ES" sz="2000">
            <a:effectLst/>
          </a:endParaRPr>
        </a:p>
      </dgm:t>
    </dgm:pt>
    <dgm:pt modelId="{089B9C78-31CF-4977-BDF8-E4D6C340581D}" type="sibTrans" cxnId="{181DC361-8C9C-4D9C-B3E7-D28789978EC8}">
      <dgm:prSet/>
      <dgm:spPr/>
      <dgm:t>
        <a:bodyPr/>
        <a:lstStyle/>
        <a:p>
          <a:endParaRPr lang="es-ES" sz="2000">
            <a:effectLst/>
          </a:endParaRPr>
        </a:p>
      </dgm:t>
    </dgm:pt>
    <dgm:pt modelId="{7C911B8E-7A30-49FC-82E5-7658009EE447}">
      <dgm:prSet custT="1"/>
      <dgm:spPr/>
      <dgm:t>
        <a:bodyPr/>
        <a:lstStyle/>
        <a:p>
          <a:r>
            <a:rPr lang="ar-SA" sz="2400" b="1" dirty="0">
              <a:solidFill>
                <a:schemeClr val="tx1"/>
              </a:solidFill>
              <a:effectLst/>
            </a:rPr>
            <a:t>يساعدنا على تحمل المعاناة</a:t>
          </a:r>
          <a:endParaRPr lang="es-ES" sz="2400" dirty="0">
            <a:solidFill>
              <a:schemeClr val="tx1"/>
            </a:solidFill>
            <a:effectLst/>
          </a:endParaRPr>
        </a:p>
      </dgm:t>
    </dgm:pt>
    <dgm:pt modelId="{2DFBAB6D-AB41-4DAB-903D-4D37EB3ED4A8}" type="parTrans" cxnId="{FDCC32DC-3706-45A3-8EFF-56F2639C10DD}">
      <dgm:prSet/>
      <dgm:spPr/>
      <dgm:t>
        <a:bodyPr/>
        <a:lstStyle/>
        <a:p>
          <a:endParaRPr lang="es-ES" sz="2000">
            <a:effectLst/>
          </a:endParaRPr>
        </a:p>
      </dgm:t>
    </dgm:pt>
    <dgm:pt modelId="{B36B7BC0-7332-47A1-95B2-89C29654614A}" type="sibTrans" cxnId="{FDCC32DC-3706-45A3-8EFF-56F2639C10DD}">
      <dgm:prSet/>
      <dgm:spPr/>
      <dgm:t>
        <a:bodyPr/>
        <a:lstStyle/>
        <a:p>
          <a:endParaRPr lang="es-ES" sz="2000">
            <a:effectLst/>
          </a:endParaRPr>
        </a:p>
      </dgm:t>
    </dgm:pt>
    <dgm:pt modelId="{156E3E1C-824D-4680-8072-BE56C95E1689}">
      <dgm:prSet custT="1"/>
      <dgm:spPr/>
      <dgm:t>
        <a:bodyPr/>
        <a:lstStyle/>
        <a:p>
          <a:r>
            <a:rPr lang="ar-SA" sz="2400" b="1" dirty="0">
              <a:solidFill>
                <a:schemeClr val="tx1"/>
              </a:solidFill>
              <a:effectLst/>
            </a:rPr>
            <a:t>يقودنا إلى النضج الروحي</a:t>
          </a:r>
          <a:endParaRPr lang="es-ES" sz="2400" dirty="0">
            <a:solidFill>
              <a:schemeClr val="tx1"/>
            </a:solidFill>
            <a:effectLst/>
          </a:endParaRPr>
        </a:p>
      </dgm:t>
    </dgm:pt>
    <dgm:pt modelId="{2D94CA8D-F513-4F42-94C5-2D7363710307}" type="parTrans" cxnId="{E98B7860-CA92-44A5-92B7-F969C8A7F640}">
      <dgm:prSet/>
      <dgm:spPr/>
      <dgm:t>
        <a:bodyPr/>
        <a:lstStyle/>
        <a:p>
          <a:endParaRPr lang="es-ES" sz="2000">
            <a:effectLst/>
          </a:endParaRPr>
        </a:p>
      </dgm:t>
    </dgm:pt>
    <dgm:pt modelId="{3752E77C-97FD-43E8-9740-759B3D9EC46C}" type="sibTrans" cxnId="{E98B7860-CA92-44A5-92B7-F969C8A7F640}">
      <dgm:prSet/>
      <dgm:spPr/>
      <dgm:t>
        <a:bodyPr/>
        <a:lstStyle/>
        <a:p>
          <a:endParaRPr lang="es-ES" sz="2000">
            <a:effectLst/>
          </a:endParaRPr>
        </a:p>
      </dgm:t>
    </dgm:pt>
    <dgm:pt modelId="{E05C01D3-016E-4670-878C-08DE0F96A464}">
      <dgm:prSet custT="1"/>
      <dgm:spPr/>
      <dgm:t>
        <a:bodyPr/>
        <a:lstStyle/>
        <a:p>
          <a:r>
            <a:rPr lang="ar-SA" sz="2400" b="1" dirty="0">
              <a:solidFill>
                <a:schemeClr val="tx1"/>
              </a:solidFill>
              <a:effectLst/>
            </a:rPr>
            <a:t>يشجعنا على التدخل من أجل الآخرين</a:t>
          </a:r>
          <a:endParaRPr lang="es-ES" sz="2400" dirty="0">
            <a:solidFill>
              <a:schemeClr val="tx1"/>
            </a:solidFill>
            <a:effectLst/>
          </a:endParaRPr>
        </a:p>
      </dgm:t>
    </dgm:pt>
    <dgm:pt modelId="{A9EA11E2-C1A2-465B-A49B-670A1E451D9F}" type="parTrans" cxnId="{2850729B-0940-4E3A-ADD7-4BA07538E06D}">
      <dgm:prSet/>
      <dgm:spPr/>
      <dgm:t>
        <a:bodyPr/>
        <a:lstStyle/>
        <a:p>
          <a:endParaRPr lang="es-ES" sz="2000">
            <a:effectLst/>
          </a:endParaRPr>
        </a:p>
      </dgm:t>
    </dgm:pt>
    <dgm:pt modelId="{43866683-FF4A-452C-8794-5C875B911228}" type="sibTrans" cxnId="{2850729B-0940-4E3A-ADD7-4BA07538E06D}">
      <dgm:prSet/>
      <dgm:spPr/>
      <dgm:t>
        <a:bodyPr/>
        <a:lstStyle/>
        <a:p>
          <a:endParaRPr lang="es-ES" sz="2000">
            <a:effectLst/>
          </a:endParaRPr>
        </a:p>
      </dgm:t>
    </dgm:pt>
    <dgm:pt modelId="{FA0A4040-3D7E-4DA2-AF11-8D07B0162784}">
      <dgm:prSet custT="1"/>
      <dgm:spPr/>
      <dgm:t>
        <a:bodyPr/>
        <a:lstStyle/>
        <a:p>
          <a:r>
            <a:rPr lang="ar-SA" sz="2400" b="1" dirty="0">
              <a:effectLst>
                <a:outerShdw blurRad="38100" dist="38100" dir="2700000" algn="tl">
                  <a:srgbClr val="000000">
                    <a:alpha val="43137"/>
                  </a:srgbClr>
                </a:outerShdw>
              </a:effectLst>
            </a:rPr>
            <a:t>نواسي بعضنا البعض كما كان الله يواسينا</a:t>
          </a:r>
          <a:endParaRPr lang="es-ES" sz="2400" dirty="0">
            <a:effectLst>
              <a:outerShdw blurRad="38100" dist="38100" dir="2700000" algn="tl">
                <a:srgbClr val="000000">
                  <a:alpha val="43137"/>
                </a:srgbClr>
              </a:outerShdw>
            </a:effectLst>
          </a:endParaRPr>
        </a:p>
      </dgm:t>
    </dgm:pt>
    <dgm:pt modelId="{A3ACE87C-F877-471C-9D9F-E16B1D51E6D9}" type="parTrans" cxnId="{DF42FE03-08E0-486D-A1DA-3208EFFC2209}">
      <dgm:prSet/>
      <dgm:spPr/>
      <dgm:t>
        <a:bodyPr/>
        <a:lstStyle/>
        <a:p>
          <a:endParaRPr lang="es-ES" sz="2000">
            <a:effectLst/>
          </a:endParaRPr>
        </a:p>
      </dgm:t>
    </dgm:pt>
    <dgm:pt modelId="{F2992493-E955-4FD4-B895-5D7D143220E1}" type="sibTrans" cxnId="{DF42FE03-08E0-486D-A1DA-3208EFFC2209}">
      <dgm:prSet/>
      <dgm:spPr/>
      <dgm:t>
        <a:bodyPr/>
        <a:lstStyle/>
        <a:p>
          <a:endParaRPr lang="es-ES" sz="2000">
            <a:effectLst/>
          </a:endParaRPr>
        </a:p>
      </dgm:t>
    </dgm:pt>
    <dgm:pt modelId="{853F9FAA-E12E-4503-95E1-0A6B23AB5587}" type="pres">
      <dgm:prSet presAssocID="{0536BC1A-BB19-40F3-8482-C603DC98D65E}" presName="layout" presStyleCnt="0">
        <dgm:presLayoutVars>
          <dgm:chMax/>
          <dgm:chPref/>
          <dgm:dir/>
          <dgm:animOne val="branch"/>
          <dgm:animLvl val="lvl"/>
          <dgm:resizeHandles/>
        </dgm:presLayoutVars>
      </dgm:prSet>
      <dgm:spPr/>
    </dgm:pt>
    <dgm:pt modelId="{296836C8-F639-4414-8A6F-BE55BC0F9C10}" type="pres">
      <dgm:prSet presAssocID="{AAD7E697-AFC1-45C9-8FB9-4E5D3A3406E4}" presName="root" presStyleCnt="0">
        <dgm:presLayoutVars>
          <dgm:chMax/>
          <dgm:chPref val="4"/>
        </dgm:presLayoutVars>
      </dgm:prSet>
      <dgm:spPr/>
    </dgm:pt>
    <dgm:pt modelId="{DA0967AA-6070-4A92-A385-73B46FB2D306}" type="pres">
      <dgm:prSet presAssocID="{AAD7E697-AFC1-45C9-8FB9-4E5D3A3406E4}" presName="rootComposite" presStyleCnt="0">
        <dgm:presLayoutVars/>
      </dgm:prSet>
      <dgm:spPr/>
    </dgm:pt>
    <dgm:pt modelId="{8677BA38-946B-4787-91B9-A03B5407DEBB}" type="pres">
      <dgm:prSet presAssocID="{AAD7E697-AFC1-45C9-8FB9-4E5D3A3406E4}" presName="rootText" presStyleLbl="node0" presStyleIdx="0" presStyleCnt="1" custScaleX="194677">
        <dgm:presLayoutVars>
          <dgm:chMax/>
          <dgm:chPref val="4"/>
        </dgm:presLayoutVars>
      </dgm:prSet>
      <dgm:spPr/>
    </dgm:pt>
    <dgm:pt modelId="{8B048271-DECA-4D1A-A3FA-0B201B4F950C}" type="pres">
      <dgm:prSet presAssocID="{AAD7E697-AFC1-45C9-8FB9-4E5D3A3406E4}" presName="childShape" presStyleCnt="0">
        <dgm:presLayoutVars>
          <dgm:chMax val="0"/>
          <dgm:chPref val="0"/>
        </dgm:presLayoutVars>
      </dgm:prSet>
      <dgm:spPr/>
    </dgm:pt>
    <dgm:pt modelId="{BF89BE34-F82F-408A-9D3A-81E46C139EE0}" type="pres">
      <dgm:prSet presAssocID="{FA162DB1-411C-4B17-ABCC-7FC8862A64B2}" presName="childComposite" presStyleCnt="0">
        <dgm:presLayoutVars>
          <dgm:chMax val="0"/>
          <dgm:chPref val="0"/>
        </dgm:presLayoutVars>
      </dgm:prSet>
      <dgm:spPr/>
    </dgm:pt>
    <dgm:pt modelId="{702B2A40-EF80-4F27-BB52-24C74085D3DA}" type="pres">
      <dgm:prSet presAssocID="{FA162DB1-411C-4B17-ABCC-7FC8862A64B2}" presName="Image" presStyleLbl="node1" presStyleIdx="0" presStyleCnt="6" custAng="10800000" custLinFactX="200000" custLinFactNeighborX="288922" custLinFactNeighborY="-10308"/>
      <dgm:spPr>
        <a:prstGeom prst="notchedRightArrow">
          <a:avLst/>
        </a:prstGeom>
      </dgm:spPr>
    </dgm:pt>
    <dgm:pt modelId="{F8693373-BE51-47F1-ADB0-3BD13286B498}" type="pres">
      <dgm:prSet presAssocID="{FA162DB1-411C-4B17-ABCC-7FC8862A64B2}" presName="childText" presStyleLbl="lnNode1" presStyleIdx="0" presStyleCnt="6" custScaleX="235283" custLinFactNeighborX="-19472" custLinFactNeighborY="-10309">
        <dgm:presLayoutVars>
          <dgm:chMax val="0"/>
          <dgm:chPref val="0"/>
          <dgm:bulletEnabled val="1"/>
        </dgm:presLayoutVars>
      </dgm:prSet>
      <dgm:spPr/>
    </dgm:pt>
    <dgm:pt modelId="{FB81CE11-80DD-4DD4-B06D-F3BF23BD6342}" type="pres">
      <dgm:prSet presAssocID="{2B16FAB2-743A-4AB3-B845-B55C3D73432F}" presName="childComposite" presStyleCnt="0">
        <dgm:presLayoutVars>
          <dgm:chMax val="0"/>
          <dgm:chPref val="0"/>
        </dgm:presLayoutVars>
      </dgm:prSet>
      <dgm:spPr/>
    </dgm:pt>
    <dgm:pt modelId="{7DA5F745-1C74-4E02-BD4F-1919BAD9203F}" type="pres">
      <dgm:prSet presAssocID="{2B16FAB2-743A-4AB3-B845-B55C3D73432F}" presName="Image" presStyleLbl="node1" presStyleIdx="1" presStyleCnt="6" custAng="10800000" custLinFactX="200000" custLinFactNeighborX="273859" custLinFactNeighborY="-15259"/>
      <dgm:spPr>
        <a:prstGeom prst="notchedRightArrow">
          <a:avLst/>
        </a:prstGeom>
      </dgm:spPr>
    </dgm:pt>
    <dgm:pt modelId="{9D00E0F3-92A8-48FB-9D1D-AA20AEA074AF}" type="pres">
      <dgm:prSet presAssocID="{2B16FAB2-743A-4AB3-B845-B55C3D73432F}" presName="childText" presStyleLbl="lnNode1" presStyleIdx="1" presStyleCnt="6" custScaleX="235283" custLinFactNeighborX="-21366" custLinFactNeighborY="-7898">
        <dgm:presLayoutVars>
          <dgm:chMax val="0"/>
          <dgm:chPref val="0"/>
          <dgm:bulletEnabled val="1"/>
        </dgm:presLayoutVars>
      </dgm:prSet>
      <dgm:spPr/>
    </dgm:pt>
    <dgm:pt modelId="{82285220-4CA8-498A-9AD5-70BE00853800}" type="pres">
      <dgm:prSet presAssocID="{7C911B8E-7A30-49FC-82E5-7658009EE447}" presName="childComposite" presStyleCnt="0">
        <dgm:presLayoutVars>
          <dgm:chMax val="0"/>
          <dgm:chPref val="0"/>
        </dgm:presLayoutVars>
      </dgm:prSet>
      <dgm:spPr/>
    </dgm:pt>
    <dgm:pt modelId="{BF34FDA3-FEDE-4654-B83A-BB6765AA32CA}" type="pres">
      <dgm:prSet presAssocID="{7C911B8E-7A30-49FC-82E5-7658009EE447}" presName="Image" presStyleLbl="node1" presStyleIdx="2" presStyleCnt="6" custAng="10800000" custLinFactX="200000" custLinFactNeighborX="288922" custLinFactNeighborY="-11497"/>
      <dgm:spPr>
        <a:prstGeom prst="notchedRightArrow">
          <a:avLst/>
        </a:prstGeom>
      </dgm:spPr>
    </dgm:pt>
    <dgm:pt modelId="{8ACD26B5-AA09-4388-B23E-9C809FE40103}" type="pres">
      <dgm:prSet presAssocID="{7C911B8E-7A30-49FC-82E5-7658009EE447}" presName="childText" presStyleLbl="lnNode1" presStyleIdx="2" presStyleCnt="6" custScaleX="235283" custLinFactNeighborX="-21366" custLinFactNeighborY="-11496">
        <dgm:presLayoutVars>
          <dgm:chMax val="0"/>
          <dgm:chPref val="0"/>
          <dgm:bulletEnabled val="1"/>
        </dgm:presLayoutVars>
      </dgm:prSet>
      <dgm:spPr/>
    </dgm:pt>
    <dgm:pt modelId="{1B4B6850-DFAC-4100-9158-EAF8CC620D4A}" type="pres">
      <dgm:prSet presAssocID="{156E3E1C-824D-4680-8072-BE56C95E1689}" presName="childComposite" presStyleCnt="0">
        <dgm:presLayoutVars>
          <dgm:chMax val="0"/>
          <dgm:chPref val="0"/>
        </dgm:presLayoutVars>
      </dgm:prSet>
      <dgm:spPr/>
    </dgm:pt>
    <dgm:pt modelId="{EEC8F494-8BFB-4FF6-9CAA-4EE35282B786}" type="pres">
      <dgm:prSet presAssocID="{156E3E1C-824D-4680-8072-BE56C95E1689}" presName="Image" presStyleLbl="node1" presStyleIdx="3" presStyleCnt="6" custAng="10800000" custLinFactX="200000" custLinFactNeighborX="274532" custLinFactNeighborY="-11018"/>
      <dgm:spPr>
        <a:prstGeom prst="notchedRightArrow">
          <a:avLst/>
        </a:prstGeom>
      </dgm:spPr>
    </dgm:pt>
    <dgm:pt modelId="{87850F6D-2B8B-404D-A19D-094EBF7E5257}" type="pres">
      <dgm:prSet presAssocID="{156E3E1C-824D-4680-8072-BE56C95E1689}" presName="childText" presStyleLbl="lnNode1" presStyleIdx="3" presStyleCnt="6" custScaleX="235283" custLinFactNeighborX="-21366" custLinFactNeighborY="-3148">
        <dgm:presLayoutVars>
          <dgm:chMax val="0"/>
          <dgm:chPref val="0"/>
          <dgm:bulletEnabled val="1"/>
        </dgm:presLayoutVars>
      </dgm:prSet>
      <dgm:spPr/>
    </dgm:pt>
    <dgm:pt modelId="{8685A55A-D250-45E0-AD3D-87B9022032B8}" type="pres">
      <dgm:prSet presAssocID="{E05C01D3-016E-4670-878C-08DE0F96A464}" presName="childComposite" presStyleCnt="0">
        <dgm:presLayoutVars>
          <dgm:chMax val="0"/>
          <dgm:chPref val="0"/>
        </dgm:presLayoutVars>
      </dgm:prSet>
      <dgm:spPr/>
    </dgm:pt>
    <dgm:pt modelId="{F0178A28-587B-4566-9F4C-42ACCB71AADD}" type="pres">
      <dgm:prSet presAssocID="{E05C01D3-016E-4670-878C-08DE0F96A464}" presName="Image" presStyleLbl="node1" presStyleIdx="4" presStyleCnt="6" custAng="10800000" custLinFactX="200000" custLinFactNeighborX="285789" custLinFactNeighborY="-11018"/>
      <dgm:spPr>
        <a:prstGeom prst="notchedRightArrow">
          <a:avLst/>
        </a:prstGeom>
      </dgm:spPr>
    </dgm:pt>
    <dgm:pt modelId="{BCBC9458-7DD1-4193-AC64-4E7A19A2E4E0}" type="pres">
      <dgm:prSet presAssocID="{E05C01D3-016E-4670-878C-08DE0F96A464}" presName="childText" presStyleLbl="lnNode1" presStyleIdx="4" presStyleCnt="6" custScaleX="235283" custLinFactNeighborX="-22973" custLinFactNeighborY="797">
        <dgm:presLayoutVars>
          <dgm:chMax val="0"/>
          <dgm:chPref val="0"/>
          <dgm:bulletEnabled val="1"/>
        </dgm:presLayoutVars>
      </dgm:prSet>
      <dgm:spPr/>
    </dgm:pt>
    <dgm:pt modelId="{3DD2B449-C126-42F8-804E-A695553BC01F}" type="pres">
      <dgm:prSet presAssocID="{FA0A4040-3D7E-4DA2-AF11-8D07B0162784}" presName="childComposite" presStyleCnt="0">
        <dgm:presLayoutVars>
          <dgm:chMax val="0"/>
          <dgm:chPref val="0"/>
        </dgm:presLayoutVars>
      </dgm:prSet>
      <dgm:spPr/>
    </dgm:pt>
    <dgm:pt modelId="{4870131D-BA17-429B-A251-A4FABFD6260C}" type="pres">
      <dgm:prSet presAssocID="{FA0A4040-3D7E-4DA2-AF11-8D07B0162784}" presName="Image" presStyleLbl="node1" presStyleIdx="5" presStyleCnt="6" custAng="10800000" custScaleY="110709" custLinFactX="200000" custLinFactNeighborX="274532" custLinFactNeighborY="-6187"/>
      <dgm:spPr>
        <a:prstGeom prst="notchedRightArrow">
          <a:avLst/>
        </a:prstGeom>
      </dgm:spPr>
    </dgm:pt>
    <dgm:pt modelId="{E81B69C7-9BA2-4AE9-BBAB-DD4C844F534B}" type="pres">
      <dgm:prSet presAssocID="{FA0A4040-3D7E-4DA2-AF11-8D07B0162784}" presName="childText" presStyleLbl="lnNode1" presStyleIdx="5" presStyleCnt="6" custScaleX="235283" custScaleY="100551" custLinFactNeighborX="-22973" custLinFactNeighborY="12670">
        <dgm:presLayoutVars>
          <dgm:chMax val="0"/>
          <dgm:chPref val="0"/>
          <dgm:bulletEnabled val="1"/>
        </dgm:presLayoutVars>
      </dgm:prSet>
      <dgm:spPr/>
    </dgm:pt>
  </dgm:ptLst>
  <dgm:cxnLst>
    <dgm:cxn modelId="{DF42FE03-08E0-486D-A1DA-3208EFFC2209}" srcId="{AAD7E697-AFC1-45C9-8FB9-4E5D3A3406E4}" destId="{FA0A4040-3D7E-4DA2-AF11-8D07B0162784}" srcOrd="5" destOrd="0" parTransId="{A3ACE87C-F877-471C-9D9F-E16B1D51E6D9}" sibTransId="{F2992493-E955-4FD4-B895-5D7D143220E1}"/>
    <dgm:cxn modelId="{A10D1F0A-3DD8-496B-8341-D59943A82D28}" srcId="{AAD7E697-AFC1-45C9-8FB9-4E5D3A3406E4}" destId="{FA162DB1-411C-4B17-ABCC-7FC8862A64B2}" srcOrd="0" destOrd="0" parTransId="{EDE137E4-6EE6-47CF-AAE4-C0895AA51564}" sibTransId="{DF25863B-67BF-4639-BB92-FD2A398291CF}"/>
    <dgm:cxn modelId="{2E5C220A-48E9-42BB-B041-7D0495DD5AA0}" srcId="{0536BC1A-BB19-40F3-8482-C603DC98D65E}" destId="{AAD7E697-AFC1-45C9-8FB9-4E5D3A3406E4}" srcOrd="0" destOrd="0" parTransId="{E0AFAB09-050A-4D3C-B8EE-117868993CA1}" sibTransId="{A02EA28E-579D-4EC2-B1A5-329F975BDB73}"/>
    <dgm:cxn modelId="{9120C015-D5AB-4C1D-AA56-CFC9C4E99068}" type="presOf" srcId="{FA162DB1-411C-4B17-ABCC-7FC8862A64B2}" destId="{F8693373-BE51-47F1-ADB0-3BD13286B498}" srcOrd="0" destOrd="0" presId="urn:microsoft.com/office/officeart/2008/layout/PictureAccentList"/>
    <dgm:cxn modelId="{99568617-152A-4648-A605-0200D7F82817}" type="presOf" srcId="{FA0A4040-3D7E-4DA2-AF11-8D07B0162784}" destId="{E81B69C7-9BA2-4AE9-BBAB-DD4C844F534B}" srcOrd="0" destOrd="0" presId="urn:microsoft.com/office/officeart/2008/layout/PictureAccentList"/>
    <dgm:cxn modelId="{3EDAC61B-E7CC-48AF-B899-1C2107C5217F}" type="presOf" srcId="{7C911B8E-7A30-49FC-82E5-7658009EE447}" destId="{8ACD26B5-AA09-4388-B23E-9C809FE40103}" srcOrd="0" destOrd="0" presId="urn:microsoft.com/office/officeart/2008/layout/PictureAccentList"/>
    <dgm:cxn modelId="{81A5603E-EF5A-40FF-8167-16A14C118DEB}" type="presOf" srcId="{E05C01D3-016E-4670-878C-08DE0F96A464}" destId="{BCBC9458-7DD1-4193-AC64-4E7A19A2E4E0}" srcOrd="0" destOrd="0" presId="urn:microsoft.com/office/officeart/2008/layout/PictureAccentList"/>
    <dgm:cxn modelId="{E98B7860-CA92-44A5-92B7-F969C8A7F640}" srcId="{AAD7E697-AFC1-45C9-8FB9-4E5D3A3406E4}" destId="{156E3E1C-824D-4680-8072-BE56C95E1689}" srcOrd="3" destOrd="0" parTransId="{2D94CA8D-F513-4F42-94C5-2D7363710307}" sibTransId="{3752E77C-97FD-43E8-9740-759B3D9EC46C}"/>
    <dgm:cxn modelId="{181DC361-8C9C-4D9C-B3E7-D28789978EC8}" srcId="{AAD7E697-AFC1-45C9-8FB9-4E5D3A3406E4}" destId="{2B16FAB2-743A-4AB3-B845-B55C3D73432F}" srcOrd="1" destOrd="0" parTransId="{3AFE39CF-081A-420F-BA5F-8A800C6F5EF8}" sibTransId="{089B9C78-31CF-4977-BDF8-E4D6C340581D}"/>
    <dgm:cxn modelId="{470DED48-6860-43C8-9392-6DA7DC9E6650}" type="presOf" srcId="{156E3E1C-824D-4680-8072-BE56C95E1689}" destId="{87850F6D-2B8B-404D-A19D-094EBF7E5257}" srcOrd="0" destOrd="0" presId="urn:microsoft.com/office/officeart/2008/layout/PictureAccentList"/>
    <dgm:cxn modelId="{F534684E-ADC3-437A-B101-A3400BE7221E}" type="presOf" srcId="{0536BC1A-BB19-40F3-8482-C603DC98D65E}" destId="{853F9FAA-E12E-4503-95E1-0A6B23AB5587}" srcOrd="0" destOrd="0" presId="urn:microsoft.com/office/officeart/2008/layout/PictureAccentList"/>
    <dgm:cxn modelId="{8A40526E-5C90-44CC-8D3B-68C94D32C13F}" type="presOf" srcId="{AAD7E697-AFC1-45C9-8FB9-4E5D3A3406E4}" destId="{8677BA38-946B-4787-91B9-A03B5407DEBB}" srcOrd="0" destOrd="0" presId="urn:microsoft.com/office/officeart/2008/layout/PictureAccentList"/>
    <dgm:cxn modelId="{2850729B-0940-4E3A-ADD7-4BA07538E06D}" srcId="{AAD7E697-AFC1-45C9-8FB9-4E5D3A3406E4}" destId="{E05C01D3-016E-4670-878C-08DE0F96A464}" srcOrd="4" destOrd="0" parTransId="{A9EA11E2-C1A2-465B-A49B-670A1E451D9F}" sibTransId="{43866683-FF4A-452C-8794-5C875B911228}"/>
    <dgm:cxn modelId="{6E0198D8-ECA4-446D-9299-75F0AD6BC46E}" type="presOf" srcId="{2B16FAB2-743A-4AB3-B845-B55C3D73432F}" destId="{9D00E0F3-92A8-48FB-9D1D-AA20AEA074AF}" srcOrd="0" destOrd="0" presId="urn:microsoft.com/office/officeart/2008/layout/PictureAccentList"/>
    <dgm:cxn modelId="{FDCC32DC-3706-45A3-8EFF-56F2639C10DD}" srcId="{AAD7E697-AFC1-45C9-8FB9-4E5D3A3406E4}" destId="{7C911B8E-7A30-49FC-82E5-7658009EE447}" srcOrd="2" destOrd="0" parTransId="{2DFBAB6D-AB41-4DAB-903D-4D37EB3ED4A8}" sibTransId="{B36B7BC0-7332-47A1-95B2-89C29654614A}"/>
    <dgm:cxn modelId="{8DC400E4-6555-4712-8BB3-E5DE1A6E453B}" type="presParOf" srcId="{853F9FAA-E12E-4503-95E1-0A6B23AB5587}" destId="{296836C8-F639-4414-8A6F-BE55BC0F9C10}" srcOrd="0" destOrd="0" presId="urn:microsoft.com/office/officeart/2008/layout/PictureAccentList"/>
    <dgm:cxn modelId="{A7CDBECC-3E0F-4521-8543-83880270B9A2}" type="presParOf" srcId="{296836C8-F639-4414-8A6F-BE55BC0F9C10}" destId="{DA0967AA-6070-4A92-A385-73B46FB2D306}" srcOrd="0" destOrd="0" presId="urn:microsoft.com/office/officeart/2008/layout/PictureAccentList"/>
    <dgm:cxn modelId="{858BC4AE-C354-45E0-BA7D-E4897491F864}" type="presParOf" srcId="{DA0967AA-6070-4A92-A385-73B46FB2D306}" destId="{8677BA38-946B-4787-91B9-A03B5407DEBB}" srcOrd="0" destOrd="0" presId="urn:microsoft.com/office/officeart/2008/layout/PictureAccentList"/>
    <dgm:cxn modelId="{0EA93B80-7DB8-42E0-AA45-4C27B7E1385F}" type="presParOf" srcId="{296836C8-F639-4414-8A6F-BE55BC0F9C10}" destId="{8B048271-DECA-4D1A-A3FA-0B201B4F950C}" srcOrd="1" destOrd="0" presId="urn:microsoft.com/office/officeart/2008/layout/PictureAccentList"/>
    <dgm:cxn modelId="{4C372FB8-BE7F-4D7E-AF30-6E77BABAA900}" type="presParOf" srcId="{8B048271-DECA-4D1A-A3FA-0B201B4F950C}" destId="{BF89BE34-F82F-408A-9D3A-81E46C139EE0}" srcOrd="0" destOrd="0" presId="urn:microsoft.com/office/officeart/2008/layout/PictureAccentList"/>
    <dgm:cxn modelId="{BF26C749-D941-49AB-AB2E-08EE4145204E}" type="presParOf" srcId="{BF89BE34-F82F-408A-9D3A-81E46C139EE0}" destId="{702B2A40-EF80-4F27-BB52-24C74085D3DA}" srcOrd="0" destOrd="0" presId="urn:microsoft.com/office/officeart/2008/layout/PictureAccentList"/>
    <dgm:cxn modelId="{AC842808-B262-4BD5-8458-9DE58519B7D7}" type="presParOf" srcId="{BF89BE34-F82F-408A-9D3A-81E46C139EE0}" destId="{F8693373-BE51-47F1-ADB0-3BD13286B498}" srcOrd="1" destOrd="0" presId="urn:microsoft.com/office/officeart/2008/layout/PictureAccentList"/>
    <dgm:cxn modelId="{B8B68234-DDE5-4432-BA44-F135F835213F}" type="presParOf" srcId="{8B048271-DECA-4D1A-A3FA-0B201B4F950C}" destId="{FB81CE11-80DD-4DD4-B06D-F3BF23BD6342}" srcOrd="1" destOrd="0" presId="urn:microsoft.com/office/officeart/2008/layout/PictureAccentList"/>
    <dgm:cxn modelId="{370BC030-146D-4838-9A98-7FEFF103A37C}" type="presParOf" srcId="{FB81CE11-80DD-4DD4-B06D-F3BF23BD6342}" destId="{7DA5F745-1C74-4E02-BD4F-1919BAD9203F}" srcOrd="0" destOrd="0" presId="urn:microsoft.com/office/officeart/2008/layout/PictureAccentList"/>
    <dgm:cxn modelId="{8FD1BF23-0192-4191-888E-6D5936182C40}" type="presParOf" srcId="{FB81CE11-80DD-4DD4-B06D-F3BF23BD6342}" destId="{9D00E0F3-92A8-48FB-9D1D-AA20AEA074AF}" srcOrd="1" destOrd="0" presId="urn:microsoft.com/office/officeart/2008/layout/PictureAccentList"/>
    <dgm:cxn modelId="{4B3BCED2-C8DE-4565-B5F7-4AA5966FDF0F}" type="presParOf" srcId="{8B048271-DECA-4D1A-A3FA-0B201B4F950C}" destId="{82285220-4CA8-498A-9AD5-70BE00853800}" srcOrd="2" destOrd="0" presId="urn:microsoft.com/office/officeart/2008/layout/PictureAccentList"/>
    <dgm:cxn modelId="{43CB9A64-CD96-410F-83C9-59BE467B5936}" type="presParOf" srcId="{82285220-4CA8-498A-9AD5-70BE00853800}" destId="{BF34FDA3-FEDE-4654-B83A-BB6765AA32CA}" srcOrd="0" destOrd="0" presId="urn:microsoft.com/office/officeart/2008/layout/PictureAccentList"/>
    <dgm:cxn modelId="{1BB58B71-C9E1-45DF-90DB-69D336A71402}" type="presParOf" srcId="{82285220-4CA8-498A-9AD5-70BE00853800}" destId="{8ACD26B5-AA09-4388-B23E-9C809FE40103}" srcOrd="1" destOrd="0" presId="urn:microsoft.com/office/officeart/2008/layout/PictureAccentList"/>
    <dgm:cxn modelId="{72D627B5-4E87-4F81-B482-6E740DF998A6}" type="presParOf" srcId="{8B048271-DECA-4D1A-A3FA-0B201B4F950C}" destId="{1B4B6850-DFAC-4100-9158-EAF8CC620D4A}" srcOrd="3" destOrd="0" presId="urn:microsoft.com/office/officeart/2008/layout/PictureAccentList"/>
    <dgm:cxn modelId="{30C10AFF-BC13-435C-B3C5-D4317A64A186}" type="presParOf" srcId="{1B4B6850-DFAC-4100-9158-EAF8CC620D4A}" destId="{EEC8F494-8BFB-4FF6-9CAA-4EE35282B786}" srcOrd="0" destOrd="0" presId="urn:microsoft.com/office/officeart/2008/layout/PictureAccentList"/>
    <dgm:cxn modelId="{6418D8F2-F7A6-4BC9-B8CF-C3533E53C073}" type="presParOf" srcId="{1B4B6850-DFAC-4100-9158-EAF8CC620D4A}" destId="{87850F6D-2B8B-404D-A19D-094EBF7E5257}" srcOrd="1" destOrd="0" presId="urn:microsoft.com/office/officeart/2008/layout/PictureAccentList"/>
    <dgm:cxn modelId="{5DB28C7F-DB80-4B4A-ACEF-42A2F415C795}" type="presParOf" srcId="{8B048271-DECA-4D1A-A3FA-0B201B4F950C}" destId="{8685A55A-D250-45E0-AD3D-87B9022032B8}" srcOrd="4" destOrd="0" presId="urn:microsoft.com/office/officeart/2008/layout/PictureAccentList"/>
    <dgm:cxn modelId="{1A88D7C8-D31A-40AF-945A-47198C688400}" type="presParOf" srcId="{8685A55A-D250-45E0-AD3D-87B9022032B8}" destId="{F0178A28-587B-4566-9F4C-42ACCB71AADD}" srcOrd="0" destOrd="0" presId="urn:microsoft.com/office/officeart/2008/layout/PictureAccentList"/>
    <dgm:cxn modelId="{F779E9D5-2820-44B7-BA4E-04B16FED523A}" type="presParOf" srcId="{8685A55A-D250-45E0-AD3D-87B9022032B8}" destId="{BCBC9458-7DD1-4193-AC64-4E7A19A2E4E0}" srcOrd="1" destOrd="0" presId="urn:microsoft.com/office/officeart/2008/layout/PictureAccentList"/>
    <dgm:cxn modelId="{00E6E0AF-4B2A-4EDF-B5F8-E7D38A004478}" type="presParOf" srcId="{8B048271-DECA-4D1A-A3FA-0B201B4F950C}" destId="{3DD2B449-C126-42F8-804E-A695553BC01F}" srcOrd="5" destOrd="0" presId="urn:microsoft.com/office/officeart/2008/layout/PictureAccentList"/>
    <dgm:cxn modelId="{F0F6C5C3-BE20-43EA-B4C7-42B6128164B6}" type="presParOf" srcId="{3DD2B449-C126-42F8-804E-A695553BC01F}" destId="{4870131D-BA17-429B-A251-A4FABFD6260C}" srcOrd="0" destOrd="0" presId="urn:microsoft.com/office/officeart/2008/layout/PictureAccentList"/>
    <dgm:cxn modelId="{BE3DF444-2A63-4EED-8F37-4CB661E898C6}" type="presParOf" srcId="{3DD2B449-C126-42F8-804E-A695553BC01F}" destId="{E81B69C7-9BA2-4AE9-BBAB-DD4C844F534B}"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 qsCatId="simple" csTypeId="urn:microsoft.com/office/officeart/2005/8/colors/colorful1" csCatId="colorful" phldr="1"/>
      <dgm:spPr/>
      <dgm:t>
        <a:bodyPr/>
        <a:lstStyle/>
        <a:p>
          <a:endParaRPr lang="es-ES"/>
        </a:p>
      </dgm:t>
    </dgm:pt>
    <dgm:pt modelId="{059AA52C-810E-4892-9644-3CDFFB285065}">
      <dgm:prSet phldrT="[Texto]" phldr="0" custT="1"/>
      <dgm:spPr/>
      <dgm:t>
        <a:bodyPr/>
        <a:lstStyle/>
        <a:p>
          <a:r>
            <a:rPr lang="ar-SA" sz="2400" b="1" dirty="0">
              <a:effectLst>
                <a:outerShdw blurRad="38100" dist="38100" dir="2700000" algn="tl">
                  <a:srgbClr val="000000">
                    <a:alpha val="43137"/>
                  </a:srgbClr>
                </a:outerShdw>
              </a:effectLst>
            </a:rPr>
            <a:t>أفسس</a:t>
          </a:r>
          <a:endParaRPr lang="en" sz="2400" b="1" dirty="0">
            <a:effectLst>
              <a:outerShdw blurRad="38100" dist="38100" dir="2700000" algn="tl">
                <a:srgbClr val="000000">
                  <a:alpha val="43137"/>
                </a:srgbClr>
              </a:outerShdw>
            </a:effectLst>
          </a:endParaRPr>
        </a:p>
      </dgm:t>
    </dgm:pt>
    <dgm:pt modelId="{CA66D092-00AC-4FC3-B9EB-2CFA02D48D6E}" type="parTrans" cxnId="{2EE3F2DC-0BA6-4DC0-8313-AC68B460703C}">
      <dgm:prSet/>
      <dgm:spPr/>
      <dgm:t>
        <a:bodyPr/>
        <a:lstStyle/>
        <a:p>
          <a:endParaRPr lang="es-ES" sz="2400" b="1">
            <a:effectLst>
              <a:outerShdw blurRad="38100" dist="38100" dir="2700000" algn="tl">
                <a:srgbClr val="000000">
                  <a:alpha val="43137"/>
                </a:srgbClr>
              </a:outerShdw>
            </a:effectLst>
          </a:endParaRPr>
        </a:p>
      </dgm:t>
    </dgm:pt>
    <dgm:pt modelId="{45E7AB8A-11E5-496D-8D0E-33D444AA2454}" type="sibTrans" cxnId="{2EE3F2DC-0BA6-4DC0-8313-AC68B460703C}">
      <dgm:prSet/>
      <dgm:spPr/>
      <dgm:t>
        <a:bodyPr/>
        <a:lstStyle/>
        <a:p>
          <a:endParaRPr lang="es-ES" sz="2400" b="1">
            <a:effectLst>
              <a:outerShdw blurRad="38100" dist="38100" dir="2700000" algn="tl">
                <a:srgbClr val="000000">
                  <a:alpha val="43137"/>
                </a:srgbClr>
              </a:outerShdw>
            </a:effectLst>
          </a:endParaRPr>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ar-SA" sz="2400" b="1" kern="1200">
              <a:solidFill>
                <a:prstClr val="white"/>
              </a:solidFill>
              <a:effectLst>
                <a:outerShdw blurRad="38100" dist="38100" dir="2700000" algn="tl">
                  <a:srgbClr val="000000">
                    <a:alpha val="43137"/>
                  </a:srgbClr>
                </a:outerShdw>
              </a:effectLst>
              <a:latin typeface="Aptos" panose="02110004020202020204"/>
              <a:ea typeface="+mn-ea"/>
              <a:cs typeface="+mn-cs"/>
            </a:rPr>
            <a:t>مقدونيا</a:t>
          </a:r>
          <a:endParaRPr lang="en" sz="24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CDD20C17-57E0-4A37-88CB-B2D6B5C91660}" type="parTrans" cxnId="{77548699-80F1-452D-8C15-D83E48D5CF58}">
      <dgm:prSet/>
      <dgm:spPr/>
      <dgm:t>
        <a:bodyPr/>
        <a:lstStyle/>
        <a:p>
          <a:endParaRPr lang="es-ES" sz="2400" b="1">
            <a:effectLst>
              <a:outerShdw blurRad="38100" dist="38100" dir="2700000" algn="tl">
                <a:srgbClr val="000000">
                  <a:alpha val="43137"/>
                </a:srgbClr>
              </a:outerShdw>
            </a:effectLst>
          </a:endParaRPr>
        </a:p>
      </dgm:t>
    </dgm:pt>
    <dgm:pt modelId="{700412A2-26E8-4325-853A-B735BD4ED51B}" type="sibTrans" cxnId="{77548699-80F1-452D-8C15-D83E48D5CF58}">
      <dgm:prSet/>
      <dgm:spPr/>
      <dgm:t>
        <a:bodyPr/>
        <a:lstStyle/>
        <a:p>
          <a:endParaRPr lang="es-ES" sz="2400" b="1">
            <a:effectLst>
              <a:outerShdw blurRad="38100" dist="38100" dir="2700000" algn="tl">
                <a:srgbClr val="000000">
                  <a:alpha val="43137"/>
                </a:srgbClr>
              </a:outerShdw>
            </a:effectLst>
          </a:endParaRPr>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ar-SA" sz="2400" b="1" kern="1200" dirty="0" err="1">
              <a:solidFill>
                <a:prstClr val="white"/>
              </a:solidFill>
              <a:effectLst>
                <a:outerShdw blurRad="38100" dist="38100" dir="2700000" algn="tl">
                  <a:srgbClr val="000000">
                    <a:alpha val="43137"/>
                  </a:srgbClr>
                </a:outerShdw>
              </a:effectLst>
              <a:latin typeface="Aptos" panose="02110004020202020204"/>
              <a:ea typeface="+mn-ea"/>
              <a:cs typeface="+mn-cs"/>
            </a:rPr>
            <a:t>كورنث</a:t>
          </a:r>
          <a:endParaRPr lang="en" sz="24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AA4228BE-158F-4A7C-B929-84C3F2A387B2}" type="parTrans" cxnId="{74972A4A-E45F-47AE-85A9-DDB89B4789BB}">
      <dgm:prSet/>
      <dgm:spPr/>
      <dgm:t>
        <a:bodyPr/>
        <a:lstStyle/>
        <a:p>
          <a:endParaRPr lang="es-ES" sz="2400" b="1">
            <a:effectLst>
              <a:outerShdw blurRad="38100" dist="38100" dir="2700000" algn="tl">
                <a:srgbClr val="000000">
                  <a:alpha val="43137"/>
                </a:srgbClr>
              </a:outerShdw>
            </a:effectLst>
          </a:endParaRPr>
        </a:p>
      </dgm:t>
    </dgm:pt>
    <dgm:pt modelId="{2B38EB75-B2F4-4288-840F-DC9777547433}" type="sibTrans" cxnId="{74972A4A-E45F-47AE-85A9-DDB89B4789BB}">
      <dgm:prSet/>
      <dgm:spPr/>
      <dgm:t>
        <a:bodyPr/>
        <a:lstStyle/>
        <a:p>
          <a:endParaRPr lang="es-ES" sz="2400" b="1">
            <a:effectLst>
              <a:outerShdw blurRad="38100" dist="38100" dir="2700000" algn="tl">
                <a:srgbClr val="000000">
                  <a:alpha val="43137"/>
                </a:srgbClr>
              </a:outerShdw>
            </a:effectLst>
          </a:endParaRPr>
        </a:p>
      </dgm:t>
    </dgm:pt>
    <dgm:pt modelId="{15FD5D39-C422-476E-BF27-76C706AF49AB}">
      <dgm:prSet phldrT="[Texto]" phldr="0" custT="1"/>
      <dgm:spPr/>
      <dgm:t>
        <a:bodyPr/>
        <a:lstStyle/>
        <a:p>
          <a:r>
            <a:rPr lang="ar-SA" sz="2400" b="1">
              <a:effectLst>
                <a:outerShdw blurRad="38100" dist="38100" dir="2700000" algn="tl">
                  <a:srgbClr val="000000">
                    <a:alpha val="43137"/>
                  </a:srgbClr>
                </a:outerShdw>
              </a:effectLst>
            </a:rPr>
            <a:t>يهوذا</a:t>
          </a:r>
          <a:endParaRPr lang="es-ES" sz="2400" b="1" dirty="0">
            <a:effectLst>
              <a:outerShdw blurRad="38100" dist="38100" dir="2700000" algn="tl">
                <a:srgbClr val="000000">
                  <a:alpha val="43137"/>
                </a:srgbClr>
              </a:outerShdw>
            </a:effectLst>
          </a:endParaRPr>
        </a:p>
      </dgm:t>
    </dgm:pt>
    <dgm:pt modelId="{09C3A789-3F11-487D-B903-5DC753D962A0}" type="parTrans" cxnId="{E53C82D3-D2CA-44DB-AC50-87E81C54063E}">
      <dgm:prSet/>
      <dgm:spPr/>
      <dgm:t>
        <a:bodyPr/>
        <a:lstStyle/>
        <a:p>
          <a:endParaRPr lang="es-ES" sz="2400" b="1">
            <a:effectLst>
              <a:outerShdw blurRad="38100" dist="38100" dir="2700000" algn="tl">
                <a:srgbClr val="000000">
                  <a:alpha val="43137"/>
                </a:srgbClr>
              </a:outerShdw>
            </a:effectLst>
          </a:endParaRPr>
        </a:p>
      </dgm:t>
    </dgm:pt>
    <dgm:pt modelId="{9C5B3A1C-B71C-444F-A488-3F4D7950DA6E}" type="sibTrans" cxnId="{E53C82D3-D2CA-44DB-AC50-87E81C54063E}">
      <dgm:prSet/>
      <dgm:spPr/>
      <dgm:t>
        <a:bodyPr/>
        <a:lstStyle/>
        <a:p>
          <a:endParaRPr lang="es-ES" sz="2400" b="1">
            <a:effectLst>
              <a:outerShdw blurRad="38100" dist="38100" dir="2700000" algn="tl">
                <a:srgbClr val="000000">
                  <a:alpha val="43137"/>
                </a:srgbClr>
              </a:outerShdw>
            </a:effectLst>
          </a:endParaRPr>
        </a:p>
      </dgm:t>
    </dgm:pt>
    <dgm:pt modelId="{4930B302-CB54-4916-AFC6-45B82F2CB0AF}" type="pres">
      <dgm:prSet presAssocID="{B6126C6F-9767-45A4-BF8E-FC0751AF1A7B}" presName="Name0" presStyleCnt="0">
        <dgm:presLayoutVars>
          <dgm:dir val="rev"/>
          <dgm:resizeHandles val="exact"/>
        </dgm:presLayoutVars>
      </dgm:prSet>
      <dgm:spPr/>
    </dgm:pt>
    <dgm:pt modelId="{88C68A86-C418-4A07-AB2F-695C116983D9}" type="pres">
      <dgm:prSet presAssocID="{059AA52C-810E-4892-9644-3CDFFB285065}" presName="parTxOnly" presStyleLbl="node1" presStyleIdx="0" presStyleCnt="4">
        <dgm:presLayoutVars>
          <dgm:bulletEnabled val="1"/>
        </dgm:presLayoutVars>
      </dgm:prSet>
      <dgm:spPr/>
    </dgm:pt>
    <dgm:pt modelId="{098946C7-D794-4C1D-934D-9491C2505650}" type="pres">
      <dgm:prSet presAssocID="{45E7AB8A-11E5-496D-8D0E-33D444AA2454}" presName="parSpace" presStyleCnt="0"/>
      <dgm:spPr/>
    </dgm:pt>
    <dgm:pt modelId="{E43C1325-6628-438D-85B4-414782981C81}" type="pres">
      <dgm:prSet presAssocID="{743A14D8-200D-4E53-B795-959B60B727C9}" presName="parTxOnly" presStyleLbl="node1" presStyleIdx="1" presStyleCnt="4" custScaleX="136378">
        <dgm:presLayoutVars>
          <dgm:bulletEnabled val="1"/>
        </dgm:presLayoutVars>
      </dgm:prSet>
      <dgm:spPr>
        <a:xfrm>
          <a:off x="1237426" y="0"/>
          <a:ext cx="2104406"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2" presStyleCnt="4" custScaleX="109652">
        <dgm:presLayoutVars>
          <dgm:bulletEnabled val="1"/>
        </dgm:presLayoutVars>
      </dgm:prSet>
      <dgm:spPr>
        <a:xfrm>
          <a:off x="3033218" y="0"/>
          <a:ext cx="1692005"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3" presStyleCnt="4" custLinFactNeighborY="8467">
        <dgm:presLayoutVars>
          <dgm:bulletEnabled val="1"/>
        </dgm:presLayoutVars>
      </dgm:prSet>
      <dgm:spPr/>
    </dgm:pt>
  </dgm:ptLst>
  <dgm:cxnLst>
    <dgm:cxn modelId="{B1F1E402-E7DD-4E17-9FB1-B0D3B62658E3}" type="presOf" srcId="{743A14D8-200D-4E53-B795-959B60B727C9}" destId="{E43C1325-6628-438D-85B4-414782981C81}" srcOrd="0" destOrd="0" presId="urn:microsoft.com/office/officeart/2005/8/layout/hChevron3"/>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2"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1"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3"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0A039A7E-8750-4A95-AA3C-F4E773310D0A}" type="presParOf" srcId="{4930B302-CB54-4916-AFC6-45B82F2CB0AF}" destId="{E43C1325-6628-438D-85B4-414782981C81}" srcOrd="2" destOrd="0" presId="urn:microsoft.com/office/officeart/2005/8/layout/hChevron3"/>
    <dgm:cxn modelId="{555B633C-43AE-4163-8A1F-74B252438F01}" type="presParOf" srcId="{4930B302-CB54-4916-AFC6-45B82F2CB0AF}" destId="{EA18445B-670B-4D74-AC1E-E9201F67A299}" srcOrd="3" destOrd="0" presId="urn:microsoft.com/office/officeart/2005/8/layout/hChevron3"/>
    <dgm:cxn modelId="{07380130-16F1-4A63-A25A-C2291185205B}" type="presParOf" srcId="{4930B302-CB54-4916-AFC6-45B82F2CB0AF}" destId="{DDBB88A2-37E8-4BD1-989A-89B36BE008DE}" srcOrd="4" destOrd="0" presId="urn:microsoft.com/office/officeart/2005/8/layout/hChevron3"/>
    <dgm:cxn modelId="{71FBE214-B8A0-4ADE-9ADE-7B5C9F28B75C}" type="presParOf" srcId="{4930B302-CB54-4916-AFC6-45B82F2CB0AF}" destId="{B8C9FFE8-1010-44D6-BB8D-EB1A73B0951F}" srcOrd="5" destOrd="0" presId="urn:microsoft.com/office/officeart/2005/8/layout/hChevron3"/>
    <dgm:cxn modelId="{61CD4A6C-0096-4382-B22C-37BA1D894FD6}" type="presParOf" srcId="{4930B302-CB54-4916-AFC6-45B82F2CB0AF}" destId="{718914A1-0806-482B-8FF6-8AD86C4C3AAD}"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 qsCatId="simple" csTypeId="urn:microsoft.com/office/officeart/2005/8/colors/colorful1" csCatId="colorful" phldr="1"/>
      <dgm:spPr/>
      <dgm:t>
        <a:bodyPr/>
        <a:lstStyle/>
        <a:p>
          <a:endParaRPr lang="es-ES"/>
        </a:p>
      </dgm:t>
    </dgm:pt>
    <dgm:pt modelId="{059AA52C-810E-4892-9644-3CDFFB285065}">
      <dgm:prSet phldrT="[Texto]" phldr="0" custT="1"/>
      <dgm:spPr/>
      <dgm:t>
        <a:bodyPr/>
        <a:lstStyle/>
        <a:p>
          <a:r>
            <a:rPr lang="ar-SA" sz="2400" b="1" dirty="0"/>
            <a:t>أفسس</a:t>
          </a:r>
          <a:endParaRPr lang="en" sz="2400" b="1" dirty="0"/>
        </a:p>
      </dgm:t>
    </dgm:pt>
    <dgm:pt modelId="{CA66D092-00AC-4FC3-B9EB-2CFA02D48D6E}" type="parTrans" cxnId="{2EE3F2DC-0BA6-4DC0-8313-AC68B460703C}">
      <dgm:prSet/>
      <dgm:spPr/>
      <dgm:t>
        <a:bodyPr/>
        <a:lstStyle/>
        <a:p>
          <a:endParaRPr lang="es-ES" sz="2400" b="1"/>
        </a:p>
      </dgm:t>
    </dgm:pt>
    <dgm:pt modelId="{45E7AB8A-11E5-496D-8D0E-33D444AA2454}" type="sibTrans" cxnId="{2EE3F2DC-0BA6-4DC0-8313-AC68B460703C}">
      <dgm:prSet/>
      <dgm:spPr/>
      <dgm:t>
        <a:bodyPr/>
        <a:lstStyle/>
        <a:p>
          <a:endParaRPr lang="es-ES" sz="2400" b="1"/>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ar-SA" sz="24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مقدونيا</a:t>
          </a:r>
          <a:endParaRPr lang="en" sz="24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CDD20C17-57E0-4A37-88CB-B2D6B5C91660}" type="parTrans" cxnId="{77548699-80F1-452D-8C15-D83E48D5CF58}">
      <dgm:prSet/>
      <dgm:spPr/>
      <dgm:t>
        <a:bodyPr/>
        <a:lstStyle/>
        <a:p>
          <a:endParaRPr lang="es-ES" sz="2400" b="1"/>
        </a:p>
      </dgm:t>
    </dgm:pt>
    <dgm:pt modelId="{700412A2-26E8-4325-853A-B735BD4ED51B}" type="sibTrans" cxnId="{77548699-80F1-452D-8C15-D83E48D5CF58}">
      <dgm:prSet/>
      <dgm:spPr/>
      <dgm:t>
        <a:bodyPr/>
        <a:lstStyle/>
        <a:p>
          <a:endParaRPr lang="es-ES" sz="2400" b="1"/>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ar-SA" sz="2400" b="1" kern="1200">
              <a:solidFill>
                <a:prstClr val="white"/>
              </a:solidFill>
              <a:effectLst>
                <a:outerShdw blurRad="38100" dist="38100" dir="2700000" algn="tl">
                  <a:srgbClr val="000000">
                    <a:alpha val="43137"/>
                  </a:srgbClr>
                </a:outerShdw>
              </a:effectLst>
              <a:latin typeface="Aptos" panose="02110004020202020204"/>
              <a:ea typeface="+mn-ea"/>
              <a:cs typeface="+mn-cs"/>
            </a:rPr>
            <a:t>كورنث</a:t>
          </a:r>
          <a:endParaRPr lang="en" sz="24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AA4228BE-158F-4A7C-B929-84C3F2A387B2}" type="parTrans" cxnId="{74972A4A-E45F-47AE-85A9-DDB89B4789BB}">
      <dgm:prSet/>
      <dgm:spPr/>
      <dgm:t>
        <a:bodyPr/>
        <a:lstStyle/>
        <a:p>
          <a:endParaRPr lang="es-ES" sz="2400" b="1"/>
        </a:p>
      </dgm:t>
    </dgm:pt>
    <dgm:pt modelId="{2B38EB75-B2F4-4288-840F-DC9777547433}" type="sibTrans" cxnId="{74972A4A-E45F-47AE-85A9-DDB89B4789BB}">
      <dgm:prSet/>
      <dgm:spPr/>
      <dgm:t>
        <a:bodyPr/>
        <a:lstStyle/>
        <a:p>
          <a:endParaRPr lang="es-ES" sz="2400" b="1"/>
        </a:p>
      </dgm:t>
    </dgm:pt>
    <dgm:pt modelId="{15FD5D39-C422-476E-BF27-76C706AF49AB}">
      <dgm:prSet phldrT="[Texto]" phldr="0" custT="1"/>
      <dgm:spPr>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ar-SA" sz="24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يهوذا</a:t>
          </a:r>
          <a:endParaRPr lang="es-ES" sz="24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09C3A789-3F11-487D-B903-5DC753D962A0}" type="parTrans" cxnId="{E53C82D3-D2CA-44DB-AC50-87E81C54063E}">
      <dgm:prSet/>
      <dgm:spPr/>
      <dgm:t>
        <a:bodyPr/>
        <a:lstStyle/>
        <a:p>
          <a:endParaRPr lang="es-ES" sz="2400" b="1"/>
        </a:p>
      </dgm:t>
    </dgm:pt>
    <dgm:pt modelId="{9C5B3A1C-B71C-444F-A488-3F4D7950DA6E}" type="sibTrans" cxnId="{E53C82D3-D2CA-44DB-AC50-87E81C54063E}">
      <dgm:prSet/>
      <dgm:spPr/>
      <dgm:t>
        <a:bodyPr/>
        <a:lstStyle/>
        <a:p>
          <a:endParaRPr lang="es-ES" sz="2400" b="1"/>
        </a:p>
      </dgm:t>
    </dgm:pt>
    <dgm:pt modelId="{BE2A70E2-236F-49FF-A5E1-68D87811534F}">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ar-SA" sz="2400" b="1" kern="1200" dirty="0" err="1">
              <a:solidFill>
                <a:prstClr val="white"/>
              </a:solidFill>
              <a:effectLst>
                <a:outerShdw blurRad="38100" dist="38100" dir="2700000" algn="tl">
                  <a:srgbClr val="000000">
                    <a:alpha val="43137"/>
                  </a:srgbClr>
                </a:outerShdw>
              </a:effectLst>
              <a:latin typeface="Aptos" panose="02110004020202020204"/>
              <a:ea typeface="+mn-ea"/>
              <a:cs typeface="+mn-cs"/>
            </a:rPr>
            <a:t>كورنث</a:t>
          </a:r>
          <a:endParaRPr lang="es-ES" sz="24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0897D06D-5FFD-4477-AD25-203B5979F100}" type="parTrans" cxnId="{8200F222-39AF-4E49-AE24-5BBA58BA555A}">
      <dgm:prSet/>
      <dgm:spPr/>
      <dgm:t>
        <a:bodyPr/>
        <a:lstStyle/>
        <a:p>
          <a:endParaRPr lang="es-ES" sz="2000"/>
        </a:p>
      </dgm:t>
    </dgm:pt>
    <dgm:pt modelId="{56560E32-C9FA-44F2-9C3F-F8BAA43E009F}" type="sibTrans" cxnId="{8200F222-39AF-4E49-AE24-5BBA58BA555A}">
      <dgm:prSet/>
      <dgm:spPr/>
      <dgm:t>
        <a:bodyPr/>
        <a:lstStyle/>
        <a:p>
          <a:endParaRPr lang="es-ES" sz="2000"/>
        </a:p>
      </dgm:t>
    </dgm:pt>
    <dgm:pt modelId="{4930B302-CB54-4916-AFC6-45B82F2CB0AF}" type="pres">
      <dgm:prSet presAssocID="{B6126C6F-9767-45A4-BF8E-FC0751AF1A7B}" presName="Name0" presStyleCnt="0">
        <dgm:presLayoutVars>
          <dgm:dir val="rev"/>
          <dgm:resizeHandles val="exact"/>
        </dgm:presLayoutVars>
      </dgm:prSet>
      <dgm:spPr/>
    </dgm:pt>
    <dgm:pt modelId="{88C68A86-C418-4A07-AB2F-695C116983D9}" type="pres">
      <dgm:prSet presAssocID="{059AA52C-810E-4892-9644-3CDFFB285065}" presName="parTxOnly" presStyleLbl="node1" presStyleIdx="0" presStyleCnt="5">
        <dgm:presLayoutVars>
          <dgm:bulletEnabled val="1"/>
        </dgm:presLayoutVars>
      </dgm:prSet>
      <dgm:spPr/>
    </dgm:pt>
    <dgm:pt modelId="{098946C7-D794-4C1D-934D-9491C2505650}" type="pres">
      <dgm:prSet presAssocID="{45E7AB8A-11E5-496D-8D0E-33D444AA2454}" presName="parSpace" presStyleCnt="0"/>
      <dgm:spPr/>
    </dgm:pt>
    <dgm:pt modelId="{0DA6EFD4-AE4A-4AF1-810B-7D3258FA5D03}" type="pres">
      <dgm:prSet presAssocID="{BE2A70E2-236F-49FF-A5E1-68D87811534F}" presName="parTxOnly" presStyleLbl="node1" presStyleIdx="1" presStyleCnt="5" custScaleX="112865">
        <dgm:presLayoutVars>
          <dgm:bulletEnabled val="1"/>
        </dgm:presLayoutVars>
      </dgm:prSet>
      <dgm:spPr>
        <a:xfrm>
          <a:off x="1200582" y="0"/>
          <a:ext cx="1692005" cy="360000"/>
        </a:xfrm>
        <a:prstGeom prst="chevron">
          <a:avLst/>
        </a:prstGeom>
      </dgm:spPr>
    </dgm:pt>
    <dgm:pt modelId="{0AF076CD-8EB0-4888-BD81-514272013291}" type="pres">
      <dgm:prSet presAssocID="{56560E32-C9FA-44F2-9C3F-F8BAA43E009F}" presName="parSpace" presStyleCnt="0"/>
      <dgm:spPr/>
    </dgm:pt>
    <dgm:pt modelId="{E43C1325-6628-438D-85B4-414782981C81}" type="pres">
      <dgm:prSet presAssocID="{743A14D8-200D-4E53-B795-959B60B727C9}" presName="parTxOnly" presStyleLbl="node1" presStyleIdx="2" presStyleCnt="5" custScaleX="136378">
        <dgm:presLayoutVars>
          <dgm:bulletEnabled val="1"/>
        </dgm:presLayoutVars>
      </dgm:prSet>
      <dgm:spPr>
        <a:xfrm>
          <a:off x="2592759" y="0"/>
          <a:ext cx="2044498"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3" presStyleCnt="5" custScaleX="109652">
        <dgm:presLayoutVars>
          <dgm:bulletEnabled val="1"/>
        </dgm:presLayoutVars>
      </dgm:prSet>
      <dgm:spPr>
        <a:xfrm>
          <a:off x="4337429" y="0"/>
          <a:ext cx="1643838"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4" presStyleCnt="5">
        <dgm:presLayoutVars>
          <dgm:bulletEnabled val="1"/>
        </dgm:presLayoutVars>
      </dgm:prSet>
      <dgm:spPr>
        <a:xfrm>
          <a:off x="5681439" y="0"/>
          <a:ext cx="1499141" cy="360000"/>
        </a:xfrm>
        <a:prstGeom prst="chevron">
          <a:avLst/>
        </a:prstGeom>
      </dgm:spPr>
    </dgm:pt>
  </dgm:ptLst>
  <dgm:cxnLst>
    <dgm:cxn modelId="{B1F1E402-E7DD-4E17-9FB1-B0D3B62658E3}" type="presOf" srcId="{743A14D8-200D-4E53-B795-959B60B727C9}" destId="{E43C1325-6628-438D-85B4-414782981C81}" srcOrd="0" destOrd="0" presId="urn:microsoft.com/office/officeart/2005/8/layout/hChevron3"/>
    <dgm:cxn modelId="{8200F222-39AF-4E49-AE24-5BBA58BA555A}" srcId="{B6126C6F-9767-45A4-BF8E-FC0751AF1A7B}" destId="{BE2A70E2-236F-49FF-A5E1-68D87811534F}" srcOrd="1" destOrd="0" parTransId="{0897D06D-5FFD-4477-AD25-203B5979F100}" sibTransId="{56560E32-C9FA-44F2-9C3F-F8BAA43E009F}"/>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3"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2"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4"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504B38FE-4D5C-4301-B5BF-C6E3ECE24399}" type="presOf" srcId="{BE2A70E2-236F-49FF-A5E1-68D87811534F}" destId="{0DA6EFD4-AE4A-4AF1-810B-7D3258FA5D03}" srcOrd="0" destOrd="0" presId="urn:microsoft.com/office/officeart/2005/8/layout/hChevron3"/>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3982745F-2367-4CFB-B82A-12154EE63DDA}" type="presParOf" srcId="{4930B302-CB54-4916-AFC6-45B82F2CB0AF}" destId="{0DA6EFD4-AE4A-4AF1-810B-7D3258FA5D03}" srcOrd="2" destOrd="0" presId="urn:microsoft.com/office/officeart/2005/8/layout/hChevron3"/>
    <dgm:cxn modelId="{BDC6DA66-D2D7-4444-B9E8-FF609EEE6CE6}" type="presParOf" srcId="{4930B302-CB54-4916-AFC6-45B82F2CB0AF}" destId="{0AF076CD-8EB0-4888-BD81-514272013291}" srcOrd="3" destOrd="0" presId="urn:microsoft.com/office/officeart/2005/8/layout/hChevron3"/>
    <dgm:cxn modelId="{0A039A7E-8750-4A95-AA3C-F4E773310D0A}" type="presParOf" srcId="{4930B302-CB54-4916-AFC6-45B82F2CB0AF}" destId="{E43C1325-6628-438D-85B4-414782981C81}" srcOrd="4" destOrd="0" presId="urn:microsoft.com/office/officeart/2005/8/layout/hChevron3"/>
    <dgm:cxn modelId="{555B633C-43AE-4163-8A1F-74B252438F01}" type="presParOf" srcId="{4930B302-CB54-4916-AFC6-45B82F2CB0AF}" destId="{EA18445B-670B-4D74-AC1E-E9201F67A299}" srcOrd="5" destOrd="0" presId="urn:microsoft.com/office/officeart/2005/8/layout/hChevron3"/>
    <dgm:cxn modelId="{07380130-16F1-4A63-A25A-C2291185205B}" type="presParOf" srcId="{4930B302-CB54-4916-AFC6-45B82F2CB0AF}" destId="{DDBB88A2-37E8-4BD1-989A-89B36BE008DE}" srcOrd="6" destOrd="0" presId="urn:microsoft.com/office/officeart/2005/8/layout/hChevron3"/>
    <dgm:cxn modelId="{71FBE214-B8A0-4ADE-9ADE-7B5C9F28B75C}" type="presParOf" srcId="{4930B302-CB54-4916-AFC6-45B82F2CB0AF}" destId="{B8C9FFE8-1010-44D6-BB8D-EB1A73B0951F}" srcOrd="7" destOrd="0" presId="urn:microsoft.com/office/officeart/2005/8/layout/hChevron3"/>
    <dgm:cxn modelId="{61CD4A6C-0096-4382-B22C-37BA1D894FD6}" type="presParOf" srcId="{4930B302-CB54-4916-AFC6-45B82F2CB0AF}" destId="{718914A1-0806-482B-8FF6-8AD86C4C3AAD}" srcOrd="8" destOrd="0" presId="urn:microsoft.com/office/officeart/2005/8/layout/hChevron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77BA38-946B-4787-91B9-A03B5407DEBB}">
      <dsp:nvSpPr>
        <dsp:cNvPr id="0" name=""/>
        <dsp:cNvSpPr/>
      </dsp:nvSpPr>
      <dsp:spPr>
        <a:xfrm>
          <a:off x="29754" y="1598"/>
          <a:ext cx="4412478" cy="638123"/>
        </a:xfrm>
        <a:prstGeom prst="roundRect">
          <a:avLst>
            <a:gd name="adj" fmla="val 10000"/>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50800" rIns="76200" bIns="50800" numCol="1" spcCol="1270" anchor="ctr" anchorCtr="0">
          <a:noAutofit/>
        </a:bodyPr>
        <a:lstStyle/>
        <a:p>
          <a:pPr marL="0" lvl="0" indent="0" algn="ctr" defTabSz="1778000">
            <a:lnSpc>
              <a:spcPct val="90000"/>
            </a:lnSpc>
            <a:spcBef>
              <a:spcPct val="0"/>
            </a:spcBef>
            <a:spcAft>
              <a:spcPct val="35000"/>
            </a:spcAft>
            <a:buNone/>
          </a:pPr>
          <a:r>
            <a:rPr lang="ar-SA" sz="4000" b="1" kern="1200" dirty="0">
              <a:effectLst>
                <a:outerShdw blurRad="38100" dist="38100" dir="2700000" algn="tl">
                  <a:srgbClr val="000000">
                    <a:alpha val="43137"/>
                  </a:srgbClr>
                </a:outerShdw>
              </a:effectLst>
            </a:rPr>
            <a:t>عزاء الله</a:t>
          </a:r>
          <a:endParaRPr lang="es-ES" sz="4000" kern="1200" dirty="0">
            <a:effectLst>
              <a:outerShdw blurRad="38100" dist="38100" dir="2700000" algn="tl">
                <a:srgbClr val="000000">
                  <a:alpha val="43137"/>
                </a:srgbClr>
              </a:outerShdw>
            </a:effectLst>
          </a:endParaRPr>
        </a:p>
      </dsp:txBody>
      <dsp:txXfrm>
        <a:off x="48444" y="20288"/>
        <a:ext cx="4375098" cy="600743"/>
      </dsp:txXfrm>
    </dsp:sp>
    <dsp:sp modelId="{702B2A40-EF80-4F27-BB52-24C74085D3DA}">
      <dsp:nvSpPr>
        <dsp:cNvPr id="0" name=""/>
        <dsp:cNvSpPr/>
      </dsp:nvSpPr>
      <dsp:spPr>
        <a:xfrm rot="10800000">
          <a:off x="3833863" y="688806"/>
          <a:ext cx="638123" cy="638123"/>
        </a:xfrm>
        <a:prstGeom prst="notchedRightArrow">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8693373-BE51-47F1-ADB0-3BD13286B498}">
      <dsp:nvSpPr>
        <dsp:cNvPr id="0" name=""/>
        <dsp:cNvSpPr/>
      </dsp:nvSpPr>
      <dsp:spPr>
        <a:xfrm>
          <a:off x="55679" y="688800"/>
          <a:ext cx="3741358" cy="638123"/>
        </a:xfrm>
        <a:prstGeom prst="roundRect">
          <a:avLst>
            <a:gd name="adj" fmla="val 1667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ar-SA" sz="2400" b="1" kern="1200">
              <a:effectLst>
                <a:outerShdw blurRad="38100" dist="38100" dir="2700000" algn="tl">
                  <a:srgbClr val="000000">
                    <a:alpha val="43137"/>
                  </a:srgbClr>
                </a:outerShdw>
              </a:effectLst>
            </a:rPr>
            <a:t>يحررنا من الخوف</a:t>
          </a:r>
          <a:endParaRPr lang="es-ES" sz="2400" kern="1200">
            <a:effectLst>
              <a:outerShdw blurRad="38100" dist="38100" dir="2700000" algn="tl">
                <a:srgbClr val="000000">
                  <a:alpha val="43137"/>
                </a:srgbClr>
              </a:outerShdw>
            </a:effectLst>
          </a:endParaRPr>
        </a:p>
      </dsp:txBody>
      <dsp:txXfrm>
        <a:off x="86835" y="719956"/>
        <a:ext cx="3679046" cy="575811"/>
      </dsp:txXfrm>
    </dsp:sp>
    <dsp:sp modelId="{7DA5F745-1C74-4E02-BD4F-1919BAD9203F}">
      <dsp:nvSpPr>
        <dsp:cNvPr id="0" name=""/>
        <dsp:cNvSpPr/>
      </dsp:nvSpPr>
      <dsp:spPr>
        <a:xfrm rot="10800000">
          <a:off x="3788312" y="1371911"/>
          <a:ext cx="638123" cy="638123"/>
        </a:xfrm>
        <a:prstGeom prst="notchedRightArrow">
          <a:avLst/>
        </a:prstGeom>
        <a:gradFill rotWithShape="0">
          <a:gsLst>
            <a:gs pos="0">
              <a:schemeClr val="accent2">
                <a:hueOff val="-3276012"/>
                <a:satOff val="0"/>
                <a:lumOff val="2000"/>
                <a:alphaOff val="0"/>
                <a:satMod val="103000"/>
                <a:lumMod val="102000"/>
                <a:tint val="94000"/>
              </a:schemeClr>
            </a:gs>
            <a:gs pos="50000">
              <a:schemeClr val="accent2">
                <a:hueOff val="-3276012"/>
                <a:satOff val="0"/>
                <a:lumOff val="2000"/>
                <a:alphaOff val="0"/>
                <a:satMod val="110000"/>
                <a:lumMod val="100000"/>
                <a:shade val="100000"/>
              </a:schemeClr>
            </a:gs>
            <a:gs pos="100000">
              <a:schemeClr val="accent2">
                <a:hueOff val="-3276012"/>
                <a:satOff val="0"/>
                <a:lumOff val="2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D00E0F3-92A8-48FB-9D1D-AA20AEA074AF}">
      <dsp:nvSpPr>
        <dsp:cNvPr id="0" name=""/>
        <dsp:cNvSpPr/>
      </dsp:nvSpPr>
      <dsp:spPr>
        <a:xfrm>
          <a:off x="25562" y="1418884"/>
          <a:ext cx="3741358" cy="638123"/>
        </a:xfrm>
        <a:prstGeom prst="roundRect">
          <a:avLst>
            <a:gd name="adj" fmla="val 16670"/>
          </a:avLst>
        </a:prstGeom>
        <a:gradFill rotWithShape="0">
          <a:gsLst>
            <a:gs pos="0">
              <a:schemeClr val="accent2">
                <a:hueOff val="-3276012"/>
                <a:satOff val="0"/>
                <a:lumOff val="2000"/>
                <a:alphaOff val="0"/>
                <a:satMod val="103000"/>
                <a:lumMod val="102000"/>
                <a:tint val="94000"/>
              </a:schemeClr>
            </a:gs>
            <a:gs pos="50000">
              <a:schemeClr val="accent2">
                <a:hueOff val="-3276012"/>
                <a:satOff val="0"/>
                <a:lumOff val="2000"/>
                <a:alphaOff val="0"/>
                <a:satMod val="110000"/>
                <a:lumMod val="100000"/>
                <a:shade val="100000"/>
              </a:schemeClr>
            </a:gs>
            <a:gs pos="100000">
              <a:schemeClr val="accent2">
                <a:hueOff val="-3276012"/>
                <a:satOff val="0"/>
                <a:lumOff val="2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ar-SA" sz="2400" b="1" kern="1200" dirty="0">
              <a:effectLst>
                <a:outerShdw blurRad="38100" dist="38100" dir="2700000" algn="tl">
                  <a:srgbClr val="000000">
                    <a:alpha val="43137"/>
                  </a:srgbClr>
                </a:outerShdw>
              </a:effectLst>
            </a:rPr>
            <a:t>يذكرنا بالأوقات التي ساعدنا فيها</a:t>
          </a:r>
          <a:endParaRPr lang="es-ES" sz="2400" kern="1200" dirty="0">
            <a:effectLst>
              <a:outerShdw blurRad="38100" dist="38100" dir="2700000" algn="tl">
                <a:srgbClr val="000000">
                  <a:alpha val="43137"/>
                </a:srgbClr>
              </a:outerShdw>
            </a:effectLst>
          </a:endParaRPr>
        </a:p>
      </dsp:txBody>
      <dsp:txXfrm>
        <a:off x="56718" y="1450040"/>
        <a:ext cx="3679046" cy="575811"/>
      </dsp:txXfrm>
    </dsp:sp>
    <dsp:sp modelId="{BF34FDA3-FEDE-4654-B83A-BB6765AA32CA}">
      <dsp:nvSpPr>
        <dsp:cNvPr id="0" name=""/>
        <dsp:cNvSpPr/>
      </dsp:nvSpPr>
      <dsp:spPr>
        <a:xfrm rot="10800000">
          <a:off x="3833863" y="2110616"/>
          <a:ext cx="638123" cy="638123"/>
        </a:xfrm>
        <a:prstGeom prst="notchedRightArrow">
          <a:avLst/>
        </a:prstGeom>
        <a:gradFill rotWithShape="0">
          <a:gsLst>
            <a:gs pos="0">
              <a:schemeClr val="accent2">
                <a:hueOff val="-6552025"/>
                <a:satOff val="0"/>
                <a:lumOff val="4000"/>
                <a:alphaOff val="0"/>
                <a:satMod val="103000"/>
                <a:lumMod val="102000"/>
                <a:tint val="94000"/>
              </a:schemeClr>
            </a:gs>
            <a:gs pos="50000">
              <a:schemeClr val="accent2">
                <a:hueOff val="-6552025"/>
                <a:satOff val="0"/>
                <a:lumOff val="4000"/>
                <a:alphaOff val="0"/>
                <a:satMod val="110000"/>
                <a:lumMod val="100000"/>
                <a:shade val="100000"/>
              </a:schemeClr>
            </a:gs>
            <a:gs pos="100000">
              <a:schemeClr val="accent2">
                <a:hueOff val="-6552025"/>
                <a:satOff val="0"/>
                <a:lumOff val="4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ACD26B5-AA09-4388-B23E-9C809FE40103}">
      <dsp:nvSpPr>
        <dsp:cNvPr id="0" name=""/>
        <dsp:cNvSpPr/>
      </dsp:nvSpPr>
      <dsp:spPr>
        <a:xfrm>
          <a:off x="25562" y="2110622"/>
          <a:ext cx="3741358" cy="638123"/>
        </a:xfrm>
        <a:prstGeom prst="roundRect">
          <a:avLst>
            <a:gd name="adj" fmla="val 16670"/>
          </a:avLst>
        </a:prstGeom>
        <a:gradFill rotWithShape="0">
          <a:gsLst>
            <a:gs pos="0">
              <a:schemeClr val="accent2">
                <a:hueOff val="-6552025"/>
                <a:satOff val="0"/>
                <a:lumOff val="4000"/>
                <a:alphaOff val="0"/>
                <a:satMod val="103000"/>
                <a:lumMod val="102000"/>
                <a:tint val="94000"/>
              </a:schemeClr>
            </a:gs>
            <a:gs pos="50000">
              <a:schemeClr val="accent2">
                <a:hueOff val="-6552025"/>
                <a:satOff val="0"/>
                <a:lumOff val="4000"/>
                <a:alphaOff val="0"/>
                <a:satMod val="110000"/>
                <a:lumMod val="100000"/>
                <a:shade val="100000"/>
              </a:schemeClr>
            </a:gs>
            <a:gs pos="100000">
              <a:schemeClr val="accent2">
                <a:hueOff val="-6552025"/>
                <a:satOff val="0"/>
                <a:lumOff val="4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ar-SA" sz="2400" b="1" kern="1200" dirty="0">
              <a:solidFill>
                <a:schemeClr val="tx1"/>
              </a:solidFill>
              <a:effectLst/>
            </a:rPr>
            <a:t>يساعدنا على تحمل المعاناة</a:t>
          </a:r>
          <a:endParaRPr lang="es-ES" sz="2400" kern="1200" dirty="0">
            <a:solidFill>
              <a:schemeClr val="tx1"/>
            </a:solidFill>
            <a:effectLst/>
          </a:endParaRPr>
        </a:p>
      </dsp:txBody>
      <dsp:txXfrm>
        <a:off x="56718" y="2141778"/>
        <a:ext cx="3679046" cy="575811"/>
      </dsp:txXfrm>
    </dsp:sp>
    <dsp:sp modelId="{EEC8F494-8BFB-4FF6-9CAA-4EE35282B786}">
      <dsp:nvSpPr>
        <dsp:cNvPr id="0" name=""/>
        <dsp:cNvSpPr/>
      </dsp:nvSpPr>
      <dsp:spPr>
        <a:xfrm rot="10800000">
          <a:off x="3792607" y="2828371"/>
          <a:ext cx="638123" cy="638123"/>
        </a:xfrm>
        <a:prstGeom prst="notchedRightArrow">
          <a:avLst/>
        </a:prstGeom>
        <a:gradFill rotWithShape="0">
          <a:gsLst>
            <a:gs pos="0">
              <a:schemeClr val="accent2">
                <a:hueOff val="-9828038"/>
                <a:satOff val="0"/>
                <a:lumOff val="6000"/>
                <a:alphaOff val="0"/>
                <a:satMod val="103000"/>
                <a:lumMod val="102000"/>
                <a:tint val="94000"/>
              </a:schemeClr>
            </a:gs>
            <a:gs pos="50000">
              <a:schemeClr val="accent2">
                <a:hueOff val="-9828038"/>
                <a:satOff val="0"/>
                <a:lumOff val="6000"/>
                <a:alphaOff val="0"/>
                <a:satMod val="110000"/>
                <a:lumMod val="100000"/>
                <a:shade val="100000"/>
              </a:schemeClr>
            </a:gs>
            <a:gs pos="100000">
              <a:schemeClr val="accent2">
                <a:hueOff val="-9828038"/>
                <a:satOff val="0"/>
                <a:lumOff val="6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7850F6D-2B8B-404D-A19D-094EBF7E5257}">
      <dsp:nvSpPr>
        <dsp:cNvPr id="0" name=""/>
        <dsp:cNvSpPr/>
      </dsp:nvSpPr>
      <dsp:spPr>
        <a:xfrm>
          <a:off x="25562" y="2878591"/>
          <a:ext cx="3741358" cy="638123"/>
        </a:xfrm>
        <a:prstGeom prst="roundRect">
          <a:avLst>
            <a:gd name="adj" fmla="val 16670"/>
          </a:avLst>
        </a:prstGeom>
        <a:gradFill rotWithShape="0">
          <a:gsLst>
            <a:gs pos="0">
              <a:schemeClr val="accent2">
                <a:hueOff val="-9828038"/>
                <a:satOff val="0"/>
                <a:lumOff val="6000"/>
                <a:alphaOff val="0"/>
                <a:satMod val="103000"/>
                <a:lumMod val="102000"/>
                <a:tint val="94000"/>
              </a:schemeClr>
            </a:gs>
            <a:gs pos="50000">
              <a:schemeClr val="accent2">
                <a:hueOff val="-9828038"/>
                <a:satOff val="0"/>
                <a:lumOff val="6000"/>
                <a:alphaOff val="0"/>
                <a:satMod val="110000"/>
                <a:lumMod val="100000"/>
                <a:shade val="100000"/>
              </a:schemeClr>
            </a:gs>
            <a:gs pos="100000">
              <a:schemeClr val="accent2">
                <a:hueOff val="-9828038"/>
                <a:satOff val="0"/>
                <a:lumOff val="6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ar-SA" sz="2400" b="1" kern="1200" dirty="0">
              <a:solidFill>
                <a:schemeClr val="tx1"/>
              </a:solidFill>
              <a:effectLst/>
            </a:rPr>
            <a:t>يقودنا إلى النضج الروحي</a:t>
          </a:r>
          <a:endParaRPr lang="es-ES" sz="2400" kern="1200" dirty="0">
            <a:solidFill>
              <a:schemeClr val="tx1"/>
            </a:solidFill>
            <a:effectLst/>
          </a:endParaRPr>
        </a:p>
      </dsp:txBody>
      <dsp:txXfrm>
        <a:off x="56718" y="2909747"/>
        <a:ext cx="3679046" cy="575811"/>
      </dsp:txXfrm>
    </dsp:sp>
    <dsp:sp modelId="{F0178A28-587B-4566-9F4C-42ACCB71AADD}">
      <dsp:nvSpPr>
        <dsp:cNvPr id="0" name=""/>
        <dsp:cNvSpPr/>
      </dsp:nvSpPr>
      <dsp:spPr>
        <a:xfrm rot="10800000">
          <a:off x="3833863" y="3543070"/>
          <a:ext cx="638123" cy="638123"/>
        </a:xfrm>
        <a:prstGeom prst="notchedRightArrow">
          <a:avLst/>
        </a:prstGeom>
        <a:gradFill rotWithShape="0">
          <a:gsLst>
            <a:gs pos="0">
              <a:schemeClr val="accent2">
                <a:hueOff val="-13104050"/>
                <a:satOff val="0"/>
                <a:lumOff val="8000"/>
                <a:alphaOff val="0"/>
                <a:satMod val="103000"/>
                <a:lumMod val="102000"/>
                <a:tint val="94000"/>
              </a:schemeClr>
            </a:gs>
            <a:gs pos="50000">
              <a:schemeClr val="accent2">
                <a:hueOff val="-13104050"/>
                <a:satOff val="0"/>
                <a:lumOff val="8000"/>
                <a:alphaOff val="0"/>
                <a:satMod val="110000"/>
                <a:lumMod val="100000"/>
                <a:shade val="100000"/>
              </a:schemeClr>
            </a:gs>
            <a:gs pos="100000">
              <a:schemeClr val="accent2">
                <a:hueOff val="-13104050"/>
                <a:satOff val="0"/>
                <a:lumOff val="8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CBC9458-7DD1-4193-AC64-4E7A19A2E4E0}">
      <dsp:nvSpPr>
        <dsp:cNvPr id="0" name=""/>
        <dsp:cNvSpPr/>
      </dsp:nvSpPr>
      <dsp:spPr>
        <a:xfrm>
          <a:off x="8" y="3618464"/>
          <a:ext cx="3741358" cy="638123"/>
        </a:xfrm>
        <a:prstGeom prst="roundRect">
          <a:avLst>
            <a:gd name="adj" fmla="val 16670"/>
          </a:avLst>
        </a:prstGeom>
        <a:gradFill rotWithShape="0">
          <a:gsLst>
            <a:gs pos="0">
              <a:schemeClr val="accent2">
                <a:hueOff val="-13104050"/>
                <a:satOff val="0"/>
                <a:lumOff val="8000"/>
                <a:alphaOff val="0"/>
                <a:satMod val="103000"/>
                <a:lumMod val="102000"/>
                <a:tint val="94000"/>
              </a:schemeClr>
            </a:gs>
            <a:gs pos="50000">
              <a:schemeClr val="accent2">
                <a:hueOff val="-13104050"/>
                <a:satOff val="0"/>
                <a:lumOff val="8000"/>
                <a:alphaOff val="0"/>
                <a:satMod val="110000"/>
                <a:lumMod val="100000"/>
                <a:shade val="100000"/>
              </a:schemeClr>
            </a:gs>
            <a:gs pos="100000">
              <a:schemeClr val="accent2">
                <a:hueOff val="-13104050"/>
                <a:satOff val="0"/>
                <a:lumOff val="8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ar-SA" sz="2400" b="1" kern="1200" dirty="0">
              <a:solidFill>
                <a:schemeClr val="tx1"/>
              </a:solidFill>
              <a:effectLst/>
            </a:rPr>
            <a:t>يشجعنا على التدخل من أجل الآخرين</a:t>
          </a:r>
          <a:endParaRPr lang="es-ES" sz="2400" kern="1200" dirty="0">
            <a:solidFill>
              <a:schemeClr val="tx1"/>
            </a:solidFill>
            <a:effectLst/>
          </a:endParaRPr>
        </a:p>
      </dsp:txBody>
      <dsp:txXfrm>
        <a:off x="31164" y="3649620"/>
        <a:ext cx="3679046" cy="575811"/>
      </dsp:txXfrm>
    </dsp:sp>
    <dsp:sp modelId="{4870131D-BA17-429B-A251-A4FABFD6260C}">
      <dsp:nvSpPr>
        <dsp:cNvPr id="0" name=""/>
        <dsp:cNvSpPr/>
      </dsp:nvSpPr>
      <dsp:spPr>
        <a:xfrm rot="10800000">
          <a:off x="3792607" y="4288596"/>
          <a:ext cx="638123" cy="706460"/>
        </a:xfrm>
        <a:prstGeom prst="notchedRightArrow">
          <a:avLst/>
        </a:prstGeom>
        <a:gradFill rotWithShape="0">
          <a:gsLst>
            <a:gs pos="0">
              <a:schemeClr val="accent2">
                <a:hueOff val="-16380062"/>
                <a:satOff val="0"/>
                <a:lumOff val="10000"/>
                <a:alphaOff val="0"/>
                <a:satMod val="103000"/>
                <a:lumMod val="102000"/>
                <a:tint val="94000"/>
              </a:schemeClr>
            </a:gs>
            <a:gs pos="50000">
              <a:schemeClr val="accent2">
                <a:hueOff val="-16380062"/>
                <a:satOff val="0"/>
                <a:lumOff val="10000"/>
                <a:alphaOff val="0"/>
                <a:satMod val="110000"/>
                <a:lumMod val="100000"/>
                <a:shade val="100000"/>
              </a:schemeClr>
            </a:gs>
            <a:gs pos="100000">
              <a:schemeClr val="accent2">
                <a:hueOff val="-16380062"/>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81B69C7-9BA2-4AE9-BBAB-DD4C844F534B}">
      <dsp:nvSpPr>
        <dsp:cNvPr id="0" name=""/>
        <dsp:cNvSpPr/>
      </dsp:nvSpPr>
      <dsp:spPr>
        <a:xfrm>
          <a:off x="8" y="4394496"/>
          <a:ext cx="3741358" cy="641639"/>
        </a:xfrm>
        <a:prstGeom prst="roundRect">
          <a:avLst>
            <a:gd name="adj" fmla="val 16670"/>
          </a:avLst>
        </a:prstGeom>
        <a:gradFill rotWithShape="0">
          <a:gsLst>
            <a:gs pos="0">
              <a:schemeClr val="accent2">
                <a:hueOff val="-16380062"/>
                <a:satOff val="0"/>
                <a:lumOff val="10000"/>
                <a:alphaOff val="0"/>
                <a:satMod val="103000"/>
                <a:lumMod val="102000"/>
                <a:tint val="94000"/>
              </a:schemeClr>
            </a:gs>
            <a:gs pos="50000">
              <a:schemeClr val="accent2">
                <a:hueOff val="-16380062"/>
                <a:satOff val="0"/>
                <a:lumOff val="10000"/>
                <a:alphaOff val="0"/>
                <a:satMod val="110000"/>
                <a:lumMod val="100000"/>
                <a:shade val="100000"/>
              </a:schemeClr>
            </a:gs>
            <a:gs pos="100000">
              <a:schemeClr val="accent2">
                <a:hueOff val="-16380062"/>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ar-SA" sz="2400" b="1" kern="1200" dirty="0">
              <a:effectLst>
                <a:outerShdw blurRad="38100" dist="38100" dir="2700000" algn="tl">
                  <a:srgbClr val="000000">
                    <a:alpha val="43137"/>
                  </a:srgbClr>
                </a:outerShdw>
              </a:effectLst>
            </a:rPr>
            <a:t>نواسي بعضنا البعض كما كان الله يواسينا</a:t>
          </a:r>
          <a:endParaRPr lang="es-ES" sz="2400" kern="1200" dirty="0">
            <a:effectLst>
              <a:outerShdw blurRad="38100" dist="38100" dir="2700000" algn="tl">
                <a:srgbClr val="000000">
                  <a:alpha val="43137"/>
                </a:srgbClr>
              </a:outerShdw>
            </a:effectLst>
          </a:endParaRPr>
        </a:p>
      </dsp:txBody>
      <dsp:txXfrm>
        <a:off x="31336" y="4425824"/>
        <a:ext cx="3678702" cy="5789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rot="10800000">
          <a:off x="4416610" y="0"/>
          <a:ext cx="1543068"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2004" tIns="64008" rIns="128016" bIns="64008" numCol="1" spcCol="1270" anchor="ctr" anchorCtr="0">
          <a:noAutofit/>
        </a:bodyPr>
        <a:lstStyle/>
        <a:p>
          <a:pPr marL="0" lvl="0" indent="0" algn="ctr" defTabSz="1066800">
            <a:lnSpc>
              <a:spcPct val="90000"/>
            </a:lnSpc>
            <a:spcBef>
              <a:spcPct val="0"/>
            </a:spcBef>
            <a:spcAft>
              <a:spcPct val="35000"/>
            </a:spcAft>
            <a:buNone/>
          </a:pPr>
          <a:r>
            <a:rPr lang="ar-SA" sz="2400" b="1" kern="1200" dirty="0">
              <a:effectLst>
                <a:outerShdw blurRad="38100" dist="38100" dir="2700000" algn="tl">
                  <a:srgbClr val="000000">
                    <a:alpha val="43137"/>
                  </a:srgbClr>
                </a:outerShdw>
              </a:effectLst>
            </a:rPr>
            <a:t>أفسس</a:t>
          </a:r>
          <a:endParaRPr lang="en" sz="2400" b="1" kern="1200" dirty="0">
            <a:effectLst>
              <a:outerShdw blurRad="38100" dist="38100" dir="2700000" algn="tl">
                <a:srgbClr val="000000">
                  <a:alpha val="43137"/>
                </a:srgbClr>
              </a:outerShdw>
            </a:effectLst>
          </a:endParaRPr>
        </a:p>
      </dsp:txBody>
      <dsp:txXfrm rot="10800000">
        <a:off x="4506610" y="0"/>
        <a:ext cx="1453068" cy="360000"/>
      </dsp:txXfrm>
    </dsp:sp>
    <dsp:sp modelId="{E43C1325-6628-438D-85B4-414782981C81}">
      <dsp:nvSpPr>
        <dsp:cNvPr id="0" name=""/>
        <dsp:cNvSpPr/>
      </dsp:nvSpPr>
      <dsp:spPr>
        <a:xfrm rot="10800000">
          <a:off x="2620817" y="0"/>
          <a:ext cx="2104406"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ar-SA" sz="2400" b="1" kern="1200">
              <a:solidFill>
                <a:prstClr val="white"/>
              </a:solidFill>
              <a:effectLst>
                <a:outerShdw blurRad="38100" dist="38100" dir="2700000" algn="tl">
                  <a:srgbClr val="000000">
                    <a:alpha val="43137"/>
                  </a:srgbClr>
                </a:outerShdw>
              </a:effectLst>
              <a:latin typeface="Aptos" panose="02110004020202020204"/>
              <a:ea typeface="+mn-ea"/>
              <a:cs typeface="+mn-cs"/>
            </a:rPr>
            <a:t>مقدونيا</a:t>
          </a:r>
          <a:endParaRPr lang="en" sz="24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rot="10800000">
        <a:off x="2800817" y="0"/>
        <a:ext cx="1744406" cy="360000"/>
      </dsp:txXfrm>
    </dsp:sp>
    <dsp:sp modelId="{DDBB88A2-37E8-4BD1-989A-89B36BE008DE}">
      <dsp:nvSpPr>
        <dsp:cNvPr id="0" name=""/>
        <dsp:cNvSpPr/>
      </dsp:nvSpPr>
      <dsp:spPr>
        <a:xfrm rot="10800000">
          <a:off x="1237426" y="0"/>
          <a:ext cx="1692005"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ar-SA" sz="2400" b="1" kern="1200" dirty="0" err="1">
              <a:solidFill>
                <a:prstClr val="white"/>
              </a:solidFill>
              <a:effectLst>
                <a:outerShdw blurRad="38100" dist="38100" dir="2700000" algn="tl">
                  <a:srgbClr val="000000">
                    <a:alpha val="43137"/>
                  </a:srgbClr>
                </a:outerShdw>
              </a:effectLst>
              <a:latin typeface="Aptos" panose="02110004020202020204"/>
              <a:ea typeface="+mn-ea"/>
              <a:cs typeface="+mn-cs"/>
            </a:rPr>
            <a:t>كورنث</a:t>
          </a:r>
          <a:endParaRPr lang="en" sz="24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rot="10800000">
        <a:off x="1417426" y="0"/>
        <a:ext cx="1332005" cy="360000"/>
      </dsp:txXfrm>
    </dsp:sp>
    <dsp:sp modelId="{718914A1-0806-482B-8FF6-8AD86C4C3AAD}">
      <dsp:nvSpPr>
        <dsp:cNvPr id="0" name=""/>
        <dsp:cNvSpPr/>
      </dsp:nvSpPr>
      <dsp:spPr>
        <a:xfrm rot="10800000">
          <a:off x="2971" y="0"/>
          <a:ext cx="1543068" cy="360000"/>
        </a:xfrm>
        <a:prstGeom prst="chevron">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2004" tIns="64008" rIns="96012" bIns="64008" numCol="1" spcCol="1270" anchor="ctr" anchorCtr="0">
          <a:noAutofit/>
        </a:bodyPr>
        <a:lstStyle/>
        <a:p>
          <a:pPr marL="0" lvl="0" indent="0" algn="ctr" defTabSz="1066800">
            <a:lnSpc>
              <a:spcPct val="90000"/>
            </a:lnSpc>
            <a:spcBef>
              <a:spcPct val="0"/>
            </a:spcBef>
            <a:spcAft>
              <a:spcPct val="35000"/>
            </a:spcAft>
            <a:buNone/>
          </a:pPr>
          <a:r>
            <a:rPr lang="ar-SA" sz="2400" b="1" kern="1200">
              <a:effectLst>
                <a:outerShdw blurRad="38100" dist="38100" dir="2700000" algn="tl">
                  <a:srgbClr val="000000">
                    <a:alpha val="43137"/>
                  </a:srgbClr>
                </a:outerShdw>
              </a:effectLst>
            </a:rPr>
            <a:t>يهوذا</a:t>
          </a:r>
          <a:endParaRPr lang="es-ES" sz="2400" b="1" kern="1200" dirty="0">
            <a:effectLst>
              <a:outerShdw blurRad="38100" dist="38100" dir="2700000" algn="tl">
                <a:srgbClr val="000000">
                  <a:alpha val="43137"/>
                </a:srgbClr>
              </a:outerShdw>
            </a:effectLst>
          </a:endParaRPr>
        </a:p>
      </dsp:txBody>
      <dsp:txXfrm rot="10800000">
        <a:off x="182971" y="0"/>
        <a:ext cx="1183068" cy="36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rot="10800000">
          <a:off x="5681439" y="0"/>
          <a:ext cx="1499141"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2004" tIns="64008" rIns="128016" bIns="64008" numCol="1" spcCol="1270" anchor="ctr" anchorCtr="0">
          <a:noAutofit/>
        </a:bodyPr>
        <a:lstStyle/>
        <a:p>
          <a:pPr marL="0" lvl="0" indent="0" algn="ctr" defTabSz="1066800">
            <a:lnSpc>
              <a:spcPct val="90000"/>
            </a:lnSpc>
            <a:spcBef>
              <a:spcPct val="0"/>
            </a:spcBef>
            <a:spcAft>
              <a:spcPct val="35000"/>
            </a:spcAft>
            <a:buNone/>
          </a:pPr>
          <a:r>
            <a:rPr lang="ar-SA" sz="2400" b="1" kern="1200" dirty="0"/>
            <a:t>أفسس</a:t>
          </a:r>
          <a:endParaRPr lang="en" sz="2400" b="1" kern="1200" dirty="0"/>
        </a:p>
      </dsp:txBody>
      <dsp:txXfrm rot="10800000">
        <a:off x="5771439" y="0"/>
        <a:ext cx="1409141" cy="360000"/>
      </dsp:txXfrm>
    </dsp:sp>
    <dsp:sp modelId="{0DA6EFD4-AE4A-4AF1-810B-7D3258FA5D03}">
      <dsp:nvSpPr>
        <dsp:cNvPr id="0" name=""/>
        <dsp:cNvSpPr/>
      </dsp:nvSpPr>
      <dsp:spPr>
        <a:xfrm rot="10800000">
          <a:off x="4289262" y="0"/>
          <a:ext cx="1692005"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ar-SA" sz="2400" b="1" kern="1200" dirty="0" err="1">
              <a:solidFill>
                <a:prstClr val="white"/>
              </a:solidFill>
              <a:effectLst>
                <a:outerShdw blurRad="38100" dist="38100" dir="2700000" algn="tl">
                  <a:srgbClr val="000000">
                    <a:alpha val="43137"/>
                  </a:srgbClr>
                </a:outerShdw>
              </a:effectLst>
              <a:latin typeface="Aptos" panose="02110004020202020204"/>
              <a:ea typeface="+mn-ea"/>
              <a:cs typeface="+mn-cs"/>
            </a:rPr>
            <a:t>كورنث</a:t>
          </a:r>
          <a:endParaRPr lang="es-ES" sz="24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rot="10800000">
        <a:off x="4469262" y="0"/>
        <a:ext cx="1332005" cy="360000"/>
      </dsp:txXfrm>
    </dsp:sp>
    <dsp:sp modelId="{E43C1325-6628-438D-85B4-414782981C81}">
      <dsp:nvSpPr>
        <dsp:cNvPr id="0" name=""/>
        <dsp:cNvSpPr/>
      </dsp:nvSpPr>
      <dsp:spPr>
        <a:xfrm rot="10800000">
          <a:off x="2544592" y="0"/>
          <a:ext cx="2044498"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ar-SA" sz="24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مقدونيا</a:t>
          </a:r>
          <a:endParaRPr lang="en" sz="24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rot="10800000">
        <a:off x="2724592" y="0"/>
        <a:ext cx="1684498" cy="360000"/>
      </dsp:txXfrm>
    </dsp:sp>
    <dsp:sp modelId="{DDBB88A2-37E8-4BD1-989A-89B36BE008DE}">
      <dsp:nvSpPr>
        <dsp:cNvPr id="0" name=""/>
        <dsp:cNvSpPr/>
      </dsp:nvSpPr>
      <dsp:spPr>
        <a:xfrm rot="10800000">
          <a:off x="1200582" y="0"/>
          <a:ext cx="1643838"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ar-SA" sz="2400" b="1" kern="1200">
              <a:solidFill>
                <a:prstClr val="white"/>
              </a:solidFill>
              <a:effectLst>
                <a:outerShdw blurRad="38100" dist="38100" dir="2700000" algn="tl">
                  <a:srgbClr val="000000">
                    <a:alpha val="43137"/>
                  </a:srgbClr>
                </a:outerShdw>
              </a:effectLst>
              <a:latin typeface="Aptos" panose="02110004020202020204"/>
              <a:ea typeface="+mn-ea"/>
              <a:cs typeface="+mn-cs"/>
            </a:rPr>
            <a:t>كورنث</a:t>
          </a:r>
          <a:endParaRPr lang="en" sz="24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rot="10800000">
        <a:off x="1380582" y="0"/>
        <a:ext cx="1283838" cy="360000"/>
      </dsp:txXfrm>
    </dsp:sp>
    <dsp:sp modelId="{718914A1-0806-482B-8FF6-8AD86C4C3AAD}">
      <dsp:nvSpPr>
        <dsp:cNvPr id="0" name=""/>
        <dsp:cNvSpPr/>
      </dsp:nvSpPr>
      <dsp:spPr>
        <a:xfrm rot="10800000">
          <a:off x="1269" y="0"/>
          <a:ext cx="1499141" cy="360000"/>
        </a:xfrm>
        <a:prstGeom prst="chevron">
          <a:avLst/>
        </a:prstGeom>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ar-SA" sz="24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يهوذا</a:t>
          </a:r>
          <a:endParaRPr lang="es-ES" sz="24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rot="10800000">
        <a:off x="181269" y="0"/>
        <a:ext cx="1139141" cy="360000"/>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0F6652-3782-0063-CBEC-BB1A2898EA9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762E01D-409B-E341-D7D4-D54AD72147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16D774DD-9217-92D4-6BE1-9FA4A0C87D7E}"/>
              </a:ext>
            </a:extLst>
          </p:cNvPr>
          <p:cNvSpPr>
            <a:spLocks noGrp="1"/>
          </p:cNvSpPr>
          <p:nvPr>
            <p:ph type="dt" sz="half" idx="10"/>
          </p:nvPr>
        </p:nvSpPr>
        <p:spPr/>
        <p:txBody>
          <a:bodyPr/>
          <a:lstStyle/>
          <a:p>
            <a:fld id="{5F765055-D424-4A88-AAB0-75C0C75133EC}" type="datetimeFigureOut">
              <a:rPr lang="es-ES" smtClean="0"/>
              <a:t>05/08/2026</a:t>
            </a:fld>
            <a:endParaRPr lang="es-ES"/>
          </a:p>
        </p:txBody>
      </p:sp>
      <p:sp>
        <p:nvSpPr>
          <p:cNvPr id="5" name="Marcador de pie de página 4">
            <a:extLst>
              <a:ext uri="{FF2B5EF4-FFF2-40B4-BE49-F238E27FC236}">
                <a16:creationId xmlns:a16="http://schemas.microsoft.com/office/drawing/2014/main" id="{639223AA-4FF4-B5AD-49A5-BFE631082EC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0F92124-DD72-BBC2-244A-84926AE03973}"/>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801583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477E65-80D8-F84A-F4AC-9FFB1BFDC7D9}"/>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F39AA90-E16A-7B33-25A0-ECCDE1C96AD8}"/>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DDE680A-1E30-11C6-1CF8-1B1AE1D1ED90}"/>
              </a:ext>
            </a:extLst>
          </p:cNvPr>
          <p:cNvSpPr>
            <a:spLocks noGrp="1"/>
          </p:cNvSpPr>
          <p:nvPr>
            <p:ph type="dt" sz="half" idx="10"/>
          </p:nvPr>
        </p:nvSpPr>
        <p:spPr/>
        <p:txBody>
          <a:bodyPr/>
          <a:lstStyle/>
          <a:p>
            <a:fld id="{5F765055-D424-4A88-AAB0-75C0C75133EC}" type="datetimeFigureOut">
              <a:rPr lang="es-ES" smtClean="0"/>
              <a:t>05/08/2026</a:t>
            </a:fld>
            <a:endParaRPr lang="es-ES"/>
          </a:p>
        </p:txBody>
      </p:sp>
      <p:sp>
        <p:nvSpPr>
          <p:cNvPr id="5" name="Marcador de pie de página 4">
            <a:extLst>
              <a:ext uri="{FF2B5EF4-FFF2-40B4-BE49-F238E27FC236}">
                <a16:creationId xmlns:a16="http://schemas.microsoft.com/office/drawing/2014/main" id="{9FA31C0C-466F-C115-B251-881AC639804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65DC0EB-0F2B-7CDC-E5F4-57F4DC78B93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426479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75B8658-8BBB-C8F3-34CC-FBB1EA7D85DA}"/>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8E22A66-59C3-5AF1-82B9-5653D880D84E}"/>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C79B863-10C7-0D81-A803-536B3DBD6B6F}"/>
              </a:ext>
            </a:extLst>
          </p:cNvPr>
          <p:cNvSpPr>
            <a:spLocks noGrp="1"/>
          </p:cNvSpPr>
          <p:nvPr>
            <p:ph type="dt" sz="half" idx="10"/>
          </p:nvPr>
        </p:nvSpPr>
        <p:spPr/>
        <p:txBody>
          <a:bodyPr/>
          <a:lstStyle/>
          <a:p>
            <a:fld id="{5F765055-D424-4A88-AAB0-75C0C75133EC}" type="datetimeFigureOut">
              <a:rPr lang="es-ES" smtClean="0"/>
              <a:t>05/08/2026</a:t>
            </a:fld>
            <a:endParaRPr lang="es-ES"/>
          </a:p>
        </p:txBody>
      </p:sp>
      <p:sp>
        <p:nvSpPr>
          <p:cNvPr id="5" name="Marcador de pie de página 4">
            <a:extLst>
              <a:ext uri="{FF2B5EF4-FFF2-40B4-BE49-F238E27FC236}">
                <a16:creationId xmlns:a16="http://schemas.microsoft.com/office/drawing/2014/main" id="{80F689F4-C8DA-CF6A-6A2B-68927B3FBF0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1E561FF-F597-2E8E-EB06-C516197DD922}"/>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791626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05/08/2026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77359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05/08/2026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755196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05/08/2026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62585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05/08/2026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416375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05/08/2026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39733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05/08/2026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86036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05/08/2026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01819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05/08/2026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61698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DB00F4-7A39-84EE-CF59-E8CAE899B0B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4F7DE650-BD4A-BA42-5BE1-B172829B278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674955B-A144-F173-0124-9CCE6F331CF2}"/>
              </a:ext>
            </a:extLst>
          </p:cNvPr>
          <p:cNvSpPr>
            <a:spLocks noGrp="1"/>
          </p:cNvSpPr>
          <p:nvPr>
            <p:ph type="dt" sz="half" idx="10"/>
          </p:nvPr>
        </p:nvSpPr>
        <p:spPr/>
        <p:txBody>
          <a:bodyPr/>
          <a:lstStyle/>
          <a:p>
            <a:fld id="{5F765055-D424-4A88-AAB0-75C0C75133EC}" type="datetimeFigureOut">
              <a:rPr lang="es-ES" smtClean="0"/>
              <a:t>05/08/2026</a:t>
            </a:fld>
            <a:endParaRPr lang="es-ES"/>
          </a:p>
        </p:txBody>
      </p:sp>
      <p:sp>
        <p:nvSpPr>
          <p:cNvPr id="5" name="Marcador de pie de página 4">
            <a:extLst>
              <a:ext uri="{FF2B5EF4-FFF2-40B4-BE49-F238E27FC236}">
                <a16:creationId xmlns:a16="http://schemas.microsoft.com/office/drawing/2014/main" id="{179F5638-1874-8BAC-61B0-1A37748D738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F623798-7D9E-A923-43EA-B86E39902D0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524230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05/08/2026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38398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05/08/2026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538755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05/08/2026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01914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2D76EB-4313-9D09-BC80-D4183617B35A}"/>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1C91D98F-2881-9D11-EF2E-6D8CE8A4D1A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3E662D5E-CB78-4581-B67E-35B87096D8B7}"/>
              </a:ext>
            </a:extLst>
          </p:cNvPr>
          <p:cNvSpPr>
            <a:spLocks noGrp="1"/>
          </p:cNvSpPr>
          <p:nvPr>
            <p:ph type="dt" sz="half" idx="10"/>
          </p:nvPr>
        </p:nvSpPr>
        <p:spPr/>
        <p:txBody>
          <a:bodyPr/>
          <a:lstStyle/>
          <a:p>
            <a:fld id="{5F765055-D424-4A88-AAB0-75C0C75133EC}" type="datetimeFigureOut">
              <a:rPr lang="es-ES" smtClean="0"/>
              <a:t>05/08/2026</a:t>
            </a:fld>
            <a:endParaRPr lang="es-ES"/>
          </a:p>
        </p:txBody>
      </p:sp>
      <p:sp>
        <p:nvSpPr>
          <p:cNvPr id="5" name="Marcador de pie de página 4">
            <a:extLst>
              <a:ext uri="{FF2B5EF4-FFF2-40B4-BE49-F238E27FC236}">
                <a16:creationId xmlns:a16="http://schemas.microsoft.com/office/drawing/2014/main" id="{9349E4F1-24E3-8701-F8D2-7EDAE8EE2CD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DA15CBF-4812-54E4-74BE-F677C8EB0FD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66943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9737FF-A47A-D990-F4C0-3EF37CC7984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FC3DE94-1B2C-6A62-5787-CD2AC0B531D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456816F-D596-D513-A899-58CFE67E17F2}"/>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117D5EC5-2FD8-1BA7-31B7-EB4F865FCCAF}"/>
              </a:ext>
            </a:extLst>
          </p:cNvPr>
          <p:cNvSpPr>
            <a:spLocks noGrp="1"/>
          </p:cNvSpPr>
          <p:nvPr>
            <p:ph type="dt" sz="half" idx="10"/>
          </p:nvPr>
        </p:nvSpPr>
        <p:spPr/>
        <p:txBody>
          <a:bodyPr/>
          <a:lstStyle/>
          <a:p>
            <a:fld id="{5F765055-D424-4A88-AAB0-75C0C75133EC}" type="datetimeFigureOut">
              <a:rPr lang="es-ES" smtClean="0"/>
              <a:t>05/08/2026</a:t>
            </a:fld>
            <a:endParaRPr lang="es-ES"/>
          </a:p>
        </p:txBody>
      </p:sp>
      <p:sp>
        <p:nvSpPr>
          <p:cNvPr id="6" name="Marcador de pie de página 5">
            <a:extLst>
              <a:ext uri="{FF2B5EF4-FFF2-40B4-BE49-F238E27FC236}">
                <a16:creationId xmlns:a16="http://schemas.microsoft.com/office/drawing/2014/main" id="{24972134-F18C-7E22-CB05-365499EC9B7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16FE604-79C9-D33B-8E31-338A3C85911A}"/>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66345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0477E20-029E-AE59-6276-5B9979641B0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A12D8870-C172-7AE3-09D6-0B7D6D1ACB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5CB9197-C1F5-C136-EFFE-7BFF3B6446F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8EE2A1F-F019-1311-50DA-0C7C6A7004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821F2A3-CD82-9DFA-234A-79D6FA56CDA8}"/>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956D480-C632-9CF0-DC85-1A808240132E}"/>
              </a:ext>
            </a:extLst>
          </p:cNvPr>
          <p:cNvSpPr>
            <a:spLocks noGrp="1"/>
          </p:cNvSpPr>
          <p:nvPr>
            <p:ph type="dt" sz="half" idx="10"/>
          </p:nvPr>
        </p:nvSpPr>
        <p:spPr/>
        <p:txBody>
          <a:bodyPr/>
          <a:lstStyle/>
          <a:p>
            <a:fld id="{5F765055-D424-4A88-AAB0-75C0C75133EC}" type="datetimeFigureOut">
              <a:rPr lang="es-ES" smtClean="0"/>
              <a:t>05/08/2026</a:t>
            </a:fld>
            <a:endParaRPr lang="es-ES"/>
          </a:p>
        </p:txBody>
      </p:sp>
      <p:sp>
        <p:nvSpPr>
          <p:cNvPr id="8" name="Marcador de pie de página 7">
            <a:extLst>
              <a:ext uri="{FF2B5EF4-FFF2-40B4-BE49-F238E27FC236}">
                <a16:creationId xmlns:a16="http://schemas.microsoft.com/office/drawing/2014/main" id="{F1B1C02E-9DBE-6653-106E-8924D938EE47}"/>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24D711CE-28DA-51C7-983A-B8D4A0A9BF6F}"/>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088998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21349B-75EA-B6EF-256C-0C4C9C398AAD}"/>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29216AB-4F6D-5CF8-52CB-069245AB4BE4}"/>
              </a:ext>
            </a:extLst>
          </p:cNvPr>
          <p:cNvSpPr>
            <a:spLocks noGrp="1"/>
          </p:cNvSpPr>
          <p:nvPr>
            <p:ph type="dt" sz="half" idx="10"/>
          </p:nvPr>
        </p:nvSpPr>
        <p:spPr/>
        <p:txBody>
          <a:bodyPr/>
          <a:lstStyle/>
          <a:p>
            <a:fld id="{5F765055-D424-4A88-AAB0-75C0C75133EC}" type="datetimeFigureOut">
              <a:rPr lang="es-ES" smtClean="0"/>
              <a:t>05/08/2026</a:t>
            </a:fld>
            <a:endParaRPr lang="es-ES"/>
          </a:p>
        </p:txBody>
      </p:sp>
      <p:sp>
        <p:nvSpPr>
          <p:cNvPr id="4" name="Marcador de pie de página 3">
            <a:extLst>
              <a:ext uri="{FF2B5EF4-FFF2-40B4-BE49-F238E27FC236}">
                <a16:creationId xmlns:a16="http://schemas.microsoft.com/office/drawing/2014/main" id="{3F06B50E-9518-393D-27B7-35DC3DE9A95E}"/>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4F0054E-E09C-59C2-A8C8-D422AE144019}"/>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145111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C4A1E44-B3A4-134B-5CD2-BC0398E02799}"/>
              </a:ext>
            </a:extLst>
          </p:cNvPr>
          <p:cNvSpPr>
            <a:spLocks noGrp="1"/>
          </p:cNvSpPr>
          <p:nvPr>
            <p:ph type="dt" sz="half" idx="10"/>
          </p:nvPr>
        </p:nvSpPr>
        <p:spPr/>
        <p:txBody>
          <a:bodyPr/>
          <a:lstStyle/>
          <a:p>
            <a:fld id="{5F765055-D424-4A88-AAB0-75C0C75133EC}" type="datetimeFigureOut">
              <a:rPr lang="es-ES" smtClean="0"/>
              <a:t>05/08/2026</a:t>
            </a:fld>
            <a:endParaRPr lang="es-ES"/>
          </a:p>
        </p:txBody>
      </p:sp>
      <p:sp>
        <p:nvSpPr>
          <p:cNvPr id="3" name="Marcador de pie de página 2">
            <a:extLst>
              <a:ext uri="{FF2B5EF4-FFF2-40B4-BE49-F238E27FC236}">
                <a16:creationId xmlns:a16="http://schemas.microsoft.com/office/drawing/2014/main" id="{5DD6D202-9EFA-35BA-A0CE-3F0B0A30B72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9B840E11-8B87-7C45-9262-7ACDE57FFF9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647491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584C95-73F8-B1DD-2CEA-0FB419BDE3B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061A4B8-89CB-B120-5767-966D02CCE0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018EC40-C51C-E027-A3C9-403565AAEF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8951C34-9A59-35B4-0A8A-67DF5840A045}"/>
              </a:ext>
            </a:extLst>
          </p:cNvPr>
          <p:cNvSpPr>
            <a:spLocks noGrp="1"/>
          </p:cNvSpPr>
          <p:nvPr>
            <p:ph type="dt" sz="half" idx="10"/>
          </p:nvPr>
        </p:nvSpPr>
        <p:spPr/>
        <p:txBody>
          <a:bodyPr/>
          <a:lstStyle/>
          <a:p>
            <a:fld id="{5F765055-D424-4A88-AAB0-75C0C75133EC}" type="datetimeFigureOut">
              <a:rPr lang="es-ES" smtClean="0"/>
              <a:t>05/08/2026</a:t>
            </a:fld>
            <a:endParaRPr lang="es-ES"/>
          </a:p>
        </p:txBody>
      </p:sp>
      <p:sp>
        <p:nvSpPr>
          <p:cNvPr id="6" name="Marcador de pie de página 5">
            <a:extLst>
              <a:ext uri="{FF2B5EF4-FFF2-40B4-BE49-F238E27FC236}">
                <a16:creationId xmlns:a16="http://schemas.microsoft.com/office/drawing/2014/main" id="{B7C64E16-765A-5EA9-0712-E8742D87F43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5F4D183-15AA-23BC-0695-DAB65CC2C0C7}"/>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713196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A36725-A5B9-1090-05E3-C977B5FC600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68D51A71-B846-C67A-5916-BC87D38FFE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F98C959-5AC7-DA73-21E8-F3D8A43450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97F7A04-E42A-F250-A490-48EFC1038CB9}"/>
              </a:ext>
            </a:extLst>
          </p:cNvPr>
          <p:cNvSpPr>
            <a:spLocks noGrp="1"/>
          </p:cNvSpPr>
          <p:nvPr>
            <p:ph type="dt" sz="half" idx="10"/>
          </p:nvPr>
        </p:nvSpPr>
        <p:spPr/>
        <p:txBody>
          <a:bodyPr/>
          <a:lstStyle/>
          <a:p>
            <a:fld id="{5F765055-D424-4A88-AAB0-75C0C75133EC}" type="datetimeFigureOut">
              <a:rPr lang="es-ES" smtClean="0"/>
              <a:t>05/08/2026</a:t>
            </a:fld>
            <a:endParaRPr lang="es-ES"/>
          </a:p>
        </p:txBody>
      </p:sp>
      <p:sp>
        <p:nvSpPr>
          <p:cNvPr id="6" name="Marcador de pie de página 5">
            <a:extLst>
              <a:ext uri="{FF2B5EF4-FFF2-40B4-BE49-F238E27FC236}">
                <a16:creationId xmlns:a16="http://schemas.microsoft.com/office/drawing/2014/main" id="{D2B932E1-3A9B-4537-E1B3-C439A45A46D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D3FE8CA-5194-FEA2-5F26-616DCFC999D6}"/>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316583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88DFFD6-F173-A0F1-B5B9-FA19279A8E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7611DDE-CA0C-5AC8-FD6C-CB67F366C2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366CFA7-4B65-C579-4EE2-B250CDC7CB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F765055-D424-4A88-AAB0-75C0C75133EC}" type="datetimeFigureOut">
              <a:rPr lang="es-ES" smtClean="0"/>
              <a:t>05/08/2026</a:t>
            </a:fld>
            <a:endParaRPr lang="es-ES"/>
          </a:p>
        </p:txBody>
      </p:sp>
      <p:sp>
        <p:nvSpPr>
          <p:cNvPr id="5" name="Marcador de pie de página 4">
            <a:extLst>
              <a:ext uri="{FF2B5EF4-FFF2-40B4-BE49-F238E27FC236}">
                <a16:creationId xmlns:a16="http://schemas.microsoft.com/office/drawing/2014/main" id="{81320A16-E596-00CD-D96C-CB737D1861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427E4CE7-1F06-43BA-EBA0-C192EEA9E1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14A9880-4E10-46C1-B759-3E5456AA96B3}" type="slidenum">
              <a:rPr lang="es-ES" smtClean="0"/>
              <a:t>‹Nº›</a:t>
            </a:fld>
            <a:endParaRPr lang="es-ES"/>
          </a:p>
        </p:txBody>
      </p:sp>
    </p:spTree>
    <p:extLst>
      <p:ext uri="{BB962C8B-B14F-4D97-AF65-F5344CB8AC3E}">
        <p14:creationId xmlns:p14="http://schemas.microsoft.com/office/powerpoint/2010/main" val="29113798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05/08/2026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8493440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0.png"/><Relationship Id="rId3" Type="http://schemas.openxmlformats.org/officeDocument/2006/relationships/image" Target="../media/image4.jpeg"/><Relationship Id="rId7" Type="http://schemas.openxmlformats.org/officeDocument/2006/relationships/image" Target="../media/image7.png"/><Relationship Id="rId12" Type="http://schemas.microsoft.com/office/2007/relationships/hdphoto" Target="../media/hdphoto4.wdp"/><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9.png"/><Relationship Id="rId5" Type="http://schemas.microsoft.com/office/2007/relationships/hdphoto" Target="../media/hdphoto1.wdp"/><Relationship Id="rId15" Type="http://schemas.openxmlformats.org/officeDocument/2006/relationships/image" Target="../media/image11.jpeg"/><Relationship Id="rId10" Type="http://schemas.microsoft.com/office/2007/relationships/hdphoto" Target="../media/hdphoto3.wdp"/><Relationship Id="rId4" Type="http://schemas.openxmlformats.org/officeDocument/2006/relationships/image" Target="../media/image5.png"/><Relationship Id="rId9" Type="http://schemas.openxmlformats.org/officeDocument/2006/relationships/image" Target="../media/image8.png"/><Relationship Id="rId14" Type="http://schemas.microsoft.com/office/2007/relationships/hdphoto" Target="../media/hdphoto5.wdp"/></Relationships>
</file>

<file path=ppt/slides/_rels/slide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image" Target="../media/image19.jpeg"/><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0.jpeg"/><Relationship Id="rId2" Type="http://schemas.openxmlformats.org/officeDocument/2006/relationships/image" Target="../media/image26.jpeg"/><Relationship Id="rId1" Type="http://schemas.openxmlformats.org/officeDocument/2006/relationships/slideLayout" Target="../slideLayouts/slideLayout7.xml"/><Relationship Id="rId6" Type="http://schemas.microsoft.com/office/2007/relationships/hdphoto" Target="../media/hdphoto6.wdp"/><Relationship Id="rId5" Type="http://schemas.openxmlformats.org/officeDocument/2006/relationships/image" Target="../media/image29.png"/><Relationship Id="rId4" Type="http://schemas.openxmlformats.org/officeDocument/2006/relationships/image" Target="../media/image28.jpeg"/></Relationships>
</file>

<file path=ppt/slides/_rels/slide9.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6E6F42A-0A5F-27A4-1C1A-FC2B406E7FE5}"/>
              </a:ext>
            </a:extLst>
          </p:cNvPr>
          <p:cNvSpPr txBox="1"/>
          <p:nvPr/>
        </p:nvSpPr>
        <p:spPr>
          <a:xfrm>
            <a:off x="0" y="0"/>
            <a:ext cx="4086225" cy="1569660"/>
          </a:xfrm>
          <a:prstGeom prst="rect">
            <a:avLst/>
          </a:prstGeom>
          <a:noFill/>
          <a:effectLst>
            <a:outerShdw blurRad="50800" dist="12700" dir="5400000" algn="ctr" rotWithShape="0">
              <a:schemeClr val="accent3"/>
            </a:outerShdw>
          </a:effectLst>
        </p:spPr>
        <p:txBody>
          <a:bodyPr wrap="square" rtlCol="0">
            <a:spAutoFit/>
            <a:scene3d>
              <a:camera prst="orthographicFront"/>
              <a:lightRig rig="twoPt" dir="t"/>
            </a:scene3d>
            <a:sp3d extrusionH="57150" contourW="12700">
              <a:bevelT w="69850" h="38100" prst="cross"/>
              <a:contourClr>
                <a:schemeClr val="accent6"/>
              </a:contourClr>
            </a:sp3d>
          </a:bodyPr>
          <a:lstStyle/>
          <a:p>
            <a:pPr algn="ctr" rtl="1"/>
            <a:r>
              <a:rPr lang="ar-SA" sz="4800" b="1" dirty="0">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rPr>
              <a:t>الخدمة النابعة من المحبة</a:t>
            </a:r>
            <a:endParaRPr lang="en" sz="4800" b="1" dirty="0">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7FE3B545-3F9C-E34C-7669-A451DDDEDEEF}"/>
              </a:ext>
            </a:extLst>
          </p:cNvPr>
          <p:cNvSpPr txBox="1"/>
          <p:nvPr/>
        </p:nvSpPr>
        <p:spPr>
          <a:xfrm>
            <a:off x="9338334" y="6236970"/>
            <a:ext cx="2853666" cy="338554"/>
          </a:xfrm>
          <a:prstGeom prst="rect">
            <a:avLst/>
          </a:prstGeom>
          <a:noFill/>
        </p:spPr>
        <p:txBody>
          <a:bodyPr wrap="none" rtlCol="0">
            <a:spAutoFit/>
          </a:bodyPr>
          <a:lstStyle/>
          <a:p>
            <a:pPr algn="l" rtl="1"/>
            <a:r>
              <a:rPr lang="ar-SA" sz="1600" b="1">
                <a:solidFill>
                  <a:srgbClr val="D3C1AD"/>
                </a:solidFill>
                <a:effectLst>
                  <a:outerShdw blurRad="38100" dist="38100" dir="2700000" algn="tl">
                    <a:srgbClr val="000000">
                      <a:alpha val="43137"/>
                    </a:srgbClr>
                  </a:outerShdw>
                </a:effectLst>
              </a:rPr>
              <a:t>الدرس التاسع ليوم 29 أغسطس 2026</a:t>
            </a:r>
            <a:endParaRPr lang="en" sz="1600" b="1" dirty="0">
              <a:solidFill>
                <a:srgbClr val="D3C1AD"/>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87469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7066D0C-3C24-2847-9B95-FA6F89A8A62A}"/>
              </a:ext>
            </a:extLst>
          </p:cNvPr>
          <p:cNvSpPr txBox="1"/>
          <p:nvPr/>
        </p:nvSpPr>
        <p:spPr>
          <a:xfrm>
            <a:off x="104775" y="118586"/>
            <a:ext cx="3467100" cy="3477875"/>
          </a:xfrm>
          <a:prstGeom prst="rect">
            <a:avLst/>
          </a:prstGeom>
          <a:noFill/>
        </p:spPr>
        <p:txBody>
          <a:bodyPr wrap="square">
            <a:spAutoFit/>
          </a:bodyPr>
          <a:lstStyle/>
          <a:p>
            <a:pPr lvl="0" algn="ctr" rtl="1">
              <a:defRPr/>
            </a:pPr>
            <a:r>
              <a:rPr kumimoji="0" lang="en-US" sz="24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a:t>
            </a:r>
            <a:r>
              <a:rPr lang="ar-SA" sz="2800" b="1" dirty="0">
                <a:solidFill>
                  <a:prstClr val="white"/>
                </a:solidFill>
                <a:effectLst>
                  <a:outerShdw blurRad="38100" dist="38100" dir="2700000" algn="tl">
                    <a:srgbClr val="000000"/>
                  </a:outerShdw>
                </a:effectLst>
                <a:latin typeface="Comic Sans MS" panose="030F0702030302020204" pitchFamily="66" charset="0"/>
              </a:rPr>
              <a:t>'فَإِنَّ مَا كَتَبْتُهُ إِلَيْكُمْ سَابِقاً كَانَ نَابِعاً مِنْ ضِيقٍ شَدِيدٍ وَاكْتِئَابٍ فِي الْقَلْبِ، وَمَصْحُوباً بِدُمُوعٍ كَثِيرَةٍ. وَمَا كَانَ قَصْدِي أَنْ أُحْزِنَكُمْ، بَلْ أَنْ تَعْرِفُوا الْمَحَبَّةَ الْفَيَّاضَةَ الَّتِي عِنْدِي مِنْ نَحْوِكُمْ. '
</a:t>
            </a:r>
            <a:r>
              <a:rPr lang="ar-SA" sz="2400" b="1" dirty="0">
                <a:solidFill>
                  <a:prstClr val="white"/>
                </a:solidFill>
                <a:effectLst>
                  <a:outerShdw blurRad="38100" dist="38100" dir="2700000" algn="tl">
                    <a:srgbClr val="000000"/>
                  </a:outerShdw>
                </a:effectLst>
                <a:latin typeface="Comic Sans MS" panose="030F0702030302020204" pitchFamily="66" charset="0"/>
              </a:rPr>
              <a:t>(2 </a:t>
            </a:r>
            <a:r>
              <a:rPr lang="ar-SA" sz="2400" b="1" dirty="0" err="1">
                <a:solidFill>
                  <a:prstClr val="white"/>
                </a:solidFill>
                <a:effectLst>
                  <a:outerShdw blurRad="38100" dist="38100" dir="2700000" algn="tl">
                    <a:srgbClr val="000000"/>
                  </a:outerShdw>
                </a:effectLst>
                <a:latin typeface="Comic Sans MS" panose="030F0702030302020204" pitchFamily="66" charset="0"/>
              </a:rPr>
              <a:t>كورنثوس</a:t>
            </a:r>
            <a:r>
              <a:rPr lang="ar-SA" sz="2400" b="1" dirty="0">
                <a:solidFill>
                  <a:prstClr val="white"/>
                </a:solidFill>
                <a:effectLst>
                  <a:outerShdw blurRad="38100" dist="38100" dir="2700000" algn="tl">
                    <a:srgbClr val="000000"/>
                  </a:outerShdw>
                </a:effectLst>
                <a:latin typeface="Comic Sans MS" panose="030F0702030302020204" pitchFamily="66" charset="0"/>
              </a:rPr>
              <a:t> </a:t>
            </a:r>
            <a:r>
              <a:rPr lang="fr-FR" sz="2400" b="1" dirty="0">
                <a:solidFill>
                  <a:prstClr val="white"/>
                </a:solidFill>
                <a:effectLst>
                  <a:outerShdw blurRad="38100" dist="38100" dir="2700000" algn="tl">
                    <a:srgbClr val="000000"/>
                  </a:outerShdw>
                </a:effectLst>
                <a:latin typeface="Comic Sans MS" panose="030F0702030302020204" pitchFamily="66" charset="0"/>
              </a:rPr>
              <a:t>4:2</a:t>
            </a:r>
            <a:r>
              <a:rPr lang="ar-SA" sz="2400" b="1" dirty="0">
                <a:solidFill>
                  <a:prstClr val="white"/>
                </a:solidFill>
                <a:effectLst>
                  <a:outerShdw blurRad="38100" dist="38100" dir="2700000" algn="tl">
                    <a:srgbClr val="000000"/>
                  </a:outerShdw>
                </a:effectLst>
                <a:latin typeface="Comic Sans MS" panose="030F0702030302020204" pitchFamily="66" charset="0"/>
              </a:rPr>
              <a:t>)</a:t>
            </a:r>
            <a:endParaRPr kumimoji="0" lang="es-ES" sz="24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4203481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duotone>
              <a:schemeClr val="accent3">
                <a:shade val="45000"/>
                <a:satMod val="135000"/>
              </a:schemeClr>
              <a:prstClr val="white"/>
            </a:duotone>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B9050AB9-F00B-1781-0FBE-E06F15BBE8F5}"/>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2CFF97BB-0518-8F8E-2045-80129184880A}"/>
              </a:ext>
            </a:extLst>
          </p:cNvPr>
          <p:cNvSpPr txBox="1"/>
          <p:nvPr/>
        </p:nvSpPr>
        <p:spPr>
          <a:xfrm>
            <a:off x="5900315" y="3959940"/>
            <a:ext cx="4443835" cy="2862322"/>
          </a:xfrm>
          <a:prstGeom prst="rect">
            <a:avLst/>
          </a:prstGeom>
          <a:noFill/>
        </p:spPr>
        <p:txBody>
          <a:bodyPr wrap="square" rtlCol="0">
            <a:spAutoFit/>
          </a:bodyPr>
          <a:lstStyle/>
          <a:p>
            <a:pPr algn="r" rtl="1">
              <a:spcBef>
                <a:spcPts val="1800"/>
              </a:spcBef>
            </a:pPr>
            <a:r>
              <a:rPr lang="es-ES" sz="2400" b="1" dirty="0">
                <a:solidFill>
                  <a:schemeClr val="bg1"/>
                </a:solidFill>
                <a:highlight>
                  <a:srgbClr val="FF0000"/>
                </a:highlight>
              </a:rPr>
              <a:t> </a:t>
            </a:r>
            <a:r>
              <a:rPr lang="ar-SA" sz="2400" b="1" dirty="0">
                <a:solidFill>
                  <a:schemeClr val="bg1"/>
                </a:solidFill>
                <a:highlight>
                  <a:srgbClr val="FF0000"/>
                </a:highlight>
              </a:rPr>
              <a:t>عزاء الله في المعاناة</a:t>
            </a:r>
            <a:endParaRPr lang="fr-FR" sz="2400" b="1" dirty="0">
              <a:solidFill>
                <a:schemeClr val="bg1"/>
              </a:solidFill>
              <a:highlight>
                <a:srgbClr val="FF0000"/>
              </a:highlight>
            </a:endParaRPr>
          </a:p>
          <a:p>
            <a:pPr algn="r" rtl="1">
              <a:spcBef>
                <a:spcPts val="1800"/>
              </a:spcBef>
            </a:pPr>
            <a:r>
              <a:rPr lang="es-ES" sz="2400" b="1" dirty="0">
                <a:solidFill>
                  <a:schemeClr val="bg1"/>
                </a:solidFill>
                <a:highlight>
                  <a:srgbClr val="800080"/>
                </a:highlight>
              </a:rPr>
              <a:t> </a:t>
            </a:r>
            <a:r>
              <a:rPr lang="ar-SA" sz="2400" b="1" dirty="0">
                <a:solidFill>
                  <a:schemeClr val="bg1"/>
                </a:solidFill>
                <a:highlight>
                  <a:srgbClr val="800080"/>
                </a:highlight>
              </a:rPr>
              <a:t>القداسة والإخلاص في الخدمة</a:t>
            </a:r>
            <a:endParaRPr lang="fr-FR" sz="2400" b="1" dirty="0">
              <a:solidFill>
                <a:schemeClr val="bg1"/>
              </a:solidFill>
              <a:highlight>
                <a:srgbClr val="800080"/>
              </a:highlight>
            </a:endParaRPr>
          </a:p>
          <a:p>
            <a:pPr algn="r" rtl="1">
              <a:spcBef>
                <a:spcPts val="1800"/>
              </a:spcBef>
            </a:pPr>
            <a:r>
              <a:rPr lang="en" sz="2400" b="1" dirty="0">
                <a:solidFill>
                  <a:schemeClr val="bg1"/>
                </a:solidFill>
                <a:highlight>
                  <a:srgbClr val="0975A4"/>
                </a:highlight>
              </a:rPr>
              <a:t> </a:t>
            </a:r>
            <a:r>
              <a:rPr lang="ar-SA" sz="2400" b="1" dirty="0">
                <a:solidFill>
                  <a:schemeClr val="bg1"/>
                </a:solidFill>
                <a:highlight>
                  <a:srgbClr val="0000FF"/>
                </a:highlight>
              </a:rPr>
              <a:t>أن تتصرف بحكمة</a:t>
            </a:r>
            <a:endParaRPr lang="fr-FR" sz="2400" b="1" dirty="0">
              <a:solidFill>
                <a:schemeClr val="bg1"/>
              </a:solidFill>
              <a:highlight>
                <a:srgbClr val="0000FF"/>
              </a:highlight>
            </a:endParaRPr>
          </a:p>
          <a:p>
            <a:pPr algn="r" rtl="1">
              <a:spcBef>
                <a:spcPts val="1800"/>
              </a:spcBef>
            </a:pPr>
            <a:r>
              <a:rPr lang="en" sz="2400" b="1" dirty="0">
                <a:solidFill>
                  <a:schemeClr val="bg1"/>
                </a:solidFill>
                <a:highlight>
                  <a:srgbClr val="099E3D"/>
                </a:highlight>
              </a:rPr>
              <a:t> </a:t>
            </a:r>
            <a:r>
              <a:rPr lang="ar-SA" sz="2400" b="1" dirty="0">
                <a:solidFill>
                  <a:schemeClr val="bg1"/>
                </a:solidFill>
                <a:highlight>
                  <a:srgbClr val="008000"/>
                </a:highlight>
              </a:rPr>
              <a:t>الغفران والاستعادة</a:t>
            </a:r>
            <a:endParaRPr lang="en" sz="2400" b="1" dirty="0">
              <a:solidFill>
                <a:schemeClr val="bg1"/>
              </a:solidFill>
              <a:highlight>
                <a:srgbClr val="008000"/>
              </a:highlight>
            </a:endParaRPr>
          </a:p>
          <a:p>
            <a:pPr algn="r" rtl="1">
              <a:spcBef>
                <a:spcPts val="1800"/>
              </a:spcBef>
            </a:pPr>
            <a:r>
              <a:rPr lang="es-ES" sz="2400" b="1" dirty="0">
                <a:solidFill>
                  <a:schemeClr val="bg1"/>
                </a:solidFill>
                <a:highlight>
                  <a:srgbClr val="CB7B2B"/>
                </a:highlight>
              </a:rPr>
              <a:t> </a:t>
            </a:r>
            <a:r>
              <a:rPr lang="ar-SA" sz="2400" b="1" dirty="0">
                <a:solidFill>
                  <a:schemeClr val="bg1"/>
                </a:solidFill>
                <a:highlight>
                  <a:srgbClr val="CB7B2B"/>
                </a:highlight>
              </a:rPr>
              <a:t>عطر المسيح</a:t>
            </a:r>
            <a:endParaRPr lang="en" sz="2400" b="1" dirty="0">
              <a:solidFill>
                <a:schemeClr val="bg1"/>
              </a:solidFill>
              <a:highlight>
                <a:srgbClr val="CB7B2B"/>
              </a:highlight>
            </a:endParaRPr>
          </a:p>
        </p:txBody>
      </p:sp>
      <p:sp>
        <p:nvSpPr>
          <p:cNvPr id="3" name="CuadroTexto 2">
            <a:extLst>
              <a:ext uri="{FF2B5EF4-FFF2-40B4-BE49-F238E27FC236}">
                <a16:creationId xmlns:a16="http://schemas.microsoft.com/office/drawing/2014/main" id="{DCEA10E5-2521-A824-DFD8-9C2D67092A23}"/>
              </a:ext>
            </a:extLst>
          </p:cNvPr>
          <p:cNvSpPr txBox="1"/>
          <p:nvPr/>
        </p:nvSpPr>
        <p:spPr>
          <a:xfrm>
            <a:off x="3326154" y="145614"/>
            <a:ext cx="6619875" cy="830997"/>
          </a:xfrm>
          <a:prstGeom prst="rect">
            <a:avLst/>
          </a:prstGeom>
          <a:noFill/>
        </p:spPr>
        <p:txBody>
          <a:bodyPr wrap="square" rtlCol="0">
            <a:spAutoFit/>
          </a:bodyPr>
          <a:lstStyle/>
          <a:p>
            <a:pPr algn="r" rtl="1">
              <a:spcBef>
                <a:spcPts val="600"/>
              </a:spcBef>
            </a:pPr>
            <a:r>
              <a:rPr lang="ar-SA" sz="2400" b="1" dirty="0"/>
              <a:t>عندما نغوص في دراسة رسالة بولس الثانية إلى </a:t>
            </a:r>
            <a:r>
              <a:rPr lang="ar-SA" sz="2400" b="1" dirty="0" err="1"/>
              <a:t>كورنثوس</a:t>
            </a:r>
            <a:r>
              <a:rPr lang="ar-SA" sz="2400" b="1" dirty="0"/>
              <a:t>، نلاحظ أن الرسول مهتم جدا برفاهية الكنيسة.</a:t>
            </a:r>
            <a:endParaRPr lang="en" sz="2400" b="1" dirty="0"/>
          </a:p>
        </p:txBody>
      </p:sp>
      <p:pic>
        <p:nvPicPr>
          <p:cNvPr id="5" name="Imagen 4">
            <a:extLst>
              <a:ext uri="{FF2B5EF4-FFF2-40B4-BE49-F238E27FC236}">
                <a16:creationId xmlns:a16="http://schemas.microsoft.com/office/drawing/2014/main" id="{DEE63D8B-6F34-9BAD-CE32-47CDC8570DC0}"/>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0067926" y="145614"/>
            <a:ext cx="1866900" cy="3631762"/>
          </a:xfrm>
          <a:prstGeom prst="round2DiagRect">
            <a:avLst>
              <a:gd name="adj1" fmla="val 684"/>
              <a:gd name="adj2" fmla="val 16498"/>
            </a:avLst>
          </a:prstGeom>
          <a:ln w="38100" cap="sq">
            <a:solidFill>
              <a:schemeClr val="accent2"/>
            </a:solidFill>
            <a:miter lim="800000"/>
          </a:ln>
          <a:effectLst>
            <a:outerShdw blurRad="254000" algn="tl" rotWithShape="0">
              <a:srgbClr val="000000">
                <a:alpha val="43000"/>
              </a:srgbClr>
            </a:outerShdw>
          </a:effectLst>
        </p:spPr>
      </p:pic>
      <p:pic>
        <p:nvPicPr>
          <p:cNvPr id="7" name="Imagen 6">
            <a:extLst>
              <a:ext uri="{FF2B5EF4-FFF2-40B4-BE49-F238E27FC236}">
                <a16:creationId xmlns:a16="http://schemas.microsoft.com/office/drawing/2014/main" id="{99A0E94A-6AD4-3560-6899-DFADA97D8ED9}"/>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257174" y="145614"/>
            <a:ext cx="2947084" cy="3631762"/>
          </a:xfrm>
          <a:prstGeom prst="round2DiagRect">
            <a:avLst>
              <a:gd name="adj1" fmla="val 16667"/>
              <a:gd name="adj2" fmla="val 0"/>
            </a:avLst>
          </a:prstGeom>
          <a:ln w="38100" cap="sq">
            <a:solidFill>
              <a:schemeClr val="bg2"/>
            </a:solidFill>
            <a:miter lim="800000"/>
          </a:ln>
          <a:effectLst>
            <a:outerShdw blurRad="254000" algn="tl" rotWithShape="0">
              <a:srgbClr val="000000">
                <a:alpha val="43000"/>
              </a:srgbClr>
            </a:outerShdw>
          </a:effectLst>
        </p:spPr>
      </p:pic>
      <p:pic>
        <p:nvPicPr>
          <p:cNvPr id="9" name="Imagen 8">
            <a:extLst>
              <a:ext uri="{FF2B5EF4-FFF2-40B4-BE49-F238E27FC236}">
                <a16:creationId xmlns:a16="http://schemas.microsoft.com/office/drawing/2014/main" id="{1139CC4A-210A-29BA-FEE9-BC22D7DA830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11190642">
            <a:off x="10365888" y="6317226"/>
            <a:ext cx="1071313" cy="444343"/>
          </a:xfrm>
          <a:prstGeom prst="rect">
            <a:avLst/>
          </a:prstGeom>
          <a:effectLst>
            <a:outerShdw blurRad="50800" dist="38100" dir="2700000" algn="tl" rotWithShape="0">
              <a:prstClr val="black">
                <a:alpha val="40000"/>
              </a:prstClr>
            </a:outerShdw>
          </a:effectLst>
        </p:spPr>
      </p:pic>
      <p:pic>
        <p:nvPicPr>
          <p:cNvPr id="13" name="Imagen 12">
            <a:extLst>
              <a:ext uri="{FF2B5EF4-FFF2-40B4-BE49-F238E27FC236}">
                <a16:creationId xmlns:a16="http://schemas.microsoft.com/office/drawing/2014/main" id="{2385D7A1-7C94-B1A0-4589-4392A1DE1154}"/>
              </a:ext>
            </a:extLst>
          </p:cNvPr>
          <p:cNvPicPr>
            <a:picLocks noChangeAspect="1"/>
          </p:cNvPicPr>
          <p:nvPr/>
        </p:nvPicPr>
        <p:blipFill>
          <a:blip r:embed="rId7" cstate="email">
            <a:extLst>
              <a:ext uri="{BEBA8EAE-BF5A-486C-A8C5-ECC9F3942E4B}">
                <a14:imgProps xmlns:a14="http://schemas.microsoft.com/office/drawing/2010/main">
                  <a14:imgLayer r:embed="rId8">
                    <a14:imgEffect>
                      <a14:saturation sat="300000"/>
                    </a14:imgEffect>
                  </a14:imgLayer>
                </a14:imgProps>
              </a:ext>
              <a:ext uri="{28A0092B-C50C-407E-A947-70E740481C1C}">
                <a14:useLocalDpi xmlns:a14="http://schemas.microsoft.com/office/drawing/2010/main"/>
              </a:ext>
            </a:extLst>
          </a:blip>
          <a:stretch>
            <a:fillRect/>
          </a:stretch>
        </p:blipFill>
        <p:spPr>
          <a:xfrm rot="11421319">
            <a:off x="10375361" y="5736603"/>
            <a:ext cx="1071313" cy="444343"/>
          </a:xfrm>
          <a:prstGeom prst="rect">
            <a:avLst/>
          </a:prstGeom>
          <a:effectLst>
            <a:outerShdw blurRad="50800" dist="38100" dir="2700000" algn="tl" rotWithShape="0">
              <a:prstClr val="black">
                <a:alpha val="40000"/>
              </a:prstClr>
            </a:outerShdw>
          </a:effectLst>
        </p:spPr>
      </p:pic>
      <p:pic>
        <p:nvPicPr>
          <p:cNvPr id="15" name="Imagen 14">
            <a:extLst>
              <a:ext uri="{FF2B5EF4-FFF2-40B4-BE49-F238E27FC236}">
                <a16:creationId xmlns:a16="http://schemas.microsoft.com/office/drawing/2014/main" id="{D0854222-E149-ED60-96F1-211A4CB6D7C0}"/>
              </a:ext>
            </a:extLst>
          </p:cNvPr>
          <p:cNvPicPr>
            <a:picLocks noChangeAspect="1"/>
          </p:cNvPicPr>
          <p:nvPr/>
        </p:nvPicPr>
        <p:blipFill>
          <a:blip r:embed="rId9" cstate="email">
            <a:extLst>
              <a:ext uri="{BEBA8EAE-BF5A-486C-A8C5-ECC9F3942E4B}">
                <a14:imgProps xmlns:a14="http://schemas.microsoft.com/office/drawing/2010/main">
                  <a14:imgLayer r:embed="rId10">
                    <a14:imgEffect>
                      <a14:saturation sat="300000"/>
                    </a14:imgEffect>
                  </a14:imgLayer>
                </a14:imgProps>
              </a:ext>
              <a:ext uri="{28A0092B-C50C-407E-A947-70E740481C1C}">
                <a14:useLocalDpi xmlns:a14="http://schemas.microsoft.com/office/drawing/2010/main"/>
              </a:ext>
            </a:extLst>
          </a:blip>
          <a:stretch>
            <a:fillRect/>
          </a:stretch>
        </p:blipFill>
        <p:spPr>
          <a:xfrm rot="11217379">
            <a:off x="10367115" y="5155982"/>
            <a:ext cx="1071313" cy="444343"/>
          </a:xfrm>
          <a:prstGeom prst="rect">
            <a:avLst/>
          </a:prstGeom>
          <a:effectLst>
            <a:outerShdw blurRad="50800" dist="38100" dir="2700000" algn="tl" rotWithShape="0">
              <a:prstClr val="black">
                <a:alpha val="40000"/>
              </a:prstClr>
            </a:outerShdw>
          </a:effectLst>
        </p:spPr>
      </p:pic>
      <p:pic>
        <p:nvPicPr>
          <p:cNvPr id="17" name="Imagen 16">
            <a:extLst>
              <a:ext uri="{FF2B5EF4-FFF2-40B4-BE49-F238E27FC236}">
                <a16:creationId xmlns:a16="http://schemas.microsoft.com/office/drawing/2014/main" id="{1DEC7D45-B0BC-B636-AE85-797E5F149512}"/>
              </a:ext>
            </a:extLst>
          </p:cNvPr>
          <p:cNvPicPr>
            <a:picLocks noChangeAspect="1"/>
          </p:cNvPicPr>
          <p:nvPr/>
        </p:nvPicPr>
        <p:blipFill>
          <a:blip r:embed="rId11" cstate="email">
            <a:extLst>
              <a:ext uri="{BEBA8EAE-BF5A-486C-A8C5-ECC9F3942E4B}">
                <a14:imgProps xmlns:a14="http://schemas.microsoft.com/office/drawing/2010/main">
                  <a14:imgLayer r:embed="rId12">
                    <a14:imgEffect>
                      <a14:saturation sat="300000"/>
                    </a14:imgEffect>
                  </a14:imgLayer>
                </a14:imgProps>
              </a:ext>
              <a:ext uri="{28A0092B-C50C-407E-A947-70E740481C1C}">
                <a14:useLocalDpi xmlns:a14="http://schemas.microsoft.com/office/drawing/2010/main"/>
              </a:ext>
            </a:extLst>
          </a:blip>
          <a:stretch>
            <a:fillRect/>
          </a:stretch>
        </p:blipFill>
        <p:spPr>
          <a:xfrm rot="11359226">
            <a:off x="10373061" y="4575361"/>
            <a:ext cx="1071313" cy="444343"/>
          </a:xfrm>
          <a:prstGeom prst="rect">
            <a:avLst/>
          </a:prstGeom>
          <a:effectLst>
            <a:outerShdw blurRad="50800" dist="38100" dir="2700000" algn="tl" rotWithShape="0">
              <a:prstClr val="black">
                <a:alpha val="40000"/>
              </a:prstClr>
            </a:outerShdw>
          </a:effectLst>
        </p:spPr>
      </p:pic>
      <p:pic>
        <p:nvPicPr>
          <p:cNvPr id="19" name="Imagen 18">
            <a:extLst>
              <a:ext uri="{FF2B5EF4-FFF2-40B4-BE49-F238E27FC236}">
                <a16:creationId xmlns:a16="http://schemas.microsoft.com/office/drawing/2014/main" id="{AC3F7C3F-B09C-028A-5A02-07D95F9C6B18}"/>
              </a:ext>
            </a:extLst>
          </p:cNvPr>
          <p:cNvPicPr>
            <a:picLocks noChangeAspect="1"/>
          </p:cNvPicPr>
          <p:nvPr/>
        </p:nvPicPr>
        <p:blipFill>
          <a:blip r:embed="rId13" cstate="email">
            <a:extLst>
              <a:ext uri="{BEBA8EAE-BF5A-486C-A8C5-ECC9F3942E4B}">
                <a14:imgProps xmlns:a14="http://schemas.microsoft.com/office/drawing/2010/main">
                  <a14:imgLayer r:embed="rId14">
                    <a14:imgEffect>
                      <a14:saturation sat="300000"/>
                    </a14:imgEffect>
                  </a14:imgLayer>
                </a14:imgProps>
              </a:ext>
              <a:ext uri="{28A0092B-C50C-407E-A947-70E740481C1C}">
                <a14:useLocalDpi xmlns:a14="http://schemas.microsoft.com/office/drawing/2010/main"/>
              </a:ext>
            </a:extLst>
          </a:blip>
          <a:stretch>
            <a:fillRect/>
          </a:stretch>
        </p:blipFill>
        <p:spPr>
          <a:xfrm rot="11449340">
            <a:off x="10376339" y="3994740"/>
            <a:ext cx="1071313" cy="444343"/>
          </a:xfrm>
          <a:prstGeom prst="rect">
            <a:avLst/>
          </a:prstGeom>
          <a:effectLst>
            <a:outerShdw blurRad="50800" dist="38100" dir="2700000" algn="tl" rotWithShape="0">
              <a:prstClr val="black">
                <a:alpha val="40000"/>
              </a:prstClr>
            </a:outerShdw>
          </a:effectLst>
        </p:spPr>
      </p:pic>
      <p:pic>
        <p:nvPicPr>
          <p:cNvPr id="23" name="Imagen 22">
            <a:extLst>
              <a:ext uri="{FF2B5EF4-FFF2-40B4-BE49-F238E27FC236}">
                <a16:creationId xmlns:a16="http://schemas.microsoft.com/office/drawing/2014/main" id="{D05FEFDD-1E6F-2D35-E5CB-78586A13F5D7}"/>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273017" y="3995498"/>
            <a:ext cx="4880008" cy="2745005"/>
          </a:xfrm>
          <a:prstGeom prst="round2DiagRect">
            <a:avLst>
              <a:gd name="adj1" fmla="val 16667"/>
              <a:gd name="adj2" fmla="val 15078"/>
            </a:avLst>
          </a:prstGeom>
          <a:ln w="38100" cap="sq">
            <a:solidFill>
              <a:schemeClr val="accent6">
                <a:lumMod val="40000"/>
                <a:lumOff val="60000"/>
              </a:schemeClr>
            </a:solidFill>
            <a:miter lim="800000"/>
          </a:ln>
          <a:effectLst>
            <a:outerShdw blurRad="254000" algn="tl" rotWithShape="0">
              <a:srgbClr val="000000">
                <a:alpha val="43000"/>
              </a:srgbClr>
            </a:outerShdw>
          </a:effectLst>
        </p:spPr>
      </p:pic>
      <p:sp>
        <p:nvSpPr>
          <p:cNvPr id="6" name="CuadroTexto 5">
            <a:extLst>
              <a:ext uri="{FF2B5EF4-FFF2-40B4-BE49-F238E27FC236}">
                <a16:creationId xmlns:a16="http://schemas.microsoft.com/office/drawing/2014/main" id="{C47BBCA3-362F-89DF-97AA-CC166E543419}"/>
              </a:ext>
            </a:extLst>
          </p:cNvPr>
          <p:cNvSpPr txBox="1"/>
          <p:nvPr/>
        </p:nvSpPr>
        <p:spPr>
          <a:xfrm>
            <a:off x="3326154" y="2275850"/>
            <a:ext cx="6619874" cy="1569660"/>
          </a:xfrm>
          <a:prstGeom prst="rect">
            <a:avLst/>
          </a:prstGeom>
          <a:noFill/>
        </p:spPr>
        <p:txBody>
          <a:bodyPr wrap="square">
            <a:spAutoFit/>
          </a:bodyPr>
          <a:lstStyle/>
          <a:p>
            <a:pPr lvl="0" algn="r" rtl="1">
              <a:spcBef>
                <a:spcPts val="600"/>
              </a:spcBef>
              <a:defRPr/>
            </a:pPr>
            <a:r>
              <a:rPr lang="ar-SA" sz="2400" b="1" dirty="0">
                <a:solidFill>
                  <a:prstClr val="black"/>
                </a:solidFill>
              </a:rPr>
              <a:t>يعد بولس الكنيسة لمواجهة هذه الصعوبات، الداخلية والخارجية، ويعلمهم تشكيل جسد موحد في محبة غير أنانية. من هذه النصيحة يمكننا أن نتعلم اليوم أن نكون "رائحة الحياة التي تؤدي إلى الحياة“</a:t>
            </a:r>
            <a:r>
              <a:rPr lang="es-ES" sz="2400" b="1" dirty="0">
                <a:solidFill>
                  <a:prstClr val="black"/>
                </a:solidFill>
              </a:rPr>
              <a:t> </a:t>
            </a:r>
            <a:r>
              <a:rPr lang="ar-SA" sz="2400" b="1" dirty="0">
                <a:solidFill>
                  <a:prstClr val="black"/>
                </a:solidFill>
              </a:rPr>
              <a:t>(2 كورنثوس </a:t>
            </a:r>
            <a:r>
              <a:rPr lang="fr-FR" sz="2400" b="1" dirty="0">
                <a:solidFill>
                  <a:prstClr val="black"/>
                </a:solidFill>
              </a:rPr>
              <a:t>16:2</a:t>
            </a:r>
            <a:r>
              <a:rPr lang="ar-SA" sz="2400" b="1" dirty="0">
                <a:solidFill>
                  <a:prstClr val="black"/>
                </a:solidFill>
              </a:rPr>
              <a:t>).</a:t>
            </a:r>
            <a:endParaRPr kumimoji="0" lang="en" sz="24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0" name="CuadroTexto 9">
            <a:extLst>
              <a:ext uri="{FF2B5EF4-FFF2-40B4-BE49-F238E27FC236}">
                <a16:creationId xmlns:a16="http://schemas.microsoft.com/office/drawing/2014/main" id="{B0698520-47C5-5EB2-6FB5-322B2BE5839E}"/>
              </a:ext>
            </a:extLst>
          </p:cNvPr>
          <p:cNvSpPr txBox="1"/>
          <p:nvPr/>
        </p:nvSpPr>
        <p:spPr>
          <a:xfrm>
            <a:off x="3326154" y="1026066"/>
            <a:ext cx="6619874" cy="1200329"/>
          </a:xfrm>
          <a:prstGeom prst="rect">
            <a:avLst/>
          </a:prstGeom>
          <a:noFill/>
        </p:spPr>
        <p:txBody>
          <a:bodyPr wrap="square">
            <a:spAutoFit/>
          </a:bodyPr>
          <a:lstStyle/>
          <a:p>
            <a:pPr lvl="0" algn="r" rtl="1">
              <a:spcBef>
                <a:spcPts val="600"/>
              </a:spcBef>
              <a:defRPr/>
            </a:pPr>
            <a:r>
              <a:rPr lang="ar-SA" sz="2400" b="1" dirty="0">
                <a:solidFill>
                  <a:prstClr val="black"/>
                </a:solidFill>
              </a:rPr>
              <a:t>على الرغم من أنه لم يكن من السهل أبدا اتباع طرق الله في هذا العالم المليء </a:t>
            </a:r>
            <a:r>
              <a:rPr lang="ar-SA" sz="2400" b="1" dirty="0" err="1">
                <a:solidFill>
                  <a:prstClr val="black"/>
                </a:solidFill>
              </a:rPr>
              <a:t>بالخطيا</a:t>
            </a:r>
            <a:r>
              <a:rPr lang="ar-SA" sz="2400" b="1" dirty="0">
                <a:solidFill>
                  <a:prstClr val="black"/>
                </a:solidFill>
              </a:rPr>
              <a:t>، إلا أن إعلان الذات مسيحيا في القرن الأول كان قد يسبب صعوبات كبيرة.</a:t>
            </a:r>
            <a:endParaRPr kumimoji="0" lang="en" sz="24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11122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righ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par>
                          <p:cTn id="17" fill="hold">
                            <p:stCondLst>
                              <p:cond delay="500"/>
                            </p:stCondLst>
                            <p:childTnLst>
                              <p:par>
                                <p:cTn id="18" presetID="22" presetClass="entr" presetSubtype="2"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right)">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randombar(horizontal)">
                                      <p:cBhvr>
                                        <p:cTn id="25" dur="500"/>
                                        <p:tgtEl>
                                          <p:spTgt spid="23"/>
                                        </p:tgtEl>
                                      </p:cBhvr>
                                    </p:animEffect>
                                  </p:childTnLst>
                                </p:cTn>
                              </p:par>
                            </p:childTnLst>
                          </p:cTn>
                        </p:par>
                        <p:par>
                          <p:cTn id="26" fill="hold">
                            <p:stCondLst>
                              <p:cond delay="500"/>
                            </p:stCondLst>
                            <p:childTnLst>
                              <p:par>
                                <p:cTn id="27" presetID="22" presetClass="entr" presetSubtype="2"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righ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31" presetClass="entr" presetSubtype="0" fill="hold" nodeType="clickEffect">
                                  <p:stCondLst>
                                    <p:cond delay="0"/>
                                  </p:stCondLst>
                                  <p:childTnLst>
                                    <p:set>
                                      <p:cBhvr>
                                        <p:cTn id="33" dur="1" fill="hold">
                                          <p:stCondLst>
                                            <p:cond delay="0"/>
                                          </p:stCondLst>
                                        </p:cTn>
                                        <p:tgtEl>
                                          <p:spTgt spid="19"/>
                                        </p:tgtEl>
                                        <p:attrNameLst>
                                          <p:attrName>style.visibility</p:attrName>
                                        </p:attrNameLst>
                                      </p:cBhvr>
                                      <p:to>
                                        <p:strVal val="visible"/>
                                      </p:to>
                                    </p:set>
                                    <p:anim calcmode="lin" valueType="num">
                                      <p:cBhvr>
                                        <p:cTn id="34" dur="500" fill="hold"/>
                                        <p:tgtEl>
                                          <p:spTgt spid="19"/>
                                        </p:tgtEl>
                                        <p:attrNameLst>
                                          <p:attrName>ppt_w</p:attrName>
                                        </p:attrNameLst>
                                      </p:cBhvr>
                                      <p:tavLst>
                                        <p:tav tm="0">
                                          <p:val>
                                            <p:fltVal val="0"/>
                                          </p:val>
                                        </p:tav>
                                        <p:tav tm="100000">
                                          <p:val>
                                            <p:strVal val="#ppt_w"/>
                                          </p:val>
                                        </p:tav>
                                      </p:tavLst>
                                    </p:anim>
                                    <p:anim calcmode="lin" valueType="num">
                                      <p:cBhvr>
                                        <p:cTn id="35" dur="500" fill="hold"/>
                                        <p:tgtEl>
                                          <p:spTgt spid="19"/>
                                        </p:tgtEl>
                                        <p:attrNameLst>
                                          <p:attrName>ppt_h</p:attrName>
                                        </p:attrNameLst>
                                      </p:cBhvr>
                                      <p:tavLst>
                                        <p:tav tm="0">
                                          <p:val>
                                            <p:fltVal val="0"/>
                                          </p:val>
                                        </p:tav>
                                        <p:tav tm="100000">
                                          <p:val>
                                            <p:strVal val="#ppt_h"/>
                                          </p:val>
                                        </p:tav>
                                      </p:tavLst>
                                    </p:anim>
                                    <p:anim calcmode="lin" valueType="num">
                                      <p:cBhvr>
                                        <p:cTn id="36" dur="500" fill="hold"/>
                                        <p:tgtEl>
                                          <p:spTgt spid="19"/>
                                        </p:tgtEl>
                                        <p:attrNameLst>
                                          <p:attrName>style.rotation</p:attrName>
                                        </p:attrNameLst>
                                      </p:cBhvr>
                                      <p:tavLst>
                                        <p:tav tm="0">
                                          <p:val>
                                            <p:fltVal val="90"/>
                                          </p:val>
                                        </p:tav>
                                        <p:tav tm="100000">
                                          <p:val>
                                            <p:fltVal val="0"/>
                                          </p:val>
                                        </p:tav>
                                      </p:tavLst>
                                    </p:anim>
                                    <p:animEffect transition="in" filter="fade">
                                      <p:cBhvr>
                                        <p:cTn id="37" dur="500"/>
                                        <p:tgtEl>
                                          <p:spTgt spid="19"/>
                                        </p:tgtEl>
                                      </p:cBhvr>
                                    </p:animEffect>
                                  </p:childTnLst>
                                </p:cTn>
                              </p:par>
                            </p:childTnLst>
                          </p:cTn>
                        </p:par>
                        <p:par>
                          <p:cTn id="38" fill="hold">
                            <p:stCondLst>
                              <p:cond delay="500"/>
                            </p:stCondLst>
                            <p:childTnLst>
                              <p:par>
                                <p:cTn id="39" presetID="22" presetClass="entr" presetSubtype="2" fill="hold" grpId="0" nodeType="afterEffect">
                                  <p:stCondLst>
                                    <p:cond delay="0"/>
                                  </p:stCondLst>
                                  <p:childTnLst>
                                    <p:set>
                                      <p:cBhvr>
                                        <p:cTn id="40" dur="1" fill="hold">
                                          <p:stCondLst>
                                            <p:cond delay="0"/>
                                          </p:stCondLst>
                                        </p:cTn>
                                        <p:tgtEl>
                                          <p:spTgt spid="2">
                                            <p:txEl>
                                              <p:pRg st="0" end="0"/>
                                            </p:txEl>
                                          </p:spTgt>
                                        </p:tgtEl>
                                        <p:attrNameLst>
                                          <p:attrName>style.visibility</p:attrName>
                                        </p:attrNameLst>
                                      </p:cBhvr>
                                      <p:to>
                                        <p:strVal val="visible"/>
                                      </p:to>
                                    </p:set>
                                    <p:animEffect transition="in" filter="wipe(right)">
                                      <p:cBhvr>
                                        <p:cTn id="41" dur="500"/>
                                        <p:tgtEl>
                                          <p:spTgt spid="2">
                                            <p:txEl>
                                              <p:pRg st="0" end="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1" presetClass="entr" presetSubtype="0" fill="hold" nodeType="clickEffect">
                                  <p:stCondLst>
                                    <p:cond delay="0"/>
                                  </p:stCondLst>
                                  <p:childTnLst>
                                    <p:set>
                                      <p:cBhvr>
                                        <p:cTn id="45" dur="1" fill="hold">
                                          <p:stCondLst>
                                            <p:cond delay="0"/>
                                          </p:stCondLst>
                                        </p:cTn>
                                        <p:tgtEl>
                                          <p:spTgt spid="17"/>
                                        </p:tgtEl>
                                        <p:attrNameLst>
                                          <p:attrName>style.visibility</p:attrName>
                                        </p:attrNameLst>
                                      </p:cBhvr>
                                      <p:to>
                                        <p:strVal val="visible"/>
                                      </p:to>
                                    </p:set>
                                    <p:anim calcmode="lin" valueType="num">
                                      <p:cBhvr>
                                        <p:cTn id="46" dur="500" fill="hold"/>
                                        <p:tgtEl>
                                          <p:spTgt spid="17"/>
                                        </p:tgtEl>
                                        <p:attrNameLst>
                                          <p:attrName>ppt_w</p:attrName>
                                        </p:attrNameLst>
                                      </p:cBhvr>
                                      <p:tavLst>
                                        <p:tav tm="0">
                                          <p:val>
                                            <p:fltVal val="0"/>
                                          </p:val>
                                        </p:tav>
                                        <p:tav tm="100000">
                                          <p:val>
                                            <p:strVal val="#ppt_w"/>
                                          </p:val>
                                        </p:tav>
                                      </p:tavLst>
                                    </p:anim>
                                    <p:anim calcmode="lin" valueType="num">
                                      <p:cBhvr>
                                        <p:cTn id="47" dur="500" fill="hold"/>
                                        <p:tgtEl>
                                          <p:spTgt spid="17"/>
                                        </p:tgtEl>
                                        <p:attrNameLst>
                                          <p:attrName>ppt_h</p:attrName>
                                        </p:attrNameLst>
                                      </p:cBhvr>
                                      <p:tavLst>
                                        <p:tav tm="0">
                                          <p:val>
                                            <p:fltVal val="0"/>
                                          </p:val>
                                        </p:tav>
                                        <p:tav tm="100000">
                                          <p:val>
                                            <p:strVal val="#ppt_h"/>
                                          </p:val>
                                        </p:tav>
                                      </p:tavLst>
                                    </p:anim>
                                    <p:anim calcmode="lin" valueType="num">
                                      <p:cBhvr>
                                        <p:cTn id="48" dur="500" fill="hold"/>
                                        <p:tgtEl>
                                          <p:spTgt spid="17"/>
                                        </p:tgtEl>
                                        <p:attrNameLst>
                                          <p:attrName>style.rotation</p:attrName>
                                        </p:attrNameLst>
                                      </p:cBhvr>
                                      <p:tavLst>
                                        <p:tav tm="0">
                                          <p:val>
                                            <p:fltVal val="90"/>
                                          </p:val>
                                        </p:tav>
                                        <p:tav tm="100000">
                                          <p:val>
                                            <p:fltVal val="0"/>
                                          </p:val>
                                        </p:tav>
                                      </p:tavLst>
                                    </p:anim>
                                    <p:animEffect transition="in" filter="fade">
                                      <p:cBhvr>
                                        <p:cTn id="49" dur="500"/>
                                        <p:tgtEl>
                                          <p:spTgt spid="17"/>
                                        </p:tgtEl>
                                      </p:cBhvr>
                                    </p:animEffect>
                                  </p:childTnLst>
                                </p:cTn>
                              </p:par>
                            </p:childTnLst>
                          </p:cTn>
                        </p:par>
                        <p:par>
                          <p:cTn id="50" fill="hold">
                            <p:stCondLst>
                              <p:cond delay="500"/>
                            </p:stCondLst>
                            <p:childTnLst>
                              <p:par>
                                <p:cTn id="51" presetID="22" presetClass="entr" presetSubtype="2" fill="hold" grpId="0" nodeType="afterEffect">
                                  <p:stCondLst>
                                    <p:cond delay="0"/>
                                  </p:stCondLst>
                                  <p:childTnLst>
                                    <p:set>
                                      <p:cBhvr>
                                        <p:cTn id="52" dur="1" fill="hold">
                                          <p:stCondLst>
                                            <p:cond delay="0"/>
                                          </p:stCondLst>
                                        </p:cTn>
                                        <p:tgtEl>
                                          <p:spTgt spid="2">
                                            <p:txEl>
                                              <p:pRg st="1" end="1"/>
                                            </p:txEl>
                                          </p:spTgt>
                                        </p:tgtEl>
                                        <p:attrNameLst>
                                          <p:attrName>style.visibility</p:attrName>
                                        </p:attrNameLst>
                                      </p:cBhvr>
                                      <p:to>
                                        <p:strVal val="visible"/>
                                      </p:to>
                                    </p:set>
                                    <p:animEffect transition="in" filter="wipe(right)">
                                      <p:cBhvr>
                                        <p:cTn id="53" dur="500"/>
                                        <p:tgtEl>
                                          <p:spTgt spid="2">
                                            <p:txEl>
                                              <p:pRg st="1" end="1"/>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31" presetClass="entr" presetSubtype="0" fill="hold" nodeType="clickEffect">
                                  <p:stCondLst>
                                    <p:cond delay="0"/>
                                  </p:stCondLst>
                                  <p:childTnLst>
                                    <p:set>
                                      <p:cBhvr>
                                        <p:cTn id="57" dur="1" fill="hold">
                                          <p:stCondLst>
                                            <p:cond delay="0"/>
                                          </p:stCondLst>
                                        </p:cTn>
                                        <p:tgtEl>
                                          <p:spTgt spid="15"/>
                                        </p:tgtEl>
                                        <p:attrNameLst>
                                          <p:attrName>style.visibility</p:attrName>
                                        </p:attrNameLst>
                                      </p:cBhvr>
                                      <p:to>
                                        <p:strVal val="visible"/>
                                      </p:to>
                                    </p:set>
                                    <p:anim calcmode="lin" valueType="num">
                                      <p:cBhvr>
                                        <p:cTn id="58" dur="500" fill="hold"/>
                                        <p:tgtEl>
                                          <p:spTgt spid="15"/>
                                        </p:tgtEl>
                                        <p:attrNameLst>
                                          <p:attrName>ppt_w</p:attrName>
                                        </p:attrNameLst>
                                      </p:cBhvr>
                                      <p:tavLst>
                                        <p:tav tm="0">
                                          <p:val>
                                            <p:fltVal val="0"/>
                                          </p:val>
                                        </p:tav>
                                        <p:tav tm="100000">
                                          <p:val>
                                            <p:strVal val="#ppt_w"/>
                                          </p:val>
                                        </p:tav>
                                      </p:tavLst>
                                    </p:anim>
                                    <p:anim calcmode="lin" valueType="num">
                                      <p:cBhvr>
                                        <p:cTn id="59" dur="500" fill="hold"/>
                                        <p:tgtEl>
                                          <p:spTgt spid="15"/>
                                        </p:tgtEl>
                                        <p:attrNameLst>
                                          <p:attrName>ppt_h</p:attrName>
                                        </p:attrNameLst>
                                      </p:cBhvr>
                                      <p:tavLst>
                                        <p:tav tm="0">
                                          <p:val>
                                            <p:fltVal val="0"/>
                                          </p:val>
                                        </p:tav>
                                        <p:tav tm="100000">
                                          <p:val>
                                            <p:strVal val="#ppt_h"/>
                                          </p:val>
                                        </p:tav>
                                      </p:tavLst>
                                    </p:anim>
                                    <p:anim calcmode="lin" valueType="num">
                                      <p:cBhvr>
                                        <p:cTn id="60" dur="500" fill="hold"/>
                                        <p:tgtEl>
                                          <p:spTgt spid="15"/>
                                        </p:tgtEl>
                                        <p:attrNameLst>
                                          <p:attrName>style.rotation</p:attrName>
                                        </p:attrNameLst>
                                      </p:cBhvr>
                                      <p:tavLst>
                                        <p:tav tm="0">
                                          <p:val>
                                            <p:fltVal val="90"/>
                                          </p:val>
                                        </p:tav>
                                        <p:tav tm="100000">
                                          <p:val>
                                            <p:fltVal val="0"/>
                                          </p:val>
                                        </p:tav>
                                      </p:tavLst>
                                    </p:anim>
                                    <p:animEffect transition="in" filter="fade">
                                      <p:cBhvr>
                                        <p:cTn id="61" dur="500"/>
                                        <p:tgtEl>
                                          <p:spTgt spid="15"/>
                                        </p:tgtEl>
                                      </p:cBhvr>
                                    </p:animEffect>
                                  </p:childTnLst>
                                </p:cTn>
                              </p:par>
                            </p:childTnLst>
                          </p:cTn>
                        </p:par>
                        <p:par>
                          <p:cTn id="62" fill="hold">
                            <p:stCondLst>
                              <p:cond delay="500"/>
                            </p:stCondLst>
                            <p:childTnLst>
                              <p:par>
                                <p:cTn id="63" presetID="22" presetClass="entr" presetSubtype="2" fill="hold" grpId="0" nodeType="afterEffect">
                                  <p:stCondLst>
                                    <p:cond delay="0"/>
                                  </p:stCondLst>
                                  <p:childTnLst>
                                    <p:set>
                                      <p:cBhvr>
                                        <p:cTn id="64" dur="1" fill="hold">
                                          <p:stCondLst>
                                            <p:cond delay="0"/>
                                          </p:stCondLst>
                                        </p:cTn>
                                        <p:tgtEl>
                                          <p:spTgt spid="2">
                                            <p:txEl>
                                              <p:pRg st="2" end="2"/>
                                            </p:txEl>
                                          </p:spTgt>
                                        </p:tgtEl>
                                        <p:attrNameLst>
                                          <p:attrName>style.visibility</p:attrName>
                                        </p:attrNameLst>
                                      </p:cBhvr>
                                      <p:to>
                                        <p:strVal val="visible"/>
                                      </p:to>
                                    </p:set>
                                    <p:animEffect transition="in" filter="wipe(right)">
                                      <p:cBhvr>
                                        <p:cTn id="65" dur="500"/>
                                        <p:tgtEl>
                                          <p:spTgt spid="2">
                                            <p:txEl>
                                              <p:pRg st="2" end="2"/>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31" presetClass="entr" presetSubtype="0" fill="hold" nodeType="clickEffect">
                                  <p:stCondLst>
                                    <p:cond delay="0"/>
                                  </p:stCondLst>
                                  <p:childTnLst>
                                    <p:set>
                                      <p:cBhvr>
                                        <p:cTn id="69" dur="1" fill="hold">
                                          <p:stCondLst>
                                            <p:cond delay="0"/>
                                          </p:stCondLst>
                                        </p:cTn>
                                        <p:tgtEl>
                                          <p:spTgt spid="13"/>
                                        </p:tgtEl>
                                        <p:attrNameLst>
                                          <p:attrName>style.visibility</p:attrName>
                                        </p:attrNameLst>
                                      </p:cBhvr>
                                      <p:to>
                                        <p:strVal val="visible"/>
                                      </p:to>
                                    </p:set>
                                    <p:anim calcmode="lin" valueType="num">
                                      <p:cBhvr>
                                        <p:cTn id="70" dur="500" fill="hold"/>
                                        <p:tgtEl>
                                          <p:spTgt spid="13"/>
                                        </p:tgtEl>
                                        <p:attrNameLst>
                                          <p:attrName>ppt_w</p:attrName>
                                        </p:attrNameLst>
                                      </p:cBhvr>
                                      <p:tavLst>
                                        <p:tav tm="0">
                                          <p:val>
                                            <p:fltVal val="0"/>
                                          </p:val>
                                        </p:tav>
                                        <p:tav tm="100000">
                                          <p:val>
                                            <p:strVal val="#ppt_w"/>
                                          </p:val>
                                        </p:tav>
                                      </p:tavLst>
                                    </p:anim>
                                    <p:anim calcmode="lin" valueType="num">
                                      <p:cBhvr>
                                        <p:cTn id="71" dur="500" fill="hold"/>
                                        <p:tgtEl>
                                          <p:spTgt spid="13"/>
                                        </p:tgtEl>
                                        <p:attrNameLst>
                                          <p:attrName>ppt_h</p:attrName>
                                        </p:attrNameLst>
                                      </p:cBhvr>
                                      <p:tavLst>
                                        <p:tav tm="0">
                                          <p:val>
                                            <p:fltVal val="0"/>
                                          </p:val>
                                        </p:tav>
                                        <p:tav tm="100000">
                                          <p:val>
                                            <p:strVal val="#ppt_h"/>
                                          </p:val>
                                        </p:tav>
                                      </p:tavLst>
                                    </p:anim>
                                    <p:anim calcmode="lin" valueType="num">
                                      <p:cBhvr>
                                        <p:cTn id="72" dur="500" fill="hold"/>
                                        <p:tgtEl>
                                          <p:spTgt spid="13"/>
                                        </p:tgtEl>
                                        <p:attrNameLst>
                                          <p:attrName>style.rotation</p:attrName>
                                        </p:attrNameLst>
                                      </p:cBhvr>
                                      <p:tavLst>
                                        <p:tav tm="0">
                                          <p:val>
                                            <p:fltVal val="90"/>
                                          </p:val>
                                        </p:tav>
                                        <p:tav tm="100000">
                                          <p:val>
                                            <p:fltVal val="0"/>
                                          </p:val>
                                        </p:tav>
                                      </p:tavLst>
                                    </p:anim>
                                    <p:animEffect transition="in" filter="fade">
                                      <p:cBhvr>
                                        <p:cTn id="73" dur="500"/>
                                        <p:tgtEl>
                                          <p:spTgt spid="13"/>
                                        </p:tgtEl>
                                      </p:cBhvr>
                                    </p:animEffect>
                                  </p:childTnLst>
                                </p:cTn>
                              </p:par>
                            </p:childTnLst>
                          </p:cTn>
                        </p:par>
                        <p:par>
                          <p:cTn id="74" fill="hold">
                            <p:stCondLst>
                              <p:cond delay="500"/>
                            </p:stCondLst>
                            <p:childTnLst>
                              <p:par>
                                <p:cTn id="75" presetID="22" presetClass="entr" presetSubtype="2" fill="hold" grpId="0" nodeType="afterEffect">
                                  <p:stCondLst>
                                    <p:cond delay="0"/>
                                  </p:stCondLst>
                                  <p:childTnLst>
                                    <p:set>
                                      <p:cBhvr>
                                        <p:cTn id="76" dur="1" fill="hold">
                                          <p:stCondLst>
                                            <p:cond delay="0"/>
                                          </p:stCondLst>
                                        </p:cTn>
                                        <p:tgtEl>
                                          <p:spTgt spid="2">
                                            <p:txEl>
                                              <p:pRg st="3" end="3"/>
                                            </p:txEl>
                                          </p:spTgt>
                                        </p:tgtEl>
                                        <p:attrNameLst>
                                          <p:attrName>style.visibility</p:attrName>
                                        </p:attrNameLst>
                                      </p:cBhvr>
                                      <p:to>
                                        <p:strVal val="visible"/>
                                      </p:to>
                                    </p:set>
                                    <p:animEffect transition="in" filter="wipe(right)">
                                      <p:cBhvr>
                                        <p:cTn id="77" dur="500"/>
                                        <p:tgtEl>
                                          <p:spTgt spid="2">
                                            <p:txEl>
                                              <p:pRg st="3" end="3"/>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31" presetClass="entr" presetSubtype="0" fill="hold" nodeType="clickEffect">
                                  <p:stCondLst>
                                    <p:cond delay="0"/>
                                  </p:stCondLst>
                                  <p:childTnLst>
                                    <p:set>
                                      <p:cBhvr>
                                        <p:cTn id="81" dur="1" fill="hold">
                                          <p:stCondLst>
                                            <p:cond delay="0"/>
                                          </p:stCondLst>
                                        </p:cTn>
                                        <p:tgtEl>
                                          <p:spTgt spid="9"/>
                                        </p:tgtEl>
                                        <p:attrNameLst>
                                          <p:attrName>style.visibility</p:attrName>
                                        </p:attrNameLst>
                                      </p:cBhvr>
                                      <p:to>
                                        <p:strVal val="visible"/>
                                      </p:to>
                                    </p:set>
                                    <p:anim calcmode="lin" valueType="num">
                                      <p:cBhvr>
                                        <p:cTn id="82" dur="500" fill="hold"/>
                                        <p:tgtEl>
                                          <p:spTgt spid="9"/>
                                        </p:tgtEl>
                                        <p:attrNameLst>
                                          <p:attrName>ppt_w</p:attrName>
                                        </p:attrNameLst>
                                      </p:cBhvr>
                                      <p:tavLst>
                                        <p:tav tm="0">
                                          <p:val>
                                            <p:fltVal val="0"/>
                                          </p:val>
                                        </p:tav>
                                        <p:tav tm="100000">
                                          <p:val>
                                            <p:strVal val="#ppt_w"/>
                                          </p:val>
                                        </p:tav>
                                      </p:tavLst>
                                    </p:anim>
                                    <p:anim calcmode="lin" valueType="num">
                                      <p:cBhvr>
                                        <p:cTn id="83" dur="500" fill="hold"/>
                                        <p:tgtEl>
                                          <p:spTgt spid="9"/>
                                        </p:tgtEl>
                                        <p:attrNameLst>
                                          <p:attrName>ppt_h</p:attrName>
                                        </p:attrNameLst>
                                      </p:cBhvr>
                                      <p:tavLst>
                                        <p:tav tm="0">
                                          <p:val>
                                            <p:fltVal val="0"/>
                                          </p:val>
                                        </p:tav>
                                        <p:tav tm="100000">
                                          <p:val>
                                            <p:strVal val="#ppt_h"/>
                                          </p:val>
                                        </p:tav>
                                      </p:tavLst>
                                    </p:anim>
                                    <p:anim calcmode="lin" valueType="num">
                                      <p:cBhvr>
                                        <p:cTn id="84" dur="500" fill="hold"/>
                                        <p:tgtEl>
                                          <p:spTgt spid="9"/>
                                        </p:tgtEl>
                                        <p:attrNameLst>
                                          <p:attrName>style.rotation</p:attrName>
                                        </p:attrNameLst>
                                      </p:cBhvr>
                                      <p:tavLst>
                                        <p:tav tm="0">
                                          <p:val>
                                            <p:fltVal val="90"/>
                                          </p:val>
                                        </p:tav>
                                        <p:tav tm="100000">
                                          <p:val>
                                            <p:fltVal val="0"/>
                                          </p:val>
                                        </p:tav>
                                      </p:tavLst>
                                    </p:anim>
                                    <p:animEffect transition="in" filter="fade">
                                      <p:cBhvr>
                                        <p:cTn id="85" dur="500"/>
                                        <p:tgtEl>
                                          <p:spTgt spid="9"/>
                                        </p:tgtEl>
                                      </p:cBhvr>
                                    </p:animEffect>
                                  </p:childTnLst>
                                </p:cTn>
                              </p:par>
                            </p:childTnLst>
                          </p:cTn>
                        </p:par>
                        <p:par>
                          <p:cTn id="86" fill="hold">
                            <p:stCondLst>
                              <p:cond delay="500"/>
                            </p:stCondLst>
                            <p:childTnLst>
                              <p:par>
                                <p:cTn id="87" presetID="22" presetClass="entr" presetSubtype="2" fill="hold" grpId="0" nodeType="afterEffect">
                                  <p:stCondLst>
                                    <p:cond delay="0"/>
                                  </p:stCondLst>
                                  <p:childTnLst>
                                    <p:set>
                                      <p:cBhvr>
                                        <p:cTn id="88" dur="1" fill="hold">
                                          <p:stCondLst>
                                            <p:cond delay="0"/>
                                          </p:stCondLst>
                                        </p:cTn>
                                        <p:tgtEl>
                                          <p:spTgt spid="2">
                                            <p:txEl>
                                              <p:pRg st="4" end="4"/>
                                            </p:txEl>
                                          </p:spTgt>
                                        </p:tgtEl>
                                        <p:attrNameLst>
                                          <p:attrName>style.visibility</p:attrName>
                                        </p:attrNameLst>
                                      </p:cBhvr>
                                      <p:to>
                                        <p:strVal val="visible"/>
                                      </p:to>
                                    </p:set>
                                    <p:animEffect transition="in" filter="wipe(right)">
                                      <p:cBhvr>
                                        <p:cTn id="89"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29B77C8-63D9-2143-8C1F-862FBF5BB6E2}"/>
            </a:ext>
          </a:extLst>
        </p:cNvPr>
        <p:cNvGrpSpPr/>
        <p:nvPr/>
      </p:nvGrpSpPr>
      <p:grpSpPr>
        <a:xfrm>
          <a:off x="0" y="0"/>
          <a:ext cx="0" cy="0"/>
          <a:chOff x="0" y="0"/>
          <a:chExt cx="0" cy="0"/>
        </a:xfrm>
      </p:grpSpPr>
      <p:sp>
        <p:nvSpPr>
          <p:cNvPr id="5" name="Rectángulo 4">
            <a:extLst>
              <a:ext uri="{FF2B5EF4-FFF2-40B4-BE49-F238E27FC236}">
                <a16:creationId xmlns:a16="http://schemas.microsoft.com/office/drawing/2014/main" id="{F98F9B8B-82B0-ACEB-F62E-EB9C19F3EAF3}"/>
              </a:ext>
            </a:extLst>
          </p:cNvPr>
          <p:cNvSpPr>
            <a:spLocks noGrp="1" noRot="1" noMove="1" noResize="1" noEditPoints="1" noAdjustHandles="1" noChangeArrowheads="1" noChangeShapeType="1"/>
          </p:cNvSpPr>
          <p:nvPr/>
        </p:nvSpPr>
        <p:spPr>
          <a:xfrm>
            <a:off x="0" y="0"/>
            <a:ext cx="12191999" cy="1317754"/>
          </a:xfrm>
          <a:prstGeom prst="rect">
            <a:avLst/>
          </a:prstGeom>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F669FE24-B012-F4C1-F522-FB1E4097FD7F}"/>
              </a:ext>
            </a:extLst>
          </p:cNvPr>
          <p:cNvSpPr txBox="1"/>
          <p:nvPr/>
        </p:nvSpPr>
        <p:spPr>
          <a:xfrm>
            <a:off x="0" y="0"/>
            <a:ext cx="12191999" cy="769441"/>
          </a:xfrm>
          <a:prstGeom prst="rect">
            <a:avLst/>
          </a:prstGeom>
          <a:noFill/>
        </p:spPr>
        <p:txBody>
          <a:bodyPr wrap="square">
            <a:spAutoFit/>
            <a:scene3d>
              <a:camera prst="orthographicFront"/>
              <a:lightRig rig="balanced" dir="t"/>
            </a:scene3d>
            <a:sp3d extrusionH="57150" contourW="19050">
              <a:bevelT h="25400" prst="softRound"/>
              <a:contourClr>
                <a:schemeClr val="accent2"/>
              </a:contourClr>
            </a:sp3d>
          </a:bodyPr>
          <a:lstStyle/>
          <a:p>
            <a:pPr algn="ctr" rtl="1"/>
            <a:r>
              <a:rPr lang="ar-SA" sz="4400" b="1">
                <a:ln w="22225">
                  <a:noFill/>
                  <a:prstDash val="solid"/>
                </a:ln>
                <a:solidFill>
                  <a:schemeClr val="accent2">
                    <a:lumMod val="40000"/>
                    <a:lumOff val="60000"/>
                  </a:schemeClr>
                </a:solidFill>
                <a:effectLst>
                  <a:outerShdw blurRad="38100" dist="38100" dir="2700000" algn="tl">
                    <a:srgbClr val="000000">
                      <a:alpha val="43137"/>
                    </a:srgbClr>
                  </a:outerShdw>
                </a:effectLst>
              </a:rPr>
              <a:t>عزاء الله في المعاناة</a:t>
            </a:r>
            <a:endParaRPr lang="en" sz="4400" b="1" dirty="0">
              <a:ln w="22225">
                <a:noFill/>
                <a:prstDash val="solid"/>
              </a:ln>
              <a:solidFill>
                <a:schemeClr val="accent2">
                  <a:lumMod val="40000"/>
                  <a:lumOff val="60000"/>
                </a:schemeClr>
              </a:solidFill>
              <a:effectLst>
                <a:outerShdw blurRad="38100" dist="38100" dir="2700000" algn="tl">
                  <a:srgbClr val="000000">
                    <a:alpha val="43137"/>
                  </a:srgbClr>
                </a:outerShdw>
              </a:effectLst>
            </a:endParaRPr>
          </a:p>
        </p:txBody>
      </p:sp>
      <p:sp>
        <p:nvSpPr>
          <p:cNvPr id="7" name="CuadroTexto 6">
            <a:extLst>
              <a:ext uri="{FF2B5EF4-FFF2-40B4-BE49-F238E27FC236}">
                <a16:creationId xmlns:a16="http://schemas.microsoft.com/office/drawing/2014/main" id="{79FCB1C1-E5A7-250B-F2C8-4A67103FA305}"/>
              </a:ext>
            </a:extLst>
          </p:cNvPr>
          <p:cNvSpPr txBox="1"/>
          <p:nvPr/>
        </p:nvSpPr>
        <p:spPr>
          <a:xfrm>
            <a:off x="1" y="633323"/>
            <a:ext cx="12039600" cy="738664"/>
          </a:xfrm>
          <a:prstGeom prst="rect">
            <a:avLst/>
          </a:prstGeom>
          <a:noFill/>
        </p:spPr>
        <p:txBody>
          <a:bodyPr wrap="square">
            <a:spAutoFit/>
          </a:bodyPr>
          <a:lstStyle/>
          <a:p>
            <a:pPr algn="ctr" rtl="1"/>
            <a:r>
              <a:rPr lang="en" sz="2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ar-SA" sz="2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'هُوَ الَّذِي يُشَجِّعُنَا فِي كُلِّ ضِيقَةٍ نَمُرُّ بِها، حَتَّى نَسْتَطِيعَ أَنْ نُشَجِّعَ الَّذِينَ يَمُرُّونَ بِأَيَّةِ ضِيقَةٍ، بِالتَّشْجِيعِ الَّذِي بِهِ يُشَجِّعُنَا اللهُ. </a:t>
            </a:r>
            <a:r>
              <a:rPr lang="ar-SA"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(2 </a:t>
            </a:r>
            <a:r>
              <a:rPr lang="ar-SA"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كورنثوس</a:t>
            </a:r>
            <a:r>
              <a:rPr lang="ar-SA"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fr-FR"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4:1</a:t>
            </a:r>
            <a:r>
              <a:rPr lang="ar-SA"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
            </a:r>
            <a:endParaRPr lang="e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8" name="CuadroTexto 7">
            <a:extLst>
              <a:ext uri="{FF2B5EF4-FFF2-40B4-BE49-F238E27FC236}">
                <a16:creationId xmlns:a16="http://schemas.microsoft.com/office/drawing/2014/main" id="{615C3EDF-2495-F981-2B77-FAAA042A7418}"/>
              </a:ext>
            </a:extLst>
          </p:cNvPr>
          <p:cNvSpPr txBox="1"/>
          <p:nvPr/>
        </p:nvSpPr>
        <p:spPr>
          <a:xfrm>
            <a:off x="4970557" y="1317754"/>
            <a:ext cx="7212430" cy="1200329"/>
          </a:xfrm>
          <a:prstGeom prst="rect">
            <a:avLst/>
          </a:prstGeom>
          <a:noFill/>
        </p:spPr>
        <p:txBody>
          <a:bodyPr wrap="square" rtlCol="0">
            <a:spAutoFit/>
          </a:bodyPr>
          <a:lstStyle/>
          <a:p>
            <a:pPr algn="r" rtl="1">
              <a:spcBef>
                <a:spcPts val="600"/>
              </a:spcBef>
            </a:pPr>
            <a:r>
              <a:rPr lang="ar-SA" sz="2400" b="1" dirty="0"/>
              <a:t>رسالة </a:t>
            </a:r>
            <a:r>
              <a:rPr lang="ar-SA" sz="2400" b="1" dirty="0" err="1"/>
              <a:t>كورنثوس</a:t>
            </a:r>
            <a:r>
              <a:rPr lang="ar-SA" sz="2400" b="1" dirty="0"/>
              <a:t> الثانية هي الرسالة التي يتحدث فيها بولس بشكل موسع عن الراحة. كانت الكنيسة تمر بوقت عصيب، ورسالة بولس السابقة أغرقتهم في حالة من الحزن.</a:t>
            </a:r>
            <a:endParaRPr lang="en" sz="2400" b="1" dirty="0"/>
          </a:p>
        </p:txBody>
      </p:sp>
      <p:graphicFrame>
        <p:nvGraphicFramePr>
          <p:cNvPr id="9" name="Diagrama 8">
            <a:extLst>
              <a:ext uri="{FF2B5EF4-FFF2-40B4-BE49-F238E27FC236}">
                <a16:creationId xmlns:a16="http://schemas.microsoft.com/office/drawing/2014/main" id="{C5A56843-A9E5-7FE4-AB9A-BDED6C5C4817}"/>
              </a:ext>
            </a:extLst>
          </p:cNvPr>
          <p:cNvGraphicFramePr/>
          <p:nvPr>
            <p:extLst>
              <p:ext uri="{D42A27DB-BD31-4B8C-83A1-F6EECF244321}">
                <p14:modId xmlns:p14="http://schemas.microsoft.com/office/powerpoint/2010/main" val="1960418689"/>
              </p:ext>
            </p:extLst>
          </p:nvPr>
        </p:nvGraphicFramePr>
        <p:xfrm>
          <a:off x="116497" y="1603744"/>
          <a:ext cx="4471987" cy="50361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 name="Imagen 12">
            <a:extLst>
              <a:ext uri="{FF2B5EF4-FFF2-40B4-BE49-F238E27FC236}">
                <a16:creationId xmlns:a16="http://schemas.microsoft.com/office/drawing/2014/main" id="{EEB2742B-82BB-543D-713E-51D7CD494F15}"/>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4800134" y="3708397"/>
            <a:ext cx="4601153" cy="2961573"/>
          </a:xfrm>
          <a:prstGeom prst="rect">
            <a:avLst/>
          </a:prstGeom>
          <a:ln w="38100" cap="sq">
            <a:solidFill>
              <a:schemeClr val="accent4">
                <a:lumMod val="60000"/>
                <a:lumOff val="40000"/>
              </a:schemeClr>
            </a:solidFill>
            <a:prstDash val="solid"/>
            <a:miter lim="800000"/>
          </a:ln>
          <a:effectLst>
            <a:outerShdw blurRad="50800" dist="38100" dir="2700000" algn="tl" rotWithShape="0">
              <a:srgbClr val="000000">
                <a:alpha val="43000"/>
              </a:srgbClr>
            </a:outerShdw>
          </a:effectLst>
        </p:spPr>
      </p:pic>
      <p:sp>
        <p:nvSpPr>
          <p:cNvPr id="4" name="CuadroTexto 3">
            <a:extLst>
              <a:ext uri="{FF2B5EF4-FFF2-40B4-BE49-F238E27FC236}">
                <a16:creationId xmlns:a16="http://schemas.microsoft.com/office/drawing/2014/main" id="{3D979A6C-8C65-E000-F102-A52E05C76286}"/>
              </a:ext>
            </a:extLst>
          </p:cNvPr>
          <p:cNvSpPr txBox="1"/>
          <p:nvPr/>
        </p:nvSpPr>
        <p:spPr>
          <a:xfrm>
            <a:off x="9401287" y="3962224"/>
            <a:ext cx="2781700" cy="2677656"/>
          </a:xfrm>
          <a:prstGeom prst="rect">
            <a:avLst/>
          </a:prstGeom>
          <a:noFill/>
        </p:spPr>
        <p:txBody>
          <a:bodyPr wrap="square">
            <a:spAutoFit/>
          </a:bodyPr>
          <a:lstStyle/>
          <a:p>
            <a:pPr algn="r" rtl="1">
              <a:spcBef>
                <a:spcPts val="600"/>
              </a:spcBef>
            </a:pPr>
            <a:r>
              <a:rPr lang="ar-SA" sz="2400" b="1" dirty="0"/>
              <a:t>لقد مر هو نفسه بأوقات كانت حياته فيها في خطر وأصبح محبطا (2 </a:t>
            </a:r>
            <a:r>
              <a:rPr lang="ar-SA" sz="2400" b="1" dirty="0" err="1"/>
              <a:t>كورنثوس</a:t>
            </a:r>
            <a:r>
              <a:rPr lang="ar-SA" sz="2400" b="1" dirty="0"/>
              <a:t> </a:t>
            </a:r>
            <a:r>
              <a:rPr lang="fr-FR" sz="2400" b="1" dirty="0"/>
              <a:t>8:1</a:t>
            </a:r>
            <a:r>
              <a:rPr lang="ar-SA" sz="2400" b="1" dirty="0"/>
              <a:t>-10). لكن الله عزاه، والآن ينقل تلك العزاء إلى الكنيسة (2 </a:t>
            </a:r>
            <a:r>
              <a:rPr lang="ar-SA" sz="2400" b="1" dirty="0" err="1"/>
              <a:t>كورنثوس</a:t>
            </a:r>
            <a:r>
              <a:rPr lang="ar-SA" sz="2400" b="1" dirty="0"/>
              <a:t> </a:t>
            </a:r>
            <a:r>
              <a:rPr lang="fr-FR" sz="2400" b="1" dirty="0"/>
              <a:t>6:1</a:t>
            </a:r>
            <a:r>
              <a:rPr lang="ar-SA" sz="2400" b="1" dirty="0"/>
              <a:t>).</a:t>
            </a:r>
            <a:endParaRPr lang="en" sz="2400" b="1" dirty="0"/>
          </a:p>
        </p:txBody>
      </p:sp>
      <p:sp>
        <p:nvSpPr>
          <p:cNvPr id="6" name="CuadroTexto 5">
            <a:extLst>
              <a:ext uri="{FF2B5EF4-FFF2-40B4-BE49-F238E27FC236}">
                <a16:creationId xmlns:a16="http://schemas.microsoft.com/office/drawing/2014/main" id="{C8396DA5-8858-611A-463A-520FE78E0D7E}"/>
              </a:ext>
            </a:extLst>
          </p:cNvPr>
          <p:cNvSpPr txBox="1"/>
          <p:nvPr/>
        </p:nvSpPr>
        <p:spPr>
          <a:xfrm>
            <a:off x="4970557" y="2511811"/>
            <a:ext cx="7212430" cy="1200329"/>
          </a:xfrm>
          <a:prstGeom prst="rect">
            <a:avLst/>
          </a:prstGeom>
          <a:noFill/>
        </p:spPr>
        <p:txBody>
          <a:bodyPr wrap="square">
            <a:spAutoFit/>
          </a:bodyPr>
          <a:lstStyle/>
          <a:p>
            <a:pPr lvl="0" algn="r" rtl="1">
              <a:spcBef>
                <a:spcPts val="600"/>
              </a:spcBef>
              <a:defRPr/>
            </a:pPr>
            <a:r>
              <a:rPr lang="ar-SA" sz="2400" b="1" dirty="0">
                <a:solidFill>
                  <a:prstClr val="black"/>
                </a:solidFill>
              </a:rPr>
              <a:t>لكن ذلك الحزن كان "إلهيا"، مما أدى إلى التوبة</a:t>
            </a:r>
            <a:br>
              <a:rPr lang="ar-SA" sz="2400" b="1" dirty="0">
                <a:solidFill>
                  <a:prstClr val="black"/>
                </a:solidFill>
              </a:rPr>
            </a:br>
            <a:r>
              <a:rPr lang="ar-SA" sz="2400" b="1" dirty="0">
                <a:solidFill>
                  <a:prstClr val="black"/>
                </a:solidFill>
              </a:rPr>
              <a:t>(2 </a:t>
            </a:r>
            <a:r>
              <a:rPr lang="ar-SA" sz="2400" b="1" dirty="0" err="1">
                <a:solidFill>
                  <a:prstClr val="black"/>
                </a:solidFill>
              </a:rPr>
              <a:t>كورنثوس</a:t>
            </a:r>
            <a:r>
              <a:rPr lang="ar-SA" sz="2400" b="1" dirty="0">
                <a:solidFill>
                  <a:prstClr val="black"/>
                </a:solidFill>
              </a:rPr>
              <a:t> </a:t>
            </a:r>
            <a:r>
              <a:rPr lang="fr-FR" sz="2400" b="1" dirty="0">
                <a:solidFill>
                  <a:prstClr val="black"/>
                </a:solidFill>
              </a:rPr>
              <a:t>10:7</a:t>
            </a:r>
            <a:r>
              <a:rPr lang="ar-SA" sz="2400" b="1" dirty="0">
                <a:solidFill>
                  <a:prstClr val="black"/>
                </a:solidFill>
              </a:rPr>
              <a:t>). لذا لا يريد بولس أن يغمرهم ذلك الحزن، بل يريد أن يشعروا بالراحة.</a:t>
            </a:r>
            <a:endParaRPr kumimoji="0" lang="en" sz="24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27869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outVertical)">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right)">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2"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right)">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1+#ppt_w/2"/>
                                          </p:val>
                                        </p:tav>
                                        <p:tav tm="100000">
                                          <p:val>
                                            <p:strVal val="#ppt_x"/>
                                          </p:val>
                                        </p:tav>
                                      </p:tavLst>
                                    </p:anim>
                                    <p:anim calcmode="lin" valueType="num">
                                      <p:cBhvr additive="base">
                                        <p:cTn id="32" dur="500" fill="hold"/>
                                        <p:tgtEl>
                                          <p:spTgt spid="13"/>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4"/>
                                        </p:tgtEl>
                                        <p:attrNameLst>
                                          <p:attrName>style.visibility</p:attrName>
                                        </p:attrNameLst>
                                      </p:cBhvr>
                                      <p:to>
                                        <p:strVal val="visible"/>
                                      </p:to>
                                    </p:set>
                                    <p:anim calcmode="lin" valueType="num">
                                      <p:cBhvr additive="base">
                                        <p:cTn id="35" dur="500" fill="hold"/>
                                        <p:tgtEl>
                                          <p:spTgt spid="4"/>
                                        </p:tgtEl>
                                        <p:attrNameLst>
                                          <p:attrName>ppt_x</p:attrName>
                                        </p:attrNameLst>
                                      </p:cBhvr>
                                      <p:tavLst>
                                        <p:tav tm="0">
                                          <p:val>
                                            <p:strVal val="1+#ppt_w/2"/>
                                          </p:val>
                                        </p:tav>
                                        <p:tav tm="100000">
                                          <p:val>
                                            <p:strVal val="#ppt_x"/>
                                          </p:val>
                                        </p:tav>
                                      </p:tavLst>
                                    </p:anim>
                                    <p:anim calcmode="lin" valueType="num">
                                      <p:cBhvr additive="base">
                                        <p:cTn id="36"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9">
                                            <p:graphicEl>
                                              <a:dgm id="{8677BA38-946B-4787-91B9-A03B5407DEBB}"/>
                                            </p:graphicEl>
                                          </p:spTgt>
                                        </p:tgtEl>
                                        <p:attrNameLst>
                                          <p:attrName>style.visibility</p:attrName>
                                        </p:attrNameLst>
                                      </p:cBhvr>
                                      <p:to>
                                        <p:strVal val="visible"/>
                                      </p:to>
                                    </p:set>
                                    <p:anim calcmode="lin" valueType="num">
                                      <p:cBhvr>
                                        <p:cTn id="41" dur="500" fill="hold"/>
                                        <p:tgtEl>
                                          <p:spTgt spid="9">
                                            <p:graphicEl>
                                              <a:dgm id="{8677BA38-946B-4787-91B9-A03B5407DEBB}"/>
                                            </p:graphicEl>
                                          </p:spTgt>
                                        </p:tgtEl>
                                        <p:attrNameLst>
                                          <p:attrName>ppt_w</p:attrName>
                                        </p:attrNameLst>
                                      </p:cBhvr>
                                      <p:tavLst>
                                        <p:tav tm="0">
                                          <p:val>
                                            <p:fltVal val="0"/>
                                          </p:val>
                                        </p:tav>
                                        <p:tav tm="100000">
                                          <p:val>
                                            <p:strVal val="#ppt_w"/>
                                          </p:val>
                                        </p:tav>
                                      </p:tavLst>
                                    </p:anim>
                                    <p:anim calcmode="lin" valueType="num">
                                      <p:cBhvr>
                                        <p:cTn id="42" dur="500" fill="hold"/>
                                        <p:tgtEl>
                                          <p:spTgt spid="9">
                                            <p:graphicEl>
                                              <a:dgm id="{8677BA38-946B-4787-91B9-A03B5407DEBB}"/>
                                            </p:graphicEl>
                                          </p:spTgt>
                                        </p:tgtEl>
                                        <p:attrNameLst>
                                          <p:attrName>ppt_h</p:attrName>
                                        </p:attrNameLst>
                                      </p:cBhvr>
                                      <p:tavLst>
                                        <p:tav tm="0">
                                          <p:val>
                                            <p:fltVal val="0"/>
                                          </p:val>
                                        </p:tav>
                                        <p:tav tm="100000">
                                          <p:val>
                                            <p:strVal val="#ppt_h"/>
                                          </p:val>
                                        </p:tav>
                                      </p:tavLst>
                                    </p:anim>
                                    <p:animEffect transition="in" filter="fade">
                                      <p:cBhvr>
                                        <p:cTn id="43" dur="500"/>
                                        <p:tgtEl>
                                          <p:spTgt spid="9">
                                            <p:graphicEl>
                                              <a:dgm id="{8677BA38-946B-4787-91B9-A03B5407DEBB}"/>
                                            </p:graphic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2" fill="hold" grpId="0" nodeType="clickEffect">
                                  <p:stCondLst>
                                    <p:cond delay="0"/>
                                  </p:stCondLst>
                                  <p:childTnLst>
                                    <p:set>
                                      <p:cBhvr>
                                        <p:cTn id="47" dur="1" fill="hold">
                                          <p:stCondLst>
                                            <p:cond delay="0"/>
                                          </p:stCondLst>
                                        </p:cTn>
                                        <p:tgtEl>
                                          <p:spTgt spid="9">
                                            <p:graphicEl>
                                              <a:dgm id="{702B2A40-EF80-4F27-BB52-24C74085D3DA}"/>
                                            </p:graphicEl>
                                          </p:spTgt>
                                        </p:tgtEl>
                                        <p:attrNameLst>
                                          <p:attrName>style.visibility</p:attrName>
                                        </p:attrNameLst>
                                      </p:cBhvr>
                                      <p:to>
                                        <p:strVal val="visible"/>
                                      </p:to>
                                    </p:set>
                                    <p:animEffect transition="in" filter="wipe(right)">
                                      <p:cBhvr>
                                        <p:cTn id="48" dur="500"/>
                                        <p:tgtEl>
                                          <p:spTgt spid="9">
                                            <p:graphicEl>
                                              <a:dgm id="{702B2A40-EF80-4F27-BB52-24C74085D3DA}"/>
                                            </p:graphicEl>
                                          </p:spTgt>
                                        </p:tgtEl>
                                      </p:cBhvr>
                                    </p:animEffect>
                                  </p:childTnLst>
                                </p:cTn>
                              </p:par>
                            </p:childTnLst>
                          </p:cTn>
                        </p:par>
                        <p:par>
                          <p:cTn id="49" fill="hold">
                            <p:stCondLst>
                              <p:cond delay="500"/>
                            </p:stCondLst>
                            <p:childTnLst>
                              <p:par>
                                <p:cTn id="50" presetID="22" presetClass="entr" presetSubtype="2" fill="hold" grpId="0" nodeType="afterEffect">
                                  <p:stCondLst>
                                    <p:cond delay="0"/>
                                  </p:stCondLst>
                                  <p:childTnLst>
                                    <p:set>
                                      <p:cBhvr>
                                        <p:cTn id="51" dur="1" fill="hold">
                                          <p:stCondLst>
                                            <p:cond delay="0"/>
                                          </p:stCondLst>
                                        </p:cTn>
                                        <p:tgtEl>
                                          <p:spTgt spid="9">
                                            <p:graphicEl>
                                              <a:dgm id="{F8693373-BE51-47F1-ADB0-3BD13286B498}"/>
                                            </p:graphicEl>
                                          </p:spTgt>
                                        </p:tgtEl>
                                        <p:attrNameLst>
                                          <p:attrName>style.visibility</p:attrName>
                                        </p:attrNameLst>
                                      </p:cBhvr>
                                      <p:to>
                                        <p:strVal val="visible"/>
                                      </p:to>
                                    </p:set>
                                    <p:animEffect transition="in" filter="wipe(right)">
                                      <p:cBhvr>
                                        <p:cTn id="52" dur="500"/>
                                        <p:tgtEl>
                                          <p:spTgt spid="9">
                                            <p:graphicEl>
                                              <a:dgm id="{F8693373-BE51-47F1-ADB0-3BD13286B498}"/>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2" fill="hold" grpId="0" nodeType="clickEffect">
                                  <p:stCondLst>
                                    <p:cond delay="0"/>
                                  </p:stCondLst>
                                  <p:childTnLst>
                                    <p:set>
                                      <p:cBhvr>
                                        <p:cTn id="56" dur="1" fill="hold">
                                          <p:stCondLst>
                                            <p:cond delay="0"/>
                                          </p:stCondLst>
                                        </p:cTn>
                                        <p:tgtEl>
                                          <p:spTgt spid="9">
                                            <p:graphicEl>
                                              <a:dgm id="{7DA5F745-1C74-4E02-BD4F-1919BAD9203F}"/>
                                            </p:graphicEl>
                                          </p:spTgt>
                                        </p:tgtEl>
                                        <p:attrNameLst>
                                          <p:attrName>style.visibility</p:attrName>
                                        </p:attrNameLst>
                                      </p:cBhvr>
                                      <p:to>
                                        <p:strVal val="visible"/>
                                      </p:to>
                                    </p:set>
                                    <p:animEffect transition="in" filter="wipe(right)">
                                      <p:cBhvr>
                                        <p:cTn id="57" dur="500"/>
                                        <p:tgtEl>
                                          <p:spTgt spid="9">
                                            <p:graphicEl>
                                              <a:dgm id="{7DA5F745-1C74-4E02-BD4F-1919BAD9203F}"/>
                                            </p:graphicEl>
                                          </p:spTgt>
                                        </p:tgtEl>
                                      </p:cBhvr>
                                    </p:animEffect>
                                  </p:childTnLst>
                                </p:cTn>
                              </p:par>
                            </p:childTnLst>
                          </p:cTn>
                        </p:par>
                        <p:par>
                          <p:cTn id="58" fill="hold">
                            <p:stCondLst>
                              <p:cond delay="500"/>
                            </p:stCondLst>
                            <p:childTnLst>
                              <p:par>
                                <p:cTn id="59" presetID="22" presetClass="entr" presetSubtype="2" fill="hold" grpId="0" nodeType="afterEffect">
                                  <p:stCondLst>
                                    <p:cond delay="0"/>
                                  </p:stCondLst>
                                  <p:childTnLst>
                                    <p:set>
                                      <p:cBhvr>
                                        <p:cTn id="60" dur="1" fill="hold">
                                          <p:stCondLst>
                                            <p:cond delay="0"/>
                                          </p:stCondLst>
                                        </p:cTn>
                                        <p:tgtEl>
                                          <p:spTgt spid="9">
                                            <p:graphicEl>
                                              <a:dgm id="{9D00E0F3-92A8-48FB-9D1D-AA20AEA074AF}"/>
                                            </p:graphicEl>
                                          </p:spTgt>
                                        </p:tgtEl>
                                        <p:attrNameLst>
                                          <p:attrName>style.visibility</p:attrName>
                                        </p:attrNameLst>
                                      </p:cBhvr>
                                      <p:to>
                                        <p:strVal val="visible"/>
                                      </p:to>
                                    </p:set>
                                    <p:animEffect transition="in" filter="wipe(right)">
                                      <p:cBhvr>
                                        <p:cTn id="61" dur="500"/>
                                        <p:tgtEl>
                                          <p:spTgt spid="9">
                                            <p:graphicEl>
                                              <a:dgm id="{9D00E0F3-92A8-48FB-9D1D-AA20AEA074AF}"/>
                                            </p:graphicEl>
                                          </p:spTgt>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2" fill="hold" grpId="0" nodeType="clickEffect">
                                  <p:stCondLst>
                                    <p:cond delay="0"/>
                                  </p:stCondLst>
                                  <p:childTnLst>
                                    <p:set>
                                      <p:cBhvr>
                                        <p:cTn id="65" dur="1" fill="hold">
                                          <p:stCondLst>
                                            <p:cond delay="0"/>
                                          </p:stCondLst>
                                        </p:cTn>
                                        <p:tgtEl>
                                          <p:spTgt spid="9">
                                            <p:graphicEl>
                                              <a:dgm id="{BF34FDA3-FEDE-4654-B83A-BB6765AA32CA}"/>
                                            </p:graphicEl>
                                          </p:spTgt>
                                        </p:tgtEl>
                                        <p:attrNameLst>
                                          <p:attrName>style.visibility</p:attrName>
                                        </p:attrNameLst>
                                      </p:cBhvr>
                                      <p:to>
                                        <p:strVal val="visible"/>
                                      </p:to>
                                    </p:set>
                                    <p:animEffect transition="in" filter="wipe(right)">
                                      <p:cBhvr>
                                        <p:cTn id="66" dur="500"/>
                                        <p:tgtEl>
                                          <p:spTgt spid="9">
                                            <p:graphicEl>
                                              <a:dgm id="{BF34FDA3-FEDE-4654-B83A-BB6765AA32CA}"/>
                                            </p:graphicEl>
                                          </p:spTgt>
                                        </p:tgtEl>
                                      </p:cBhvr>
                                    </p:animEffect>
                                  </p:childTnLst>
                                </p:cTn>
                              </p:par>
                            </p:childTnLst>
                          </p:cTn>
                        </p:par>
                        <p:par>
                          <p:cTn id="67" fill="hold">
                            <p:stCondLst>
                              <p:cond delay="500"/>
                            </p:stCondLst>
                            <p:childTnLst>
                              <p:par>
                                <p:cTn id="68" presetID="22" presetClass="entr" presetSubtype="2" fill="hold" grpId="0" nodeType="afterEffect">
                                  <p:stCondLst>
                                    <p:cond delay="0"/>
                                  </p:stCondLst>
                                  <p:childTnLst>
                                    <p:set>
                                      <p:cBhvr>
                                        <p:cTn id="69" dur="1" fill="hold">
                                          <p:stCondLst>
                                            <p:cond delay="0"/>
                                          </p:stCondLst>
                                        </p:cTn>
                                        <p:tgtEl>
                                          <p:spTgt spid="9">
                                            <p:graphicEl>
                                              <a:dgm id="{8ACD26B5-AA09-4388-B23E-9C809FE40103}"/>
                                            </p:graphicEl>
                                          </p:spTgt>
                                        </p:tgtEl>
                                        <p:attrNameLst>
                                          <p:attrName>style.visibility</p:attrName>
                                        </p:attrNameLst>
                                      </p:cBhvr>
                                      <p:to>
                                        <p:strVal val="visible"/>
                                      </p:to>
                                    </p:set>
                                    <p:animEffect transition="in" filter="wipe(right)">
                                      <p:cBhvr>
                                        <p:cTn id="70" dur="500"/>
                                        <p:tgtEl>
                                          <p:spTgt spid="9">
                                            <p:graphicEl>
                                              <a:dgm id="{8ACD26B5-AA09-4388-B23E-9C809FE40103}"/>
                                            </p:graphicEl>
                                          </p:spTgt>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2" fill="hold" grpId="0" nodeType="clickEffect">
                                  <p:stCondLst>
                                    <p:cond delay="0"/>
                                  </p:stCondLst>
                                  <p:childTnLst>
                                    <p:set>
                                      <p:cBhvr>
                                        <p:cTn id="74" dur="1" fill="hold">
                                          <p:stCondLst>
                                            <p:cond delay="0"/>
                                          </p:stCondLst>
                                        </p:cTn>
                                        <p:tgtEl>
                                          <p:spTgt spid="9">
                                            <p:graphicEl>
                                              <a:dgm id="{EEC8F494-8BFB-4FF6-9CAA-4EE35282B786}"/>
                                            </p:graphicEl>
                                          </p:spTgt>
                                        </p:tgtEl>
                                        <p:attrNameLst>
                                          <p:attrName>style.visibility</p:attrName>
                                        </p:attrNameLst>
                                      </p:cBhvr>
                                      <p:to>
                                        <p:strVal val="visible"/>
                                      </p:to>
                                    </p:set>
                                    <p:animEffect transition="in" filter="wipe(right)">
                                      <p:cBhvr>
                                        <p:cTn id="75" dur="500"/>
                                        <p:tgtEl>
                                          <p:spTgt spid="9">
                                            <p:graphicEl>
                                              <a:dgm id="{EEC8F494-8BFB-4FF6-9CAA-4EE35282B786}"/>
                                            </p:graphicEl>
                                          </p:spTgt>
                                        </p:tgtEl>
                                      </p:cBhvr>
                                    </p:animEffect>
                                  </p:childTnLst>
                                </p:cTn>
                              </p:par>
                            </p:childTnLst>
                          </p:cTn>
                        </p:par>
                        <p:par>
                          <p:cTn id="76" fill="hold">
                            <p:stCondLst>
                              <p:cond delay="500"/>
                            </p:stCondLst>
                            <p:childTnLst>
                              <p:par>
                                <p:cTn id="77" presetID="22" presetClass="entr" presetSubtype="2" fill="hold" grpId="0" nodeType="afterEffect">
                                  <p:stCondLst>
                                    <p:cond delay="0"/>
                                  </p:stCondLst>
                                  <p:childTnLst>
                                    <p:set>
                                      <p:cBhvr>
                                        <p:cTn id="78" dur="1" fill="hold">
                                          <p:stCondLst>
                                            <p:cond delay="0"/>
                                          </p:stCondLst>
                                        </p:cTn>
                                        <p:tgtEl>
                                          <p:spTgt spid="9">
                                            <p:graphicEl>
                                              <a:dgm id="{87850F6D-2B8B-404D-A19D-094EBF7E5257}"/>
                                            </p:graphicEl>
                                          </p:spTgt>
                                        </p:tgtEl>
                                        <p:attrNameLst>
                                          <p:attrName>style.visibility</p:attrName>
                                        </p:attrNameLst>
                                      </p:cBhvr>
                                      <p:to>
                                        <p:strVal val="visible"/>
                                      </p:to>
                                    </p:set>
                                    <p:animEffect transition="in" filter="wipe(right)">
                                      <p:cBhvr>
                                        <p:cTn id="79" dur="500"/>
                                        <p:tgtEl>
                                          <p:spTgt spid="9">
                                            <p:graphicEl>
                                              <a:dgm id="{87850F6D-2B8B-404D-A19D-094EBF7E5257}"/>
                                            </p:graphicEl>
                                          </p:spTgt>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2" fill="hold" grpId="0" nodeType="clickEffect">
                                  <p:stCondLst>
                                    <p:cond delay="0"/>
                                  </p:stCondLst>
                                  <p:childTnLst>
                                    <p:set>
                                      <p:cBhvr>
                                        <p:cTn id="83" dur="1" fill="hold">
                                          <p:stCondLst>
                                            <p:cond delay="0"/>
                                          </p:stCondLst>
                                        </p:cTn>
                                        <p:tgtEl>
                                          <p:spTgt spid="9">
                                            <p:graphicEl>
                                              <a:dgm id="{F0178A28-587B-4566-9F4C-42ACCB71AADD}"/>
                                            </p:graphicEl>
                                          </p:spTgt>
                                        </p:tgtEl>
                                        <p:attrNameLst>
                                          <p:attrName>style.visibility</p:attrName>
                                        </p:attrNameLst>
                                      </p:cBhvr>
                                      <p:to>
                                        <p:strVal val="visible"/>
                                      </p:to>
                                    </p:set>
                                    <p:animEffect transition="in" filter="wipe(right)">
                                      <p:cBhvr>
                                        <p:cTn id="84" dur="500"/>
                                        <p:tgtEl>
                                          <p:spTgt spid="9">
                                            <p:graphicEl>
                                              <a:dgm id="{F0178A28-587B-4566-9F4C-42ACCB71AADD}"/>
                                            </p:graphicEl>
                                          </p:spTgt>
                                        </p:tgtEl>
                                      </p:cBhvr>
                                    </p:animEffect>
                                  </p:childTnLst>
                                </p:cTn>
                              </p:par>
                            </p:childTnLst>
                          </p:cTn>
                        </p:par>
                        <p:par>
                          <p:cTn id="85" fill="hold">
                            <p:stCondLst>
                              <p:cond delay="500"/>
                            </p:stCondLst>
                            <p:childTnLst>
                              <p:par>
                                <p:cTn id="86" presetID="22" presetClass="entr" presetSubtype="2" fill="hold" grpId="0" nodeType="afterEffect">
                                  <p:stCondLst>
                                    <p:cond delay="0"/>
                                  </p:stCondLst>
                                  <p:childTnLst>
                                    <p:set>
                                      <p:cBhvr>
                                        <p:cTn id="87" dur="1" fill="hold">
                                          <p:stCondLst>
                                            <p:cond delay="0"/>
                                          </p:stCondLst>
                                        </p:cTn>
                                        <p:tgtEl>
                                          <p:spTgt spid="9">
                                            <p:graphicEl>
                                              <a:dgm id="{BCBC9458-7DD1-4193-AC64-4E7A19A2E4E0}"/>
                                            </p:graphicEl>
                                          </p:spTgt>
                                        </p:tgtEl>
                                        <p:attrNameLst>
                                          <p:attrName>style.visibility</p:attrName>
                                        </p:attrNameLst>
                                      </p:cBhvr>
                                      <p:to>
                                        <p:strVal val="visible"/>
                                      </p:to>
                                    </p:set>
                                    <p:animEffect transition="in" filter="wipe(right)">
                                      <p:cBhvr>
                                        <p:cTn id="88" dur="500"/>
                                        <p:tgtEl>
                                          <p:spTgt spid="9">
                                            <p:graphicEl>
                                              <a:dgm id="{BCBC9458-7DD1-4193-AC64-4E7A19A2E4E0}"/>
                                            </p:graphicEl>
                                          </p:spTgt>
                                        </p:tgtEl>
                                      </p:cBhvr>
                                    </p:animEffect>
                                  </p:childTnLst>
                                </p:cTn>
                              </p:par>
                            </p:childTnLst>
                          </p:cTn>
                        </p:par>
                      </p:childTnLst>
                    </p:cTn>
                  </p:par>
                  <p:par>
                    <p:cTn id="89" fill="hold">
                      <p:stCondLst>
                        <p:cond delay="indefinite"/>
                      </p:stCondLst>
                      <p:childTnLst>
                        <p:par>
                          <p:cTn id="90" fill="hold">
                            <p:stCondLst>
                              <p:cond delay="0"/>
                            </p:stCondLst>
                            <p:childTnLst>
                              <p:par>
                                <p:cTn id="91" presetID="22" presetClass="entr" presetSubtype="2" fill="hold" grpId="0" nodeType="clickEffect">
                                  <p:stCondLst>
                                    <p:cond delay="0"/>
                                  </p:stCondLst>
                                  <p:childTnLst>
                                    <p:set>
                                      <p:cBhvr>
                                        <p:cTn id="92" dur="1" fill="hold">
                                          <p:stCondLst>
                                            <p:cond delay="0"/>
                                          </p:stCondLst>
                                        </p:cTn>
                                        <p:tgtEl>
                                          <p:spTgt spid="9">
                                            <p:graphicEl>
                                              <a:dgm id="{4870131D-BA17-429B-A251-A4FABFD6260C}"/>
                                            </p:graphicEl>
                                          </p:spTgt>
                                        </p:tgtEl>
                                        <p:attrNameLst>
                                          <p:attrName>style.visibility</p:attrName>
                                        </p:attrNameLst>
                                      </p:cBhvr>
                                      <p:to>
                                        <p:strVal val="visible"/>
                                      </p:to>
                                    </p:set>
                                    <p:animEffect transition="in" filter="wipe(right)">
                                      <p:cBhvr>
                                        <p:cTn id="93" dur="500"/>
                                        <p:tgtEl>
                                          <p:spTgt spid="9">
                                            <p:graphicEl>
                                              <a:dgm id="{4870131D-BA17-429B-A251-A4FABFD6260C}"/>
                                            </p:graphicEl>
                                          </p:spTgt>
                                        </p:tgtEl>
                                      </p:cBhvr>
                                    </p:animEffect>
                                  </p:childTnLst>
                                </p:cTn>
                              </p:par>
                            </p:childTnLst>
                          </p:cTn>
                        </p:par>
                        <p:par>
                          <p:cTn id="94" fill="hold">
                            <p:stCondLst>
                              <p:cond delay="500"/>
                            </p:stCondLst>
                            <p:childTnLst>
                              <p:par>
                                <p:cTn id="95" presetID="22" presetClass="entr" presetSubtype="2" fill="hold" grpId="0" nodeType="afterEffect">
                                  <p:stCondLst>
                                    <p:cond delay="0"/>
                                  </p:stCondLst>
                                  <p:childTnLst>
                                    <p:set>
                                      <p:cBhvr>
                                        <p:cTn id="96" dur="1" fill="hold">
                                          <p:stCondLst>
                                            <p:cond delay="0"/>
                                          </p:stCondLst>
                                        </p:cTn>
                                        <p:tgtEl>
                                          <p:spTgt spid="9">
                                            <p:graphicEl>
                                              <a:dgm id="{E81B69C7-9BA2-4AE9-BBAB-DD4C844F534B}"/>
                                            </p:graphicEl>
                                          </p:spTgt>
                                        </p:tgtEl>
                                        <p:attrNameLst>
                                          <p:attrName>style.visibility</p:attrName>
                                        </p:attrNameLst>
                                      </p:cBhvr>
                                      <p:to>
                                        <p:strVal val="visible"/>
                                      </p:to>
                                    </p:set>
                                    <p:animEffect transition="in" filter="wipe(right)">
                                      <p:cBhvr>
                                        <p:cTn id="97" dur="500"/>
                                        <p:tgtEl>
                                          <p:spTgt spid="9">
                                            <p:graphicEl>
                                              <a:dgm id="{E81B69C7-9BA2-4AE9-BBAB-DD4C844F534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Graphic spid="9" grpId="0" uiExpand="1">
        <p:bldSub>
          <a:bldDgm bld="one"/>
        </p:bldSub>
      </p:bldGraphic>
      <p:bldP spid="4"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7000"/>
            <a:lum/>
          </a:blip>
          <a:srcRect/>
          <a:stretch>
            <a:fillRect/>
          </a:stretch>
        </a:blipFill>
        <a:effectLst/>
      </p:bgPr>
    </p:bg>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id="{3597E4D0-B386-3EF0-5DF4-6AC178EF6AE4}"/>
              </a:ext>
            </a:extLst>
          </p:cNvPr>
          <p:cNvSpPr>
            <a:spLocks noGrp="1" noRot="1" noMove="1" noResize="1" noEditPoints="1" noAdjustHandles="1" noChangeArrowheads="1" noChangeShapeType="1"/>
          </p:cNvSpPr>
          <p:nvPr/>
        </p:nvSpPr>
        <p:spPr>
          <a:xfrm>
            <a:off x="0" y="0"/>
            <a:ext cx="12192000" cy="1589602"/>
          </a:xfrm>
          <a:prstGeom prst="rect">
            <a:avLst/>
          </a:prstGeom>
          <a:solidFill>
            <a:srgbClr val="B1B3F5"/>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D107CA3F-6E84-063C-05FF-06442ADED793}"/>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ar-SA" sz="4400" b="1" dirty="0">
                <a:ln/>
                <a:solidFill>
                  <a:schemeClr val="accent3"/>
                </a:solidFill>
              </a:rPr>
              <a:t>القداسة والإخلاص في الخدمة</a:t>
            </a:r>
            <a:endParaRPr lang="en" sz="4400" b="1" dirty="0">
              <a:ln/>
              <a:solidFill>
                <a:schemeClr val="accent3"/>
              </a:solidFill>
            </a:endParaRPr>
          </a:p>
        </p:txBody>
      </p:sp>
      <p:sp>
        <p:nvSpPr>
          <p:cNvPr id="4" name="CuadroTexto 3">
            <a:extLst>
              <a:ext uri="{FF2B5EF4-FFF2-40B4-BE49-F238E27FC236}">
                <a16:creationId xmlns:a16="http://schemas.microsoft.com/office/drawing/2014/main" id="{98EBB502-7936-AE28-48F6-A78B58A73A91}"/>
              </a:ext>
            </a:extLst>
          </p:cNvPr>
          <p:cNvSpPr txBox="1"/>
          <p:nvPr/>
        </p:nvSpPr>
        <p:spPr>
          <a:xfrm>
            <a:off x="0" y="666273"/>
            <a:ext cx="12192000" cy="830997"/>
          </a:xfrm>
          <a:prstGeom prst="rect">
            <a:avLst/>
          </a:prstGeom>
          <a:noFill/>
        </p:spPr>
        <p:txBody>
          <a:bodyPr wrap="square">
            <a:spAutoFit/>
            <a:scene3d>
              <a:camera prst="orthographicFront"/>
              <a:lightRig rig="threePt" dir="t"/>
            </a:scene3d>
            <a:sp3d extrusionH="57150">
              <a:bevelT w="38100" h="38100"/>
            </a:sp3d>
          </a:bodyPr>
          <a:lstStyle/>
          <a:p>
            <a:pPr algn="ctr" rtl="1"/>
            <a:r>
              <a:rPr lang="en" sz="2400" b="1" dirty="0">
                <a:solidFill>
                  <a:schemeClr val="accent1">
                    <a:lumMod val="75000"/>
                  </a:schemeClr>
                </a:solidFill>
                <a:latin typeface="Comic Sans MS" panose="030F0702030302020204" pitchFamily="66" charset="0"/>
              </a:rPr>
              <a:t>“</a:t>
            </a:r>
            <a:r>
              <a:rPr lang="ar-SA" sz="2400" b="1" dirty="0">
                <a:solidFill>
                  <a:schemeClr val="accent1">
                    <a:lumMod val="75000"/>
                  </a:schemeClr>
                </a:solidFill>
                <a:latin typeface="Comic Sans MS" panose="030F0702030302020204" pitchFamily="66" charset="0"/>
              </a:rPr>
              <a:t>'فَإِنَّ فَخْرَنَا هُوَ هَذَا: شَهَادَةُ ضَمِيرِنَا بِأَنَّنَا، فِي قَدَاسَةِ اللهِ وَإِخْلاصِهِ، قَدْ سَلَكْنَا فِي الْعَالَمِ، وَبِخَاصَّةٍ تُجَاهَكُمْ؛ وَلَمْ يَكُنْ ذَلِكَ بِحِكْمَةٍ بَشَرِيَّةٍ بَلْ بِنِعْمَةِ اللهِ. '</a:t>
            </a:r>
            <a:r>
              <a:rPr lang="ar-SA" b="1" dirty="0">
                <a:solidFill>
                  <a:schemeClr val="accent1">
                    <a:lumMod val="75000"/>
                  </a:schemeClr>
                </a:solidFill>
                <a:latin typeface="Comic Sans MS" panose="030F0702030302020204" pitchFamily="66" charset="0"/>
              </a:rPr>
              <a:t> (2 </a:t>
            </a:r>
            <a:r>
              <a:rPr lang="ar-SA" b="1" dirty="0" err="1">
                <a:solidFill>
                  <a:schemeClr val="accent1">
                    <a:lumMod val="75000"/>
                  </a:schemeClr>
                </a:solidFill>
                <a:latin typeface="Comic Sans MS" panose="030F0702030302020204" pitchFamily="66" charset="0"/>
              </a:rPr>
              <a:t>كورنثوس</a:t>
            </a:r>
            <a:r>
              <a:rPr lang="fr-FR" b="1" dirty="0">
                <a:solidFill>
                  <a:schemeClr val="accent1">
                    <a:lumMod val="75000"/>
                  </a:schemeClr>
                </a:solidFill>
                <a:latin typeface="Comic Sans MS" panose="030F0702030302020204" pitchFamily="66" charset="0"/>
              </a:rPr>
              <a:t>12:1</a:t>
            </a:r>
            <a:r>
              <a:rPr lang="ar-SA" b="1" dirty="0">
                <a:solidFill>
                  <a:schemeClr val="accent1">
                    <a:lumMod val="75000"/>
                  </a:schemeClr>
                </a:solidFill>
                <a:latin typeface="Comic Sans MS" panose="030F0702030302020204" pitchFamily="66" charset="0"/>
              </a:rPr>
              <a:t>)</a:t>
            </a:r>
            <a:endParaRPr lang="es-ES" sz="1100" b="1" dirty="0">
              <a:solidFill>
                <a:schemeClr val="accent1">
                  <a:lumMod val="75000"/>
                </a:schemeClr>
              </a:solidFill>
              <a:latin typeface="Comic Sans MS" panose="030F0702030302020204" pitchFamily="66" charset="0"/>
            </a:endParaRPr>
          </a:p>
        </p:txBody>
      </p:sp>
      <p:sp>
        <p:nvSpPr>
          <p:cNvPr id="5" name="CuadroTexto 4">
            <a:extLst>
              <a:ext uri="{FF2B5EF4-FFF2-40B4-BE49-F238E27FC236}">
                <a16:creationId xmlns:a16="http://schemas.microsoft.com/office/drawing/2014/main" id="{A59B8B1F-9261-4764-A299-C4B17AB23768}"/>
              </a:ext>
            </a:extLst>
          </p:cNvPr>
          <p:cNvSpPr txBox="1"/>
          <p:nvPr/>
        </p:nvSpPr>
        <p:spPr>
          <a:xfrm>
            <a:off x="-57150" y="1686610"/>
            <a:ext cx="7509387" cy="1200329"/>
          </a:xfrm>
          <a:prstGeom prst="rect">
            <a:avLst/>
          </a:prstGeom>
          <a:noFill/>
        </p:spPr>
        <p:txBody>
          <a:bodyPr wrap="square" rtlCol="0">
            <a:spAutoFit/>
          </a:bodyPr>
          <a:lstStyle/>
          <a:p>
            <a:pPr algn="r" rtl="1">
              <a:spcBef>
                <a:spcPts val="600"/>
              </a:spcBef>
            </a:pPr>
            <a:r>
              <a:rPr lang="ar-SA" sz="2400" b="1" dirty="0"/>
              <a:t>كان بعض الناس ينظرون بازدراء إلى بولس، متهمين إياه بالضعف والتردد (2 </a:t>
            </a:r>
            <a:r>
              <a:rPr lang="ar-SA" sz="2400" b="1" dirty="0" err="1"/>
              <a:t>كورنثوس</a:t>
            </a:r>
            <a:r>
              <a:rPr lang="ar-SA" sz="2400" b="1" dirty="0"/>
              <a:t> 10:10). لهذا السبب، ولكي تستقبل نصيحته وتقبل، كان من الضروري أن يدافع الرسول عن نفسه ضد مثل هذه الاتهامات.</a:t>
            </a:r>
            <a:endParaRPr lang="en" sz="2400" b="1" dirty="0"/>
          </a:p>
        </p:txBody>
      </p:sp>
      <p:pic>
        <p:nvPicPr>
          <p:cNvPr id="6" name="Imagen 5">
            <a:extLst>
              <a:ext uri="{FF2B5EF4-FFF2-40B4-BE49-F238E27FC236}">
                <a16:creationId xmlns:a16="http://schemas.microsoft.com/office/drawing/2014/main" id="{5034D9BC-25C9-1266-323A-5617CEAE4A9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15226" y="1702393"/>
            <a:ext cx="4549263" cy="2545421"/>
          </a:xfrm>
          <a:prstGeom prst="rect">
            <a:avLst/>
          </a:prstGeom>
          <a:solidFill>
            <a:srgbClr val="FFFFFF">
              <a:shade val="85000"/>
            </a:srgbClr>
          </a:solidFill>
          <a:ln w="88900" cap="sq">
            <a:solidFill>
              <a:schemeClr val="tx2">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CuadroTexto 7">
            <a:extLst>
              <a:ext uri="{FF2B5EF4-FFF2-40B4-BE49-F238E27FC236}">
                <a16:creationId xmlns:a16="http://schemas.microsoft.com/office/drawing/2014/main" id="{DD21E7EC-49B9-6342-F5C7-D62FA0377639}"/>
              </a:ext>
            </a:extLst>
          </p:cNvPr>
          <p:cNvSpPr txBox="1"/>
          <p:nvPr/>
        </p:nvSpPr>
        <p:spPr>
          <a:xfrm>
            <a:off x="3374407" y="4190655"/>
            <a:ext cx="2277702" cy="2308324"/>
          </a:xfrm>
          <a:prstGeom prst="rect">
            <a:avLst/>
          </a:prstGeom>
          <a:noFill/>
        </p:spPr>
        <p:txBody>
          <a:bodyPr wrap="square">
            <a:spAutoFit/>
          </a:bodyPr>
          <a:lstStyle/>
          <a:p>
            <a:pPr algn="r" rtl="1">
              <a:spcBef>
                <a:spcPts val="600"/>
              </a:spcBef>
            </a:pPr>
            <a:r>
              <a:rPr lang="ar-SA" sz="2400" b="1" dirty="0"/>
              <a:t>كان هو وشركاؤه قادرين على القول بثقة إن سلوكه كان مقدسا وصادقا [نقاء]، سواء داخل الكنيسة أو خارجها.</a:t>
            </a:r>
            <a:endParaRPr lang="en" sz="2400" b="1" dirty="0"/>
          </a:p>
        </p:txBody>
      </p:sp>
      <p:sp>
        <p:nvSpPr>
          <p:cNvPr id="10" name="CuadroTexto 9">
            <a:extLst>
              <a:ext uri="{FF2B5EF4-FFF2-40B4-BE49-F238E27FC236}">
                <a16:creationId xmlns:a16="http://schemas.microsoft.com/office/drawing/2014/main" id="{91BDFD08-4191-F7E7-A6DC-81DFC9B295EC}"/>
              </a:ext>
            </a:extLst>
          </p:cNvPr>
          <p:cNvSpPr txBox="1"/>
          <p:nvPr/>
        </p:nvSpPr>
        <p:spPr>
          <a:xfrm>
            <a:off x="7430885" y="4498432"/>
            <a:ext cx="4758813" cy="1938992"/>
          </a:xfrm>
          <a:prstGeom prst="rect">
            <a:avLst/>
          </a:prstGeom>
          <a:noFill/>
        </p:spPr>
        <p:txBody>
          <a:bodyPr wrap="square">
            <a:spAutoFit/>
          </a:bodyPr>
          <a:lstStyle/>
          <a:p>
            <a:pPr algn="r" rtl="1">
              <a:spcBef>
                <a:spcPts val="600"/>
              </a:spcBef>
            </a:pPr>
            <a:r>
              <a:rPr lang="ar-SA" sz="2400" b="1" dirty="0"/>
              <a:t>لهذا السبب، كانت كتابات بولس خالية من النوايا الخفية. كان يأمل أن تقرأ هذه الرسائل وتفهم في سياق القداسة والإخلاص—أي تكتب بدافع المحبة لها وتبحث فقط عن خيرها (2 </a:t>
            </a:r>
            <a:r>
              <a:rPr lang="ar-SA" sz="2400" b="1" dirty="0" err="1"/>
              <a:t>كورنثوس</a:t>
            </a:r>
            <a:r>
              <a:rPr lang="ar-SA" sz="2400" b="1" dirty="0"/>
              <a:t> </a:t>
            </a:r>
            <a:r>
              <a:rPr lang="fr-FR" sz="2400" b="1" dirty="0"/>
              <a:t>13:1</a:t>
            </a:r>
            <a:r>
              <a:rPr lang="ar-SA" sz="2400" b="1" dirty="0"/>
              <a:t>-14).</a:t>
            </a:r>
            <a:endParaRPr lang="en" sz="2400" b="1" dirty="0"/>
          </a:p>
        </p:txBody>
      </p:sp>
      <p:pic>
        <p:nvPicPr>
          <p:cNvPr id="12" name="Imagen 11">
            <a:extLst>
              <a:ext uri="{FF2B5EF4-FFF2-40B4-BE49-F238E27FC236}">
                <a16:creationId xmlns:a16="http://schemas.microsoft.com/office/drawing/2014/main" id="{D8C68A93-CF3B-F371-3EF8-C85A11EF5586}"/>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24132" y="4077858"/>
            <a:ext cx="3267998" cy="2554545"/>
          </a:xfrm>
          <a:prstGeom prst="roundRect">
            <a:avLst>
              <a:gd name="adj" fmla="val 0"/>
            </a:avLst>
          </a:prstGeom>
          <a:solidFill>
            <a:srgbClr val="FFFFFF"/>
          </a:solidFill>
          <a:ln w="76200" cap="sq">
            <a:solidFill>
              <a:schemeClr val="accent1">
                <a:lumMod val="75000"/>
              </a:schemeClr>
            </a:solidFill>
            <a:miter lim="800000"/>
          </a:ln>
          <a:effectLst/>
          <a:scene3d>
            <a:camera prst="orthographicFront"/>
            <a:lightRig rig="threePt" dir="t">
              <a:rot lat="0" lon="0" rev="2700000"/>
            </a:lightRig>
          </a:scene3d>
          <a:sp3d contourW="6350">
            <a:bevelT h="38100"/>
            <a:contourClr>
              <a:srgbClr val="C0C0C0"/>
            </a:contourClr>
          </a:sp3d>
        </p:spPr>
      </p:pic>
      <p:pic>
        <p:nvPicPr>
          <p:cNvPr id="14" name="Imagen 13">
            <a:extLst>
              <a:ext uri="{FF2B5EF4-FFF2-40B4-BE49-F238E27FC236}">
                <a16:creationId xmlns:a16="http://schemas.microsoft.com/office/drawing/2014/main" id="{6136CAEC-A043-B3F2-6669-331D5EFE1DF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751871" y="3965059"/>
            <a:ext cx="1563830" cy="2780142"/>
          </a:xfrm>
          <a:prstGeom prst="rect">
            <a:avLst/>
          </a:prstGeom>
          <a:ln w="88900" cap="sq" cmpd="thickThin">
            <a:solidFill>
              <a:schemeClr val="accent3">
                <a:lumMod val="75000"/>
              </a:schemeClr>
            </a:solidFill>
            <a:prstDash val="solid"/>
            <a:miter lim="800000"/>
          </a:ln>
          <a:effectLst>
            <a:innerShdw blurRad="76200">
              <a:srgbClr val="000000"/>
            </a:innerShdw>
          </a:effectLst>
        </p:spPr>
      </p:pic>
      <p:sp>
        <p:nvSpPr>
          <p:cNvPr id="7" name="CuadroTexto 6">
            <a:extLst>
              <a:ext uri="{FF2B5EF4-FFF2-40B4-BE49-F238E27FC236}">
                <a16:creationId xmlns:a16="http://schemas.microsoft.com/office/drawing/2014/main" id="{008292DF-2583-92D9-4C4B-AE633D2BBCBD}"/>
              </a:ext>
            </a:extLst>
          </p:cNvPr>
          <p:cNvSpPr txBox="1"/>
          <p:nvPr/>
        </p:nvSpPr>
        <p:spPr>
          <a:xfrm>
            <a:off x="102780" y="2990999"/>
            <a:ext cx="7309055" cy="830997"/>
          </a:xfrm>
          <a:prstGeom prst="rect">
            <a:avLst/>
          </a:prstGeom>
          <a:noFill/>
        </p:spPr>
        <p:txBody>
          <a:bodyPr wrap="square">
            <a:spAutoFit/>
          </a:bodyPr>
          <a:lstStyle/>
          <a:p>
            <a:pPr lvl="0" algn="r" rtl="1">
              <a:spcBef>
                <a:spcPts val="600"/>
              </a:spcBef>
              <a:defRPr/>
            </a:pPr>
            <a:r>
              <a:rPr lang="ar-SA" sz="2400" b="1" dirty="0">
                <a:solidFill>
                  <a:prstClr val="black"/>
                </a:solidFill>
              </a:rPr>
              <a:t>كإنسان، كان يعتبر نفسه غير مهم (أفسس </a:t>
            </a:r>
            <a:r>
              <a:rPr lang="fr-FR" sz="2400" b="1" dirty="0">
                <a:solidFill>
                  <a:prstClr val="black"/>
                </a:solidFill>
              </a:rPr>
              <a:t>8:3</a:t>
            </a:r>
            <a:r>
              <a:rPr lang="ar-SA" sz="2400" b="1" dirty="0">
                <a:solidFill>
                  <a:prstClr val="black"/>
                </a:solidFill>
              </a:rPr>
              <a:t>). ولكن، بفضل الله، كان بإمكانه أن يتفاخر بضميره المرتاح (2 </a:t>
            </a:r>
            <a:r>
              <a:rPr lang="ar-SA" sz="2400" b="1" dirty="0" err="1">
                <a:solidFill>
                  <a:prstClr val="black"/>
                </a:solidFill>
              </a:rPr>
              <a:t>كورنثوس</a:t>
            </a:r>
            <a:r>
              <a:rPr lang="ar-SA" sz="2400" b="1" dirty="0">
                <a:solidFill>
                  <a:prstClr val="black"/>
                </a:solidFill>
              </a:rPr>
              <a:t> </a:t>
            </a:r>
            <a:r>
              <a:rPr lang="fr-FR" sz="2400" b="1" dirty="0">
                <a:solidFill>
                  <a:prstClr val="black"/>
                </a:solidFill>
              </a:rPr>
              <a:t>12:1</a:t>
            </a:r>
            <a:r>
              <a:rPr lang="ar-SA" sz="2400" b="1" dirty="0">
                <a:solidFill>
                  <a:prstClr val="black"/>
                </a:solidFill>
              </a:rPr>
              <a:t>).</a:t>
            </a:r>
            <a:endParaRPr kumimoji="0" lang="en" sz="24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06282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arn(outVertic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randombar(horizontal)">
                                      <p:cBhvr>
                                        <p:cTn id="21" dur="500"/>
                                        <p:tgtEl>
                                          <p:spTgt spid="6"/>
                                        </p:tgtEl>
                                      </p:cBhvr>
                                    </p:animEffect>
                                  </p:childTnLst>
                                </p:cTn>
                              </p:par>
                            </p:childTnLst>
                          </p:cTn>
                        </p:par>
                        <p:par>
                          <p:cTn id="22" fill="hold">
                            <p:stCondLst>
                              <p:cond delay="500"/>
                            </p:stCondLst>
                            <p:childTnLst>
                              <p:par>
                                <p:cTn id="23" presetID="22" presetClass="entr" presetSubtype="2"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righ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2"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right)">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37"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900" decel="100000" fill="hold"/>
                                        <p:tgtEl>
                                          <p:spTgt spid="12"/>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par>
                                <p:cTn id="39" presetID="37" presetClass="entr" presetSubtype="0"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1000"/>
                                        <p:tgtEl>
                                          <p:spTgt spid="8"/>
                                        </p:tgtEl>
                                      </p:cBhvr>
                                    </p:animEffect>
                                    <p:anim calcmode="lin" valueType="num">
                                      <p:cBhvr>
                                        <p:cTn id="42" dur="1000" fill="hold"/>
                                        <p:tgtEl>
                                          <p:spTgt spid="8"/>
                                        </p:tgtEl>
                                        <p:attrNameLst>
                                          <p:attrName>ppt_x</p:attrName>
                                        </p:attrNameLst>
                                      </p:cBhvr>
                                      <p:tavLst>
                                        <p:tav tm="0">
                                          <p:val>
                                            <p:strVal val="#ppt_x"/>
                                          </p:val>
                                        </p:tav>
                                        <p:tav tm="100000">
                                          <p:val>
                                            <p:strVal val="#ppt_x"/>
                                          </p:val>
                                        </p:tav>
                                      </p:tavLst>
                                    </p:anim>
                                    <p:anim calcmode="lin" valueType="num">
                                      <p:cBhvr>
                                        <p:cTn id="43" dur="900" decel="100000" fill="hold"/>
                                        <p:tgtEl>
                                          <p:spTgt spid="8"/>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7" presetClass="entr" presetSubtype="0" fill="hold"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1000"/>
                                        <p:tgtEl>
                                          <p:spTgt spid="14"/>
                                        </p:tgtEl>
                                      </p:cBhvr>
                                    </p:animEffect>
                                    <p:anim calcmode="lin" valueType="num">
                                      <p:cBhvr>
                                        <p:cTn id="50" dur="1000" fill="hold"/>
                                        <p:tgtEl>
                                          <p:spTgt spid="14"/>
                                        </p:tgtEl>
                                        <p:attrNameLst>
                                          <p:attrName>ppt_x</p:attrName>
                                        </p:attrNameLst>
                                      </p:cBhvr>
                                      <p:tavLst>
                                        <p:tav tm="0">
                                          <p:val>
                                            <p:strVal val="#ppt_x"/>
                                          </p:val>
                                        </p:tav>
                                        <p:tav tm="100000">
                                          <p:val>
                                            <p:strVal val="#ppt_x"/>
                                          </p:val>
                                        </p:tav>
                                      </p:tavLst>
                                    </p:anim>
                                    <p:anim calcmode="lin" valueType="num">
                                      <p:cBhvr>
                                        <p:cTn id="51" dur="900" decel="100000" fill="hold"/>
                                        <p:tgtEl>
                                          <p:spTgt spid="14"/>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par>
                                <p:cTn id="53" presetID="37" presetClass="entr" presetSubtype="0" fill="hold" grpId="0" nodeType="with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1000"/>
                                        <p:tgtEl>
                                          <p:spTgt spid="10"/>
                                        </p:tgtEl>
                                      </p:cBhvr>
                                    </p:animEffect>
                                    <p:anim calcmode="lin" valueType="num">
                                      <p:cBhvr>
                                        <p:cTn id="56" dur="1000" fill="hold"/>
                                        <p:tgtEl>
                                          <p:spTgt spid="10"/>
                                        </p:tgtEl>
                                        <p:attrNameLst>
                                          <p:attrName>ppt_x</p:attrName>
                                        </p:attrNameLst>
                                      </p:cBhvr>
                                      <p:tavLst>
                                        <p:tav tm="0">
                                          <p:val>
                                            <p:strVal val="#ppt_x"/>
                                          </p:val>
                                        </p:tav>
                                        <p:tav tm="100000">
                                          <p:val>
                                            <p:strVal val="#ppt_x"/>
                                          </p:val>
                                        </p:tav>
                                      </p:tavLst>
                                    </p:anim>
                                    <p:anim calcmode="lin" valueType="num">
                                      <p:cBhvr>
                                        <p:cTn id="57" dur="900" decel="100000" fill="hold"/>
                                        <p:tgtEl>
                                          <p:spTgt spid="10"/>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8" grpId="0"/>
      <p:bldP spid="10"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4E3162B-ED2C-2831-808E-2BF9680FBD42}"/>
              </a:ext>
            </a:extLst>
          </p:cNvPr>
          <p:cNvSpPr txBox="1"/>
          <p:nvPr/>
        </p:nvSpPr>
        <p:spPr>
          <a:xfrm>
            <a:off x="0" y="0"/>
            <a:ext cx="7239504" cy="769441"/>
          </a:xfrm>
          <a:prstGeom prst="rect">
            <a:avLst/>
          </a:prstGeom>
          <a:noFill/>
        </p:spPr>
        <p:txBody>
          <a:bodyPr wrap="square">
            <a:spAutoFit/>
          </a:bodyPr>
          <a:lstStyle/>
          <a:p>
            <a:pPr algn="ctr" rtl="1"/>
            <a:r>
              <a:rPr lang="ar-SA" sz="4400" b="1" dirty="0">
                <a:ln w="6600">
                  <a:solidFill>
                    <a:schemeClr val="accent1">
                      <a:lumMod val="75000"/>
                    </a:schemeClr>
                  </a:solidFill>
                  <a:prstDash val="solid"/>
                </a:ln>
                <a:solidFill>
                  <a:srgbClr val="FFFFFF"/>
                </a:solidFill>
                <a:effectLst>
                  <a:outerShdw dist="38100" dir="2700000" algn="tl" rotWithShape="0">
                    <a:schemeClr val="accent1">
                      <a:lumMod val="75000"/>
                    </a:schemeClr>
                  </a:outerShdw>
                </a:effectLst>
              </a:rPr>
              <a:t>أن تتصرف بحكمة</a:t>
            </a:r>
            <a:endParaRPr lang="en" sz="4400" b="1" dirty="0">
              <a:ln w="6600">
                <a:solidFill>
                  <a:schemeClr val="accent1">
                    <a:lumMod val="75000"/>
                  </a:schemeClr>
                </a:solidFill>
                <a:prstDash val="solid"/>
              </a:ln>
              <a:solidFill>
                <a:srgbClr val="FFFFFF"/>
              </a:solidFill>
              <a:effectLst>
                <a:outerShdw dist="38100" dir="2700000" algn="tl" rotWithShape="0">
                  <a:schemeClr val="accent1">
                    <a:lumMod val="75000"/>
                  </a:schemeClr>
                </a:outerShdw>
              </a:effectLst>
            </a:endParaRPr>
          </a:p>
        </p:txBody>
      </p:sp>
      <p:sp>
        <p:nvSpPr>
          <p:cNvPr id="5" name="CuadroTexto 4">
            <a:extLst>
              <a:ext uri="{FF2B5EF4-FFF2-40B4-BE49-F238E27FC236}">
                <a16:creationId xmlns:a16="http://schemas.microsoft.com/office/drawing/2014/main" id="{A0BE5322-A743-B8A4-AE25-C1C95E1D844C}"/>
              </a:ext>
            </a:extLst>
          </p:cNvPr>
          <p:cNvSpPr txBox="1"/>
          <p:nvPr/>
        </p:nvSpPr>
        <p:spPr>
          <a:xfrm>
            <a:off x="199816" y="786066"/>
            <a:ext cx="6782009" cy="738664"/>
          </a:xfrm>
          <a:prstGeom prst="rect">
            <a:avLst/>
          </a:prstGeom>
          <a:ln w="28575">
            <a:noFill/>
          </a:ln>
          <a:effectLst>
            <a:innerShdw blurRad="114300">
              <a:prstClr val="black"/>
            </a:inn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algn="ctr" rtl="1"/>
            <a:r>
              <a:rPr lang="ar-SA" b="1" dirty="0">
                <a:solidFill>
                  <a:schemeClr val="accent4">
                    <a:lumMod val="50000"/>
                  </a:schemeClr>
                </a:solidFill>
                <a:latin typeface="Comic Sans MS" panose="030F0702030302020204" pitchFamily="66" charset="0"/>
              </a:rPr>
              <a:t>"</a:t>
            </a:r>
            <a:r>
              <a:rPr lang="ar-SA" sz="2400" b="1" dirty="0">
                <a:solidFill>
                  <a:schemeClr val="accent4">
                    <a:lumMod val="50000"/>
                  </a:schemeClr>
                </a:solidFill>
                <a:latin typeface="Comic Sans MS" panose="030F0702030302020204" pitchFamily="66" charset="0"/>
              </a:rPr>
              <a:t>إذا لم تؤمن بالله، فلن تستطيع فعل شيء حيال ذلك." </a:t>
            </a:r>
            <a:r>
              <a:rPr lang="ar-SA" b="1" dirty="0">
                <a:solidFill>
                  <a:schemeClr val="accent4">
                    <a:lumMod val="50000"/>
                  </a:schemeClr>
                </a:solidFill>
                <a:latin typeface="Comic Sans MS" panose="030F0702030302020204" pitchFamily="66" charset="0"/>
              </a:rPr>
              <a:t>
2 كورنثوس </a:t>
            </a:r>
            <a:r>
              <a:rPr lang="fr-FR" b="1" dirty="0">
                <a:solidFill>
                  <a:schemeClr val="accent4">
                    <a:lumMod val="50000"/>
                  </a:schemeClr>
                </a:solidFill>
                <a:latin typeface="Comic Sans MS" panose="030F0702030302020204" pitchFamily="66" charset="0"/>
              </a:rPr>
              <a:t>23:1</a:t>
            </a:r>
            <a:endParaRPr lang="en" sz="1400" b="1" dirty="0">
              <a:solidFill>
                <a:schemeClr val="accent4">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2FFDF46C-F5AE-7AB3-8099-4CAADB02E1C5}"/>
              </a:ext>
            </a:extLst>
          </p:cNvPr>
          <p:cNvSpPr txBox="1"/>
          <p:nvPr/>
        </p:nvSpPr>
        <p:spPr>
          <a:xfrm>
            <a:off x="200025" y="1827013"/>
            <a:ext cx="6372225" cy="830997"/>
          </a:xfrm>
          <a:prstGeom prst="rect">
            <a:avLst/>
          </a:prstGeom>
          <a:noFill/>
        </p:spPr>
        <p:txBody>
          <a:bodyPr wrap="square" rtlCol="0">
            <a:spAutoFit/>
          </a:bodyPr>
          <a:lstStyle/>
          <a:p>
            <a:pPr algn="r" rtl="1">
              <a:spcBef>
                <a:spcPts val="600"/>
              </a:spcBef>
            </a:pPr>
            <a:r>
              <a:rPr lang="ar-SA" sz="2400" b="1" dirty="0"/>
              <a:t>في رسالته الأولى، أخبر بولس أهل </a:t>
            </a:r>
            <a:r>
              <a:rPr lang="ar-SA" sz="2400" b="1" dirty="0" err="1"/>
              <a:t>كورنثوس</a:t>
            </a:r>
            <a:r>
              <a:rPr lang="ar-SA" sz="2400" b="1" dirty="0"/>
              <a:t> بالطريق الذي كان يخطط له (1 </a:t>
            </a:r>
            <a:r>
              <a:rPr lang="ar-SA" sz="2400" b="1" dirty="0" err="1"/>
              <a:t>كورنثوس</a:t>
            </a:r>
            <a:r>
              <a:rPr lang="ar-SA" sz="2400" b="1" dirty="0"/>
              <a:t> </a:t>
            </a:r>
            <a:r>
              <a:rPr lang="fr-FR" sz="2400" b="1" dirty="0"/>
              <a:t>5:16</a:t>
            </a:r>
            <a:r>
              <a:rPr lang="ar-SA" sz="2400" b="1" dirty="0"/>
              <a:t>-11):</a:t>
            </a:r>
            <a:endParaRPr lang="en" sz="2400" b="1" dirty="0"/>
          </a:p>
        </p:txBody>
      </p:sp>
      <p:graphicFrame>
        <p:nvGraphicFramePr>
          <p:cNvPr id="7" name="Diagrama 6">
            <a:extLst>
              <a:ext uri="{FF2B5EF4-FFF2-40B4-BE49-F238E27FC236}">
                <a16:creationId xmlns:a16="http://schemas.microsoft.com/office/drawing/2014/main" id="{66F2B503-7118-857B-EAE4-42D527EE6899}"/>
              </a:ext>
            </a:extLst>
          </p:cNvPr>
          <p:cNvGraphicFramePr/>
          <p:nvPr>
            <p:extLst>
              <p:ext uri="{D42A27DB-BD31-4B8C-83A1-F6EECF244321}">
                <p14:modId xmlns:p14="http://schemas.microsoft.com/office/powerpoint/2010/main" val="1048046499"/>
              </p:ext>
            </p:extLst>
          </p:nvPr>
        </p:nvGraphicFramePr>
        <p:xfrm>
          <a:off x="304800" y="2623969"/>
          <a:ext cx="5962650" cy="36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B6703912-8BC0-5B43-4D6B-041B8C583746}"/>
              </a:ext>
            </a:extLst>
          </p:cNvPr>
          <p:cNvSpPr txBox="1"/>
          <p:nvPr/>
        </p:nvSpPr>
        <p:spPr>
          <a:xfrm>
            <a:off x="200024" y="3073039"/>
            <a:ext cx="11991975" cy="461665"/>
          </a:xfrm>
          <a:prstGeom prst="rect">
            <a:avLst/>
          </a:prstGeom>
          <a:noFill/>
        </p:spPr>
        <p:txBody>
          <a:bodyPr wrap="square" rtlCol="0">
            <a:spAutoFit/>
          </a:bodyPr>
          <a:lstStyle/>
          <a:p>
            <a:pPr algn="r" rtl="1">
              <a:spcBef>
                <a:spcPts val="600"/>
              </a:spcBef>
            </a:pPr>
            <a:r>
              <a:rPr lang="ar-SA" sz="2400" b="1" dirty="0"/>
              <a:t>في رسالة لاحقة ( 2 </a:t>
            </a:r>
            <a:r>
              <a:rPr lang="ar-SA" sz="2400" b="1" dirty="0" err="1"/>
              <a:t>كورنثوس</a:t>
            </a:r>
            <a:r>
              <a:rPr lang="ar-SA" sz="2400" b="1" dirty="0"/>
              <a:t> </a:t>
            </a:r>
            <a:r>
              <a:rPr lang="fr-FR" sz="2400" b="1" dirty="0"/>
              <a:t>8:7</a:t>
            </a:r>
            <a:r>
              <a:rPr lang="ar-SA" sz="2400" b="1" dirty="0"/>
              <a:t>) أخبرهم أنه سيزورهم مرتين (2 </a:t>
            </a:r>
            <a:r>
              <a:rPr lang="ar-SA" sz="2400" b="1" dirty="0" err="1"/>
              <a:t>كورنثوس</a:t>
            </a:r>
            <a:r>
              <a:rPr lang="ar-SA" sz="2400" b="1" dirty="0"/>
              <a:t> </a:t>
            </a:r>
            <a:r>
              <a:rPr lang="fr-FR" sz="2400" b="1" dirty="0"/>
              <a:t>15:1</a:t>
            </a:r>
            <a:r>
              <a:rPr lang="ar-SA" sz="2400" b="1" dirty="0"/>
              <a:t>-16):</a:t>
            </a:r>
            <a:endParaRPr lang="en" sz="2400" b="1" dirty="0"/>
          </a:p>
        </p:txBody>
      </p:sp>
      <p:graphicFrame>
        <p:nvGraphicFramePr>
          <p:cNvPr id="11" name="Diagrama 10">
            <a:extLst>
              <a:ext uri="{FF2B5EF4-FFF2-40B4-BE49-F238E27FC236}">
                <a16:creationId xmlns:a16="http://schemas.microsoft.com/office/drawing/2014/main" id="{FB082717-2A6E-2EE9-5FD7-0DB8F7C433CF}"/>
              </a:ext>
            </a:extLst>
          </p:cNvPr>
          <p:cNvGraphicFramePr/>
          <p:nvPr>
            <p:extLst>
              <p:ext uri="{D42A27DB-BD31-4B8C-83A1-F6EECF244321}">
                <p14:modId xmlns:p14="http://schemas.microsoft.com/office/powerpoint/2010/main" val="33600278"/>
              </p:ext>
            </p:extLst>
          </p:nvPr>
        </p:nvGraphicFramePr>
        <p:xfrm>
          <a:off x="304800" y="3562219"/>
          <a:ext cx="7181850" cy="360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CuadroTexto 12">
            <a:extLst>
              <a:ext uri="{FF2B5EF4-FFF2-40B4-BE49-F238E27FC236}">
                <a16:creationId xmlns:a16="http://schemas.microsoft.com/office/drawing/2014/main" id="{C3D4075A-5042-9B95-1874-068F5507E4B4}"/>
              </a:ext>
            </a:extLst>
          </p:cNvPr>
          <p:cNvSpPr txBox="1"/>
          <p:nvPr/>
        </p:nvSpPr>
        <p:spPr>
          <a:xfrm>
            <a:off x="199816" y="4244352"/>
            <a:ext cx="6677025" cy="1200329"/>
          </a:xfrm>
          <a:prstGeom prst="rect">
            <a:avLst/>
          </a:prstGeom>
          <a:noFill/>
        </p:spPr>
        <p:txBody>
          <a:bodyPr wrap="square" rtlCol="0">
            <a:spAutoFit/>
          </a:bodyPr>
          <a:lstStyle/>
          <a:p>
            <a:pPr algn="r" rtl="1">
              <a:spcBef>
                <a:spcPts val="600"/>
              </a:spcBef>
            </a:pPr>
            <a:r>
              <a:rPr lang="ar-SA" sz="2400" b="1" dirty="0"/>
              <a:t>ومع ذلك، غير خططه وقرر عدم القيام بالزيارة الأولى (2 </a:t>
            </a:r>
            <a:r>
              <a:rPr lang="ar-SA" sz="2400" b="1" dirty="0" err="1"/>
              <a:t>كورنثوس</a:t>
            </a:r>
            <a:r>
              <a:rPr lang="ar-SA" sz="2400" b="1" dirty="0"/>
              <a:t> </a:t>
            </a:r>
            <a:r>
              <a:rPr lang="fr-FR" sz="2400" b="1" dirty="0"/>
              <a:t>23:1</a:t>
            </a:r>
            <a:r>
              <a:rPr lang="ar-SA" sz="2400" b="1" dirty="0"/>
              <a:t>). هذه التغييرات دفعت البعض لانتقاده لعدم استقراره وتردده. لماذا غير رأيه؟</a:t>
            </a:r>
            <a:endParaRPr lang="en" sz="2400" b="1" dirty="0"/>
          </a:p>
        </p:txBody>
      </p:sp>
      <p:pic>
        <p:nvPicPr>
          <p:cNvPr id="4" name="Imagen 3">
            <a:extLst>
              <a:ext uri="{FF2B5EF4-FFF2-40B4-BE49-F238E27FC236}">
                <a16:creationId xmlns:a16="http://schemas.microsoft.com/office/drawing/2014/main" id="{5232D07C-294E-7E09-3DCE-2B03886DA219}"/>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7306179" y="222335"/>
            <a:ext cx="4752471" cy="2673265"/>
          </a:xfrm>
          <a:prstGeom prst="rect">
            <a:avLst/>
          </a:prstGeom>
          <a:solidFill>
            <a:srgbClr val="FFFFFF">
              <a:shade val="85000"/>
            </a:srgbClr>
          </a:solidFill>
          <a:ln w="88900" cap="sq">
            <a:gradFill>
              <a:gsLst>
                <a:gs pos="0">
                  <a:srgbClr val="FDF983"/>
                </a:gs>
                <a:gs pos="52000">
                  <a:srgbClr val="FDF983"/>
                </a:gs>
                <a:gs pos="60000">
                  <a:srgbClr val="A8875F"/>
                </a:gs>
                <a:gs pos="100000">
                  <a:srgbClr val="A8875F"/>
                </a:gs>
              </a:gsLst>
              <a:lin ang="5400000" scaled="1"/>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Imagen 9">
            <a:extLst>
              <a:ext uri="{FF2B5EF4-FFF2-40B4-BE49-F238E27FC236}">
                <a16:creationId xmlns:a16="http://schemas.microsoft.com/office/drawing/2014/main" id="{26130375-5A8F-2289-50F9-850ADC59D2A6}"/>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7420479" y="4011289"/>
            <a:ext cx="4371471" cy="2565216"/>
          </a:xfrm>
          <a:prstGeom prst="rect">
            <a:avLst/>
          </a:prstGeom>
          <a:solidFill>
            <a:srgbClr val="FFFFFF">
              <a:shade val="85000"/>
            </a:srgbClr>
          </a:solidFill>
          <a:ln w="57150" cap="sq">
            <a:solidFill>
              <a:schemeClr val="accent3"/>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8" name="CuadroTexto 7">
            <a:extLst>
              <a:ext uri="{FF2B5EF4-FFF2-40B4-BE49-F238E27FC236}">
                <a16:creationId xmlns:a16="http://schemas.microsoft.com/office/drawing/2014/main" id="{4082F64A-F169-0D62-B8F7-A54C400AFA44}"/>
              </a:ext>
            </a:extLst>
          </p:cNvPr>
          <p:cNvSpPr txBox="1"/>
          <p:nvPr/>
        </p:nvSpPr>
        <p:spPr>
          <a:xfrm>
            <a:off x="103853" y="5423798"/>
            <a:ext cx="7049422" cy="1200329"/>
          </a:xfrm>
          <a:prstGeom prst="rect">
            <a:avLst/>
          </a:prstGeom>
          <a:noFill/>
        </p:spPr>
        <p:txBody>
          <a:bodyPr wrap="square">
            <a:spAutoFit/>
          </a:bodyPr>
          <a:lstStyle/>
          <a:p>
            <a:pPr lvl="0" algn="r" rtl="1">
              <a:spcBef>
                <a:spcPts val="600"/>
              </a:spcBef>
              <a:defRPr/>
            </a:pPr>
            <a:r>
              <a:rPr lang="ar-SA" sz="2400" b="1" dirty="0">
                <a:solidFill>
                  <a:prstClr val="black"/>
                </a:solidFill>
              </a:rPr>
              <a:t>بدا وجود بولس في </a:t>
            </a:r>
            <a:r>
              <a:rPr lang="ar-SA" sz="2400" b="1" dirty="0" err="1">
                <a:solidFill>
                  <a:prstClr val="black"/>
                </a:solidFill>
              </a:rPr>
              <a:t>كورنثوس</a:t>
            </a:r>
            <a:r>
              <a:rPr lang="ar-SA" sz="2400" b="1" dirty="0">
                <a:solidFill>
                  <a:prstClr val="black"/>
                </a:solidFill>
              </a:rPr>
              <a:t> ضروريا بسبب المشاكل هناك. لكن المعارضة التي </a:t>
            </a:r>
            <a:r>
              <a:rPr lang="ar-SA" sz="2400" b="1" dirty="0" err="1">
                <a:solidFill>
                  <a:prstClr val="black"/>
                </a:solidFill>
              </a:rPr>
              <a:t>سيواجهها</a:t>
            </a:r>
            <a:r>
              <a:rPr lang="ar-SA" sz="2400" b="1" dirty="0">
                <a:solidFill>
                  <a:prstClr val="black"/>
                </a:solidFill>
              </a:rPr>
              <a:t> كانت تشير إلى مواجهة كان يريد تجنبها، بسبب المحبة العظيمة التي يكنها لهم (2 </a:t>
            </a:r>
            <a:r>
              <a:rPr lang="ar-SA" sz="2400" b="1" dirty="0" err="1">
                <a:solidFill>
                  <a:prstClr val="black"/>
                </a:solidFill>
              </a:rPr>
              <a:t>كورنثوس</a:t>
            </a:r>
            <a:r>
              <a:rPr lang="ar-SA" sz="2400" b="1" dirty="0">
                <a:solidFill>
                  <a:prstClr val="black"/>
                </a:solidFill>
              </a:rPr>
              <a:t> </a:t>
            </a:r>
            <a:r>
              <a:rPr lang="fr-FR" sz="2400" b="1" dirty="0">
                <a:solidFill>
                  <a:prstClr val="black"/>
                </a:solidFill>
              </a:rPr>
              <a:t>1:2</a:t>
            </a:r>
            <a:r>
              <a:rPr lang="ar-SA" sz="2400" b="1" dirty="0">
                <a:solidFill>
                  <a:prstClr val="black"/>
                </a:solidFill>
              </a:rPr>
              <a:t>-</a:t>
            </a:r>
            <a:r>
              <a:rPr lang="fr-FR" sz="2400" b="1" dirty="0">
                <a:solidFill>
                  <a:prstClr val="black"/>
                </a:solidFill>
              </a:rPr>
              <a:t>4</a:t>
            </a:r>
            <a:r>
              <a:rPr lang="ar-SA" sz="2400" b="1" dirty="0">
                <a:solidFill>
                  <a:prstClr val="black"/>
                </a:solidFill>
              </a:rPr>
              <a:t>).</a:t>
            </a:r>
            <a:endParaRPr kumimoji="0" lang="en" sz="24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84662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randombar(horizontal)">
                                      <p:cBhvr>
                                        <p:cTn id="21" dur="500"/>
                                        <p:tgtEl>
                                          <p:spTgt spid="4"/>
                                        </p:tgtEl>
                                      </p:cBhvr>
                                    </p:animEffect>
                                  </p:childTnLst>
                                </p:cTn>
                              </p:par>
                            </p:childTnLst>
                          </p:cTn>
                        </p:par>
                        <p:par>
                          <p:cTn id="22" fill="hold">
                            <p:stCondLst>
                              <p:cond delay="500"/>
                            </p:stCondLst>
                            <p:childTnLst>
                              <p:par>
                                <p:cTn id="23" presetID="22" presetClass="entr" presetSubtype="2"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righ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2" fill="hold" grpId="0" nodeType="clickEffect">
                                  <p:stCondLst>
                                    <p:cond delay="0"/>
                                  </p:stCondLst>
                                  <p:childTnLst>
                                    <p:set>
                                      <p:cBhvr>
                                        <p:cTn id="29" dur="1" fill="hold">
                                          <p:stCondLst>
                                            <p:cond delay="0"/>
                                          </p:stCondLst>
                                        </p:cTn>
                                        <p:tgtEl>
                                          <p:spTgt spid="7">
                                            <p:graphicEl>
                                              <a:dgm id="{88C68A86-C418-4A07-AB2F-695C116983D9}"/>
                                            </p:graphicEl>
                                          </p:spTgt>
                                        </p:tgtEl>
                                        <p:attrNameLst>
                                          <p:attrName>style.visibility</p:attrName>
                                        </p:attrNameLst>
                                      </p:cBhvr>
                                      <p:to>
                                        <p:strVal val="visible"/>
                                      </p:to>
                                    </p:set>
                                    <p:anim calcmode="lin" valueType="num">
                                      <p:cBhvr additive="base">
                                        <p:cTn id="30" dur="500" fill="hold"/>
                                        <p:tgtEl>
                                          <p:spTgt spid="7">
                                            <p:graphicEl>
                                              <a:dgm id="{88C68A86-C418-4A07-AB2F-695C116983D9}"/>
                                            </p:graphicEl>
                                          </p:spTgt>
                                        </p:tgtEl>
                                        <p:attrNameLst>
                                          <p:attrName>ppt_x</p:attrName>
                                        </p:attrNameLst>
                                      </p:cBhvr>
                                      <p:tavLst>
                                        <p:tav tm="0">
                                          <p:val>
                                            <p:strVal val="1+#ppt_w/2"/>
                                          </p:val>
                                        </p:tav>
                                        <p:tav tm="100000">
                                          <p:val>
                                            <p:strVal val="#ppt_x"/>
                                          </p:val>
                                        </p:tav>
                                      </p:tavLst>
                                    </p:anim>
                                    <p:anim calcmode="lin" valueType="num">
                                      <p:cBhvr additive="base">
                                        <p:cTn id="31" dur="500" fill="hold"/>
                                        <p:tgtEl>
                                          <p:spTgt spid="7">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32" fill="hold">
                            <p:stCondLst>
                              <p:cond delay="500"/>
                            </p:stCondLst>
                            <p:childTnLst>
                              <p:par>
                                <p:cTn id="33" presetID="2" presetClass="entr" presetSubtype="2" fill="hold" grpId="0" nodeType="afterEffect">
                                  <p:stCondLst>
                                    <p:cond delay="0"/>
                                  </p:stCondLst>
                                  <p:childTnLst>
                                    <p:set>
                                      <p:cBhvr>
                                        <p:cTn id="34" dur="1" fill="hold">
                                          <p:stCondLst>
                                            <p:cond delay="0"/>
                                          </p:stCondLst>
                                        </p:cTn>
                                        <p:tgtEl>
                                          <p:spTgt spid="7">
                                            <p:graphicEl>
                                              <a:dgm id="{E43C1325-6628-438D-85B4-414782981C81}"/>
                                            </p:graphicEl>
                                          </p:spTgt>
                                        </p:tgtEl>
                                        <p:attrNameLst>
                                          <p:attrName>style.visibility</p:attrName>
                                        </p:attrNameLst>
                                      </p:cBhvr>
                                      <p:to>
                                        <p:strVal val="visible"/>
                                      </p:to>
                                    </p:set>
                                    <p:anim calcmode="lin" valueType="num">
                                      <p:cBhvr additive="base">
                                        <p:cTn id="35" dur="500" fill="hold"/>
                                        <p:tgtEl>
                                          <p:spTgt spid="7">
                                            <p:graphicEl>
                                              <a:dgm id="{E43C1325-6628-438D-85B4-414782981C81}"/>
                                            </p:graphicEl>
                                          </p:spTgt>
                                        </p:tgtEl>
                                        <p:attrNameLst>
                                          <p:attrName>ppt_x</p:attrName>
                                        </p:attrNameLst>
                                      </p:cBhvr>
                                      <p:tavLst>
                                        <p:tav tm="0">
                                          <p:val>
                                            <p:strVal val="1+#ppt_w/2"/>
                                          </p:val>
                                        </p:tav>
                                        <p:tav tm="100000">
                                          <p:val>
                                            <p:strVal val="#ppt_x"/>
                                          </p:val>
                                        </p:tav>
                                      </p:tavLst>
                                    </p:anim>
                                    <p:anim calcmode="lin" valueType="num">
                                      <p:cBhvr additive="base">
                                        <p:cTn id="36" dur="500" fill="hold"/>
                                        <p:tgtEl>
                                          <p:spTgt spid="7">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37" fill="hold">
                            <p:stCondLst>
                              <p:cond delay="1000"/>
                            </p:stCondLst>
                            <p:childTnLst>
                              <p:par>
                                <p:cTn id="38" presetID="2" presetClass="entr" presetSubtype="2" fill="hold" grpId="0" nodeType="afterEffect">
                                  <p:stCondLst>
                                    <p:cond delay="0"/>
                                  </p:stCondLst>
                                  <p:childTnLst>
                                    <p:set>
                                      <p:cBhvr>
                                        <p:cTn id="39" dur="1" fill="hold">
                                          <p:stCondLst>
                                            <p:cond delay="0"/>
                                          </p:stCondLst>
                                        </p:cTn>
                                        <p:tgtEl>
                                          <p:spTgt spid="7">
                                            <p:graphicEl>
                                              <a:dgm id="{DDBB88A2-37E8-4BD1-989A-89B36BE008DE}"/>
                                            </p:graphicEl>
                                          </p:spTgt>
                                        </p:tgtEl>
                                        <p:attrNameLst>
                                          <p:attrName>style.visibility</p:attrName>
                                        </p:attrNameLst>
                                      </p:cBhvr>
                                      <p:to>
                                        <p:strVal val="visible"/>
                                      </p:to>
                                    </p:set>
                                    <p:anim calcmode="lin" valueType="num">
                                      <p:cBhvr additive="base">
                                        <p:cTn id="40" dur="500" fill="hold"/>
                                        <p:tgtEl>
                                          <p:spTgt spid="7">
                                            <p:graphicEl>
                                              <a:dgm id="{DDBB88A2-37E8-4BD1-989A-89B36BE008DE}"/>
                                            </p:graphicEl>
                                          </p:spTgt>
                                        </p:tgtEl>
                                        <p:attrNameLst>
                                          <p:attrName>ppt_x</p:attrName>
                                        </p:attrNameLst>
                                      </p:cBhvr>
                                      <p:tavLst>
                                        <p:tav tm="0">
                                          <p:val>
                                            <p:strVal val="1+#ppt_w/2"/>
                                          </p:val>
                                        </p:tav>
                                        <p:tav tm="100000">
                                          <p:val>
                                            <p:strVal val="#ppt_x"/>
                                          </p:val>
                                        </p:tav>
                                      </p:tavLst>
                                    </p:anim>
                                    <p:anim calcmode="lin" valueType="num">
                                      <p:cBhvr additive="base">
                                        <p:cTn id="41" dur="500" fill="hold"/>
                                        <p:tgtEl>
                                          <p:spTgt spid="7">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42" fill="hold">
                            <p:stCondLst>
                              <p:cond delay="1500"/>
                            </p:stCondLst>
                            <p:childTnLst>
                              <p:par>
                                <p:cTn id="43" presetID="2" presetClass="entr" presetSubtype="2" fill="hold" grpId="0" nodeType="afterEffect">
                                  <p:stCondLst>
                                    <p:cond delay="0"/>
                                  </p:stCondLst>
                                  <p:childTnLst>
                                    <p:set>
                                      <p:cBhvr>
                                        <p:cTn id="44" dur="1" fill="hold">
                                          <p:stCondLst>
                                            <p:cond delay="0"/>
                                          </p:stCondLst>
                                        </p:cTn>
                                        <p:tgtEl>
                                          <p:spTgt spid="7">
                                            <p:graphicEl>
                                              <a:dgm id="{718914A1-0806-482B-8FF6-8AD86C4C3AAD}"/>
                                            </p:graphicEl>
                                          </p:spTgt>
                                        </p:tgtEl>
                                        <p:attrNameLst>
                                          <p:attrName>style.visibility</p:attrName>
                                        </p:attrNameLst>
                                      </p:cBhvr>
                                      <p:to>
                                        <p:strVal val="visible"/>
                                      </p:to>
                                    </p:set>
                                    <p:anim calcmode="lin" valueType="num">
                                      <p:cBhvr additive="base">
                                        <p:cTn id="45" dur="500" fill="hold"/>
                                        <p:tgtEl>
                                          <p:spTgt spid="7">
                                            <p:graphicEl>
                                              <a:dgm id="{718914A1-0806-482B-8FF6-8AD86C4C3AAD}"/>
                                            </p:graphicEl>
                                          </p:spTgt>
                                        </p:tgtEl>
                                        <p:attrNameLst>
                                          <p:attrName>ppt_x</p:attrName>
                                        </p:attrNameLst>
                                      </p:cBhvr>
                                      <p:tavLst>
                                        <p:tav tm="0">
                                          <p:val>
                                            <p:strVal val="1+#ppt_w/2"/>
                                          </p:val>
                                        </p:tav>
                                        <p:tav tm="100000">
                                          <p:val>
                                            <p:strVal val="#ppt_x"/>
                                          </p:val>
                                        </p:tav>
                                      </p:tavLst>
                                    </p:anim>
                                    <p:anim calcmode="lin" valueType="num">
                                      <p:cBhvr additive="base">
                                        <p:cTn id="46" dur="500" fill="hold"/>
                                        <p:tgtEl>
                                          <p:spTgt spid="7">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2"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right)">
                                      <p:cBhvr>
                                        <p:cTn id="51" dur="500"/>
                                        <p:tgtEl>
                                          <p:spTgt spid="9"/>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2" fill="hold" grpId="0" nodeType="clickEffect">
                                  <p:stCondLst>
                                    <p:cond delay="0"/>
                                  </p:stCondLst>
                                  <p:childTnLst>
                                    <p:set>
                                      <p:cBhvr>
                                        <p:cTn id="55" dur="1" fill="hold">
                                          <p:stCondLst>
                                            <p:cond delay="0"/>
                                          </p:stCondLst>
                                        </p:cTn>
                                        <p:tgtEl>
                                          <p:spTgt spid="11">
                                            <p:graphicEl>
                                              <a:dgm id="{88C68A86-C418-4A07-AB2F-695C116983D9}"/>
                                            </p:graphicEl>
                                          </p:spTgt>
                                        </p:tgtEl>
                                        <p:attrNameLst>
                                          <p:attrName>style.visibility</p:attrName>
                                        </p:attrNameLst>
                                      </p:cBhvr>
                                      <p:to>
                                        <p:strVal val="visible"/>
                                      </p:to>
                                    </p:set>
                                    <p:anim calcmode="lin" valueType="num">
                                      <p:cBhvr additive="base">
                                        <p:cTn id="56" dur="500" fill="hold"/>
                                        <p:tgtEl>
                                          <p:spTgt spid="11">
                                            <p:graphicEl>
                                              <a:dgm id="{88C68A86-C418-4A07-AB2F-695C116983D9}"/>
                                            </p:graphicEl>
                                          </p:spTgt>
                                        </p:tgtEl>
                                        <p:attrNameLst>
                                          <p:attrName>ppt_x</p:attrName>
                                        </p:attrNameLst>
                                      </p:cBhvr>
                                      <p:tavLst>
                                        <p:tav tm="0">
                                          <p:val>
                                            <p:strVal val="1+#ppt_w/2"/>
                                          </p:val>
                                        </p:tav>
                                        <p:tav tm="100000">
                                          <p:val>
                                            <p:strVal val="#ppt_x"/>
                                          </p:val>
                                        </p:tav>
                                      </p:tavLst>
                                    </p:anim>
                                    <p:anim calcmode="lin" valueType="num">
                                      <p:cBhvr additive="base">
                                        <p:cTn id="57" dur="500" fill="hold"/>
                                        <p:tgtEl>
                                          <p:spTgt spid="11">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58" fill="hold">
                            <p:stCondLst>
                              <p:cond delay="500"/>
                            </p:stCondLst>
                            <p:childTnLst>
                              <p:par>
                                <p:cTn id="59" presetID="2" presetClass="entr" presetSubtype="2" fill="hold" grpId="0" nodeType="afterEffect">
                                  <p:stCondLst>
                                    <p:cond delay="0"/>
                                  </p:stCondLst>
                                  <p:childTnLst>
                                    <p:set>
                                      <p:cBhvr>
                                        <p:cTn id="60" dur="1" fill="hold">
                                          <p:stCondLst>
                                            <p:cond delay="0"/>
                                          </p:stCondLst>
                                        </p:cTn>
                                        <p:tgtEl>
                                          <p:spTgt spid="11">
                                            <p:graphicEl>
                                              <a:dgm id="{0DA6EFD4-AE4A-4AF1-810B-7D3258FA5D03}"/>
                                            </p:graphicEl>
                                          </p:spTgt>
                                        </p:tgtEl>
                                        <p:attrNameLst>
                                          <p:attrName>style.visibility</p:attrName>
                                        </p:attrNameLst>
                                      </p:cBhvr>
                                      <p:to>
                                        <p:strVal val="visible"/>
                                      </p:to>
                                    </p:set>
                                    <p:anim calcmode="lin" valueType="num">
                                      <p:cBhvr additive="base">
                                        <p:cTn id="61" dur="500" fill="hold"/>
                                        <p:tgtEl>
                                          <p:spTgt spid="11">
                                            <p:graphicEl>
                                              <a:dgm id="{0DA6EFD4-AE4A-4AF1-810B-7D3258FA5D03}"/>
                                            </p:graphicEl>
                                          </p:spTgt>
                                        </p:tgtEl>
                                        <p:attrNameLst>
                                          <p:attrName>ppt_x</p:attrName>
                                        </p:attrNameLst>
                                      </p:cBhvr>
                                      <p:tavLst>
                                        <p:tav tm="0">
                                          <p:val>
                                            <p:strVal val="1+#ppt_w/2"/>
                                          </p:val>
                                        </p:tav>
                                        <p:tav tm="100000">
                                          <p:val>
                                            <p:strVal val="#ppt_x"/>
                                          </p:val>
                                        </p:tav>
                                      </p:tavLst>
                                    </p:anim>
                                    <p:anim calcmode="lin" valueType="num">
                                      <p:cBhvr additive="base">
                                        <p:cTn id="62" dur="500" fill="hold"/>
                                        <p:tgtEl>
                                          <p:spTgt spid="11">
                                            <p:graphicEl>
                                              <a:dgm id="{0DA6EFD4-AE4A-4AF1-810B-7D3258FA5D03}"/>
                                            </p:graphicEl>
                                          </p:spTgt>
                                        </p:tgtEl>
                                        <p:attrNameLst>
                                          <p:attrName>ppt_y</p:attrName>
                                        </p:attrNameLst>
                                      </p:cBhvr>
                                      <p:tavLst>
                                        <p:tav tm="0">
                                          <p:val>
                                            <p:strVal val="#ppt_y"/>
                                          </p:val>
                                        </p:tav>
                                        <p:tav tm="100000">
                                          <p:val>
                                            <p:strVal val="#ppt_y"/>
                                          </p:val>
                                        </p:tav>
                                      </p:tavLst>
                                    </p:anim>
                                  </p:childTnLst>
                                </p:cTn>
                              </p:par>
                            </p:childTnLst>
                          </p:cTn>
                        </p:par>
                        <p:par>
                          <p:cTn id="63" fill="hold">
                            <p:stCondLst>
                              <p:cond delay="1000"/>
                            </p:stCondLst>
                            <p:childTnLst>
                              <p:par>
                                <p:cTn id="64" presetID="2" presetClass="entr" presetSubtype="2" fill="hold" grpId="0" nodeType="afterEffect">
                                  <p:stCondLst>
                                    <p:cond delay="0"/>
                                  </p:stCondLst>
                                  <p:childTnLst>
                                    <p:set>
                                      <p:cBhvr>
                                        <p:cTn id="65" dur="1" fill="hold">
                                          <p:stCondLst>
                                            <p:cond delay="0"/>
                                          </p:stCondLst>
                                        </p:cTn>
                                        <p:tgtEl>
                                          <p:spTgt spid="11">
                                            <p:graphicEl>
                                              <a:dgm id="{E43C1325-6628-438D-85B4-414782981C81}"/>
                                            </p:graphicEl>
                                          </p:spTgt>
                                        </p:tgtEl>
                                        <p:attrNameLst>
                                          <p:attrName>style.visibility</p:attrName>
                                        </p:attrNameLst>
                                      </p:cBhvr>
                                      <p:to>
                                        <p:strVal val="visible"/>
                                      </p:to>
                                    </p:set>
                                    <p:anim calcmode="lin" valueType="num">
                                      <p:cBhvr additive="base">
                                        <p:cTn id="66" dur="500" fill="hold"/>
                                        <p:tgtEl>
                                          <p:spTgt spid="11">
                                            <p:graphicEl>
                                              <a:dgm id="{E43C1325-6628-438D-85B4-414782981C81}"/>
                                            </p:graphicEl>
                                          </p:spTgt>
                                        </p:tgtEl>
                                        <p:attrNameLst>
                                          <p:attrName>ppt_x</p:attrName>
                                        </p:attrNameLst>
                                      </p:cBhvr>
                                      <p:tavLst>
                                        <p:tav tm="0">
                                          <p:val>
                                            <p:strVal val="1+#ppt_w/2"/>
                                          </p:val>
                                        </p:tav>
                                        <p:tav tm="100000">
                                          <p:val>
                                            <p:strVal val="#ppt_x"/>
                                          </p:val>
                                        </p:tav>
                                      </p:tavLst>
                                    </p:anim>
                                    <p:anim calcmode="lin" valueType="num">
                                      <p:cBhvr additive="base">
                                        <p:cTn id="67" dur="500" fill="hold"/>
                                        <p:tgtEl>
                                          <p:spTgt spid="11">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68" fill="hold">
                            <p:stCondLst>
                              <p:cond delay="1500"/>
                            </p:stCondLst>
                            <p:childTnLst>
                              <p:par>
                                <p:cTn id="69" presetID="2" presetClass="entr" presetSubtype="2" fill="hold" grpId="0" nodeType="afterEffect">
                                  <p:stCondLst>
                                    <p:cond delay="0"/>
                                  </p:stCondLst>
                                  <p:childTnLst>
                                    <p:set>
                                      <p:cBhvr>
                                        <p:cTn id="70" dur="1" fill="hold">
                                          <p:stCondLst>
                                            <p:cond delay="0"/>
                                          </p:stCondLst>
                                        </p:cTn>
                                        <p:tgtEl>
                                          <p:spTgt spid="11">
                                            <p:graphicEl>
                                              <a:dgm id="{DDBB88A2-37E8-4BD1-989A-89B36BE008DE}"/>
                                            </p:graphicEl>
                                          </p:spTgt>
                                        </p:tgtEl>
                                        <p:attrNameLst>
                                          <p:attrName>style.visibility</p:attrName>
                                        </p:attrNameLst>
                                      </p:cBhvr>
                                      <p:to>
                                        <p:strVal val="visible"/>
                                      </p:to>
                                    </p:set>
                                    <p:anim calcmode="lin" valueType="num">
                                      <p:cBhvr additive="base">
                                        <p:cTn id="71" dur="500" fill="hold"/>
                                        <p:tgtEl>
                                          <p:spTgt spid="11">
                                            <p:graphicEl>
                                              <a:dgm id="{DDBB88A2-37E8-4BD1-989A-89B36BE008DE}"/>
                                            </p:graphicEl>
                                          </p:spTgt>
                                        </p:tgtEl>
                                        <p:attrNameLst>
                                          <p:attrName>ppt_x</p:attrName>
                                        </p:attrNameLst>
                                      </p:cBhvr>
                                      <p:tavLst>
                                        <p:tav tm="0">
                                          <p:val>
                                            <p:strVal val="1+#ppt_w/2"/>
                                          </p:val>
                                        </p:tav>
                                        <p:tav tm="100000">
                                          <p:val>
                                            <p:strVal val="#ppt_x"/>
                                          </p:val>
                                        </p:tav>
                                      </p:tavLst>
                                    </p:anim>
                                    <p:anim calcmode="lin" valueType="num">
                                      <p:cBhvr additive="base">
                                        <p:cTn id="72" dur="500" fill="hold"/>
                                        <p:tgtEl>
                                          <p:spTgt spid="11">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73" fill="hold">
                            <p:stCondLst>
                              <p:cond delay="2000"/>
                            </p:stCondLst>
                            <p:childTnLst>
                              <p:par>
                                <p:cTn id="74" presetID="2" presetClass="entr" presetSubtype="2" fill="hold" grpId="0" nodeType="afterEffect">
                                  <p:stCondLst>
                                    <p:cond delay="0"/>
                                  </p:stCondLst>
                                  <p:childTnLst>
                                    <p:set>
                                      <p:cBhvr>
                                        <p:cTn id="75" dur="1" fill="hold">
                                          <p:stCondLst>
                                            <p:cond delay="0"/>
                                          </p:stCondLst>
                                        </p:cTn>
                                        <p:tgtEl>
                                          <p:spTgt spid="11">
                                            <p:graphicEl>
                                              <a:dgm id="{718914A1-0806-482B-8FF6-8AD86C4C3AAD}"/>
                                            </p:graphicEl>
                                          </p:spTgt>
                                        </p:tgtEl>
                                        <p:attrNameLst>
                                          <p:attrName>style.visibility</p:attrName>
                                        </p:attrNameLst>
                                      </p:cBhvr>
                                      <p:to>
                                        <p:strVal val="visible"/>
                                      </p:to>
                                    </p:set>
                                    <p:anim calcmode="lin" valueType="num">
                                      <p:cBhvr additive="base">
                                        <p:cTn id="76" dur="500" fill="hold"/>
                                        <p:tgtEl>
                                          <p:spTgt spid="11">
                                            <p:graphicEl>
                                              <a:dgm id="{718914A1-0806-482B-8FF6-8AD86C4C3AAD}"/>
                                            </p:graphicEl>
                                          </p:spTgt>
                                        </p:tgtEl>
                                        <p:attrNameLst>
                                          <p:attrName>ppt_x</p:attrName>
                                        </p:attrNameLst>
                                      </p:cBhvr>
                                      <p:tavLst>
                                        <p:tav tm="0">
                                          <p:val>
                                            <p:strVal val="1+#ppt_w/2"/>
                                          </p:val>
                                        </p:tav>
                                        <p:tav tm="100000">
                                          <p:val>
                                            <p:strVal val="#ppt_x"/>
                                          </p:val>
                                        </p:tav>
                                      </p:tavLst>
                                    </p:anim>
                                    <p:anim calcmode="lin" valueType="num">
                                      <p:cBhvr additive="base">
                                        <p:cTn id="77" dur="500" fill="hold"/>
                                        <p:tgtEl>
                                          <p:spTgt spid="11">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2" fill="hold" grpId="0" nodeType="clickEffect">
                                  <p:stCondLst>
                                    <p:cond delay="0"/>
                                  </p:stCondLst>
                                  <p:childTnLst>
                                    <p:set>
                                      <p:cBhvr>
                                        <p:cTn id="81" dur="1" fill="hold">
                                          <p:stCondLst>
                                            <p:cond delay="0"/>
                                          </p:stCondLst>
                                        </p:cTn>
                                        <p:tgtEl>
                                          <p:spTgt spid="13"/>
                                        </p:tgtEl>
                                        <p:attrNameLst>
                                          <p:attrName>style.visibility</p:attrName>
                                        </p:attrNameLst>
                                      </p:cBhvr>
                                      <p:to>
                                        <p:strVal val="visible"/>
                                      </p:to>
                                    </p:set>
                                    <p:animEffect transition="in" filter="wipe(right)">
                                      <p:cBhvr>
                                        <p:cTn id="82" dur="500"/>
                                        <p:tgtEl>
                                          <p:spTgt spid="13"/>
                                        </p:tgtEl>
                                      </p:cBhvr>
                                    </p:animEffect>
                                  </p:childTnLst>
                                </p:cTn>
                              </p:par>
                            </p:childTnLst>
                          </p:cTn>
                        </p:par>
                      </p:childTnLst>
                    </p:cTn>
                  </p:par>
                  <p:par>
                    <p:cTn id="83" fill="hold">
                      <p:stCondLst>
                        <p:cond delay="indefinite"/>
                      </p:stCondLst>
                      <p:childTnLst>
                        <p:par>
                          <p:cTn id="84" fill="hold">
                            <p:stCondLst>
                              <p:cond delay="0"/>
                            </p:stCondLst>
                            <p:childTnLst>
                              <p:par>
                                <p:cTn id="85" presetID="31" presetClass="entr" presetSubtype="0" fill="hold" nodeType="clickEffect">
                                  <p:stCondLst>
                                    <p:cond delay="0"/>
                                  </p:stCondLst>
                                  <p:childTnLst>
                                    <p:set>
                                      <p:cBhvr>
                                        <p:cTn id="86" dur="1" fill="hold">
                                          <p:stCondLst>
                                            <p:cond delay="0"/>
                                          </p:stCondLst>
                                        </p:cTn>
                                        <p:tgtEl>
                                          <p:spTgt spid="10"/>
                                        </p:tgtEl>
                                        <p:attrNameLst>
                                          <p:attrName>style.visibility</p:attrName>
                                        </p:attrNameLst>
                                      </p:cBhvr>
                                      <p:to>
                                        <p:strVal val="visible"/>
                                      </p:to>
                                    </p:set>
                                    <p:anim calcmode="lin" valueType="num">
                                      <p:cBhvr>
                                        <p:cTn id="87" dur="1000" fill="hold"/>
                                        <p:tgtEl>
                                          <p:spTgt spid="10"/>
                                        </p:tgtEl>
                                        <p:attrNameLst>
                                          <p:attrName>ppt_w</p:attrName>
                                        </p:attrNameLst>
                                      </p:cBhvr>
                                      <p:tavLst>
                                        <p:tav tm="0">
                                          <p:val>
                                            <p:fltVal val="0"/>
                                          </p:val>
                                        </p:tav>
                                        <p:tav tm="100000">
                                          <p:val>
                                            <p:strVal val="#ppt_w"/>
                                          </p:val>
                                        </p:tav>
                                      </p:tavLst>
                                    </p:anim>
                                    <p:anim calcmode="lin" valueType="num">
                                      <p:cBhvr>
                                        <p:cTn id="88" dur="1000" fill="hold"/>
                                        <p:tgtEl>
                                          <p:spTgt spid="10"/>
                                        </p:tgtEl>
                                        <p:attrNameLst>
                                          <p:attrName>ppt_h</p:attrName>
                                        </p:attrNameLst>
                                      </p:cBhvr>
                                      <p:tavLst>
                                        <p:tav tm="0">
                                          <p:val>
                                            <p:fltVal val="0"/>
                                          </p:val>
                                        </p:tav>
                                        <p:tav tm="100000">
                                          <p:val>
                                            <p:strVal val="#ppt_h"/>
                                          </p:val>
                                        </p:tav>
                                      </p:tavLst>
                                    </p:anim>
                                    <p:anim calcmode="lin" valueType="num">
                                      <p:cBhvr>
                                        <p:cTn id="89" dur="1000" fill="hold"/>
                                        <p:tgtEl>
                                          <p:spTgt spid="10"/>
                                        </p:tgtEl>
                                        <p:attrNameLst>
                                          <p:attrName>style.rotation</p:attrName>
                                        </p:attrNameLst>
                                      </p:cBhvr>
                                      <p:tavLst>
                                        <p:tav tm="0">
                                          <p:val>
                                            <p:fltVal val="90"/>
                                          </p:val>
                                        </p:tav>
                                        <p:tav tm="100000">
                                          <p:val>
                                            <p:fltVal val="0"/>
                                          </p:val>
                                        </p:tav>
                                      </p:tavLst>
                                    </p:anim>
                                    <p:animEffect transition="in" filter="fade">
                                      <p:cBhvr>
                                        <p:cTn id="90" dur="1000"/>
                                        <p:tgtEl>
                                          <p:spTgt spid="10"/>
                                        </p:tgtEl>
                                      </p:cBhvr>
                                    </p:animEffect>
                                  </p:childTnLst>
                                </p:cTn>
                              </p:par>
                            </p:childTnLst>
                          </p:cTn>
                        </p:par>
                        <p:par>
                          <p:cTn id="91" fill="hold">
                            <p:stCondLst>
                              <p:cond delay="1000"/>
                            </p:stCondLst>
                            <p:childTnLst>
                              <p:par>
                                <p:cTn id="92" presetID="22" presetClass="entr" presetSubtype="2" fill="hold" grpId="0" nodeType="afterEffect">
                                  <p:stCondLst>
                                    <p:cond delay="0"/>
                                  </p:stCondLst>
                                  <p:childTnLst>
                                    <p:set>
                                      <p:cBhvr>
                                        <p:cTn id="93" dur="1" fill="hold">
                                          <p:stCondLst>
                                            <p:cond delay="0"/>
                                          </p:stCondLst>
                                        </p:cTn>
                                        <p:tgtEl>
                                          <p:spTgt spid="8"/>
                                        </p:tgtEl>
                                        <p:attrNameLst>
                                          <p:attrName>style.visibility</p:attrName>
                                        </p:attrNameLst>
                                      </p:cBhvr>
                                      <p:to>
                                        <p:strVal val="visible"/>
                                      </p:to>
                                    </p:set>
                                    <p:animEffect transition="in" filter="wipe(right)">
                                      <p:cBhvr>
                                        <p:cTn id="9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7" grpId="0" uiExpand="1">
        <p:bldSub>
          <a:bldDgm bld="one"/>
        </p:bldSub>
      </p:bldGraphic>
      <p:bldP spid="9" grpId="0"/>
      <p:bldGraphic spid="11" grpId="0" uiExpand="1">
        <p:bldSub>
          <a:bldDgm bld="one"/>
        </p:bldSub>
      </p:bldGraphic>
      <p:bldP spid="13"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85D6BAC5-1FB7-AD73-463F-58B5B65750D1}"/>
              </a:ext>
            </a:extLst>
          </p:cNvPr>
          <p:cNvSpPr>
            <a:spLocks noGrp="1" noRot="1" noMove="1" noResize="1" noEditPoints="1" noAdjustHandles="1" noChangeArrowheads="1" noChangeShapeType="1"/>
          </p:cNvSpPr>
          <p:nvPr/>
        </p:nvSpPr>
        <p:spPr>
          <a:xfrm>
            <a:off x="0" y="0"/>
            <a:ext cx="12191999" cy="1308616"/>
          </a:xfrm>
          <a:prstGeom prst="rect">
            <a:avLst/>
          </a:prstGeom>
          <a:blipFill dpi="0" rotWithShape="1">
            <a:blip r:embed="rId3" cstate="hqprint">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550B503B-FB59-0264-1737-A4C5FB4990B2}"/>
              </a:ext>
            </a:extLst>
          </p:cNvPr>
          <p:cNvSpPr txBox="1"/>
          <p:nvPr/>
        </p:nvSpPr>
        <p:spPr>
          <a:xfrm>
            <a:off x="0" y="0"/>
            <a:ext cx="12191999"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rtl="1"/>
            <a:r>
              <a:rPr lang="ar-SA" sz="4400" b="1" spc="300" dirty="0">
                <a:ln/>
                <a:solidFill>
                  <a:schemeClr val="bg2">
                    <a:lumMod val="75000"/>
                  </a:schemeClr>
                </a:solidFill>
              </a:rPr>
              <a:t>المغفرة والاستعادة</a:t>
            </a:r>
            <a:endParaRPr lang="en" sz="4400" b="1" spc="300" dirty="0">
              <a:ln/>
              <a:solidFill>
                <a:schemeClr val="bg2">
                  <a:lumMod val="75000"/>
                </a:schemeClr>
              </a:solidFill>
            </a:endParaRPr>
          </a:p>
        </p:txBody>
      </p:sp>
      <p:sp>
        <p:nvSpPr>
          <p:cNvPr id="4" name="CuadroTexto 3">
            <a:extLst>
              <a:ext uri="{FF2B5EF4-FFF2-40B4-BE49-F238E27FC236}">
                <a16:creationId xmlns:a16="http://schemas.microsoft.com/office/drawing/2014/main" id="{1F1C3954-E323-DB71-D2D0-635A4DE668AE}"/>
              </a:ext>
            </a:extLst>
          </p:cNvPr>
          <p:cNvSpPr txBox="1"/>
          <p:nvPr/>
        </p:nvSpPr>
        <p:spPr>
          <a:xfrm>
            <a:off x="0" y="662285"/>
            <a:ext cx="12191999" cy="677108"/>
          </a:xfrm>
          <a:prstGeom prst="rect">
            <a:avLst/>
          </a:prstGeom>
          <a:noFill/>
        </p:spPr>
        <p:txBody>
          <a:bodyPr wrap="square">
            <a:spAutoFit/>
            <a:scene3d>
              <a:camera prst="orthographicFront"/>
              <a:lightRig rig="threePt" dir="t"/>
            </a:scene3d>
            <a:sp3d extrusionH="57150">
              <a:bevelT w="38100" h="38100"/>
            </a:sp3d>
          </a:bodyPr>
          <a:lstStyle/>
          <a:p>
            <a:pPr algn="ctr" rtl="1"/>
            <a:r>
              <a:rPr lang="en" b="1" dirty="0">
                <a:solidFill>
                  <a:schemeClr val="accent3">
                    <a:lumMod val="75000"/>
                  </a:schemeClr>
                </a:solidFill>
                <a:latin typeface="Comic Sans MS" panose="030F0702030302020204" pitchFamily="66" charset="0"/>
              </a:rPr>
              <a:t>“</a:t>
            </a:r>
            <a:r>
              <a:rPr lang="ar-SA" sz="2000" b="1" dirty="0">
                <a:solidFill>
                  <a:schemeClr val="accent3">
                    <a:lumMod val="75000"/>
                  </a:schemeClr>
                </a:solidFill>
                <a:latin typeface="Comic Sans MS" panose="030F0702030302020204" pitchFamily="66" charset="0"/>
              </a:rPr>
              <a:t>'فَمَنْ تُسَامِحُونَهُ بِشَيْءٍ، أُسَامِحُهُ أَنَا أَيْضاً. وَإذَا كُنْتُ أَنَا أَيْضاً قَدْ سَامَحْتُ ذَلِكَ الرَّجُلَ بِشَيْءٍ، فَقَدْ سَامَحْتُهُ مِنْ أَجْلِكُمْ فِي حَضْرَةِ الْمَسِيحِ، '</a:t>
            </a:r>
            <a:r>
              <a:rPr lang="ar-SA" b="1" dirty="0">
                <a:solidFill>
                  <a:schemeClr val="accent3">
                    <a:lumMod val="75000"/>
                  </a:schemeClr>
                </a:solidFill>
                <a:latin typeface="Comic Sans MS" panose="030F0702030302020204" pitchFamily="66" charset="0"/>
              </a:rPr>
              <a:t>
</a:t>
            </a:r>
            <a:r>
              <a:rPr lang="ar-SA" b="1" dirty="0" err="1">
                <a:solidFill>
                  <a:schemeClr val="accent3">
                    <a:lumMod val="75000"/>
                  </a:schemeClr>
                </a:solidFill>
                <a:latin typeface="Comic Sans MS" panose="030F0702030302020204" pitchFamily="66" charset="0"/>
              </a:rPr>
              <a:t>كورنثوس</a:t>
            </a:r>
            <a:r>
              <a:rPr lang="ar-SA" b="1" dirty="0">
                <a:solidFill>
                  <a:schemeClr val="accent3">
                    <a:lumMod val="75000"/>
                  </a:schemeClr>
                </a:solidFill>
                <a:latin typeface="Comic Sans MS" panose="030F0702030302020204" pitchFamily="66" charset="0"/>
              </a:rPr>
              <a:t> الثانية </a:t>
            </a:r>
            <a:r>
              <a:rPr lang="fr-FR" b="1" dirty="0">
                <a:solidFill>
                  <a:schemeClr val="accent3">
                    <a:lumMod val="75000"/>
                  </a:schemeClr>
                </a:solidFill>
                <a:latin typeface="Comic Sans MS" panose="030F0702030302020204" pitchFamily="66" charset="0"/>
              </a:rPr>
              <a:t>10:2</a:t>
            </a:r>
            <a:endParaRPr lang="en" sz="1400" b="1" dirty="0">
              <a:solidFill>
                <a:schemeClr val="accent3">
                  <a:lumMod val="75000"/>
                </a:schemeClr>
              </a:solidFill>
              <a:latin typeface="Comic Sans MS" panose="030F0702030302020204" pitchFamily="66" charset="0"/>
            </a:endParaRPr>
          </a:p>
        </p:txBody>
      </p:sp>
      <p:sp>
        <p:nvSpPr>
          <p:cNvPr id="5" name="CuadroTexto 4">
            <a:extLst>
              <a:ext uri="{FF2B5EF4-FFF2-40B4-BE49-F238E27FC236}">
                <a16:creationId xmlns:a16="http://schemas.microsoft.com/office/drawing/2014/main" id="{328F96BC-E9C4-00C6-6AAF-B7FCF3479A29}"/>
              </a:ext>
            </a:extLst>
          </p:cNvPr>
          <p:cNvSpPr txBox="1"/>
          <p:nvPr/>
        </p:nvSpPr>
        <p:spPr>
          <a:xfrm>
            <a:off x="171450" y="1326951"/>
            <a:ext cx="6096000" cy="1569660"/>
          </a:xfrm>
          <a:prstGeom prst="rect">
            <a:avLst/>
          </a:prstGeom>
          <a:noFill/>
        </p:spPr>
        <p:txBody>
          <a:bodyPr wrap="square" rtlCol="0">
            <a:spAutoFit/>
          </a:bodyPr>
          <a:lstStyle/>
          <a:p>
            <a:pPr algn="r" rtl="1">
              <a:spcBef>
                <a:spcPts val="600"/>
              </a:spcBef>
            </a:pPr>
            <a:r>
              <a:rPr lang="ar-SA" sz="2400" b="1" dirty="0"/>
              <a:t>بينما كان بولس في طريقه إلى </a:t>
            </a:r>
            <a:r>
              <a:rPr lang="ar-SA" sz="2400" b="1" dirty="0" err="1"/>
              <a:t>ترواس</a:t>
            </a:r>
            <a:r>
              <a:rPr lang="ar-SA" sz="2400" b="1" dirty="0"/>
              <a:t>، ذهب تيتوس إلى </a:t>
            </a:r>
            <a:r>
              <a:rPr lang="ar-SA" sz="2400" b="1" dirty="0" err="1"/>
              <a:t>كورنثوس</a:t>
            </a:r>
            <a:r>
              <a:rPr lang="ar-SA" sz="2400" b="1" dirty="0"/>
              <a:t>. من </a:t>
            </a:r>
            <a:r>
              <a:rPr lang="ar-SA" sz="2400" b="1" dirty="0" err="1"/>
              <a:t>ترواس</a:t>
            </a:r>
            <a:r>
              <a:rPr lang="ar-SA" sz="2400" b="1" dirty="0"/>
              <a:t>، ذهب بولس إلى مقدونيا. لكنه كان مضطربا جدا لأن تيتوس لم يلتق به في </a:t>
            </a:r>
            <a:r>
              <a:rPr lang="ar-SA" sz="2400" b="1" dirty="0" err="1"/>
              <a:t>ترواس</a:t>
            </a:r>
            <a:r>
              <a:rPr lang="ar-SA" sz="2400" b="1" dirty="0"/>
              <a:t> ليخبره بأخبار عن الكنيسة في </a:t>
            </a:r>
            <a:r>
              <a:rPr lang="ar-SA" sz="2400" b="1" dirty="0" err="1"/>
              <a:t>كورنثوس</a:t>
            </a:r>
            <a:r>
              <a:rPr lang="ar-SA" sz="2400" b="1" dirty="0"/>
              <a:t> (2 </a:t>
            </a:r>
            <a:r>
              <a:rPr lang="ar-SA" sz="2400" b="1" dirty="0" err="1"/>
              <a:t>كورنثوس</a:t>
            </a:r>
            <a:r>
              <a:rPr lang="ar-SA" sz="2400" b="1" dirty="0"/>
              <a:t> </a:t>
            </a:r>
            <a:r>
              <a:rPr lang="fr-FR" sz="2400" b="1" dirty="0"/>
              <a:t>12:2</a:t>
            </a:r>
            <a:r>
              <a:rPr lang="ar-SA" sz="2400" b="1" dirty="0"/>
              <a:t>-13).</a:t>
            </a:r>
            <a:endParaRPr lang="en" sz="2400" b="1" dirty="0"/>
          </a:p>
        </p:txBody>
      </p:sp>
      <p:pic>
        <p:nvPicPr>
          <p:cNvPr id="6" name="Imagen 5">
            <a:extLst>
              <a:ext uri="{FF2B5EF4-FFF2-40B4-BE49-F238E27FC236}">
                <a16:creationId xmlns:a16="http://schemas.microsoft.com/office/drawing/2014/main" id="{BD144C72-C2B5-7C18-722F-93CDE9FEBB4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353608" y="1498401"/>
            <a:ext cx="2463005" cy="3057524"/>
          </a:xfrm>
          <a:prstGeom prst="snip2DiagRect">
            <a:avLst>
              <a:gd name="adj1" fmla="val 16193"/>
              <a:gd name="adj2" fmla="val 0"/>
            </a:avLst>
          </a:prstGeom>
          <a:solidFill>
            <a:srgbClr val="FFFFFF">
              <a:shade val="85000"/>
            </a:srgbClr>
          </a:solidFill>
          <a:ln w="88900" cap="sq">
            <a:solidFill>
              <a:srgbClr val="FF5729"/>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7848D3F2-A51A-F6BD-9AA0-02811D539AE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696134" y="1498401"/>
            <a:ext cx="2463005" cy="3057524"/>
          </a:xfrm>
          <a:prstGeom prst="snip2DiagRect">
            <a:avLst/>
          </a:prstGeom>
          <a:solidFill>
            <a:srgbClr val="FFFFFF">
              <a:shade val="85000"/>
            </a:srgbClr>
          </a:solidFill>
          <a:ln w="88900" cap="sq">
            <a:solidFill>
              <a:srgbClr val="CB7B2B"/>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CuadroTexto 9">
            <a:extLst>
              <a:ext uri="{FF2B5EF4-FFF2-40B4-BE49-F238E27FC236}">
                <a16:creationId xmlns:a16="http://schemas.microsoft.com/office/drawing/2014/main" id="{0D396D13-EEEB-FEE7-17F9-A502CD120432}"/>
              </a:ext>
            </a:extLst>
          </p:cNvPr>
          <p:cNvSpPr txBox="1"/>
          <p:nvPr/>
        </p:nvSpPr>
        <p:spPr>
          <a:xfrm>
            <a:off x="5934074" y="4936210"/>
            <a:ext cx="6096000" cy="1569660"/>
          </a:xfrm>
          <a:prstGeom prst="rect">
            <a:avLst/>
          </a:prstGeom>
          <a:noFill/>
        </p:spPr>
        <p:txBody>
          <a:bodyPr wrap="square">
            <a:spAutoFit/>
          </a:bodyPr>
          <a:lstStyle/>
          <a:p>
            <a:pPr algn="r" rtl="1">
              <a:spcBef>
                <a:spcPts val="600"/>
              </a:spcBef>
            </a:pPr>
            <a:r>
              <a:rPr lang="ar-SA" sz="2400" b="1" dirty="0"/>
              <a:t>إحدى القضايا التي كان عليهم حلها كانت تتعلق بانضباط الكنيسة. وبعد أن أطاع الرسول، تم توبيخ الطرف المخالف وقبل التوبيخ. الآن، يطلب بولس منهم اتخاذ الخطوة التالية: المغفرة والاستعادة</a:t>
            </a:r>
            <a:r>
              <a:rPr lang="es-ES" sz="2400" b="1" dirty="0"/>
              <a:t> </a:t>
            </a:r>
            <a:r>
              <a:rPr lang="ar-SA" sz="2400" b="1" dirty="0"/>
              <a:t>(2 كورنثوس </a:t>
            </a:r>
            <a:r>
              <a:rPr lang="fr-FR" sz="2400" b="1" dirty="0"/>
              <a:t>5:2</a:t>
            </a:r>
            <a:r>
              <a:rPr lang="ar-SA" sz="2400" b="1" dirty="0"/>
              <a:t>-11).</a:t>
            </a:r>
            <a:endParaRPr lang="en" sz="2400" b="1" dirty="0"/>
          </a:p>
        </p:txBody>
      </p:sp>
      <p:pic>
        <p:nvPicPr>
          <p:cNvPr id="13" name="Imagen 12">
            <a:extLst>
              <a:ext uri="{FF2B5EF4-FFF2-40B4-BE49-F238E27FC236}">
                <a16:creationId xmlns:a16="http://schemas.microsoft.com/office/drawing/2014/main" id="{6FFCC9AD-9ACE-18E8-8A73-5FC4970A2109}"/>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295274" y="4421539"/>
            <a:ext cx="5377657" cy="2302075"/>
          </a:xfrm>
          <a:prstGeom prst="rect">
            <a:avLst/>
          </a:prstGeom>
          <a:ln w="123825" cap="sq">
            <a:solidFill>
              <a:srgbClr val="F8D992"/>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CuadroTexto 6">
            <a:extLst>
              <a:ext uri="{FF2B5EF4-FFF2-40B4-BE49-F238E27FC236}">
                <a16:creationId xmlns:a16="http://schemas.microsoft.com/office/drawing/2014/main" id="{6C9BF4FD-89D6-7CD4-C3D2-F0B47F893AC9}"/>
              </a:ext>
            </a:extLst>
          </p:cNvPr>
          <p:cNvSpPr txBox="1"/>
          <p:nvPr/>
        </p:nvSpPr>
        <p:spPr>
          <a:xfrm>
            <a:off x="171450" y="3028133"/>
            <a:ext cx="6096000" cy="1200329"/>
          </a:xfrm>
          <a:prstGeom prst="rect">
            <a:avLst/>
          </a:prstGeom>
          <a:noFill/>
        </p:spPr>
        <p:txBody>
          <a:bodyPr wrap="square">
            <a:spAutoFit/>
          </a:bodyPr>
          <a:lstStyle/>
          <a:p>
            <a:pPr lvl="0" algn="r" rtl="1">
              <a:spcBef>
                <a:spcPts val="600"/>
              </a:spcBef>
              <a:defRPr/>
            </a:pPr>
            <a:r>
              <a:rPr lang="ar-SA" sz="2400" b="1" dirty="0">
                <a:solidFill>
                  <a:prstClr val="black"/>
                </a:solidFill>
              </a:rPr>
              <a:t>بعد فترة وجيزة، التقى تيتوس أخيرا </a:t>
            </a:r>
            <a:r>
              <a:rPr lang="ar-SA" sz="2400" b="1" dirty="0" err="1">
                <a:solidFill>
                  <a:prstClr val="black"/>
                </a:solidFill>
              </a:rPr>
              <a:t>ببولس</a:t>
            </a:r>
            <a:r>
              <a:rPr lang="ar-SA" sz="2400" b="1" dirty="0">
                <a:solidFill>
                  <a:prstClr val="black"/>
                </a:solidFill>
              </a:rPr>
              <a:t> في مقدونيا. أخبره كيف تفاعلت الكنيسة بشكل إيجابي جدا مع تحذيرات الرسول (2 </a:t>
            </a:r>
            <a:r>
              <a:rPr lang="ar-SA" sz="2400" b="1" dirty="0" err="1">
                <a:solidFill>
                  <a:prstClr val="black"/>
                </a:solidFill>
              </a:rPr>
              <a:t>كورنثوس</a:t>
            </a:r>
            <a:r>
              <a:rPr lang="ar-SA" sz="2400" b="1" dirty="0">
                <a:solidFill>
                  <a:prstClr val="black"/>
                </a:solidFill>
              </a:rPr>
              <a:t> </a:t>
            </a:r>
            <a:r>
              <a:rPr lang="fr-FR" sz="2400" b="1" dirty="0">
                <a:solidFill>
                  <a:prstClr val="black"/>
                </a:solidFill>
              </a:rPr>
              <a:t>5:7</a:t>
            </a:r>
            <a:r>
              <a:rPr lang="ar-SA" sz="2400" b="1" dirty="0">
                <a:solidFill>
                  <a:prstClr val="black"/>
                </a:solidFill>
              </a:rPr>
              <a:t>-9، 13-16).</a:t>
            </a:r>
            <a:endParaRPr kumimoji="0" lang="en" sz="24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34064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arn(outVertic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randombar(horizontal)">
                                      <p:cBhvr>
                                        <p:cTn id="21" dur="500"/>
                                        <p:tgtEl>
                                          <p:spTgt spid="6"/>
                                        </p:tgtEl>
                                      </p:cBhvr>
                                    </p:animEffect>
                                  </p:childTnLst>
                                </p:cTn>
                              </p:par>
                            </p:childTnLst>
                          </p:cTn>
                        </p:par>
                        <p:par>
                          <p:cTn id="22" fill="hold">
                            <p:stCondLst>
                              <p:cond delay="500"/>
                            </p:stCondLst>
                            <p:childTnLst>
                              <p:par>
                                <p:cTn id="23" presetID="22" presetClass="entr" presetSubtype="2"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righ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randombar(horizontal)">
                                      <p:cBhvr>
                                        <p:cTn id="30" dur="500"/>
                                        <p:tgtEl>
                                          <p:spTgt spid="8"/>
                                        </p:tgtEl>
                                      </p:cBhvr>
                                    </p:animEffect>
                                  </p:childTnLst>
                                </p:cTn>
                              </p:par>
                            </p:childTnLst>
                          </p:cTn>
                        </p:par>
                        <p:par>
                          <p:cTn id="31" fill="hold">
                            <p:stCondLst>
                              <p:cond delay="500"/>
                            </p:stCondLst>
                            <p:childTnLst>
                              <p:par>
                                <p:cTn id="32" presetID="22" presetClass="entr" presetSubtype="2" fill="hold" grpId="0" nodeType="after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right)">
                                      <p:cBhvr>
                                        <p:cTn id="34" dur="5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randombar(horizontal)">
                                      <p:cBhvr>
                                        <p:cTn id="39" dur="500"/>
                                        <p:tgtEl>
                                          <p:spTgt spid="13"/>
                                        </p:tgtEl>
                                      </p:cBhvr>
                                    </p:animEffect>
                                  </p:childTnLst>
                                </p:cTn>
                              </p:par>
                            </p:childTnLst>
                          </p:cTn>
                        </p:par>
                        <p:par>
                          <p:cTn id="40" fill="hold">
                            <p:stCondLst>
                              <p:cond delay="500"/>
                            </p:stCondLst>
                            <p:childTnLst>
                              <p:par>
                                <p:cTn id="41" presetID="22" presetClass="entr" presetSubtype="2" fill="hold" grpId="0" nodeType="after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right)">
                                      <p:cBhvr>
                                        <p:cTn id="4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64000"/>
            <a:lum/>
            <a:extLst>
              <a:ext uri="{28A0092B-C50C-407E-A947-70E740481C1C}">
                <a14:useLocalDpi xmlns:a14="http://schemas.microsoft.com/office/drawing/2010/main"/>
              </a:ext>
            </a:extLst>
          </a:blip>
          <a:srcRect/>
          <a:stretch>
            <a:fillRect t="20000"/>
          </a:stretch>
        </a:blipFill>
        <a:effectLst/>
      </p:bgPr>
    </p:bg>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DE6F09E9-E360-3EE7-CC0A-BDB34BC15552}"/>
              </a:ext>
            </a:extLst>
          </p:cNvPr>
          <p:cNvSpPr>
            <a:spLocks noGrp="1" noRot="1" noMove="1" noResize="1" noEditPoints="1" noAdjustHandles="1" noChangeArrowheads="1" noChangeShapeType="1"/>
          </p:cNvSpPr>
          <p:nvPr/>
        </p:nvSpPr>
        <p:spPr>
          <a:xfrm>
            <a:off x="0" y="0"/>
            <a:ext cx="12192000" cy="1374218"/>
          </a:xfrm>
          <a:prstGeom prst="rect">
            <a:avLst/>
          </a:prstGeom>
          <a:blipFill>
            <a:blip r:embed="rId3" cstate="email">
              <a:alphaModFix amt="64000"/>
              <a:extLst>
                <a:ext uri="{28A0092B-C50C-407E-A947-70E740481C1C}">
                  <a14:useLocalDpi xmlns:a14="http://schemas.microsoft.com/office/drawing/2010/main"/>
                </a:ext>
              </a:extLst>
            </a:blip>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5B94E1F5-49C2-EE58-6467-99F9C71DF983}"/>
              </a:ext>
            </a:extLst>
          </p:cNvPr>
          <p:cNvSpPr txBox="1"/>
          <p:nvPr/>
        </p:nvSpPr>
        <p:spPr>
          <a:xfrm>
            <a:off x="0" y="-177800"/>
            <a:ext cx="12192000" cy="1446550"/>
          </a:xfrm>
          <a:prstGeom prst="rect">
            <a:avLst/>
          </a:prstGeom>
          <a:noFill/>
        </p:spPr>
        <p:txBody>
          <a:bodyPr wrap="square">
            <a:spAutoFit/>
          </a:bodyPr>
          <a:lstStyle/>
          <a:p>
            <a:pPr algn="ctr" rtl="1"/>
            <a:r>
              <a:rPr lang="ar-SA" sz="4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عطر المسيح
</a:t>
            </a:r>
            <a:endParaRPr lang="en" sz="4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endParaRPr>
          </a:p>
        </p:txBody>
      </p:sp>
      <p:sp>
        <p:nvSpPr>
          <p:cNvPr id="4" name="CuadroTexto 3">
            <a:extLst>
              <a:ext uri="{FF2B5EF4-FFF2-40B4-BE49-F238E27FC236}">
                <a16:creationId xmlns:a16="http://schemas.microsoft.com/office/drawing/2014/main" id="{403A69CA-6C2B-18BC-4A65-82D95116654A}"/>
              </a:ext>
            </a:extLst>
          </p:cNvPr>
          <p:cNvSpPr txBox="1"/>
          <p:nvPr/>
        </p:nvSpPr>
        <p:spPr>
          <a:xfrm>
            <a:off x="5157840" y="523027"/>
            <a:ext cx="7037959" cy="830997"/>
          </a:xfrm>
          <a:prstGeom prst="rect">
            <a:avLst/>
          </a:prstGeom>
          <a:noFill/>
        </p:spPr>
        <p:txBody>
          <a:bodyPr wrap="square">
            <a:spAutoFit/>
          </a:bodyPr>
          <a:lstStyle/>
          <a:p>
            <a:pPr algn="r" rtl="1"/>
            <a:r>
              <a:rPr lang="en" b="1" dirty="0">
                <a:solidFill>
                  <a:srgbClr val="BEE395"/>
                </a:solidFill>
                <a:effectLst>
                  <a:outerShdw blurRad="38100" dist="38100" dir="2700000" algn="tl">
                    <a:srgbClr val="000000">
                      <a:alpha val="43137"/>
                    </a:srgbClr>
                  </a:outerShdw>
                </a:effectLst>
                <a:latin typeface="Comic Sans MS" panose="030F0702030302020204" pitchFamily="66" charset="0"/>
              </a:rPr>
              <a:t>“</a:t>
            </a:r>
            <a:r>
              <a:rPr lang="ar-SA" sz="2400" b="1" dirty="0">
                <a:solidFill>
                  <a:srgbClr val="BEE395"/>
                </a:solidFill>
                <a:effectLst>
                  <a:outerShdw blurRad="38100" dist="38100" dir="2700000" algn="tl">
                    <a:srgbClr val="000000">
                      <a:alpha val="43137"/>
                    </a:srgbClr>
                  </a:outerShdw>
                </a:effectLst>
                <a:latin typeface="Comic Sans MS" panose="030F0702030302020204" pitchFamily="66" charset="0"/>
              </a:rPr>
              <a:t>'فَإِنَّنَا رَائِحَةُ الْمَسِيحِ الطَّيِّبَةُ الْمُرْتَفِعَةُ إِلَى اللهِ، الْمُنْتَشِرَةُ عَلَى السَّوَاءِ عِنْدَ الَّذِينَ يَخْلُصُونَ وَعِنْدَ الَّذِينَ يَهْلِكُونَ: ‘</a:t>
            </a:r>
            <a:r>
              <a:rPr lang="fr-FR" b="1" dirty="0">
                <a:solidFill>
                  <a:srgbClr val="BEE395"/>
                </a:solidFill>
                <a:effectLst>
                  <a:outerShdw blurRad="38100" dist="38100" dir="2700000" algn="tl">
                    <a:srgbClr val="000000">
                      <a:alpha val="43137"/>
                    </a:srgbClr>
                  </a:outerShdw>
                </a:effectLst>
                <a:latin typeface="Comic Sans MS" panose="030F0702030302020204" pitchFamily="66" charset="0"/>
              </a:rPr>
              <a:t>      </a:t>
            </a:r>
            <a:r>
              <a:rPr lang="ar-SA" b="1" dirty="0">
                <a:solidFill>
                  <a:srgbClr val="BEE395"/>
                </a:solidFill>
                <a:effectLst>
                  <a:outerShdw blurRad="38100" dist="38100" dir="2700000" algn="tl">
                    <a:srgbClr val="000000">
                      <a:alpha val="43137"/>
                    </a:srgbClr>
                  </a:outerShdw>
                </a:effectLst>
                <a:latin typeface="Comic Sans MS" panose="030F0702030302020204" pitchFamily="66" charset="0"/>
              </a:rPr>
              <a:t>كورنثوس الثانية </a:t>
            </a:r>
            <a:r>
              <a:rPr lang="fr-FR" b="1" dirty="0">
                <a:solidFill>
                  <a:srgbClr val="BEE395"/>
                </a:solidFill>
                <a:effectLst>
                  <a:outerShdw blurRad="38100" dist="38100" dir="2700000" algn="tl">
                    <a:srgbClr val="000000">
                      <a:alpha val="43137"/>
                    </a:srgbClr>
                  </a:outerShdw>
                </a:effectLst>
                <a:latin typeface="Comic Sans MS" panose="030F0702030302020204" pitchFamily="66" charset="0"/>
              </a:rPr>
              <a:t>15:2</a:t>
            </a:r>
            <a:endParaRPr lang="es-ES" b="1" dirty="0">
              <a:solidFill>
                <a:srgbClr val="BEE395"/>
              </a:solidFill>
              <a:effectLst>
                <a:outerShdw blurRad="38100" dist="38100" dir="2700000" algn="tl">
                  <a:srgbClr val="000000">
                    <a:alpha val="43137"/>
                  </a:srgbClr>
                </a:outerShdw>
              </a:effectLst>
              <a:latin typeface="Comic Sans MS" panose="030F0702030302020204" pitchFamily="66" charset="0"/>
            </a:endParaRPr>
          </a:p>
        </p:txBody>
      </p:sp>
      <p:sp>
        <p:nvSpPr>
          <p:cNvPr id="5" name="CuadroTexto 4">
            <a:extLst>
              <a:ext uri="{FF2B5EF4-FFF2-40B4-BE49-F238E27FC236}">
                <a16:creationId xmlns:a16="http://schemas.microsoft.com/office/drawing/2014/main" id="{2468152A-9B0B-4712-EDF4-E1C4159328A9}"/>
              </a:ext>
            </a:extLst>
          </p:cNvPr>
          <p:cNvSpPr txBox="1"/>
          <p:nvPr/>
        </p:nvSpPr>
        <p:spPr>
          <a:xfrm>
            <a:off x="5154041" y="1800930"/>
            <a:ext cx="6853542" cy="1569660"/>
          </a:xfrm>
          <a:prstGeom prst="rect">
            <a:avLst/>
          </a:prstGeom>
          <a:noFill/>
        </p:spPr>
        <p:txBody>
          <a:bodyPr wrap="square" rtlCol="0">
            <a:spAutoFit/>
          </a:bodyPr>
          <a:lstStyle/>
          <a:p>
            <a:pPr algn="r" rtl="1">
              <a:spcBef>
                <a:spcPts val="600"/>
              </a:spcBef>
            </a:pPr>
            <a:r>
              <a:rPr lang="ar-SA" sz="2400" b="1" dirty="0"/>
              <a:t>معلقا على كيف أن الله "فتح بابا" ليتم التبشير بنجاح في </a:t>
            </a:r>
            <a:r>
              <a:rPr lang="ar-SA" sz="2400" b="1" dirty="0" err="1"/>
              <a:t>ترواس</a:t>
            </a:r>
            <a:r>
              <a:rPr lang="ar-SA" sz="2400" b="1" dirty="0"/>
              <a:t>، ينفجر بولس في صرخة تسبيح ونصر: "لكن الحمد لله الذي يقودنا دائما كأسرى في موكب نصر المسيح ويستخدمنا لنشر رائحة معرفته في كل مكان" (2 </a:t>
            </a:r>
            <a:r>
              <a:rPr lang="ar-SA" sz="2400" b="1" dirty="0" err="1"/>
              <a:t>كورنثوس</a:t>
            </a:r>
            <a:r>
              <a:rPr lang="ar-SA" sz="2400" b="1" dirty="0"/>
              <a:t> </a:t>
            </a:r>
            <a:r>
              <a:rPr lang="fr-FR" sz="2400" b="1" dirty="0"/>
              <a:t>14:2</a:t>
            </a:r>
            <a:r>
              <a:rPr lang="ar-SA" sz="2400" b="1" dirty="0"/>
              <a:t>).</a:t>
            </a:r>
            <a:endParaRPr lang="en" sz="2400" b="1" dirty="0"/>
          </a:p>
        </p:txBody>
      </p:sp>
      <p:pic>
        <p:nvPicPr>
          <p:cNvPr id="6" name="Imagen 5">
            <a:extLst>
              <a:ext uri="{FF2B5EF4-FFF2-40B4-BE49-F238E27FC236}">
                <a16:creationId xmlns:a16="http://schemas.microsoft.com/office/drawing/2014/main" id="{4E6F8681-ADBA-E561-876B-B321D662E3AC}"/>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6572250" y="3486895"/>
            <a:ext cx="5475862" cy="3176551"/>
          </a:xfrm>
          <a:prstGeom prst="roundRect">
            <a:avLst>
              <a:gd name="adj" fmla="val 4167"/>
            </a:avLst>
          </a:prstGeom>
          <a:solidFill>
            <a:srgbClr val="FFFFFF"/>
          </a:solidFill>
          <a:ln w="76200" cap="sq">
            <a:solidFill>
              <a:srgbClr val="BEE395"/>
            </a:solidFill>
            <a:miter lim="800000"/>
          </a:ln>
          <a:effectLst/>
          <a:scene3d>
            <a:camera prst="orthographicFront"/>
            <a:lightRig rig="threePt" dir="t">
              <a:rot lat="0" lon="0" rev="2700000"/>
            </a:lightRig>
          </a:scene3d>
          <a:sp3d contourW="6350">
            <a:bevelT h="38100"/>
            <a:contourClr>
              <a:srgbClr val="C0C0C0"/>
            </a:contourClr>
          </a:sp3d>
        </p:spPr>
      </p:pic>
      <p:sp>
        <p:nvSpPr>
          <p:cNvPr id="10" name="CuadroTexto 9">
            <a:extLst>
              <a:ext uri="{FF2B5EF4-FFF2-40B4-BE49-F238E27FC236}">
                <a16:creationId xmlns:a16="http://schemas.microsoft.com/office/drawing/2014/main" id="{87C6F0BD-C0BF-9A41-215C-2CFCA9487621}"/>
              </a:ext>
            </a:extLst>
          </p:cNvPr>
          <p:cNvSpPr txBox="1"/>
          <p:nvPr/>
        </p:nvSpPr>
        <p:spPr>
          <a:xfrm>
            <a:off x="216441" y="3308922"/>
            <a:ext cx="6281636" cy="1569660"/>
          </a:xfrm>
          <a:prstGeom prst="rect">
            <a:avLst/>
          </a:prstGeom>
          <a:noFill/>
        </p:spPr>
        <p:txBody>
          <a:bodyPr wrap="square">
            <a:spAutoFit/>
          </a:bodyPr>
          <a:lstStyle/>
          <a:p>
            <a:pPr algn="r" rtl="1">
              <a:spcBef>
                <a:spcPts val="600"/>
              </a:spcBef>
            </a:pPr>
            <a:r>
              <a:rPr lang="ar-SA" sz="2400" b="1" dirty="0"/>
              <a:t>مثل عطر يسود كل شيء، تصل معرفة المسيح إلى كل نفس. بالنسبة </a:t>
            </a:r>
            <a:r>
              <a:rPr lang="ar-SA" sz="2400" b="1" dirty="0" err="1"/>
              <a:t>لكورنثوس</a:t>
            </a:r>
            <a:r>
              <a:rPr lang="ar-SA" sz="2400" b="1" dirty="0"/>
              <a:t>، كما نحن، هذه الرائحة هي الحياة الأبدية. ومع ذلك، بالنسبة لمن يرفضون النداء، فهو رائحة موت</a:t>
            </a:r>
            <a:br>
              <a:rPr lang="ar-SA" sz="2400" b="1" dirty="0"/>
            </a:br>
            <a:r>
              <a:rPr lang="ar-SA" sz="2400" b="1" dirty="0"/>
              <a:t>(2 </a:t>
            </a:r>
            <a:r>
              <a:rPr lang="ar-SA" sz="2400" b="1" dirty="0" err="1"/>
              <a:t>كورنثوس</a:t>
            </a:r>
            <a:r>
              <a:rPr lang="ar-SA" sz="2400" b="1" dirty="0"/>
              <a:t> </a:t>
            </a:r>
            <a:r>
              <a:rPr lang="fr-FR" sz="2400" b="1" dirty="0"/>
              <a:t>15:2</a:t>
            </a:r>
            <a:r>
              <a:rPr lang="ar-SA" sz="2400" b="1" dirty="0"/>
              <a:t>-16).</a:t>
            </a:r>
            <a:endParaRPr lang="en" sz="2400" b="1" dirty="0"/>
          </a:p>
        </p:txBody>
      </p:sp>
      <p:sp>
        <p:nvSpPr>
          <p:cNvPr id="12" name="CuadroTexto 11">
            <a:extLst>
              <a:ext uri="{FF2B5EF4-FFF2-40B4-BE49-F238E27FC236}">
                <a16:creationId xmlns:a16="http://schemas.microsoft.com/office/drawing/2014/main" id="{13A2B04A-9E99-7331-3EBA-05B75651AE14}"/>
              </a:ext>
            </a:extLst>
          </p:cNvPr>
          <p:cNvSpPr txBox="1"/>
          <p:nvPr/>
        </p:nvSpPr>
        <p:spPr>
          <a:xfrm>
            <a:off x="2070674" y="4936913"/>
            <a:ext cx="4432165" cy="1938992"/>
          </a:xfrm>
          <a:prstGeom prst="rect">
            <a:avLst/>
          </a:prstGeom>
          <a:noFill/>
        </p:spPr>
        <p:txBody>
          <a:bodyPr wrap="square">
            <a:spAutoFit/>
          </a:bodyPr>
          <a:lstStyle/>
          <a:p>
            <a:pPr algn="r" rtl="1">
              <a:spcBef>
                <a:spcPts val="600"/>
              </a:spcBef>
            </a:pPr>
            <a:r>
              <a:rPr lang="ar-SA" sz="2400" b="1" dirty="0"/>
              <a:t>يركز بولس على المسؤولية التي ينطوي عليها ذلك، ويشرح أن الرسالة يجب أن تنقل بصدق، دون السعي لأي مكاسب شخصية، بل لخلاص المستمعين</a:t>
            </a:r>
            <a:br>
              <a:rPr lang="ar-SA" sz="2400" b="1" dirty="0"/>
            </a:br>
            <a:r>
              <a:rPr lang="ar-SA" sz="2400" b="1" dirty="0"/>
              <a:t>(2 </a:t>
            </a:r>
            <a:r>
              <a:rPr lang="ar-SA" sz="2400" b="1" dirty="0" err="1"/>
              <a:t>كورنثوس</a:t>
            </a:r>
            <a:r>
              <a:rPr lang="ar-SA" sz="2400" b="1" dirty="0"/>
              <a:t> </a:t>
            </a:r>
            <a:r>
              <a:rPr lang="fr-FR" sz="2400" b="1" dirty="0"/>
              <a:t>17:2</a:t>
            </a:r>
            <a:r>
              <a:rPr lang="ar-SA" sz="2400" b="1" dirty="0"/>
              <a:t>).</a:t>
            </a:r>
            <a:endParaRPr lang="en" sz="2400" b="1" dirty="0"/>
          </a:p>
        </p:txBody>
      </p:sp>
      <p:pic>
        <p:nvPicPr>
          <p:cNvPr id="15" name="Imagen 14">
            <a:extLst>
              <a:ext uri="{FF2B5EF4-FFF2-40B4-BE49-F238E27FC236}">
                <a16:creationId xmlns:a16="http://schemas.microsoft.com/office/drawing/2014/main" id="{A541122A-DC98-F7F7-973C-FF5BCF1A3ED2}"/>
              </a:ext>
            </a:extLst>
          </p:cNvPr>
          <p:cNvPicPr>
            <a:picLocks noChangeAspect="1"/>
          </p:cNvPicPr>
          <p:nvPr/>
        </p:nvPicPr>
        <p:blipFill rotWithShape="1">
          <a:blip r:embed="rId5" cstate="email">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203781" y="693241"/>
            <a:ext cx="4950260" cy="2539481"/>
          </a:xfrm>
          <a:prstGeom prst="roundRect">
            <a:avLst>
              <a:gd name="adj" fmla="val 18582"/>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chemeClr val="accent4">
                <a:lumMod val="40000"/>
                <a:lumOff val="60000"/>
              </a:schemeClr>
            </a:contourClr>
          </a:sp3d>
        </p:spPr>
      </p:pic>
      <p:pic>
        <p:nvPicPr>
          <p:cNvPr id="17" name="Imagen 16">
            <a:extLst>
              <a:ext uri="{FF2B5EF4-FFF2-40B4-BE49-F238E27FC236}">
                <a16:creationId xmlns:a16="http://schemas.microsoft.com/office/drawing/2014/main" id="{85D8C5BD-CFC5-24C2-D00C-3BF04BDCF14C}"/>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03781" y="4959594"/>
            <a:ext cx="1797482" cy="1797482"/>
          </a:xfrm>
          <a:prstGeom prst="roundRect">
            <a:avLst>
              <a:gd name="adj" fmla="val 909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041452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arn(outVertic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randombar(horizontal)">
                                      <p:cBhvr>
                                        <p:cTn id="21" dur="500"/>
                                        <p:tgtEl>
                                          <p:spTgt spid="15"/>
                                        </p:tgtEl>
                                      </p:cBhvr>
                                    </p:animEffect>
                                  </p:childTnLst>
                                </p:cTn>
                              </p:par>
                            </p:childTnLst>
                          </p:cTn>
                        </p:par>
                        <p:par>
                          <p:cTn id="22" fill="hold">
                            <p:stCondLst>
                              <p:cond delay="500"/>
                            </p:stCondLst>
                            <p:childTnLst>
                              <p:par>
                                <p:cTn id="23" presetID="22" presetClass="entr" presetSubtype="2"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righ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randombar(horizontal)">
                                      <p:cBhvr>
                                        <p:cTn id="30" dur="500"/>
                                        <p:tgtEl>
                                          <p:spTgt spid="6"/>
                                        </p:tgtEl>
                                      </p:cBhvr>
                                    </p:animEffect>
                                  </p:childTnLst>
                                </p:cTn>
                              </p:par>
                            </p:childTnLst>
                          </p:cTn>
                        </p:par>
                        <p:par>
                          <p:cTn id="31" fill="hold">
                            <p:stCondLst>
                              <p:cond delay="500"/>
                            </p:stCondLst>
                            <p:childTnLst>
                              <p:par>
                                <p:cTn id="32" presetID="22" presetClass="entr" presetSubtype="2" fill="hold" grpId="0" nodeType="after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right)">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randombar(horizontal)">
                                      <p:cBhvr>
                                        <p:cTn id="39" dur="500"/>
                                        <p:tgtEl>
                                          <p:spTgt spid="17"/>
                                        </p:tgtEl>
                                      </p:cBhvr>
                                    </p:animEffect>
                                  </p:childTnLst>
                                </p:cTn>
                              </p:par>
                            </p:childTnLst>
                          </p:cTn>
                        </p:par>
                        <p:par>
                          <p:cTn id="40" fill="hold">
                            <p:stCondLst>
                              <p:cond delay="500"/>
                            </p:stCondLst>
                            <p:childTnLst>
                              <p:par>
                                <p:cTn id="41" presetID="22" presetClass="entr" presetSubtype="2" fill="hold" grpId="0" nodeType="after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wipe(right)">
                                      <p:cBhvr>
                                        <p:cTn id="4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9BAE618-C0B2-4C33-1836-7B5E4578BED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3701596-9E5E-7BC2-BFFB-454F3A591228}"/>
              </a:ext>
            </a:extLst>
          </p:cNvPr>
          <p:cNvSpPr txBox="1"/>
          <p:nvPr/>
        </p:nvSpPr>
        <p:spPr>
          <a:xfrm>
            <a:off x="1249701" y="1336119"/>
            <a:ext cx="10715320" cy="4185761"/>
          </a:xfrm>
          <a:prstGeom prst="rect">
            <a:avLst/>
          </a:prstGeom>
          <a:noFill/>
        </p:spPr>
        <p:txBody>
          <a:bodyPr wrap="square">
            <a:spAutoFit/>
          </a:bodyPr>
          <a:lstStyle/>
          <a:p>
            <a:pPr algn="r" rtl="1">
              <a:spcBef>
                <a:spcPts val="600"/>
              </a:spcBef>
            </a:pPr>
            <a:r>
              <a:rPr lang="ar-SA" sz="3200" b="1" dirty="0">
                <a:latin typeface="Constantia" panose="02030602050306030303" pitchFamily="18" charset="0"/>
              </a:rPr>
              <a:t>حمل هذا الرسول الأمين إلى بولس خبرًا مفرحًا بأن تغييرًا رائعًا قد حدث بين المؤمنين في </a:t>
            </a:r>
            <a:r>
              <a:rPr lang="ar-SA" sz="3200" b="1" dirty="0" err="1">
                <a:latin typeface="Constantia" panose="02030602050306030303" pitchFamily="18" charset="0"/>
              </a:rPr>
              <a:t>كورنثوس</a:t>
            </a:r>
            <a:r>
              <a:rPr lang="ar-SA" sz="3200" b="1" dirty="0">
                <a:latin typeface="Constantia" panose="02030602050306030303" pitchFamily="18" charset="0"/>
              </a:rPr>
              <a:t>. فقد قبل كثيرون منهم التعليم الذي ورد في رسالة بولس، وتابوا عن خطاياهم. ولم تعد حياتهم سببًا في تشويه سمعة المسيحية، بل أصبحت تمارس تأثيرًا قويًا يشجع على التقوى العملية والعيش بحسب مشيئة الله. […]
إن التوبة التي ينتجها تأثير نعمة الله في القلب تقود الإنسان إلى الاعتراف بخطاياه وتركها. وهذه هي الثمار التي أعلن الرسول أنه رآها في حياة المؤمنين في </a:t>
            </a:r>
            <a:r>
              <a:rPr lang="ar-SA" sz="3200" b="1" dirty="0" err="1">
                <a:latin typeface="Constantia" panose="02030602050306030303" pitchFamily="18" charset="0"/>
              </a:rPr>
              <a:t>كورنثوس</a:t>
            </a:r>
            <a:r>
              <a:rPr lang="ar-SA" sz="3200" b="1" dirty="0">
                <a:latin typeface="Constantia" panose="02030602050306030303" pitchFamily="18" charset="0"/>
              </a:rPr>
              <a:t>.»</a:t>
            </a:r>
            <a:endParaRPr lang="en" sz="3200" b="1" dirty="0">
              <a:latin typeface="Constantia" panose="02030602050306030303" pitchFamily="18" charset="0"/>
            </a:endParaRPr>
          </a:p>
        </p:txBody>
      </p:sp>
      <p:sp>
        <p:nvSpPr>
          <p:cNvPr id="4" name="CuadroTexto 3">
            <a:extLst>
              <a:ext uri="{FF2B5EF4-FFF2-40B4-BE49-F238E27FC236}">
                <a16:creationId xmlns:a16="http://schemas.microsoft.com/office/drawing/2014/main" id="{9697A149-7736-E05F-7122-BA67908A336A}"/>
              </a:ext>
            </a:extLst>
          </p:cNvPr>
          <p:cNvSpPr txBox="1"/>
          <p:nvPr/>
        </p:nvSpPr>
        <p:spPr>
          <a:xfrm>
            <a:off x="8053309" y="5905938"/>
            <a:ext cx="3911712" cy="338554"/>
          </a:xfrm>
          <a:prstGeom prst="rect">
            <a:avLst/>
          </a:prstGeom>
          <a:noFill/>
        </p:spPr>
        <p:txBody>
          <a:bodyPr wrap="none" rtlCol="0">
            <a:spAutoFit/>
          </a:bodyPr>
          <a:lstStyle/>
          <a:p>
            <a:pPr algn="r"/>
            <a:r>
              <a:rPr lang="en" sz="1600" b="1" dirty="0"/>
              <a:t>EGW (The Acts of the Apostles, pp. 324)</a:t>
            </a:r>
          </a:p>
        </p:txBody>
      </p:sp>
    </p:spTree>
    <p:extLst>
      <p:ext uri="{BB962C8B-B14F-4D97-AF65-F5344CB8AC3E}">
        <p14:creationId xmlns:p14="http://schemas.microsoft.com/office/powerpoint/2010/main" val="2143162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794</TotalTime>
  <Words>1014</Words>
  <Application>Microsoft Office PowerPoint</Application>
  <PresentationFormat>Panorámica</PresentationFormat>
  <Paragraphs>56</Paragraphs>
  <Slides>9</Slides>
  <Notes>0</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9</vt:i4>
      </vt:variant>
    </vt:vector>
  </HeadingPairs>
  <TitlesOfParts>
    <vt:vector size="16" baseType="lpstr">
      <vt:lpstr>Aptos</vt:lpstr>
      <vt:lpstr>Aptos Display</vt:lpstr>
      <vt:lpstr>Arial</vt:lpstr>
      <vt:lpstr>Comic Sans MS</vt:lpstr>
      <vt:lpstr>Constantia</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98</cp:revision>
  <dcterms:created xsi:type="dcterms:W3CDTF">2026-07-22T06:08:40Z</dcterms:created>
  <dcterms:modified xsi:type="dcterms:W3CDTF">2026-08-05T16:14:39Z</dcterms:modified>
</cp:coreProperties>
</file>