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14"/>
  </p:notesMasterIdLst>
  <p:sldIdLst>
    <p:sldId id="262" r:id="rId3"/>
    <p:sldId id="273" r:id="rId4"/>
    <p:sldId id="264" r:id="rId5"/>
    <p:sldId id="265" r:id="rId6"/>
    <p:sldId id="266" r:id="rId7"/>
    <p:sldId id="267" r:id="rId8"/>
    <p:sldId id="268" r:id="rId9"/>
    <p:sldId id="269" r:id="rId10"/>
    <p:sldId id="270" r:id="rId11"/>
    <p:sldId id="271" r:id="rId12"/>
    <p:sldId id="272" r:id="rId13"/>
  </p:sldIdLst>
  <p:sldSz cx="12192000" cy="6858000"/>
  <p:notesSz cx="6858000" cy="9144000"/>
  <p:defaultTextStyle>
    <a:defPPr>
      <a:defRPr lang="e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05" d="100"/>
          <a:sy n="105" d="100"/>
        </p:scale>
        <p:origin x="138" y="15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presProps" Target="presProp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C01441F-D5EB-485D-8325-97683C6A72B6}" type="datetimeFigureOut">
              <a:rPr lang="en-US" smtClean="0"/>
              <a:t>9/15/2026</a:t>
            </a:fld>
            <a:endParaRPr lang="en-U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9C3DE8F-DA56-445D-A126-D570A3880636}" type="slidenum">
              <a:rPr lang="en-US" smtClean="0"/>
              <a:t>‹Nº›</a:t>
            </a:fld>
            <a:endParaRPr lang="en-US"/>
          </a:p>
        </p:txBody>
      </p:sp>
    </p:spTree>
    <p:extLst>
      <p:ext uri="{BB962C8B-B14F-4D97-AF65-F5344CB8AC3E}">
        <p14:creationId xmlns:p14="http://schemas.microsoft.com/office/powerpoint/2010/main" val="40836980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1F89F4-BCFB-4E5B-B329-D5EF8C6E8667}" type="slidenum">
              <a:rPr kumimoji="0" lang="es-E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s-E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5610271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 dirty="0"/>
              <a:t>2 Corinthians 10:1-11</a:t>
            </a:r>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1F89F4-BCFB-4E5B-B329-D5EF8C6E8667}" type="slidenum">
              <a:rPr kumimoji="0" lang="es-E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s-E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1557352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 dirty="0"/>
              <a:t>2 Corinthians 10:12-18</a:t>
            </a:r>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1F89F4-BCFB-4E5B-B329-D5EF8C6E8667}" type="slidenum">
              <a:rPr kumimoji="0" lang="es-E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s-E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7194792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1F89F4-BCFB-4E5B-B329-D5EF8C6E8667}" type="slidenum">
              <a:rPr kumimoji="0" lang="es-E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s-E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8804040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 dirty="0"/>
              <a:t>2 Corinthians 11:1-15</a:t>
            </a:r>
          </a:p>
          <a:p>
            <a:endParaRPr lang="es-ES" dirty="0"/>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1F89F4-BCFB-4E5B-B329-D5EF8C6E8667}" type="slidenum">
              <a:rPr kumimoji="0" lang="es-E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s-E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709131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F7E833-0C4F-7BBF-BEFD-682471D5BEF1}"/>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58BC1533-A0E2-407B-7B77-FD34BBF22320}"/>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F570C652-85E4-BFEA-3BE6-3FE3642D2668}"/>
              </a:ext>
            </a:extLst>
          </p:cNvPr>
          <p:cNvSpPr>
            <a:spLocks noGrp="1"/>
          </p:cNvSpPr>
          <p:nvPr>
            <p:ph type="body" idx="1"/>
          </p:nvPr>
        </p:nvSpPr>
        <p:spPr/>
        <p:txBody>
          <a:bodyPr/>
          <a:lstStyle/>
          <a:p>
            <a:r>
              <a:rPr lang="en" dirty="0"/>
              <a:t>2 Corinthians 11:16-31</a:t>
            </a:r>
          </a:p>
        </p:txBody>
      </p:sp>
      <p:sp>
        <p:nvSpPr>
          <p:cNvPr id="4" name="Marcador de número de diapositiva 3">
            <a:extLst>
              <a:ext uri="{FF2B5EF4-FFF2-40B4-BE49-F238E27FC236}">
                <a16:creationId xmlns:a16="http://schemas.microsoft.com/office/drawing/2014/main" id="{3A0C5088-1B63-9142-D916-79AB65E297A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1F89F4-BCFB-4E5B-B329-D5EF8C6E8667}" type="slidenum">
              <a:rPr kumimoji="0" lang="es-E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s-E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0753616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588DCD-BE93-5931-0CFB-8167AD699C40}"/>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C7EA907B-ACB1-01DE-8302-7683615B58D0}"/>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C371CBBA-4B5E-44E8-10F6-7EBD26DD44BC}"/>
              </a:ext>
            </a:extLst>
          </p:cNvPr>
          <p:cNvSpPr>
            <a:spLocks noGrp="1"/>
          </p:cNvSpPr>
          <p:nvPr>
            <p:ph type="body" idx="1"/>
          </p:nvPr>
        </p:nvSpPr>
        <p:spPr/>
        <p:txBody>
          <a:bodyPr/>
          <a:lstStyle/>
          <a:p>
            <a:r>
              <a:rPr lang="en" dirty="0"/>
              <a:t>2 Corinthians 11:16-31</a:t>
            </a:r>
          </a:p>
        </p:txBody>
      </p:sp>
      <p:sp>
        <p:nvSpPr>
          <p:cNvPr id="4" name="Marcador de número de diapositiva 3">
            <a:extLst>
              <a:ext uri="{FF2B5EF4-FFF2-40B4-BE49-F238E27FC236}">
                <a16:creationId xmlns:a16="http://schemas.microsoft.com/office/drawing/2014/main" id="{24BAB829-DF98-19A9-6BA7-1C9A6B33A59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1F89F4-BCFB-4E5B-B329-D5EF8C6E8667}" type="slidenum">
              <a:rPr kumimoji="0" lang="es-E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s-E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7303757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522B23B-DE54-7259-1228-2FAA1975605C}"/>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AC9354DD-8A44-39EB-549F-CF47491520A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9601D2D5-1514-566F-6951-06A669B6E4D3}"/>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3E4F31-4823-4263-8A21-29E1012D371B}"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15/09/2026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a:extLst>
              <a:ext uri="{FF2B5EF4-FFF2-40B4-BE49-F238E27FC236}">
                <a16:creationId xmlns:a16="http://schemas.microsoft.com/office/drawing/2014/main" id="{80DB2FB1-3B1F-85B2-22EA-145558F360E8}"/>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a:extLst>
              <a:ext uri="{FF2B5EF4-FFF2-40B4-BE49-F238E27FC236}">
                <a16:creationId xmlns:a16="http://schemas.microsoft.com/office/drawing/2014/main" id="{914080A9-6BB5-57E3-A534-E919C01A0CC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956A43F-B320-485C-8455-E41819125410}"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22397726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01D7796-87E8-1B68-938A-5535268C3E00}"/>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ABE86091-2C02-510E-D767-74DA6BAF1FD6}"/>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8FEE289B-F44F-AAE7-6197-CEBD8D0CFE75}"/>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3E4F31-4823-4263-8A21-29E1012D371B}"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15/09/2026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a:extLst>
              <a:ext uri="{FF2B5EF4-FFF2-40B4-BE49-F238E27FC236}">
                <a16:creationId xmlns:a16="http://schemas.microsoft.com/office/drawing/2014/main" id="{CF226ABA-F12D-CAF1-3B50-858A826AB830}"/>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a:extLst>
              <a:ext uri="{FF2B5EF4-FFF2-40B4-BE49-F238E27FC236}">
                <a16:creationId xmlns:a16="http://schemas.microsoft.com/office/drawing/2014/main" id="{2BE1CA8D-70B7-EBDE-4A3A-C8BD7E3D096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956A43F-B320-485C-8455-E41819125410}"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11956196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5015039-745C-5CC5-62BB-E7A8CAB71113}"/>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20FF3A1E-00C2-E227-7718-E67F569B14B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9463F914-722B-0717-6CBA-4B4ABD254B52}"/>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3E4F31-4823-4263-8A21-29E1012D371B}"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15/09/2026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a:extLst>
              <a:ext uri="{FF2B5EF4-FFF2-40B4-BE49-F238E27FC236}">
                <a16:creationId xmlns:a16="http://schemas.microsoft.com/office/drawing/2014/main" id="{6F9DAE4B-F5F6-E634-04DE-F0FD7F3F8EFE}"/>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a:extLst>
              <a:ext uri="{FF2B5EF4-FFF2-40B4-BE49-F238E27FC236}">
                <a16:creationId xmlns:a16="http://schemas.microsoft.com/office/drawing/2014/main" id="{C8BBB663-A69E-DA29-806E-0142892327B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956A43F-B320-485C-8455-E41819125410}"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42760078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FCBA261-63EC-A526-AD3B-6719616A1967}"/>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E8918A3B-6ACA-F6CE-4105-5151FC6B8780}"/>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7AEC6B0A-BC2F-34CC-D068-1B0B84ED04CA}"/>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74BFB81C-4630-CBAC-729D-FD3B96335536}"/>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3E4F31-4823-4263-8A21-29E1012D371B}"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15/09/2026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pie de página 5">
            <a:extLst>
              <a:ext uri="{FF2B5EF4-FFF2-40B4-BE49-F238E27FC236}">
                <a16:creationId xmlns:a16="http://schemas.microsoft.com/office/drawing/2014/main" id="{D68FC87C-34E1-28A0-EA02-B240BB35A82E}"/>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7" name="Marcador de número de diapositiva 6">
            <a:extLst>
              <a:ext uri="{FF2B5EF4-FFF2-40B4-BE49-F238E27FC236}">
                <a16:creationId xmlns:a16="http://schemas.microsoft.com/office/drawing/2014/main" id="{13D697DC-7990-9A08-8774-060D5E5E00D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956A43F-B320-485C-8455-E41819125410}"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37238397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4087837-F436-3093-E7C5-C77E1EC42156}"/>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B3884AA8-0F2B-BB44-5990-CF3752A81A3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B148482C-232C-E4FD-3637-9937916DDAB9}"/>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3C45A591-6709-336F-D0F2-CA7C3211B75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2FD2B8AA-AF98-36D4-04D2-D1D2DBD63959}"/>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12A7CB62-1A85-7A8E-3831-8C09C2512B8C}"/>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3E4F31-4823-4263-8A21-29E1012D371B}"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15/09/2026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8" name="Marcador de pie de página 7">
            <a:extLst>
              <a:ext uri="{FF2B5EF4-FFF2-40B4-BE49-F238E27FC236}">
                <a16:creationId xmlns:a16="http://schemas.microsoft.com/office/drawing/2014/main" id="{2BAC5434-FF45-F1A0-20CD-838F510773A5}"/>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9" name="Marcador de número de diapositiva 8">
            <a:extLst>
              <a:ext uri="{FF2B5EF4-FFF2-40B4-BE49-F238E27FC236}">
                <a16:creationId xmlns:a16="http://schemas.microsoft.com/office/drawing/2014/main" id="{AD8C3FD0-837C-6A66-4001-FCCBA11C071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956A43F-B320-485C-8455-E41819125410}"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461836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814723D-0698-0CF7-C095-5984078D2466}"/>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C0EB1A6E-A74F-8F9D-B167-A83D64EECB5A}"/>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3E4F31-4823-4263-8A21-29E1012D371B}"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15/09/2026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4" name="Marcador de pie de página 3">
            <a:extLst>
              <a:ext uri="{FF2B5EF4-FFF2-40B4-BE49-F238E27FC236}">
                <a16:creationId xmlns:a16="http://schemas.microsoft.com/office/drawing/2014/main" id="{7B54293C-9A65-2EA7-F78C-AF9C7187EAE6}"/>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número de diapositiva 4">
            <a:extLst>
              <a:ext uri="{FF2B5EF4-FFF2-40B4-BE49-F238E27FC236}">
                <a16:creationId xmlns:a16="http://schemas.microsoft.com/office/drawing/2014/main" id="{CA420911-B331-BE70-5BC3-50158004DF9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956A43F-B320-485C-8455-E41819125410}"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11902421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6BDC2B00-ADE8-54CB-8568-A8F334905286}"/>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3E4F31-4823-4263-8A21-29E1012D371B}"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15/09/2026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3" name="Marcador de pie de página 2">
            <a:extLst>
              <a:ext uri="{FF2B5EF4-FFF2-40B4-BE49-F238E27FC236}">
                <a16:creationId xmlns:a16="http://schemas.microsoft.com/office/drawing/2014/main" id="{98A8EEE0-E21A-C46A-F802-D8F5A7245801}"/>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4" name="Marcador de número de diapositiva 3">
            <a:extLst>
              <a:ext uri="{FF2B5EF4-FFF2-40B4-BE49-F238E27FC236}">
                <a16:creationId xmlns:a16="http://schemas.microsoft.com/office/drawing/2014/main" id="{0ED9910F-4292-F242-D199-985C5A68E14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956A43F-B320-485C-8455-E41819125410}"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144997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6B72CDB-0126-5315-EA8D-DFD2E3FDF72C}"/>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8C7A99EA-E5F2-DCB1-2811-4C5AB95249E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7F5F1684-68D3-467A-4599-B29A5774641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06C9647D-6E86-B262-2137-BF28B74CB1C0}"/>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3E4F31-4823-4263-8A21-29E1012D371B}"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15/09/2026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pie de página 5">
            <a:extLst>
              <a:ext uri="{FF2B5EF4-FFF2-40B4-BE49-F238E27FC236}">
                <a16:creationId xmlns:a16="http://schemas.microsoft.com/office/drawing/2014/main" id="{846A2B60-B32F-F389-4C43-9AE45F64CDDE}"/>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7" name="Marcador de número de diapositiva 6">
            <a:extLst>
              <a:ext uri="{FF2B5EF4-FFF2-40B4-BE49-F238E27FC236}">
                <a16:creationId xmlns:a16="http://schemas.microsoft.com/office/drawing/2014/main" id="{6505897F-0FEE-0BC4-260E-EE99E048BB3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956A43F-B320-485C-8455-E41819125410}"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30572666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F66AB27-0D66-B33D-68B9-584E02895AD6}"/>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0F2771E6-FF34-2B8C-3153-D0EE67B2C9B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53EA623C-8427-37B5-5F1A-6509637D6E1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6C923D6A-6325-F1BA-B2C7-67D2BC0054ED}"/>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3E4F31-4823-4263-8A21-29E1012D371B}"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15/09/2026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pie de página 5">
            <a:extLst>
              <a:ext uri="{FF2B5EF4-FFF2-40B4-BE49-F238E27FC236}">
                <a16:creationId xmlns:a16="http://schemas.microsoft.com/office/drawing/2014/main" id="{1B2820B4-59EE-2ABC-6668-C66715BA6213}"/>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7" name="Marcador de número de diapositiva 6">
            <a:extLst>
              <a:ext uri="{FF2B5EF4-FFF2-40B4-BE49-F238E27FC236}">
                <a16:creationId xmlns:a16="http://schemas.microsoft.com/office/drawing/2014/main" id="{7C7100B0-59A2-CDC1-52E7-772AFB75D3D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956A43F-B320-485C-8455-E41819125410}"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2480563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8D16CB5-5D48-E07E-15E5-69B3F9B39FA3}"/>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225E2527-222B-3F5A-28E0-4D67A9D2AD0B}"/>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717FEAEF-2364-8AB7-62AF-53C13BC6D9D4}"/>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3E4F31-4823-4263-8A21-29E1012D371B}"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15/09/2026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a:extLst>
              <a:ext uri="{FF2B5EF4-FFF2-40B4-BE49-F238E27FC236}">
                <a16:creationId xmlns:a16="http://schemas.microsoft.com/office/drawing/2014/main" id="{D70204E7-1D04-FF70-86C4-CDD799ABD719}"/>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a:extLst>
              <a:ext uri="{FF2B5EF4-FFF2-40B4-BE49-F238E27FC236}">
                <a16:creationId xmlns:a16="http://schemas.microsoft.com/office/drawing/2014/main" id="{73C02B98-E98A-A152-496C-EA65D53F5EB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956A43F-B320-485C-8455-E41819125410}"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35509145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2371D370-9D7B-1EF2-6168-AE0BBB75E859}"/>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77F92F02-3396-7033-221B-0DFBB3EED612}"/>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EE26FCDB-E547-D184-B8CA-AFE2EAD313C1}"/>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3E4F31-4823-4263-8A21-29E1012D371B}"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15/09/2026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a:extLst>
              <a:ext uri="{FF2B5EF4-FFF2-40B4-BE49-F238E27FC236}">
                <a16:creationId xmlns:a16="http://schemas.microsoft.com/office/drawing/2014/main" id="{832D8841-884F-B601-36B3-E289FD089088}"/>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a:extLst>
              <a:ext uri="{FF2B5EF4-FFF2-40B4-BE49-F238E27FC236}">
                <a16:creationId xmlns:a16="http://schemas.microsoft.com/office/drawing/2014/main" id="{74872A95-7F89-A241-0556-0B32B74F508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956A43F-B320-485C-8455-E41819125410}"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36104939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4ED4CD6-1F3B-8502-D896-DC3AE8920DAC}"/>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86164831-8A2F-3F93-AEF9-F8E02BAB302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DD0DA21A-46D9-18CE-5959-102424A384F9}"/>
              </a:ext>
            </a:extLst>
          </p:cNvPr>
          <p:cNvSpPr>
            <a:spLocks noGrp="1"/>
          </p:cNvSpPr>
          <p:nvPr>
            <p:ph type="dt" sz="half" idx="10"/>
          </p:nvPr>
        </p:nvSpPr>
        <p:spPr/>
        <p:txBody>
          <a:bodyPr/>
          <a:lstStyle/>
          <a:p>
            <a:fld id="{4A057FF9-8B9C-473F-918D-2A10E69BC4BD}" type="datetimeFigureOut">
              <a:rPr lang="es-ES" smtClean="0"/>
              <a:t>15/09/2026</a:t>
            </a:fld>
            <a:endParaRPr lang="es-ES"/>
          </a:p>
        </p:txBody>
      </p:sp>
      <p:sp>
        <p:nvSpPr>
          <p:cNvPr id="5" name="Marcador de pie de página 4">
            <a:extLst>
              <a:ext uri="{FF2B5EF4-FFF2-40B4-BE49-F238E27FC236}">
                <a16:creationId xmlns:a16="http://schemas.microsoft.com/office/drawing/2014/main" id="{1AB766FB-8C06-F9F0-1AE4-56F9718FD25D}"/>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0704C699-18F4-808B-8BB7-8CF3FA0B3333}"/>
              </a:ext>
            </a:extLst>
          </p:cNvPr>
          <p:cNvSpPr>
            <a:spLocks noGrp="1"/>
          </p:cNvSpPr>
          <p:nvPr>
            <p:ph type="sldNum" sz="quarter" idx="12"/>
          </p:nvPr>
        </p:nvSpPr>
        <p:spPr/>
        <p:txBody>
          <a:bodyPr/>
          <a:lstStyle/>
          <a:p>
            <a:fld id="{9708B9C2-8BC7-4B1B-BF5E-F269DBC37FAC}" type="slidenum">
              <a:rPr lang="es-ES" smtClean="0"/>
              <a:t>‹Nº›</a:t>
            </a:fld>
            <a:endParaRPr lang="es-ES"/>
          </a:p>
        </p:txBody>
      </p:sp>
    </p:spTree>
    <p:extLst>
      <p:ext uri="{BB962C8B-B14F-4D97-AF65-F5344CB8AC3E}">
        <p14:creationId xmlns:p14="http://schemas.microsoft.com/office/powerpoint/2010/main" val="42246847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C555DB7-A943-99A8-3923-11506A55C894}"/>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99A6F186-FAD3-6F29-66BA-2D88AF540CC6}"/>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703897A7-A164-377A-021C-8A3468A3E41C}"/>
              </a:ext>
            </a:extLst>
          </p:cNvPr>
          <p:cNvSpPr>
            <a:spLocks noGrp="1"/>
          </p:cNvSpPr>
          <p:nvPr>
            <p:ph type="dt" sz="half" idx="10"/>
          </p:nvPr>
        </p:nvSpPr>
        <p:spPr/>
        <p:txBody>
          <a:bodyPr/>
          <a:lstStyle/>
          <a:p>
            <a:fld id="{4A057FF9-8B9C-473F-918D-2A10E69BC4BD}" type="datetimeFigureOut">
              <a:rPr lang="es-ES" smtClean="0"/>
              <a:t>15/09/2026</a:t>
            </a:fld>
            <a:endParaRPr lang="es-ES"/>
          </a:p>
        </p:txBody>
      </p:sp>
      <p:sp>
        <p:nvSpPr>
          <p:cNvPr id="5" name="Marcador de pie de página 4">
            <a:extLst>
              <a:ext uri="{FF2B5EF4-FFF2-40B4-BE49-F238E27FC236}">
                <a16:creationId xmlns:a16="http://schemas.microsoft.com/office/drawing/2014/main" id="{4C955EA1-AF0E-E8FC-93FA-1981410C765F}"/>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5DBE132-3CFE-4939-F8B9-86F239B3C3D3}"/>
              </a:ext>
            </a:extLst>
          </p:cNvPr>
          <p:cNvSpPr>
            <a:spLocks noGrp="1"/>
          </p:cNvSpPr>
          <p:nvPr>
            <p:ph type="sldNum" sz="quarter" idx="12"/>
          </p:nvPr>
        </p:nvSpPr>
        <p:spPr/>
        <p:txBody>
          <a:bodyPr/>
          <a:lstStyle/>
          <a:p>
            <a:fld id="{9708B9C2-8BC7-4B1B-BF5E-F269DBC37FAC}" type="slidenum">
              <a:rPr lang="es-ES" smtClean="0"/>
              <a:t>‹Nº›</a:t>
            </a:fld>
            <a:endParaRPr lang="es-ES"/>
          </a:p>
        </p:txBody>
      </p:sp>
    </p:spTree>
    <p:extLst>
      <p:ext uri="{BB962C8B-B14F-4D97-AF65-F5344CB8AC3E}">
        <p14:creationId xmlns:p14="http://schemas.microsoft.com/office/powerpoint/2010/main" val="2664781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682D607-BE55-DB32-D2D2-E00BA34175FB}"/>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4AEDB960-B3EC-8FC5-17CF-E9398986E8F7}"/>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57F8D580-654B-975B-46D6-66586B887691}"/>
              </a:ext>
            </a:extLst>
          </p:cNvPr>
          <p:cNvSpPr>
            <a:spLocks noGrp="1"/>
          </p:cNvSpPr>
          <p:nvPr>
            <p:ph type="dt" sz="half" idx="10"/>
          </p:nvPr>
        </p:nvSpPr>
        <p:spPr/>
        <p:txBody>
          <a:bodyPr/>
          <a:lstStyle/>
          <a:p>
            <a:fld id="{4A057FF9-8B9C-473F-918D-2A10E69BC4BD}" type="datetimeFigureOut">
              <a:rPr lang="es-ES" smtClean="0"/>
              <a:t>15/09/2026</a:t>
            </a:fld>
            <a:endParaRPr lang="es-ES"/>
          </a:p>
        </p:txBody>
      </p:sp>
      <p:sp>
        <p:nvSpPr>
          <p:cNvPr id="5" name="Marcador de pie de página 4">
            <a:extLst>
              <a:ext uri="{FF2B5EF4-FFF2-40B4-BE49-F238E27FC236}">
                <a16:creationId xmlns:a16="http://schemas.microsoft.com/office/drawing/2014/main" id="{13AA898C-8E64-79AD-D6FF-6631197502A4}"/>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55158491-5D86-C1C5-8913-D27ABADB5F0D}"/>
              </a:ext>
            </a:extLst>
          </p:cNvPr>
          <p:cNvSpPr>
            <a:spLocks noGrp="1"/>
          </p:cNvSpPr>
          <p:nvPr>
            <p:ph type="sldNum" sz="quarter" idx="12"/>
          </p:nvPr>
        </p:nvSpPr>
        <p:spPr/>
        <p:txBody>
          <a:bodyPr/>
          <a:lstStyle/>
          <a:p>
            <a:fld id="{9708B9C2-8BC7-4B1B-BF5E-F269DBC37FAC}" type="slidenum">
              <a:rPr lang="es-ES" smtClean="0"/>
              <a:t>‹Nº›</a:t>
            </a:fld>
            <a:endParaRPr lang="es-ES"/>
          </a:p>
        </p:txBody>
      </p:sp>
    </p:spTree>
    <p:extLst>
      <p:ext uri="{BB962C8B-B14F-4D97-AF65-F5344CB8AC3E}">
        <p14:creationId xmlns:p14="http://schemas.microsoft.com/office/powerpoint/2010/main" val="4943150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5950101-366C-EC97-D136-19F7F0EB3B9D}"/>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D10BEC31-675D-8111-B406-FB4A28F7C528}"/>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D3FCAA30-8DAB-3478-919F-5D5E17AB2C61}"/>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A1EE7660-4A5D-8295-49D8-948C10ACEA77}"/>
              </a:ext>
            </a:extLst>
          </p:cNvPr>
          <p:cNvSpPr>
            <a:spLocks noGrp="1"/>
          </p:cNvSpPr>
          <p:nvPr>
            <p:ph type="dt" sz="half" idx="10"/>
          </p:nvPr>
        </p:nvSpPr>
        <p:spPr/>
        <p:txBody>
          <a:bodyPr/>
          <a:lstStyle/>
          <a:p>
            <a:fld id="{4A057FF9-8B9C-473F-918D-2A10E69BC4BD}" type="datetimeFigureOut">
              <a:rPr lang="es-ES" smtClean="0"/>
              <a:t>15/09/2026</a:t>
            </a:fld>
            <a:endParaRPr lang="es-ES"/>
          </a:p>
        </p:txBody>
      </p:sp>
      <p:sp>
        <p:nvSpPr>
          <p:cNvPr id="6" name="Marcador de pie de página 5">
            <a:extLst>
              <a:ext uri="{FF2B5EF4-FFF2-40B4-BE49-F238E27FC236}">
                <a16:creationId xmlns:a16="http://schemas.microsoft.com/office/drawing/2014/main" id="{EEC1CE3C-9C83-24AA-6994-7679CE44DFCB}"/>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025BB2CA-A213-CC71-2C39-60D6CE1C7820}"/>
              </a:ext>
            </a:extLst>
          </p:cNvPr>
          <p:cNvSpPr>
            <a:spLocks noGrp="1"/>
          </p:cNvSpPr>
          <p:nvPr>
            <p:ph type="sldNum" sz="quarter" idx="12"/>
          </p:nvPr>
        </p:nvSpPr>
        <p:spPr/>
        <p:txBody>
          <a:bodyPr/>
          <a:lstStyle/>
          <a:p>
            <a:fld id="{9708B9C2-8BC7-4B1B-BF5E-F269DBC37FAC}" type="slidenum">
              <a:rPr lang="es-ES" smtClean="0"/>
              <a:t>‹Nº›</a:t>
            </a:fld>
            <a:endParaRPr lang="es-ES"/>
          </a:p>
        </p:txBody>
      </p:sp>
    </p:spTree>
    <p:extLst>
      <p:ext uri="{BB962C8B-B14F-4D97-AF65-F5344CB8AC3E}">
        <p14:creationId xmlns:p14="http://schemas.microsoft.com/office/powerpoint/2010/main" val="31064992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9B26DE9-213D-89AA-A526-5A20F3C83F66}"/>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C3B36E6A-FD46-7A82-202B-D0324BA1407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C8EB56C2-632F-2E14-9DF9-88A18ECE7114}"/>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A84027A6-6C60-6306-985E-03137933425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BE867ABC-E540-0A46-4FFA-26A05F72D159}"/>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51DFABA3-FFAE-4032-E0D4-4DC18A7F9BF8}"/>
              </a:ext>
            </a:extLst>
          </p:cNvPr>
          <p:cNvSpPr>
            <a:spLocks noGrp="1"/>
          </p:cNvSpPr>
          <p:nvPr>
            <p:ph type="dt" sz="half" idx="10"/>
          </p:nvPr>
        </p:nvSpPr>
        <p:spPr/>
        <p:txBody>
          <a:bodyPr/>
          <a:lstStyle/>
          <a:p>
            <a:fld id="{4A057FF9-8B9C-473F-918D-2A10E69BC4BD}" type="datetimeFigureOut">
              <a:rPr lang="es-ES" smtClean="0"/>
              <a:t>15/09/2026</a:t>
            </a:fld>
            <a:endParaRPr lang="es-ES"/>
          </a:p>
        </p:txBody>
      </p:sp>
      <p:sp>
        <p:nvSpPr>
          <p:cNvPr id="8" name="Marcador de pie de página 7">
            <a:extLst>
              <a:ext uri="{FF2B5EF4-FFF2-40B4-BE49-F238E27FC236}">
                <a16:creationId xmlns:a16="http://schemas.microsoft.com/office/drawing/2014/main" id="{9BC3744A-46CF-87F8-D181-81F3ABD08A59}"/>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7E004905-32C6-EC24-4394-E1B09F07FEB7}"/>
              </a:ext>
            </a:extLst>
          </p:cNvPr>
          <p:cNvSpPr>
            <a:spLocks noGrp="1"/>
          </p:cNvSpPr>
          <p:nvPr>
            <p:ph type="sldNum" sz="quarter" idx="12"/>
          </p:nvPr>
        </p:nvSpPr>
        <p:spPr/>
        <p:txBody>
          <a:bodyPr/>
          <a:lstStyle/>
          <a:p>
            <a:fld id="{9708B9C2-8BC7-4B1B-BF5E-F269DBC37FAC}" type="slidenum">
              <a:rPr lang="es-ES" smtClean="0"/>
              <a:t>‹Nº›</a:t>
            </a:fld>
            <a:endParaRPr lang="es-ES"/>
          </a:p>
        </p:txBody>
      </p:sp>
    </p:spTree>
    <p:extLst>
      <p:ext uri="{BB962C8B-B14F-4D97-AF65-F5344CB8AC3E}">
        <p14:creationId xmlns:p14="http://schemas.microsoft.com/office/powerpoint/2010/main" val="33470086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15369C8-36F8-BA8A-D1C4-5F7810A9F868}"/>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C381B7BD-AAEB-6F27-E3AF-E35D4FC05208}"/>
              </a:ext>
            </a:extLst>
          </p:cNvPr>
          <p:cNvSpPr>
            <a:spLocks noGrp="1"/>
          </p:cNvSpPr>
          <p:nvPr>
            <p:ph type="dt" sz="half" idx="10"/>
          </p:nvPr>
        </p:nvSpPr>
        <p:spPr/>
        <p:txBody>
          <a:bodyPr/>
          <a:lstStyle/>
          <a:p>
            <a:fld id="{4A057FF9-8B9C-473F-918D-2A10E69BC4BD}" type="datetimeFigureOut">
              <a:rPr lang="es-ES" smtClean="0"/>
              <a:t>15/09/2026</a:t>
            </a:fld>
            <a:endParaRPr lang="es-ES"/>
          </a:p>
        </p:txBody>
      </p:sp>
      <p:sp>
        <p:nvSpPr>
          <p:cNvPr id="4" name="Marcador de pie de página 3">
            <a:extLst>
              <a:ext uri="{FF2B5EF4-FFF2-40B4-BE49-F238E27FC236}">
                <a16:creationId xmlns:a16="http://schemas.microsoft.com/office/drawing/2014/main" id="{3A092C51-CF27-37A1-92AD-5601F99326BC}"/>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2C9ADD54-ABCA-6D73-9920-96BA712C3581}"/>
              </a:ext>
            </a:extLst>
          </p:cNvPr>
          <p:cNvSpPr>
            <a:spLocks noGrp="1"/>
          </p:cNvSpPr>
          <p:nvPr>
            <p:ph type="sldNum" sz="quarter" idx="12"/>
          </p:nvPr>
        </p:nvSpPr>
        <p:spPr/>
        <p:txBody>
          <a:bodyPr/>
          <a:lstStyle/>
          <a:p>
            <a:fld id="{9708B9C2-8BC7-4B1B-BF5E-F269DBC37FAC}" type="slidenum">
              <a:rPr lang="es-ES" smtClean="0"/>
              <a:t>‹Nº›</a:t>
            </a:fld>
            <a:endParaRPr lang="es-ES"/>
          </a:p>
        </p:txBody>
      </p:sp>
    </p:spTree>
    <p:extLst>
      <p:ext uri="{BB962C8B-B14F-4D97-AF65-F5344CB8AC3E}">
        <p14:creationId xmlns:p14="http://schemas.microsoft.com/office/powerpoint/2010/main" val="26855968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7BECA377-C25E-D09D-EE1C-1B06F30D109D}"/>
              </a:ext>
            </a:extLst>
          </p:cNvPr>
          <p:cNvSpPr>
            <a:spLocks noGrp="1"/>
          </p:cNvSpPr>
          <p:nvPr>
            <p:ph type="dt" sz="half" idx="10"/>
          </p:nvPr>
        </p:nvSpPr>
        <p:spPr/>
        <p:txBody>
          <a:bodyPr/>
          <a:lstStyle/>
          <a:p>
            <a:fld id="{4A057FF9-8B9C-473F-918D-2A10E69BC4BD}" type="datetimeFigureOut">
              <a:rPr lang="es-ES" smtClean="0"/>
              <a:t>15/09/2026</a:t>
            </a:fld>
            <a:endParaRPr lang="es-ES"/>
          </a:p>
        </p:txBody>
      </p:sp>
      <p:sp>
        <p:nvSpPr>
          <p:cNvPr id="3" name="Marcador de pie de página 2">
            <a:extLst>
              <a:ext uri="{FF2B5EF4-FFF2-40B4-BE49-F238E27FC236}">
                <a16:creationId xmlns:a16="http://schemas.microsoft.com/office/drawing/2014/main" id="{B5679926-94E8-FA67-9B39-03F6834C7BC9}"/>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06486CC9-697B-0194-BB0A-C143A0AA1BF6}"/>
              </a:ext>
            </a:extLst>
          </p:cNvPr>
          <p:cNvSpPr>
            <a:spLocks noGrp="1"/>
          </p:cNvSpPr>
          <p:nvPr>
            <p:ph type="sldNum" sz="quarter" idx="12"/>
          </p:nvPr>
        </p:nvSpPr>
        <p:spPr/>
        <p:txBody>
          <a:bodyPr/>
          <a:lstStyle/>
          <a:p>
            <a:fld id="{9708B9C2-8BC7-4B1B-BF5E-F269DBC37FAC}" type="slidenum">
              <a:rPr lang="es-ES" smtClean="0"/>
              <a:t>‹Nº›</a:t>
            </a:fld>
            <a:endParaRPr lang="es-ES"/>
          </a:p>
        </p:txBody>
      </p:sp>
    </p:spTree>
    <p:extLst>
      <p:ext uri="{BB962C8B-B14F-4D97-AF65-F5344CB8AC3E}">
        <p14:creationId xmlns:p14="http://schemas.microsoft.com/office/powerpoint/2010/main" val="23419637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D8CC607-703A-4EC1-333A-98D94BA2CBCB}"/>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F5278F2F-0639-62B1-36D8-E120003C53B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C82E877E-0FA1-E2F0-1685-DEA4ED9263F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8BE04787-6672-74D3-DB99-6BAA6FA7D036}"/>
              </a:ext>
            </a:extLst>
          </p:cNvPr>
          <p:cNvSpPr>
            <a:spLocks noGrp="1"/>
          </p:cNvSpPr>
          <p:nvPr>
            <p:ph type="dt" sz="half" idx="10"/>
          </p:nvPr>
        </p:nvSpPr>
        <p:spPr/>
        <p:txBody>
          <a:bodyPr/>
          <a:lstStyle/>
          <a:p>
            <a:fld id="{4A057FF9-8B9C-473F-918D-2A10E69BC4BD}" type="datetimeFigureOut">
              <a:rPr lang="es-ES" smtClean="0"/>
              <a:t>15/09/2026</a:t>
            </a:fld>
            <a:endParaRPr lang="es-ES"/>
          </a:p>
        </p:txBody>
      </p:sp>
      <p:sp>
        <p:nvSpPr>
          <p:cNvPr id="6" name="Marcador de pie de página 5">
            <a:extLst>
              <a:ext uri="{FF2B5EF4-FFF2-40B4-BE49-F238E27FC236}">
                <a16:creationId xmlns:a16="http://schemas.microsoft.com/office/drawing/2014/main" id="{407F2A63-5480-FA25-88D0-F9B906B6D59D}"/>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026DC4F7-734F-1326-4E66-8815AF81B943}"/>
              </a:ext>
            </a:extLst>
          </p:cNvPr>
          <p:cNvSpPr>
            <a:spLocks noGrp="1"/>
          </p:cNvSpPr>
          <p:nvPr>
            <p:ph type="sldNum" sz="quarter" idx="12"/>
          </p:nvPr>
        </p:nvSpPr>
        <p:spPr/>
        <p:txBody>
          <a:bodyPr/>
          <a:lstStyle/>
          <a:p>
            <a:fld id="{9708B9C2-8BC7-4B1B-BF5E-F269DBC37FAC}" type="slidenum">
              <a:rPr lang="es-ES" smtClean="0"/>
              <a:t>‹Nº›</a:t>
            </a:fld>
            <a:endParaRPr lang="es-ES"/>
          </a:p>
        </p:txBody>
      </p:sp>
    </p:spTree>
    <p:extLst>
      <p:ext uri="{BB962C8B-B14F-4D97-AF65-F5344CB8AC3E}">
        <p14:creationId xmlns:p14="http://schemas.microsoft.com/office/powerpoint/2010/main" val="26361908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45F9307-BB53-E927-6BA6-274EB6338E87}"/>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A1737C21-51EC-34A0-D339-321B2D5B0DF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2954E7E5-4152-9C9F-36C7-62AF74423D2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951225B0-E0C4-B057-68BA-1C6FE7D09E42}"/>
              </a:ext>
            </a:extLst>
          </p:cNvPr>
          <p:cNvSpPr>
            <a:spLocks noGrp="1"/>
          </p:cNvSpPr>
          <p:nvPr>
            <p:ph type="dt" sz="half" idx="10"/>
          </p:nvPr>
        </p:nvSpPr>
        <p:spPr/>
        <p:txBody>
          <a:bodyPr/>
          <a:lstStyle/>
          <a:p>
            <a:fld id="{4A057FF9-8B9C-473F-918D-2A10E69BC4BD}" type="datetimeFigureOut">
              <a:rPr lang="es-ES" smtClean="0"/>
              <a:t>15/09/2026</a:t>
            </a:fld>
            <a:endParaRPr lang="es-ES"/>
          </a:p>
        </p:txBody>
      </p:sp>
      <p:sp>
        <p:nvSpPr>
          <p:cNvPr id="6" name="Marcador de pie de página 5">
            <a:extLst>
              <a:ext uri="{FF2B5EF4-FFF2-40B4-BE49-F238E27FC236}">
                <a16:creationId xmlns:a16="http://schemas.microsoft.com/office/drawing/2014/main" id="{E3E52CB0-23A1-34E4-74C2-6B5E41201750}"/>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990DBC43-36A5-2E76-2673-6D9AD2BBBCA0}"/>
              </a:ext>
            </a:extLst>
          </p:cNvPr>
          <p:cNvSpPr>
            <a:spLocks noGrp="1"/>
          </p:cNvSpPr>
          <p:nvPr>
            <p:ph type="sldNum" sz="quarter" idx="12"/>
          </p:nvPr>
        </p:nvSpPr>
        <p:spPr/>
        <p:txBody>
          <a:bodyPr/>
          <a:lstStyle/>
          <a:p>
            <a:fld id="{9708B9C2-8BC7-4B1B-BF5E-F269DBC37FAC}" type="slidenum">
              <a:rPr lang="es-ES" smtClean="0"/>
              <a:t>‹Nº›</a:t>
            </a:fld>
            <a:endParaRPr lang="es-ES"/>
          </a:p>
        </p:txBody>
      </p:sp>
    </p:spTree>
    <p:extLst>
      <p:ext uri="{BB962C8B-B14F-4D97-AF65-F5344CB8AC3E}">
        <p14:creationId xmlns:p14="http://schemas.microsoft.com/office/powerpoint/2010/main" val="21745743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A801476-4004-D5A8-1511-CDA01E0AD7BD}"/>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7CDC663F-0104-19E0-B192-A2D8C49B6A2B}"/>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99848E19-9994-1A13-9FAF-B29E16B361AF}"/>
              </a:ext>
            </a:extLst>
          </p:cNvPr>
          <p:cNvSpPr>
            <a:spLocks noGrp="1"/>
          </p:cNvSpPr>
          <p:nvPr>
            <p:ph type="dt" sz="half" idx="10"/>
          </p:nvPr>
        </p:nvSpPr>
        <p:spPr/>
        <p:txBody>
          <a:bodyPr/>
          <a:lstStyle/>
          <a:p>
            <a:fld id="{4A057FF9-8B9C-473F-918D-2A10E69BC4BD}" type="datetimeFigureOut">
              <a:rPr lang="es-ES" smtClean="0"/>
              <a:t>15/09/2026</a:t>
            </a:fld>
            <a:endParaRPr lang="es-ES"/>
          </a:p>
        </p:txBody>
      </p:sp>
      <p:sp>
        <p:nvSpPr>
          <p:cNvPr id="5" name="Marcador de pie de página 4">
            <a:extLst>
              <a:ext uri="{FF2B5EF4-FFF2-40B4-BE49-F238E27FC236}">
                <a16:creationId xmlns:a16="http://schemas.microsoft.com/office/drawing/2014/main" id="{A61AAD14-19C2-AF1C-4099-7A5EAD20C4C4}"/>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FAE6304B-39E9-1143-2C3E-E1B2A10F1E95}"/>
              </a:ext>
            </a:extLst>
          </p:cNvPr>
          <p:cNvSpPr>
            <a:spLocks noGrp="1"/>
          </p:cNvSpPr>
          <p:nvPr>
            <p:ph type="sldNum" sz="quarter" idx="12"/>
          </p:nvPr>
        </p:nvSpPr>
        <p:spPr/>
        <p:txBody>
          <a:bodyPr/>
          <a:lstStyle/>
          <a:p>
            <a:fld id="{9708B9C2-8BC7-4B1B-BF5E-F269DBC37FAC}" type="slidenum">
              <a:rPr lang="es-ES" smtClean="0"/>
              <a:t>‹Nº›</a:t>
            </a:fld>
            <a:endParaRPr lang="es-ES"/>
          </a:p>
        </p:txBody>
      </p:sp>
    </p:spTree>
    <p:extLst>
      <p:ext uri="{BB962C8B-B14F-4D97-AF65-F5344CB8AC3E}">
        <p14:creationId xmlns:p14="http://schemas.microsoft.com/office/powerpoint/2010/main" val="334598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B103BC7B-FEC0-FC5B-52E8-1997368D81D8}"/>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8C82ACB5-F9EB-AE7D-4FF9-143407316D98}"/>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C4589F9C-46C0-5E77-599E-7437FE5F568F}"/>
              </a:ext>
            </a:extLst>
          </p:cNvPr>
          <p:cNvSpPr>
            <a:spLocks noGrp="1"/>
          </p:cNvSpPr>
          <p:nvPr>
            <p:ph type="dt" sz="half" idx="10"/>
          </p:nvPr>
        </p:nvSpPr>
        <p:spPr/>
        <p:txBody>
          <a:bodyPr/>
          <a:lstStyle/>
          <a:p>
            <a:fld id="{4A057FF9-8B9C-473F-918D-2A10E69BC4BD}" type="datetimeFigureOut">
              <a:rPr lang="es-ES" smtClean="0"/>
              <a:t>15/09/2026</a:t>
            </a:fld>
            <a:endParaRPr lang="es-ES"/>
          </a:p>
        </p:txBody>
      </p:sp>
      <p:sp>
        <p:nvSpPr>
          <p:cNvPr id="5" name="Marcador de pie de página 4">
            <a:extLst>
              <a:ext uri="{FF2B5EF4-FFF2-40B4-BE49-F238E27FC236}">
                <a16:creationId xmlns:a16="http://schemas.microsoft.com/office/drawing/2014/main" id="{464511A5-D9FB-AA88-9794-93BA52A9B006}"/>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24C18FF7-742A-FB32-28EE-5D4DBC91DADF}"/>
              </a:ext>
            </a:extLst>
          </p:cNvPr>
          <p:cNvSpPr>
            <a:spLocks noGrp="1"/>
          </p:cNvSpPr>
          <p:nvPr>
            <p:ph type="sldNum" sz="quarter" idx="12"/>
          </p:nvPr>
        </p:nvSpPr>
        <p:spPr/>
        <p:txBody>
          <a:bodyPr/>
          <a:lstStyle/>
          <a:p>
            <a:fld id="{9708B9C2-8BC7-4B1B-BF5E-F269DBC37FAC}" type="slidenum">
              <a:rPr lang="es-ES" smtClean="0"/>
              <a:t>‹Nº›</a:t>
            </a:fld>
            <a:endParaRPr lang="es-ES"/>
          </a:p>
        </p:txBody>
      </p:sp>
    </p:spTree>
    <p:extLst>
      <p:ext uri="{BB962C8B-B14F-4D97-AF65-F5344CB8AC3E}">
        <p14:creationId xmlns:p14="http://schemas.microsoft.com/office/powerpoint/2010/main" val="20529368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0506F8D2-15F5-D281-EA1C-6EE9F961D4E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628FF1D2-709F-B329-6DA8-A256CD36F47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4186BE8E-5263-2C03-E44F-EB98DCF6EE1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F73E4F31-4823-4263-8A21-29E1012D371B}"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15/09/2026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a:extLst>
              <a:ext uri="{FF2B5EF4-FFF2-40B4-BE49-F238E27FC236}">
                <a16:creationId xmlns:a16="http://schemas.microsoft.com/office/drawing/2014/main" id="{89694960-1D83-E0C2-BAF9-6515EC1DEC9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a:extLst>
              <a:ext uri="{FF2B5EF4-FFF2-40B4-BE49-F238E27FC236}">
                <a16:creationId xmlns:a16="http://schemas.microsoft.com/office/drawing/2014/main" id="{58F413CF-8CB5-88B9-8A5D-B71DC5E108D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2956A43F-B320-485C-8455-E41819125410}"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362942984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EF9C2CCC-B09C-3D18-FA9B-83C216CD181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9A568D5D-0468-06D1-3D32-6EFD023BF67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595AC3EA-6176-0042-BAB7-5077EFAF079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A057FF9-8B9C-473F-918D-2A10E69BC4BD}" type="datetimeFigureOut">
              <a:rPr lang="es-ES" smtClean="0"/>
              <a:t>15/09/2026</a:t>
            </a:fld>
            <a:endParaRPr lang="es-ES"/>
          </a:p>
        </p:txBody>
      </p:sp>
      <p:sp>
        <p:nvSpPr>
          <p:cNvPr id="5" name="Marcador de pie de página 4">
            <a:extLst>
              <a:ext uri="{FF2B5EF4-FFF2-40B4-BE49-F238E27FC236}">
                <a16:creationId xmlns:a16="http://schemas.microsoft.com/office/drawing/2014/main" id="{B6AE9D4C-17FD-9998-0774-A73D367AE82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BB06E17E-993D-6F2B-861E-E970FD9AADF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708B9C2-8BC7-4B1B-BF5E-F269DBC37FAC}" type="slidenum">
              <a:rPr lang="es-ES" smtClean="0"/>
              <a:t>‹Nº›</a:t>
            </a:fld>
            <a:endParaRPr lang="es-ES"/>
          </a:p>
        </p:txBody>
      </p:sp>
    </p:spTree>
    <p:extLst>
      <p:ext uri="{BB962C8B-B14F-4D97-AF65-F5344CB8AC3E}">
        <p14:creationId xmlns:p14="http://schemas.microsoft.com/office/powerpoint/2010/main" val="273855208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jpeg"/><Relationship Id="rId7" Type="http://schemas.openxmlformats.org/officeDocument/2006/relationships/image" Target="../media/image7.png"/><Relationship Id="rId12"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jpeg"/><Relationship Id="rId10" Type="http://schemas.openxmlformats.org/officeDocument/2006/relationships/image" Target="../media/image10.png"/><Relationship Id="rId4" Type="http://schemas.openxmlformats.org/officeDocument/2006/relationships/image" Target="../media/image4.jpeg"/><Relationship Id="rId9"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15.png"/><Relationship Id="rId7" Type="http://schemas.openxmlformats.org/officeDocument/2006/relationships/image" Target="../media/image18.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17.jpeg"/><Relationship Id="rId5" Type="http://schemas.openxmlformats.org/officeDocument/2006/relationships/image" Target="../media/image16.jpeg"/><Relationship Id="rId10" Type="http://schemas.openxmlformats.org/officeDocument/2006/relationships/image" Target="../media/image20.png"/><Relationship Id="rId4" Type="http://schemas.microsoft.com/office/2007/relationships/hdphoto" Target="../media/hdphoto1.wdp"/><Relationship Id="rId9" Type="http://schemas.openxmlformats.org/officeDocument/2006/relationships/image" Target="../media/image19.jpeg"/></Relationships>
</file>

<file path=ppt/slides/_rels/slide6.xml.rels><?xml version="1.0" encoding="UTF-8" standalone="yes"?>
<Relationships xmlns="http://schemas.openxmlformats.org/package/2006/relationships"><Relationship Id="rId8" Type="http://schemas.openxmlformats.org/officeDocument/2006/relationships/image" Target="../media/image25.jpeg"/><Relationship Id="rId3" Type="http://schemas.openxmlformats.org/officeDocument/2006/relationships/image" Target="../media/image21.jpg"/><Relationship Id="rId7" Type="http://schemas.openxmlformats.org/officeDocument/2006/relationships/image" Target="../media/image24.jpe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16.jpeg"/><Relationship Id="rId9" Type="http://schemas.openxmlformats.org/officeDocument/2006/relationships/image" Target="../media/image26.jpeg"/></Relationships>
</file>

<file path=ppt/slides/_rels/slide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28.png"/></Relationships>
</file>

<file path=ppt/slides/_rels/slide8.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9.jpg"/><Relationship Id="rId7" Type="http://schemas.openxmlformats.org/officeDocument/2006/relationships/image" Target="../media/image33.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32.jpeg"/><Relationship Id="rId5" Type="http://schemas.openxmlformats.org/officeDocument/2006/relationships/image" Target="../media/image31.jpeg"/><Relationship Id="rId4" Type="http://schemas.openxmlformats.org/officeDocument/2006/relationships/image" Target="../media/image30.jpeg"/><Relationship Id="rId9" Type="http://schemas.openxmlformats.org/officeDocument/2006/relationships/image" Target="../media/image34.jpeg"/></Relationships>
</file>

<file path=ppt/slides/_rels/slide9.xml.rels><?xml version="1.0" encoding="UTF-8" standalone="yes"?>
<Relationships xmlns="http://schemas.openxmlformats.org/package/2006/relationships"><Relationship Id="rId3" Type="http://schemas.openxmlformats.org/officeDocument/2006/relationships/image" Target="../media/image35.jpeg"/><Relationship Id="rId7" Type="http://schemas.openxmlformats.org/officeDocument/2006/relationships/image" Target="../media/image38.jpe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37.jpeg"/><Relationship Id="rId5" Type="http://schemas.microsoft.com/office/2007/relationships/hdphoto" Target="../media/hdphoto4.wdp"/><Relationship Id="rId4" Type="http://schemas.openxmlformats.org/officeDocument/2006/relationships/image" Target="../media/image36.png"/></Relationships>
</file>

<file path=ppt/slides/_rels/slide10.xml.rels><?xml version="1.0" encoding="UTF-8" standalone="yes"?>
<Relationships xmlns="http://schemas.openxmlformats.org/package/2006/relationships"><Relationship Id="rId8" Type="http://schemas.microsoft.com/office/2007/relationships/hdphoto" Target="../media/hdphoto5.wdp"/><Relationship Id="rId3" Type="http://schemas.openxmlformats.org/officeDocument/2006/relationships/image" Target="../media/image35.jpeg"/><Relationship Id="rId7" Type="http://schemas.openxmlformats.org/officeDocument/2006/relationships/image" Target="../media/image40.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39.jpeg"/><Relationship Id="rId5" Type="http://schemas.microsoft.com/office/2007/relationships/hdphoto" Target="../media/hdphoto4.wdp"/><Relationship Id="rId10" Type="http://schemas.microsoft.com/office/2007/relationships/hdphoto" Target="../media/hdphoto6.wdp"/><Relationship Id="rId4" Type="http://schemas.openxmlformats.org/officeDocument/2006/relationships/image" Target="../media/image36.png"/><Relationship Id="rId9" Type="http://schemas.openxmlformats.org/officeDocument/2006/relationships/image" Target="../media/image41.png"/></Relationships>
</file>

<file path=ppt/slides/_rels/slide11.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4" name="Rectangle 45">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55" name="Rectangle 47">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56" name="Rectangle 49">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57" name="Rectangle 51">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pic>
        <p:nvPicPr>
          <p:cNvPr id="3" name="Imagen 2">
            <a:extLst>
              <a:ext uri="{FF2B5EF4-FFF2-40B4-BE49-F238E27FC236}">
                <a16:creationId xmlns:a16="http://schemas.microsoft.com/office/drawing/2014/main" id="{96F46502-3920-3223-CAE3-A10BEBF3D4E5}"/>
              </a:ext>
            </a:extLst>
          </p:cNvPr>
          <p:cNvPicPr>
            <a:picLocks noGrp="1" noRot="1" noChangeAspect="1" noMove="1" noResize="1" noEditPoints="1" noAdjustHandles="1" noChangeArrowheads="1" noChangeShapeType="1" noCrop="1"/>
          </p:cNvPicPr>
          <p:nvPr/>
        </p:nvPicPr>
        <p:blipFill rotWithShape="1">
          <a:blip r:embed="rId2" cstate="email">
            <a:extLst>
              <a:ext uri="{28A0092B-C50C-407E-A947-70E740481C1C}">
                <a14:useLocalDpi xmlns:a14="http://schemas.microsoft.com/office/drawing/2010/main"/>
              </a:ext>
            </a:extLst>
          </a:blip>
          <a:srcRect b="-684"/>
          <a:stretch>
            <a:fillRect/>
          </a:stretch>
        </p:blipFill>
        <p:spPr>
          <a:xfrm>
            <a:off x="322759" y="714375"/>
            <a:ext cx="11546481" cy="6143625"/>
          </a:xfrm>
          <a:prstGeom prst="rect">
            <a:avLst/>
          </a:prstGeom>
          <a:effectLst>
            <a:outerShdw blurRad="50800" dist="38100" dir="16200000" rotWithShape="0">
              <a:prstClr val="black">
                <a:alpha val="40000"/>
              </a:prstClr>
            </a:outerShdw>
          </a:effectLst>
        </p:spPr>
      </p:pic>
      <p:sp>
        <p:nvSpPr>
          <p:cNvPr id="4" name="CuadroTexto 3">
            <a:extLst>
              <a:ext uri="{FF2B5EF4-FFF2-40B4-BE49-F238E27FC236}">
                <a16:creationId xmlns:a16="http://schemas.microsoft.com/office/drawing/2014/main" id="{BFA6DEEF-235D-5308-DA9A-23D0BBBB63E8}"/>
              </a:ext>
            </a:extLst>
          </p:cNvPr>
          <p:cNvSpPr txBox="1"/>
          <p:nvPr/>
        </p:nvSpPr>
        <p:spPr>
          <a:xfrm>
            <a:off x="0" y="-24163"/>
            <a:ext cx="12191235" cy="769441"/>
          </a:xfrm>
          <a:prstGeom prst="rect">
            <a:avLst/>
          </a:prstGeom>
          <a:noFill/>
        </p:spPr>
        <p:txBody>
          <a:bodyPr wrap="square" rtlCol="0">
            <a:spAutoFit/>
          </a:bodyPr>
          <a:lstStyle/>
          <a:p>
            <a:pPr lvl="0" algn="ctr" rtl="1">
              <a:defRPr/>
            </a:pPr>
            <a:r>
              <a:rPr lang="ar-SA" sz="4400" b="1" dirty="0">
                <a:ln w="6600">
                  <a:solidFill>
                    <a:srgbClr val="F4642A"/>
                  </a:solidFill>
                  <a:prstDash val="solid"/>
                </a:ln>
                <a:solidFill>
                  <a:srgbClr val="FFFFFF"/>
                </a:solidFill>
                <a:effectLst>
                  <a:outerShdw dist="38100" dir="2700000" algn="tl" rotWithShape="0">
                    <a:srgbClr val="F4642A"/>
                  </a:outerShdw>
                </a:effectLst>
              </a:rPr>
              <a:t>التعامل مع المعلمين الكذبة</a:t>
            </a:r>
            <a:endParaRPr kumimoji="0" lang="en-US" sz="4400" b="1" i="0" u="none" strike="noStrike" kern="1200" cap="none" spc="0" normalizeH="0" baseline="0" noProof="0" dirty="0">
              <a:ln w="6600">
                <a:solidFill>
                  <a:srgbClr val="F4642A"/>
                </a:solidFill>
                <a:prstDash val="solid"/>
              </a:ln>
              <a:solidFill>
                <a:srgbClr val="FFFFFF"/>
              </a:solidFill>
              <a:effectLst>
                <a:outerShdw dist="38100" dir="2700000" algn="tl" rotWithShape="0">
                  <a:srgbClr val="F4642A"/>
                </a:outerShdw>
              </a:effectLst>
              <a:uLnTx/>
              <a:uFillTx/>
              <a:latin typeface="Aptos" panose="02110004020202020204"/>
              <a:ea typeface="+mn-ea"/>
              <a:cs typeface="+mn-cs"/>
            </a:endParaRPr>
          </a:p>
        </p:txBody>
      </p:sp>
      <p:sp>
        <p:nvSpPr>
          <p:cNvPr id="6" name="CuadroTexto 5">
            <a:extLst>
              <a:ext uri="{FF2B5EF4-FFF2-40B4-BE49-F238E27FC236}">
                <a16:creationId xmlns:a16="http://schemas.microsoft.com/office/drawing/2014/main" id="{D1C3CEF0-01F0-BE67-7E12-53D9F5BFAD16}"/>
              </a:ext>
            </a:extLst>
          </p:cNvPr>
          <p:cNvSpPr txBox="1"/>
          <p:nvPr/>
        </p:nvSpPr>
        <p:spPr>
          <a:xfrm rot="16200000">
            <a:off x="-2815104" y="3611832"/>
            <a:ext cx="6133468" cy="338554"/>
          </a:xfrm>
          <a:prstGeom prst="rect">
            <a:avLst/>
          </a:prstGeom>
          <a:noFill/>
        </p:spPr>
        <p:txBody>
          <a:bodyPr wrap="square" rtlCol="0">
            <a:spAutoFit/>
          </a:bodyPr>
          <a:lstStyle/>
          <a:p>
            <a:pPr lvl="0" algn="ctr" rtl="1">
              <a:defRPr/>
            </a:pPr>
            <a:r>
              <a:rPr lang="ar-SA" sz="1600" b="1">
                <a:solidFill>
                  <a:srgbClr val="91E2EB"/>
                </a:solidFill>
                <a:effectLst>
                  <a:outerShdw blurRad="38100" dist="38100" dir="2700000" algn="tl">
                    <a:srgbClr val="000000">
                      <a:alpha val="43137"/>
                    </a:srgbClr>
                  </a:outerShdw>
                </a:effectLst>
              </a:rPr>
              <a:t>الدرس 12 ليوم 19 سبتمبر 2026</a:t>
            </a:r>
            <a:endParaRPr kumimoji="0" lang="en-US" sz="1600" b="1" i="0" u="none" strike="noStrike" kern="1200" cap="none" spc="0" normalizeH="0" baseline="0" noProof="0" dirty="0">
              <a:ln>
                <a:noFill/>
              </a:ln>
              <a:solidFill>
                <a:srgbClr val="91E2EB"/>
              </a:solidFill>
              <a:effectLst>
                <a:outerShdw blurRad="38100" dist="38100" dir="2700000" algn="tl">
                  <a:srgbClr val="000000">
                    <a:alpha val="43137"/>
                  </a:srgbClr>
                </a:outerShdw>
              </a:effectLst>
              <a:uLnTx/>
              <a:uFillTx/>
              <a:latin typeface="Aptos" panose="02110004020202020204"/>
              <a:ea typeface="+mn-ea"/>
              <a:cs typeface="+mn-cs"/>
            </a:endParaRPr>
          </a:p>
        </p:txBody>
      </p:sp>
    </p:spTree>
    <p:extLst>
      <p:ext uri="{BB962C8B-B14F-4D97-AF65-F5344CB8AC3E}">
        <p14:creationId xmlns:p14="http://schemas.microsoft.com/office/powerpoint/2010/main" val="4702365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03EF38F6-F56D-52F5-A0DB-C1FF53AC92C3}"/>
              </a:ext>
            </a:extLst>
          </p:cNvPr>
          <p:cNvSpPr txBox="1"/>
          <p:nvPr/>
        </p:nvSpPr>
        <p:spPr>
          <a:xfrm>
            <a:off x="0" y="206113"/>
            <a:ext cx="6515100" cy="1938992"/>
          </a:xfrm>
          <a:prstGeom prst="rect">
            <a:avLst/>
          </a:prstGeom>
          <a:noFill/>
        </p:spPr>
        <p:txBody>
          <a:bodyPr wrap="square">
            <a:spAutoFit/>
            <a:scene3d>
              <a:camera prst="orthographicFront"/>
              <a:lightRig rig="threePt" dir="t"/>
            </a:scene3d>
            <a:sp3d extrusionH="57150" contourW="25400">
              <a:bevelT w="38100" h="38100"/>
              <a:contourClr>
                <a:srgbClr val="F4DCAC"/>
              </a:contourClr>
            </a:sp3d>
          </a:bodyPr>
          <a:lstStyle/>
          <a:p>
            <a:pPr lvl="0" algn="ctr" rtl="1">
              <a:defRPr/>
            </a:pPr>
            <a:r>
              <a:rPr kumimoji="0" lang="en-US" sz="3000" b="1" i="0" u="none" strike="noStrike" kern="1200" cap="none" spc="0" normalizeH="0" baseline="0" noProof="0" dirty="0">
                <a:ln w="12700">
                  <a:noFill/>
                  <a:prstDash val="solid"/>
                </a:ln>
                <a:solidFill>
                  <a:srgbClr val="725536"/>
                </a:solidFill>
                <a:effectLst>
                  <a:outerShdw blurRad="38100" dist="38100" dir="2700000" algn="tl">
                    <a:srgbClr val="000000">
                      <a:alpha val="43137"/>
                    </a:srgbClr>
                  </a:outerShdw>
                </a:effectLst>
                <a:uLnTx/>
                <a:uFillTx/>
                <a:latin typeface="Comic Sans MS" panose="030F0702030302020204" pitchFamily="66" charset="0"/>
                <a:ea typeface="+mn-ea"/>
                <a:cs typeface="+mn-cs"/>
              </a:rPr>
              <a:t>“</a:t>
            </a:r>
            <a:r>
              <a:rPr lang="ar-SA" sz="3000" b="1" dirty="0">
                <a:ln w="12700">
                  <a:noFill/>
                  <a:prstDash val="solid"/>
                </a:ln>
                <a:solidFill>
                  <a:srgbClr val="725536"/>
                </a:solidFill>
                <a:effectLst>
                  <a:outerShdw blurRad="38100" dist="38100" dir="2700000" algn="tl">
                    <a:srgbClr val="000000">
                      <a:alpha val="43137"/>
                    </a:srgbClr>
                  </a:outerShdw>
                </a:effectLst>
                <a:latin typeface="Comic Sans MS" panose="030F0702030302020204" pitchFamily="66" charset="0"/>
              </a:rPr>
              <a:t>'فَإِنَّ الأَسْلِحَةَ الَّتِي نُحَارِبُ بِها لَيْسَتْ جَسَدِيَّةً، بَلْ قَادِرَةٌ بِاللهِ عَلَى هَدْمِ الْحُصُونِ: بِها نَهْدِمُ النَّظَرِيَّاتِ '
</a:t>
            </a:r>
            <a:r>
              <a:rPr lang="ar-SA" sz="3000" b="1" dirty="0" err="1">
                <a:ln w="12700">
                  <a:noFill/>
                  <a:prstDash val="solid"/>
                </a:ln>
                <a:solidFill>
                  <a:srgbClr val="725536"/>
                </a:solidFill>
                <a:effectLst>
                  <a:outerShdw blurRad="38100" dist="38100" dir="2700000" algn="tl">
                    <a:srgbClr val="000000">
                      <a:alpha val="43137"/>
                    </a:srgbClr>
                  </a:outerShdw>
                </a:effectLst>
                <a:latin typeface="Comic Sans MS" panose="030F0702030302020204" pitchFamily="66" charset="0"/>
              </a:rPr>
              <a:t>كورنثوس</a:t>
            </a:r>
            <a:r>
              <a:rPr lang="ar-SA" sz="3000" b="1" dirty="0">
                <a:ln w="12700">
                  <a:noFill/>
                  <a:prstDash val="solid"/>
                </a:ln>
                <a:solidFill>
                  <a:srgbClr val="725536"/>
                </a:solidFill>
                <a:effectLst>
                  <a:outerShdw blurRad="38100" dist="38100" dir="2700000" algn="tl">
                    <a:srgbClr val="000000">
                      <a:alpha val="43137"/>
                    </a:srgbClr>
                  </a:outerShdw>
                </a:effectLst>
                <a:latin typeface="Comic Sans MS" panose="030F0702030302020204" pitchFamily="66" charset="0"/>
              </a:rPr>
              <a:t> الثانية </a:t>
            </a:r>
            <a:r>
              <a:rPr lang="fr-FR" sz="3000" b="1" dirty="0">
                <a:ln w="12700">
                  <a:noFill/>
                  <a:prstDash val="solid"/>
                </a:ln>
                <a:solidFill>
                  <a:srgbClr val="725536"/>
                </a:solidFill>
                <a:effectLst>
                  <a:outerShdw blurRad="38100" dist="38100" dir="2700000" algn="tl">
                    <a:srgbClr val="000000">
                      <a:alpha val="43137"/>
                    </a:srgbClr>
                  </a:outerShdw>
                </a:effectLst>
                <a:latin typeface="Comic Sans MS" panose="030F0702030302020204" pitchFamily="66" charset="0"/>
              </a:rPr>
              <a:t>4:10</a:t>
            </a:r>
            <a:endParaRPr kumimoji="0" lang="en-US" sz="3200" b="1" i="0" u="none" strike="noStrike" kern="1200" cap="none" spc="0" normalizeH="0" baseline="0" noProof="0" dirty="0">
              <a:ln w="12700">
                <a:noFill/>
                <a:prstDash val="solid"/>
              </a:ln>
              <a:solidFill>
                <a:srgbClr val="725536"/>
              </a:solidFill>
              <a:effectLst>
                <a:outerShdw blurRad="38100" dist="38100" dir="2700000" algn="tl">
                  <a:srgbClr val="000000">
                    <a:alpha val="43137"/>
                  </a:srgbClr>
                </a:outerShdw>
              </a:effectLst>
              <a:uLnTx/>
              <a:uFillTx/>
              <a:latin typeface="Comic Sans MS" panose="030F0702030302020204" pitchFamily="66" charset="0"/>
              <a:ea typeface="+mn-ea"/>
              <a:cs typeface="+mn-cs"/>
            </a:endParaRPr>
          </a:p>
        </p:txBody>
      </p:sp>
    </p:spTree>
    <p:extLst>
      <p:ext uri="{BB962C8B-B14F-4D97-AF65-F5344CB8AC3E}">
        <p14:creationId xmlns:p14="http://schemas.microsoft.com/office/powerpoint/2010/main" val="42609526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ADD46BF9-794B-C264-4321-9D5E3F54A78B}"/>
              </a:ext>
            </a:extLst>
          </p:cNvPr>
          <p:cNvSpPr txBox="1"/>
          <p:nvPr/>
        </p:nvSpPr>
        <p:spPr>
          <a:xfrm>
            <a:off x="4249269" y="3899772"/>
            <a:ext cx="6002609" cy="2708434"/>
          </a:xfrm>
          <a:prstGeom prst="rect">
            <a:avLst/>
          </a:prstGeom>
          <a:noFill/>
        </p:spPr>
        <p:txBody>
          <a:bodyPr wrap="square" rtlCol="0">
            <a:spAutoFit/>
            <a:scene3d>
              <a:camera prst="orthographicFront"/>
              <a:lightRig rig="threePt" dir="t"/>
            </a:scene3d>
            <a:sp3d extrusionH="57150">
              <a:bevelT w="38100" h="38100"/>
            </a:sp3d>
          </a:bodyPr>
          <a:lstStyle/>
          <a:p>
            <a:pPr lvl="0" algn="r" rtl="1">
              <a:spcBef>
                <a:spcPts val="600"/>
              </a:spcBef>
              <a:defRPr/>
            </a:pPr>
            <a:r>
              <a:rPr lang="ar-SA" sz="2000" b="1" dirty="0">
                <a:solidFill>
                  <a:srgbClr val="B7101D"/>
                </a:solidFill>
              </a:rPr>
              <a:t>الحرب الروحية:</a:t>
            </a:r>
            <a:endParaRPr lang="fr-FR" sz="2000" b="1" dirty="0">
              <a:solidFill>
                <a:srgbClr val="B7101D"/>
              </a:solidFill>
            </a:endParaRPr>
          </a:p>
          <a:p>
            <a:pPr lvl="1" algn="r" rtl="1">
              <a:spcBef>
                <a:spcPts val="600"/>
              </a:spcBef>
              <a:defRPr/>
            </a:pPr>
            <a:r>
              <a:rPr lang="ar-SA" sz="2000" b="1" dirty="0">
                <a:solidFill>
                  <a:prstClr val="black"/>
                </a:solidFill>
              </a:rPr>
              <a:t>الأسلحة للهجوم (2 </a:t>
            </a:r>
            <a:r>
              <a:rPr lang="ar-SA" sz="2000" b="1" dirty="0" err="1">
                <a:solidFill>
                  <a:prstClr val="black"/>
                </a:solidFill>
              </a:rPr>
              <a:t>كورنثوس</a:t>
            </a:r>
            <a:r>
              <a:rPr lang="ar-SA" sz="2000" b="1" dirty="0">
                <a:solidFill>
                  <a:prstClr val="black"/>
                </a:solidFill>
              </a:rPr>
              <a:t> </a:t>
            </a:r>
            <a:r>
              <a:rPr lang="fr-FR" sz="2000" b="1" dirty="0">
                <a:solidFill>
                  <a:prstClr val="black"/>
                </a:solidFill>
              </a:rPr>
              <a:t>1:10</a:t>
            </a:r>
            <a:r>
              <a:rPr lang="ar-SA" sz="2000" b="1" dirty="0">
                <a:solidFill>
                  <a:prstClr val="black"/>
                </a:solidFill>
              </a:rPr>
              <a:t>-11)</a:t>
            </a:r>
            <a:endParaRPr lang="fr-FR" sz="2000" b="1" dirty="0">
              <a:solidFill>
                <a:prstClr val="black"/>
              </a:solidFill>
            </a:endParaRPr>
          </a:p>
          <a:p>
            <a:pPr lvl="1" algn="r" rtl="1">
              <a:spcBef>
                <a:spcPts val="600"/>
              </a:spcBef>
              <a:defRPr/>
            </a:pPr>
            <a:r>
              <a:rPr lang="ar-SA" sz="2000" b="1" dirty="0">
                <a:solidFill>
                  <a:prstClr val="black"/>
                </a:solidFill>
              </a:rPr>
              <a:t>الدفاع الصحيح (2 </a:t>
            </a:r>
            <a:r>
              <a:rPr lang="ar-SA" sz="2000" b="1" dirty="0" err="1">
                <a:solidFill>
                  <a:prstClr val="black"/>
                </a:solidFill>
              </a:rPr>
              <a:t>كورنثوس</a:t>
            </a:r>
            <a:r>
              <a:rPr lang="ar-SA" sz="2000" b="1" dirty="0">
                <a:solidFill>
                  <a:prstClr val="black"/>
                </a:solidFill>
              </a:rPr>
              <a:t> </a:t>
            </a:r>
            <a:r>
              <a:rPr lang="fr-FR" sz="2000" b="1" dirty="0">
                <a:solidFill>
                  <a:prstClr val="black"/>
                </a:solidFill>
              </a:rPr>
              <a:t>12:10</a:t>
            </a:r>
            <a:r>
              <a:rPr lang="ar-SA" sz="2000" b="1" dirty="0">
                <a:solidFill>
                  <a:prstClr val="black"/>
                </a:solidFill>
              </a:rPr>
              <a:t>-18)</a:t>
            </a:r>
            <a:endParaRPr lang="fr-FR" sz="2000" b="1" dirty="0">
              <a:solidFill>
                <a:prstClr val="black"/>
              </a:solidFill>
            </a:endParaRPr>
          </a:p>
          <a:p>
            <a:pPr lvl="0" algn="r" rtl="1">
              <a:spcBef>
                <a:spcPts val="600"/>
              </a:spcBef>
              <a:defRPr/>
            </a:pPr>
            <a:r>
              <a:rPr lang="ar-SA" sz="2000" b="1" dirty="0">
                <a:solidFill>
                  <a:srgbClr val="0E40AC"/>
                </a:solidFill>
              </a:rPr>
              <a:t>التعامل مع المعلمين الكذبة:</a:t>
            </a:r>
            <a:endParaRPr lang="fr-FR" sz="2000" b="1" dirty="0">
              <a:solidFill>
                <a:srgbClr val="0E40AC"/>
              </a:solidFill>
            </a:endParaRPr>
          </a:p>
          <a:p>
            <a:pPr lvl="1" algn="r" rtl="1">
              <a:spcBef>
                <a:spcPts val="600"/>
              </a:spcBef>
              <a:defRPr/>
            </a:pPr>
            <a:r>
              <a:rPr lang="ar-SA" sz="2000" b="1" dirty="0">
                <a:solidFill>
                  <a:prstClr val="black"/>
                </a:solidFill>
              </a:rPr>
              <a:t>المخادعون المتنكرون في زي رسل (2 </a:t>
            </a:r>
            <a:r>
              <a:rPr lang="ar-SA" sz="2000" b="1" dirty="0" err="1">
                <a:solidFill>
                  <a:prstClr val="black"/>
                </a:solidFill>
              </a:rPr>
              <a:t>كورنثوس</a:t>
            </a:r>
            <a:r>
              <a:rPr lang="ar-SA" sz="2000" b="1" dirty="0">
                <a:solidFill>
                  <a:prstClr val="black"/>
                </a:solidFill>
              </a:rPr>
              <a:t> </a:t>
            </a:r>
            <a:r>
              <a:rPr lang="fr-FR" sz="2000" b="1" dirty="0">
                <a:solidFill>
                  <a:prstClr val="black"/>
                </a:solidFill>
              </a:rPr>
              <a:t>1:11</a:t>
            </a:r>
            <a:r>
              <a:rPr lang="ar-SA" sz="2000" b="1" dirty="0">
                <a:solidFill>
                  <a:prstClr val="black"/>
                </a:solidFill>
              </a:rPr>
              <a:t>-15)</a:t>
            </a:r>
            <a:endParaRPr lang="fr-FR" sz="2000" b="1" dirty="0">
              <a:solidFill>
                <a:prstClr val="black"/>
              </a:solidFill>
            </a:endParaRPr>
          </a:p>
          <a:p>
            <a:pPr lvl="1" algn="r" rtl="1">
              <a:spcBef>
                <a:spcPts val="600"/>
              </a:spcBef>
              <a:defRPr/>
            </a:pPr>
            <a:r>
              <a:rPr lang="ar-SA" sz="2000" b="1" dirty="0">
                <a:solidFill>
                  <a:prstClr val="black"/>
                </a:solidFill>
              </a:rPr>
              <a:t>بولس والمعلمون الكذبة (2 </a:t>
            </a:r>
            <a:r>
              <a:rPr lang="ar-SA" sz="2000" b="1" dirty="0" err="1">
                <a:solidFill>
                  <a:prstClr val="black"/>
                </a:solidFill>
              </a:rPr>
              <a:t>كورنثوس</a:t>
            </a:r>
            <a:r>
              <a:rPr lang="ar-SA" sz="2000" b="1" dirty="0">
                <a:solidFill>
                  <a:prstClr val="black"/>
                </a:solidFill>
              </a:rPr>
              <a:t> </a:t>
            </a:r>
            <a:r>
              <a:rPr lang="fr-FR" sz="2000" b="1" dirty="0">
                <a:solidFill>
                  <a:prstClr val="black"/>
                </a:solidFill>
              </a:rPr>
              <a:t>16:11</a:t>
            </a:r>
            <a:r>
              <a:rPr lang="ar-SA" sz="2000" b="1" dirty="0">
                <a:solidFill>
                  <a:prstClr val="black"/>
                </a:solidFill>
              </a:rPr>
              <a:t>-31)</a:t>
            </a:r>
            <a:endParaRPr lang="fr-FR" sz="2000" b="1" dirty="0">
              <a:solidFill>
                <a:prstClr val="black"/>
              </a:solidFill>
            </a:endParaRPr>
          </a:p>
          <a:p>
            <a:pPr lvl="1" algn="r" rtl="1">
              <a:spcBef>
                <a:spcPts val="600"/>
              </a:spcBef>
              <a:defRPr/>
            </a:pPr>
            <a:r>
              <a:rPr lang="ar-SA" sz="2000" b="1" dirty="0">
                <a:solidFill>
                  <a:prstClr val="black"/>
                </a:solidFill>
              </a:rPr>
              <a:t>التأمل الذاتي والنصر (2 </a:t>
            </a:r>
            <a:r>
              <a:rPr lang="ar-SA" sz="2000" b="1" dirty="0" err="1">
                <a:solidFill>
                  <a:prstClr val="black"/>
                </a:solidFill>
              </a:rPr>
              <a:t>كورنثوس</a:t>
            </a:r>
            <a:r>
              <a:rPr lang="ar-SA" sz="2000" b="1" dirty="0">
                <a:solidFill>
                  <a:prstClr val="black"/>
                </a:solidFill>
              </a:rPr>
              <a:t> </a:t>
            </a:r>
            <a:r>
              <a:rPr lang="fr-FR" sz="2000" b="1" dirty="0">
                <a:solidFill>
                  <a:prstClr val="black"/>
                </a:solidFill>
              </a:rPr>
              <a:t>14:12</a:t>
            </a:r>
            <a:r>
              <a:rPr lang="ar-SA" sz="2000" b="1" dirty="0">
                <a:solidFill>
                  <a:prstClr val="black"/>
                </a:solidFill>
              </a:rPr>
              <a:t>-</a:t>
            </a:r>
            <a:r>
              <a:rPr lang="fr-FR" sz="2000" b="1" dirty="0">
                <a:solidFill>
                  <a:prstClr val="black"/>
                </a:solidFill>
              </a:rPr>
              <a:t>10:13</a:t>
            </a:r>
            <a:r>
              <a:rPr lang="ar-SA" sz="2000" b="1" dirty="0">
                <a:solidFill>
                  <a:prstClr val="black"/>
                </a:solidFill>
              </a:rPr>
              <a:t>)</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p>
        </p:txBody>
      </p:sp>
      <p:sp>
        <p:nvSpPr>
          <p:cNvPr id="3" name="CuadroTexto 2">
            <a:extLst>
              <a:ext uri="{FF2B5EF4-FFF2-40B4-BE49-F238E27FC236}">
                <a16:creationId xmlns:a16="http://schemas.microsoft.com/office/drawing/2014/main" id="{009C3AF5-6EAA-92C7-8865-8FD7DFF74333}"/>
              </a:ext>
            </a:extLst>
          </p:cNvPr>
          <p:cNvSpPr txBox="1"/>
          <p:nvPr/>
        </p:nvSpPr>
        <p:spPr>
          <a:xfrm>
            <a:off x="304800" y="118017"/>
            <a:ext cx="6784258" cy="1200329"/>
          </a:xfrm>
          <a:prstGeom prst="rect">
            <a:avLst/>
          </a:prstGeom>
          <a:noFill/>
        </p:spPr>
        <p:txBody>
          <a:bodyPr wrap="square" rtlCol="0">
            <a:spAutoFit/>
          </a:bodyPr>
          <a:lstStyle/>
          <a:p>
            <a:pPr lvl="0" algn="r" rtl="1">
              <a:spcBef>
                <a:spcPts val="600"/>
              </a:spcBef>
              <a:defRPr/>
            </a:pPr>
            <a:r>
              <a:rPr lang="ar-SA" sz="2400" b="1" dirty="0">
                <a:solidFill>
                  <a:prstClr val="black"/>
                </a:solidFill>
              </a:rPr>
              <a:t>جعل بولس مهمته أن يبقى على اطلاع دائم بجميع الكنائس. لماذا؟ ليعرف إذا كانوا بحاجة إلى أي مساعدة أو زيارة أو مواساة أو كلمة تشجيع (2 </a:t>
            </a:r>
            <a:r>
              <a:rPr lang="ar-SA" sz="2400" b="1" dirty="0" err="1">
                <a:solidFill>
                  <a:prstClr val="black"/>
                </a:solidFill>
              </a:rPr>
              <a:t>كورنثوس</a:t>
            </a:r>
            <a:r>
              <a:rPr lang="ar-SA" sz="2400" b="1" dirty="0">
                <a:solidFill>
                  <a:prstClr val="black"/>
                </a:solidFill>
              </a:rPr>
              <a:t> </a:t>
            </a:r>
            <a:r>
              <a:rPr lang="fr-FR" sz="2400" b="1" dirty="0">
                <a:solidFill>
                  <a:prstClr val="black"/>
                </a:solidFill>
              </a:rPr>
              <a:t>28:11</a:t>
            </a:r>
            <a:r>
              <a:rPr lang="ar-SA" sz="2400" b="1" dirty="0">
                <a:solidFill>
                  <a:prstClr val="black"/>
                </a:solidFill>
              </a:rPr>
              <a:t>).</a:t>
            </a:r>
            <a:endParaRPr kumimoji="0" lang="en-US" sz="24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pic>
        <p:nvPicPr>
          <p:cNvPr id="5" name="Imagen 4">
            <a:extLst>
              <a:ext uri="{FF2B5EF4-FFF2-40B4-BE49-F238E27FC236}">
                <a16:creationId xmlns:a16="http://schemas.microsoft.com/office/drawing/2014/main" id="{AD7D0D9F-5277-DBD2-BA1D-DFC35CA8D06E}"/>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244420" y="216337"/>
            <a:ext cx="4642780" cy="3503188"/>
          </a:xfrm>
          <a:prstGeom prst="rect">
            <a:avLst/>
          </a:prstGeom>
          <a:solidFill>
            <a:srgbClr val="FFFFFF">
              <a:shade val="85000"/>
            </a:srgbClr>
          </a:solidFill>
          <a:ln w="190500" cap="sq">
            <a:solidFill>
              <a:schemeClr val="accent3">
                <a:lumMod val="20000"/>
                <a:lumOff val="80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Imagen 6">
            <a:extLst>
              <a:ext uri="{FF2B5EF4-FFF2-40B4-BE49-F238E27FC236}">
                <a16:creationId xmlns:a16="http://schemas.microsoft.com/office/drawing/2014/main" id="{CAEFB7C3-9495-6372-A4D7-3FC84B85D45B}"/>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a:fillRect/>
          </a:stretch>
        </p:blipFill>
        <p:spPr>
          <a:xfrm>
            <a:off x="304800" y="3848100"/>
            <a:ext cx="3029763" cy="2793563"/>
          </a:xfrm>
          <a:prstGeom prst="rect">
            <a:avLst/>
          </a:prstGeom>
          <a:ln w="88900" cap="sq" cmpd="thickThin">
            <a:solidFill>
              <a:srgbClr val="092A75"/>
            </a:solidFill>
            <a:prstDash val="solid"/>
            <a:miter lim="800000"/>
          </a:ln>
          <a:effectLst>
            <a:innerShdw blurRad="76200">
              <a:srgbClr val="000000"/>
            </a:innerShdw>
          </a:effectLst>
        </p:spPr>
      </p:pic>
      <p:pic>
        <p:nvPicPr>
          <p:cNvPr id="15" name="Imagen 14">
            <a:extLst>
              <a:ext uri="{FF2B5EF4-FFF2-40B4-BE49-F238E27FC236}">
                <a16:creationId xmlns:a16="http://schemas.microsoft.com/office/drawing/2014/main" id="{6D468FDE-7E9C-88EA-5B8C-CB1B4B9112C2}"/>
              </a:ext>
            </a:extLst>
          </p:cNvPr>
          <p:cNvPicPr>
            <a:picLocks noChangeAspect="1"/>
          </p:cNvPicPr>
          <p:nvPr/>
        </p:nvPicPr>
        <p:blipFill>
          <a:blip r:embed="rId6" cstate="email">
            <a:extLst>
              <a:ext uri="{28A0092B-C50C-407E-A947-70E740481C1C}">
                <a14:useLocalDpi xmlns:a14="http://schemas.microsoft.com/office/drawing/2010/main"/>
              </a:ext>
            </a:extLst>
          </a:blip>
          <a:srcRect/>
          <a:stretch/>
        </p:blipFill>
        <p:spPr>
          <a:xfrm rot="10800000">
            <a:off x="10234039" y="3897523"/>
            <a:ext cx="397631" cy="319524"/>
          </a:xfrm>
          <a:prstGeom prst="rect">
            <a:avLst/>
          </a:prstGeom>
        </p:spPr>
      </p:pic>
      <p:pic>
        <p:nvPicPr>
          <p:cNvPr id="25" name="Imagen 24">
            <a:extLst>
              <a:ext uri="{FF2B5EF4-FFF2-40B4-BE49-F238E27FC236}">
                <a16:creationId xmlns:a16="http://schemas.microsoft.com/office/drawing/2014/main" id="{BBFB7045-8462-97E7-5D89-E576C0C31F75}"/>
              </a:ext>
            </a:extLst>
          </p:cNvPr>
          <p:cNvPicPr>
            <a:picLocks noChangeAspect="1"/>
          </p:cNvPicPr>
          <p:nvPr/>
        </p:nvPicPr>
        <p:blipFill>
          <a:blip r:embed="rId7" cstate="email">
            <a:extLst>
              <a:ext uri="{28A0092B-C50C-407E-A947-70E740481C1C}">
                <a14:useLocalDpi xmlns:a14="http://schemas.microsoft.com/office/drawing/2010/main"/>
              </a:ext>
            </a:extLst>
          </a:blip>
          <a:srcRect/>
          <a:stretch/>
        </p:blipFill>
        <p:spPr>
          <a:xfrm rot="10800000">
            <a:off x="10226160" y="5060864"/>
            <a:ext cx="397631" cy="319524"/>
          </a:xfrm>
          <a:prstGeom prst="rect">
            <a:avLst/>
          </a:prstGeom>
        </p:spPr>
      </p:pic>
      <p:pic>
        <p:nvPicPr>
          <p:cNvPr id="33" name="Imagen 32">
            <a:extLst>
              <a:ext uri="{FF2B5EF4-FFF2-40B4-BE49-F238E27FC236}">
                <a16:creationId xmlns:a16="http://schemas.microsoft.com/office/drawing/2014/main" id="{E379F395-A757-5893-A878-408C1C42EEEB}"/>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flipH="1">
            <a:off x="9844819" y="5494757"/>
            <a:ext cx="254214" cy="215083"/>
          </a:xfrm>
          <a:prstGeom prst="rect">
            <a:avLst/>
          </a:prstGeom>
          <a:effectLst>
            <a:outerShdw blurRad="50800" dist="38100" dir="8100000" algn="tr" rotWithShape="0">
              <a:prstClr val="black">
                <a:alpha val="40000"/>
              </a:prstClr>
            </a:outerShdw>
          </a:effectLst>
        </p:spPr>
      </p:pic>
      <p:pic>
        <p:nvPicPr>
          <p:cNvPr id="37" name="Imagen 36">
            <a:extLst>
              <a:ext uri="{FF2B5EF4-FFF2-40B4-BE49-F238E27FC236}">
                <a16:creationId xmlns:a16="http://schemas.microsoft.com/office/drawing/2014/main" id="{2EF76D55-E8D8-0D13-A8FE-E549A40AD6F9}"/>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flipH="1">
            <a:off x="9844819" y="5898307"/>
            <a:ext cx="254214" cy="215083"/>
          </a:xfrm>
          <a:prstGeom prst="rect">
            <a:avLst/>
          </a:prstGeom>
          <a:effectLst>
            <a:outerShdw blurRad="50800" dist="38100" dir="8100000" algn="tr" rotWithShape="0">
              <a:prstClr val="black">
                <a:alpha val="40000"/>
              </a:prstClr>
            </a:outerShdw>
          </a:effectLst>
        </p:spPr>
      </p:pic>
      <p:pic>
        <p:nvPicPr>
          <p:cNvPr id="41" name="Imagen 40">
            <a:extLst>
              <a:ext uri="{FF2B5EF4-FFF2-40B4-BE49-F238E27FC236}">
                <a16:creationId xmlns:a16="http://schemas.microsoft.com/office/drawing/2014/main" id="{ADD2664E-BA70-1FB1-F99C-93120EF33740}"/>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flipH="1">
            <a:off x="9844819" y="6290537"/>
            <a:ext cx="254214" cy="215083"/>
          </a:xfrm>
          <a:prstGeom prst="rect">
            <a:avLst/>
          </a:prstGeom>
          <a:effectLst>
            <a:outerShdw blurRad="50800" dist="38100" dir="8100000" algn="tr" rotWithShape="0">
              <a:prstClr val="black">
                <a:alpha val="40000"/>
              </a:prstClr>
            </a:outerShdw>
          </a:effectLst>
        </p:spPr>
      </p:pic>
      <p:pic>
        <p:nvPicPr>
          <p:cNvPr id="43" name="Imagen 42">
            <a:extLst>
              <a:ext uri="{FF2B5EF4-FFF2-40B4-BE49-F238E27FC236}">
                <a16:creationId xmlns:a16="http://schemas.microsoft.com/office/drawing/2014/main" id="{EF9D4B9D-418D-2CDA-0DAD-1248FF60B12D}"/>
              </a:ext>
            </a:extLst>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flipH="1">
            <a:off x="9844819" y="4297889"/>
            <a:ext cx="254214" cy="215083"/>
          </a:xfrm>
          <a:prstGeom prst="rect">
            <a:avLst/>
          </a:prstGeom>
          <a:effectLst>
            <a:outerShdw blurRad="50800" dist="38100" dir="8100000" algn="tr" rotWithShape="0">
              <a:prstClr val="black">
                <a:alpha val="40000"/>
              </a:prstClr>
            </a:outerShdw>
          </a:effectLst>
        </p:spPr>
      </p:pic>
      <p:pic>
        <p:nvPicPr>
          <p:cNvPr id="47" name="Imagen 46">
            <a:extLst>
              <a:ext uri="{FF2B5EF4-FFF2-40B4-BE49-F238E27FC236}">
                <a16:creationId xmlns:a16="http://schemas.microsoft.com/office/drawing/2014/main" id="{2F1C5BDA-30E9-E113-F776-7E2312E8C875}"/>
              </a:ext>
            </a:extLst>
          </p:cNvPr>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flipH="1">
            <a:off x="9844819" y="4629674"/>
            <a:ext cx="254214" cy="215083"/>
          </a:xfrm>
          <a:prstGeom prst="rect">
            <a:avLst/>
          </a:prstGeom>
          <a:effectLst>
            <a:outerShdw blurRad="50800" dist="38100" dir="8100000" algn="tr" rotWithShape="0">
              <a:prstClr val="black">
                <a:alpha val="40000"/>
              </a:prstClr>
            </a:outerShdw>
          </a:effectLst>
        </p:spPr>
      </p:pic>
      <p:sp>
        <p:nvSpPr>
          <p:cNvPr id="6" name="CuadroTexto 5">
            <a:extLst>
              <a:ext uri="{FF2B5EF4-FFF2-40B4-BE49-F238E27FC236}">
                <a16:creationId xmlns:a16="http://schemas.microsoft.com/office/drawing/2014/main" id="{BA42D08E-BF43-BFAB-3230-75D84BEBC010}"/>
              </a:ext>
            </a:extLst>
          </p:cNvPr>
          <p:cNvSpPr txBox="1"/>
          <p:nvPr/>
        </p:nvSpPr>
        <p:spPr>
          <a:xfrm>
            <a:off x="304800" y="2440771"/>
            <a:ext cx="6784258" cy="1200329"/>
          </a:xfrm>
          <a:prstGeom prst="rect">
            <a:avLst/>
          </a:prstGeom>
          <a:noFill/>
        </p:spPr>
        <p:txBody>
          <a:bodyPr wrap="square">
            <a:spAutoFit/>
          </a:bodyPr>
          <a:lstStyle/>
          <a:p>
            <a:pPr lvl="0" algn="r" rtl="1">
              <a:spcBef>
                <a:spcPts val="600"/>
              </a:spcBef>
              <a:defRPr/>
            </a:pPr>
            <a:r>
              <a:rPr lang="ar-SA" sz="2400" b="1" dirty="0">
                <a:solidFill>
                  <a:prstClr val="black"/>
                </a:solidFill>
              </a:rPr>
              <a:t>في نهاية رسالته الثانية إلى </a:t>
            </a:r>
            <a:r>
              <a:rPr lang="ar-SA" sz="2400" b="1" dirty="0" err="1">
                <a:solidFill>
                  <a:prstClr val="black"/>
                </a:solidFill>
              </a:rPr>
              <a:t>كورنثوس</a:t>
            </a:r>
            <a:r>
              <a:rPr lang="ar-SA" sz="2400" b="1" dirty="0">
                <a:solidFill>
                  <a:prstClr val="black"/>
                </a:solidFill>
              </a:rPr>
              <a:t>، يتناول بولس مشكلة هؤلاء المعلمين الكذبة. كيف يمكننا التعرف عليهم؟ كيف يمكننا محاربتهم في هذه الحرب الروحية؟ كيف يمكننا التغلب عليهم؟</a:t>
            </a:r>
            <a:endParaRPr kumimoji="0" lang="en-US" sz="24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 name="CuadroTexto 8">
            <a:extLst>
              <a:ext uri="{FF2B5EF4-FFF2-40B4-BE49-F238E27FC236}">
                <a16:creationId xmlns:a16="http://schemas.microsoft.com/office/drawing/2014/main" id="{B8B55E42-6DFD-5C3C-BDB6-4A8B87498040}"/>
              </a:ext>
            </a:extLst>
          </p:cNvPr>
          <p:cNvSpPr txBox="1"/>
          <p:nvPr/>
        </p:nvSpPr>
        <p:spPr>
          <a:xfrm>
            <a:off x="304799" y="1441456"/>
            <a:ext cx="6784257" cy="830997"/>
          </a:xfrm>
          <a:prstGeom prst="rect">
            <a:avLst/>
          </a:prstGeom>
          <a:noFill/>
        </p:spPr>
        <p:txBody>
          <a:bodyPr wrap="square">
            <a:spAutoFit/>
          </a:bodyPr>
          <a:lstStyle/>
          <a:p>
            <a:pPr lvl="0" algn="r" rtl="1">
              <a:spcBef>
                <a:spcPts val="600"/>
              </a:spcBef>
              <a:defRPr/>
            </a:pPr>
            <a:r>
              <a:rPr lang="ar-SA" sz="2400" b="1" dirty="0">
                <a:solidFill>
                  <a:prstClr val="black"/>
                </a:solidFill>
              </a:rPr>
              <a:t>أحيانا كان يخبر عن معلمين زائفين يجعلون المؤمنين يتعثرون. وعندما حدث ذلك، امتلأ الرسول بالغضب (2 </a:t>
            </a:r>
            <a:r>
              <a:rPr lang="ar-SA" sz="2400" b="1" dirty="0" err="1">
                <a:solidFill>
                  <a:prstClr val="black"/>
                </a:solidFill>
              </a:rPr>
              <a:t>كورنثوس</a:t>
            </a:r>
            <a:r>
              <a:rPr lang="ar-SA" sz="2400" b="1" dirty="0">
                <a:solidFill>
                  <a:prstClr val="black"/>
                </a:solidFill>
              </a:rPr>
              <a:t> </a:t>
            </a:r>
            <a:r>
              <a:rPr lang="fr-FR" sz="2400" b="1" dirty="0">
                <a:solidFill>
                  <a:prstClr val="black"/>
                </a:solidFill>
              </a:rPr>
              <a:t>29:11</a:t>
            </a:r>
            <a:r>
              <a:rPr lang="ar-SA" sz="2400" b="1" dirty="0">
                <a:solidFill>
                  <a:prstClr val="black"/>
                </a:solidFill>
              </a:rPr>
              <a:t>).</a:t>
            </a:r>
            <a:endParaRPr kumimoji="0" lang="en-US" sz="24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595901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par>
                          <p:cTn id="10" fill="hold">
                            <p:stCondLst>
                              <p:cond delay="500"/>
                            </p:stCondLst>
                            <p:childTnLst>
                              <p:par>
                                <p:cTn id="11" presetID="22" presetClass="entr" presetSubtype="2"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right)">
                                      <p:cBhvr>
                                        <p:cTn id="13" dur="500"/>
                                        <p:tgtEl>
                                          <p:spTgt spid="3"/>
                                        </p:tgtEl>
                                      </p:cBhvr>
                                    </p:animEffect>
                                  </p:childTnLst>
                                </p:cTn>
                              </p:par>
                            </p:childTnLst>
                          </p:cTn>
                        </p:par>
                      </p:childTnLst>
                    </p:cTn>
                  </p:par>
                  <p:par>
                    <p:cTn id="14" fill="hold">
                      <p:stCondLst>
                        <p:cond delay="indefinite"/>
                      </p:stCondLst>
                      <p:childTnLst>
                        <p:par>
                          <p:cTn id="15" fill="hold">
                            <p:stCondLst>
                              <p:cond delay="0"/>
                            </p:stCondLst>
                            <p:childTnLst>
                              <p:par>
                                <p:cTn id="16" presetID="53" presetClass="entr" presetSubtype="16" fill="hold" nodeType="click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p:cTn id="18" dur="500" fill="hold"/>
                                        <p:tgtEl>
                                          <p:spTgt spid="7"/>
                                        </p:tgtEl>
                                        <p:attrNameLst>
                                          <p:attrName>ppt_w</p:attrName>
                                        </p:attrNameLst>
                                      </p:cBhvr>
                                      <p:tavLst>
                                        <p:tav tm="0">
                                          <p:val>
                                            <p:fltVal val="0"/>
                                          </p:val>
                                        </p:tav>
                                        <p:tav tm="100000">
                                          <p:val>
                                            <p:strVal val="#ppt_w"/>
                                          </p:val>
                                        </p:tav>
                                      </p:tavLst>
                                    </p:anim>
                                    <p:anim calcmode="lin" valueType="num">
                                      <p:cBhvr>
                                        <p:cTn id="19" dur="500" fill="hold"/>
                                        <p:tgtEl>
                                          <p:spTgt spid="7"/>
                                        </p:tgtEl>
                                        <p:attrNameLst>
                                          <p:attrName>ppt_h</p:attrName>
                                        </p:attrNameLst>
                                      </p:cBhvr>
                                      <p:tavLst>
                                        <p:tav tm="0">
                                          <p:val>
                                            <p:fltVal val="0"/>
                                          </p:val>
                                        </p:tav>
                                        <p:tav tm="100000">
                                          <p:val>
                                            <p:strVal val="#ppt_h"/>
                                          </p:val>
                                        </p:tav>
                                      </p:tavLst>
                                    </p:anim>
                                    <p:animEffect transition="in" filter="fade">
                                      <p:cBhvr>
                                        <p:cTn id="20" dur="500"/>
                                        <p:tgtEl>
                                          <p:spTgt spid="7"/>
                                        </p:tgtEl>
                                      </p:cBhvr>
                                    </p:animEffect>
                                  </p:childTnLst>
                                </p:cTn>
                              </p:par>
                            </p:childTnLst>
                          </p:cTn>
                        </p:par>
                        <p:par>
                          <p:cTn id="21" fill="hold">
                            <p:stCondLst>
                              <p:cond delay="500"/>
                            </p:stCondLst>
                            <p:childTnLst>
                              <p:par>
                                <p:cTn id="22" presetID="22" presetClass="entr" presetSubtype="2" fill="hold" grpId="0" nodeType="after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wipe(right)">
                                      <p:cBhvr>
                                        <p:cTn id="24" dur="500"/>
                                        <p:tgtEl>
                                          <p:spTgt spid="9"/>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2" fill="hold" grpId="0" nodeType="click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wipe(right)">
                                      <p:cBhvr>
                                        <p:cTn id="29" dur="500"/>
                                        <p:tgtEl>
                                          <p:spTgt spid="6"/>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2" fill="hold" nodeType="clickEffect">
                                  <p:stCondLst>
                                    <p:cond delay="0"/>
                                  </p:stCondLst>
                                  <p:childTnLst>
                                    <p:set>
                                      <p:cBhvr>
                                        <p:cTn id="33" dur="1" fill="hold">
                                          <p:stCondLst>
                                            <p:cond delay="0"/>
                                          </p:stCondLst>
                                        </p:cTn>
                                        <p:tgtEl>
                                          <p:spTgt spid="15"/>
                                        </p:tgtEl>
                                        <p:attrNameLst>
                                          <p:attrName>style.visibility</p:attrName>
                                        </p:attrNameLst>
                                      </p:cBhvr>
                                      <p:to>
                                        <p:strVal val="visible"/>
                                      </p:to>
                                    </p:set>
                                    <p:animEffect transition="in" filter="wipe(right)">
                                      <p:cBhvr>
                                        <p:cTn id="34" dur="500"/>
                                        <p:tgtEl>
                                          <p:spTgt spid="15"/>
                                        </p:tgtEl>
                                      </p:cBhvr>
                                    </p:animEffect>
                                  </p:childTnLst>
                                </p:cTn>
                              </p:par>
                            </p:childTnLst>
                          </p:cTn>
                        </p:par>
                        <p:par>
                          <p:cTn id="35" fill="hold">
                            <p:stCondLst>
                              <p:cond delay="500"/>
                            </p:stCondLst>
                            <p:childTnLst>
                              <p:par>
                                <p:cTn id="36" presetID="22" presetClass="entr" presetSubtype="2" fill="hold" grpId="0" nodeType="afterEffect">
                                  <p:stCondLst>
                                    <p:cond delay="0"/>
                                  </p:stCondLst>
                                  <p:childTnLst>
                                    <p:set>
                                      <p:cBhvr>
                                        <p:cTn id="37" dur="1" fill="hold">
                                          <p:stCondLst>
                                            <p:cond delay="0"/>
                                          </p:stCondLst>
                                        </p:cTn>
                                        <p:tgtEl>
                                          <p:spTgt spid="2">
                                            <p:txEl>
                                              <p:pRg st="0" end="0"/>
                                            </p:txEl>
                                          </p:spTgt>
                                        </p:tgtEl>
                                        <p:attrNameLst>
                                          <p:attrName>style.visibility</p:attrName>
                                        </p:attrNameLst>
                                      </p:cBhvr>
                                      <p:to>
                                        <p:strVal val="visible"/>
                                      </p:to>
                                    </p:set>
                                    <p:animEffect transition="in" filter="wipe(right)">
                                      <p:cBhvr>
                                        <p:cTn id="38" dur="500"/>
                                        <p:tgtEl>
                                          <p:spTgt spid="2">
                                            <p:txEl>
                                              <p:pRg st="0" end="0"/>
                                            </p:txEl>
                                          </p:spTgt>
                                        </p:tgtEl>
                                      </p:cBhvr>
                                    </p:animEffect>
                                  </p:childTnLst>
                                </p:cTn>
                              </p:par>
                            </p:childTnLst>
                          </p:cTn>
                        </p:par>
                        <p:par>
                          <p:cTn id="39" fill="hold">
                            <p:stCondLst>
                              <p:cond delay="1000"/>
                            </p:stCondLst>
                            <p:childTnLst>
                              <p:par>
                                <p:cTn id="40" presetID="31" presetClass="entr" presetSubtype="0" fill="hold" nodeType="afterEffect">
                                  <p:stCondLst>
                                    <p:cond delay="0"/>
                                  </p:stCondLst>
                                  <p:childTnLst>
                                    <p:set>
                                      <p:cBhvr>
                                        <p:cTn id="41" dur="1" fill="hold">
                                          <p:stCondLst>
                                            <p:cond delay="0"/>
                                          </p:stCondLst>
                                        </p:cTn>
                                        <p:tgtEl>
                                          <p:spTgt spid="43"/>
                                        </p:tgtEl>
                                        <p:attrNameLst>
                                          <p:attrName>style.visibility</p:attrName>
                                        </p:attrNameLst>
                                      </p:cBhvr>
                                      <p:to>
                                        <p:strVal val="visible"/>
                                      </p:to>
                                    </p:set>
                                    <p:anim calcmode="lin" valueType="num">
                                      <p:cBhvr>
                                        <p:cTn id="42" dur="500" fill="hold"/>
                                        <p:tgtEl>
                                          <p:spTgt spid="43"/>
                                        </p:tgtEl>
                                        <p:attrNameLst>
                                          <p:attrName>ppt_w</p:attrName>
                                        </p:attrNameLst>
                                      </p:cBhvr>
                                      <p:tavLst>
                                        <p:tav tm="0">
                                          <p:val>
                                            <p:fltVal val="0"/>
                                          </p:val>
                                        </p:tav>
                                        <p:tav tm="100000">
                                          <p:val>
                                            <p:strVal val="#ppt_w"/>
                                          </p:val>
                                        </p:tav>
                                      </p:tavLst>
                                    </p:anim>
                                    <p:anim calcmode="lin" valueType="num">
                                      <p:cBhvr>
                                        <p:cTn id="43" dur="500" fill="hold"/>
                                        <p:tgtEl>
                                          <p:spTgt spid="43"/>
                                        </p:tgtEl>
                                        <p:attrNameLst>
                                          <p:attrName>ppt_h</p:attrName>
                                        </p:attrNameLst>
                                      </p:cBhvr>
                                      <p:tavLst>
                                        <p:tav tm="0">
                                          <p:val>
                                            <p:fltVal val="0"/>
                                          </p:val>
                                        </p:tav>
                                        <p:tav tm="100000">
                                          <p:val>
                                            <p:strVal val="#ppt_h"/>
                                          </p:val>
                                        </p:tav>
                                      </p:tavLst>
                                    </p:anim>
                                    <p:anim calcmode="lin" valueType="num">
                                      <p:cBhvr>
                                        <p:cTn id="44" dur="500" fill="hold"/>
                                        <p:tgtEl>
                                          <p:spTgt spid="43"/>
                                        </p:tgtEl>
                                        <p:attrNameLst>
                                          <p:attrName>style.rotation</p:attrName>
                                        </p:attrNameLst>
                                      </p:cBhvr>
                                      <p:tavLst>
                                        <p:tav tm="0">
                                          <p:val>
                                            <p:fltVal val="90"/>
                                          </p:val>
                                        </p:tav>
                                        <p:tav tm="100000">
                                          <p:val>
                                            <p:fltVal val="0"/>
                                          </p:val>
                                        </p:tav>
                                      </p:tavLst>
                                    </p:anim>
                                    <p:animEffect transition="in" filter="fade">
                                      <p:cBhvr>
                                        <p:cTn id="45" dur="500"/>
                                        <p:tgtEl>
                                          <p:spTgt spid="43"/>
                                        </p:tgtEl>
                                      </p:cBhvr>
                                    </p:animEffect>
                                  </p:childTnLst>
                                </p:cTn>
                              </p:par>
                            </p:childTnLst>
                          </p:cTn>
                        </p:par>
                        <p:par>
                          <p:cTn id="46" fill="hold">
                            <p:stCondLst>
                              <p:cond delay="1500"/>
                            </p:stCondLst>
                            <p:childTnLst>
                              <p:par>
                                <p:cTn id="47" presetID="22" presetClass="entr" presetSubtype="2" fill="hold" grpId="0" nodeType="afterEffect">
                                  <p:stCondLst>
                                    <p:cond delay="0"/>
                                  </p:stCondLst>
                                  <p:childTnLst>
                                    <p:set>
                                      <p:cBhvr>
                                        <p:cTn id="48" dur="1" fill="hold">
                                          <p:stCondLst>
                                            <p:cond delay="0"/>
                                          </p:stCondLst>
                                        </p:cTn>
                                        <p:tgtEl>
                                          <p:spTgt spid="2">
                                            <p:txEl>
                                              <p:pRg st="1" end="1"/>
                                            </p:txEl>
                                          </p:spTgt>
                                        </p:tgtEl>
                                        <p:attrNameLst>
                                          <p:attrName>style.visibility</p:attrName>
                                        </p:attrNameLst>
                                      </p:cBhvr>
                                      <p:to>
                                        <p:strVal val="visible"/>
                                      </p:to>
                                    </p:set>
                                    <p:animEffect transition="in" filter="wipe(right)">
                                      <p:cBhvr>
                                        <p:cTn id="49" dur="500"/>
                                        <p:tgtEl>
                                          <p:spTgt spid="2">
                                            <p:txEl>
                                              <p:pRg st="1" end="1"/>
                                            </p:txEl>
                                          </p:spTgt>
                                        </p:tgtEl>
                                      </p:cBhvr>
                                    </p:animEffect>
                                  </p:childTnLst>
                                </p:cTn>
                              </p:par>
                            </p:childTnLst>
                          </p:cTn>
                        </p:par>
                        <p:par>
                          <p:cTn id="50" fill="hold">
                            <p:stCondLst>
                              <p:cond delay="2000"/>
                            </p:stCondLst>
                            <p:childTnLst>
                              <p:par>
                                <p:cTn id="51" presetID="31" presetClass="entr" presetSubtype="0" fill="hold" nodeType="afterEffect">
                                  <p:stCondLst>
                                    <p:cond delay="0"/>
                                  </p:stCondLst>
                                  <p:childTnLst>
                                    <p:set>
                                      <p:cBhvr>
                                        <p:cTn id="52" dur="1" fill="hold">
                                          <p:stCondLst>
                                            <p:cond delay="0"/>
                                          </p:stCondLst>
                                        </p:cTn>
                                        <p:tgtEl>
                                          <p:spTgt spid="47"/>
                                        </p:tgtEl>
                                        <p:attrNameLst>
                                          <p:attrName>style.visibility</p:attrName>
                                        </p:attrNameLst>
                                      </p:cBhvr>
                                      <p:to>
                                        <p:strVal val="visible"/>
                                      </p:to>
                                    </p:set>
                                    <p:anim calcmode="lin" valueType="num">
                                      <p:cBhvr>
                                        <p:cTn id="53" dur="500" fill="hold"/>
                                        <p:tgtEl>
                                          <p:spTgt spid="47"/>
                                        </p:tgtEl>
                                        <p:attrNameLst>
                                          <p:attrName>ppt_w</p:attrName>
                                        </p:attrNameLst>
                                      </p:cBhvr>
                                      <p:tavLst>
                                        <p:tav tm="0">
                                          <p:val>
                                            <p:fltVal val="0"/>
                                          </p:val>
                                        </p:tav>
                                        <p:tav tm="100000">
                                          <p:val>
                                            <p:strVal val="#ppt_w"/>
                                          </p:val>
                                        </p:tav>
                                      </p:tavLst>
                                    </p:anim>
                                    <p:anim calcmode="lin" valueType="num">
                                      <p:cBhvr>
                                        <p:cTn id="54" dur="500" fill="hold"/>
                                        <p:tgtEl>
                                          <p:spTgt spid="47"/>
                                        </p:tgtEl>
                                        <p:attrNameLst>
                                          <p:attrName>ppt_h</p:attrName>
                                        </p:attrNameLst>
                                      </p:cBhvr>
                                      <p:tavLst>
                                        <p:tav tm="0">
                                          <p:val>
                                            <p:fltVal val="0"/>
                                          </p:val>
                                        </p:tav>
                                        <p:tav tm="100000">
                                          <p:val>
                                            <p:strVal val="#ppt_h"/>
                                          </p:val>
                                        </p:tav>
                                      </p:tavLst>
                                    </p:anim>
                                    <p:anim calcmode="lin" valueType="num">
                                      <p:cBhvr>
                                        <p:cTn id="55" dur="500" fill="hold"/>
                                        <p:tgtEl>
                                          <p:spTgt spid="47"/>
                                        </p:tgtEl>
                                        <p:attrNameLst>
                                          <p:attrName>style.rotation</p:attrName>
                                        </p:attrNameLst>
                                      </p:cBhvr>
                                      <p:tavLst>
                                        <p:tav tm="0">
                                          <p:val>
                                            <p:fltVal val="90"/>
                                          </p:val>
                                        </p:tav>
                                        <p:tav tm="100000">
                                          <p:val>
                                            <p:fltVal val="0"/>
                                          </p:val>
                                        </p:tav>
                                      </p:tavLst>
                                    </p:anim>
                                    <p:animEffect transition="in" filter="fade">
                                      <p:cBhvr>
                                        <p:cTn id="56" dur="500"/>
                                        <p:tgtEl>
                                          <p:spTgt spid="47"/>
                                        </p:tgtEl>
                                      </p:cBhvr>
                                    </p:animEffect>
                                  </p:childTnLst>
                                </p:cTn>
                              </p:par>
                            </p:childTnLst>
                          </p:cTn>
                        </p:par>
                        <p:par>
                          <p:cTn id="57" fill="hold">
                            <p:stCondLst>
                              <p:cond delay="2500"/>
                            </p:stCondLst>
                            <p:childTnLst>
                              <p:par>
                                <p:cTn id="58" presetID="22" presetClass="entr" presetSubtype="2" fill="hold" grpId="0" nodeType="afterEffect">
                                  <p:stCondLst>
                                    <p:cond delay="0"/>
                                  </p:stCondLst>
                                  <p:childTnLst>
                                    <p:set>
                                      <p:cBhvr>
                                        <p:cTn id="59" dur="1" fill="hold">
                                          <p:stCondLst>
                                            <p:cond delay="0"/>
                                          </p:stCondLst>
                                        </p:cTn>
                                        <p:tgtEl>
                                          <p:spTgt spid="2">
                                            <p:txEl>
                                              <p:pRg st="2" end="2"/>
                                            </p:txEl>
                                          </p:spTgt>
                                        </p:tgtEl>
                                        <p:attrNameLst>
                                          <p:attrName>style.visibility</p:attrName>
                                        </p:attrNameLst>
                                      </p:cBhvr>
                                      <p:to>
                                        <p:strVal val="visible"/>
                                      </p:to>
                                    </p:set>
                                    <p:animEffect transition="in" filter="wipe(right)">
                                      <p:cBhvr>
                                        <p:cTn id="60" dur="500"/>
                                        <p:tgtEl>
                                          <p:spTgt spid="2">
                                            <p:txEl>
                                              <p:pRg st="2" end="2"/>
                                            </p:txEl>
                                          </p:spTgt>
                                        </p:tgtEl>
                                      </p:cBhvr>
                                    </p:animEffect>
                                  </p:childTnLst>
                                </p:cTn>
                              </p:par>
                            </p:childTnLst>
                          </p:cTn>
                        </p:par>
                      </p:childTnLst>
                    </p:cTn>
                  </p:par>
                  <p:par>
                    <p:cTn id="61" fill="hold">
                      <p:stCondLst>
                        <p:cond delay="indefinite"/>
                      </p:stCondLst>
                      <p:childTnLst>
                        <p:par>
                          <p:cTn id="62" fill="hold">
                            <p:stCondLst>
                              <p:cond delay="0"/>
                            </p:stCondLst>
                            <p:childTnLst>
                              <p:par>
                                <p:cTn id="63" presetID="22" presetClass="entr" presetSubtype="2" fill="hold" nodeType="clickEffect">
                                  <p:stCondLst>
                                    <p:cond delay="0"/>
                                  </p:stCondLst>
                                  <p:childTnLst>
                                    <p:set>
                                      <p:cBhvr>
                                        <p:cTn id="64" dur="1" fill="hold">
                                          <p:stCondLst>
                                            <p:cond delay="0"/>
                                          </p:stCondLst>
                                        </p:cTn>
                                        <p:tgtEl>
                                          <p:spTgt spid="25"/>
                                        </p:tgtEl>
                                        <p:attrNameLst>
                                          <p:attrName>style.visibility</p:attrName>
                                        </p:attrNameLst>
                                      </p:cBhvr>
                                      <p:to>
                                        <p:strVal val="visible"/>
                                      </p:to>
                                    </p:set>
                                    <p:animEffect transition="in" filter="wipe(right)">
                                      <p:cBhvr>
                                        <p:cTn id="65" dur="500"/>
                                        <p:tgtEl>
                                          <p:spTgt spid="25"/>
                                        </p:tgtEl>
                                      </p:cBhvr>
                                    </p:animEffect>
                                  </p:childTnLst>
                                </p:cTn>
                              </p:par>
                            </p:childTnLst>
                          </p:cTn>
                        </p:par>
                        <p:par>
                          <p:cTn id="66" fill="hold">
                            <p:stCondLst>
                              <p:cond delay="500"/>
                            </p:stCondLst>
                            <p:childTnLst>
                              <p:par>
                                <p:cTn id="67" presetID="22" presetClass="entr" presetSubtype="2" fill="hold" grpId="0" nodeType="afterEffect">
                                  <p:stCondLst>
                                    <p:cond delay="0"/>
                                  </p:stCondLst>
                                  <p:childTnLst>
                                    <p:set>
                                      <p:cBhvr>
                                        <p:cTn id="68" dur="1" fill="hold">
                                          <p:stCondLst>
                                            <p:cond delay="0"/>
                                          </p:stCondLst>
                                        </p:cTn>
                                        <p:tgtEl>
                                          <p:spTgt spid="2">
                                            <p:txEl>
                                              <p:pRg st="3" end="3"/>
                                            </p:txEl>
                                          </p:spTgt>
                                        </p:tgtEl>
                                        <p:attrNameLst>
                                          <p:attrName>style.visibility</p:attrName>
                                        </p:attrNameLst>
                                      </p:cBhvr>
                                      <p:to>
                                        <p:strVal val="visible"/>
                                      </p:to>
                                    </p:set>
                                    <p:animEffect transition="in" filter="wipe(right)">
                                      <p:cBhvr>
                                        <p:cTn id="69" dur="500"/>
                                        <p:tgtEl>
                                          <p:spTgt spid="2">
                                            <p:txEl>
                                              <p:pRg st="3" end="3"/>
                                            </p:txEl>
                                          </p:spTgt>
                                        </p:tgtEl>
                                      </p:cBhvr>
                                    </p:animEffect>
                                  </p:childTnLst>
                                </p:cTn>
                              </p:par>
                            </p:childTnLst>
                          </p:cTn>
                        </p:par>
                        <p:par>
                          <p:cTn id="70" fill="hold">
                            <p:stCondLst>
                              <p:cond delay="1000"/>
                            </p:stCondLst>
                            <p:childTnLst>
                              <p:par>
                                <p:cTn id="71" presetID="31" presetClass="entr" presetSubtype="0" fill="hold" nodeType="afterEffect">
                                  <p:stCondLst>
                                    <p:cond delay="0"/>
                                  </p:stCondLst>
                                  <p:childTnLst>
                                    <p:set>
                                      <p:cBhvr>
                                        <p:cTn id="72" dur="1" fill="hold">
                                          <p:stCondLst>
                                            <p:cond delay="0"/>
                                          </p:stCondLst>
                                        </p:cTn>
                                        <p:tgtEl>
                                          <p:spTgt spid="33"/>
                                        </p:tgtEl>
                                        <p:attrNameLst>
                                          <p:attrName>style.visibility</p:attrName>
                                        </p:attrNameLst>
                                      </p:cBhvr>
                                      <p:to>
                                        <p:strVal val="visible"/>
                                      </p:to>
                                    </p:set>
                                    <p:anim calcmode="lin" valueType="num">
                                      <p:cBhvr>
                                        <p:cTn id="73" dur="500" fill="hold"/>
                                        <p:tgtEl>
                                          <p:spTgt spid="33"/>
                                        </p:tgtEl>
                                        <p:attrNameLst>
                                          <p:attrName>ppt_w</p:attrName>
                                        </p:attrNameLst>
                                      </p:cBhvr>
                                      <p:tavLst>
                                        <p:tav tm="0">
                                          <p:val>
                                            <p:fltVal val="0"/>
                                          </p:val>
                                        </p:tav>
                                        <p:tav tm="100000">
                                          <p:val>
                                            <p:strVal val="#ppt_w"/>
                                          </p:val>
                                        </p:tav>
                                      </p:tavLst>
                                    </p:anim>
                                    <p:anim calcmode="lin" valueType="num">
                                      <p:cBhvr>
                                        <p:cTn id="74" dur="500" fill="hold"/>
                                        <p:tgtEl>
                                          <p:spTgt spid="33"/>
                                        </p:tgtEl>
                                        <p:attrNameLst>
                                          <p:attrName>ppt_h</p:attrName>
                                        </p:attrNameLst>
                                      </p:cBhvr>
                                      <p:tavLst>
                                        <p:tav tm="0">
                                          <p:val>
                                            <p:fltVal val="0"/>
                                          </p:val>
                                        </p:tav>
                                        <p:tav tm="100000">
                                          <p:val>
                                            <p:strVal val="#ppt_h"/>
                                          </p:val>
                                        </p:tav>
                                      </p:tavLst>
                                    </p:anim>
                                    <p:anim calcmode="lin" valueType="num">
                                      <p:cBhvr>
                                        <p:cTn id="75" dur="500" fill="hold"/>
                                        <p:tgtEl>
                                          <p:spTgt spid="33"/>
                                        </p:tgtEl>
                                        <p:attrNameLst>
                                          <p:attrName>style.rotation</p:attrName>
                                        </p:attrNameLst>
                                      </p:cBhvr>
                                      <p:tavLst>
                                        <p:tav tm="0">
                                          <p:val>
                                            <p:fltVal val="90"/>
                                          </p:val>
                                        </p:tav>
                                        <p:tav tm="100000">
                                          <p:val>
                                            <p:fltVal val="0"/>
                                          </p:val>
                                        </p:tav>
                                      </p:tavLst>
                                    </p:anim>
                                    <p:animEffect transition="in" filter="fade">
                                      <p:cBhvr>
                                        <p:cTn id="76" dur="500"/>
                                        <p:tgtEl>
                                          <p:spTgt spid="33"/>
                                        </p:tgtEl>
                                      </p:cBhvr>
                                    </p:animEffect>
                                  </p:childTnLst>
                                </p:cTn>
                              </p:par>
                            </p:childTnLst>
                          </p:cTn>
                        </p:par>
                        <p:par>
                          <p:cTn id="77" fill="hold">
                            <p:stCondLst>
                              <p:cond delay="1500"/>
                            </p:stCondLst>
                            <p:childTnLst>
                              <p:par>
                                <p:cTn id="78" presetID="22" presetClass="entr" presetSubtype="2" fill="hold" grpId="0" nodeType="afterEffect">
                                  <p:stCondLst>
                                    <p:cond delay="0"/>
                                  </p:stCondLst>
                                  <p:childTnLst>
                                    <p:set>
                                      <p:cBhvr>
                                        <p:cTn id="79" dur="1" fill="hold">
                                          <p:stCondLst>
                                            <p:cond delay="0"/>
                                          </p:stCondLst>
                                        </p:cTn>
                                        <p:tgtEl>
                                          <p:spTgt spid="2">
                                            <p:txEl>
                                              <p:pRg st="4" end="4"/>
                                            </p:txEl>
                                          </p:spTgt>
                                        </p:tgtEl>
                                        <p:attrNameLst>
                                          <p:attrName>style.visibility</p:attrName>
                                        </p:attrNameLst>
                                      </p:cBhvr>
                                      <p:to>
                                        <p:strVal val="visible"/>
                                      </p:to>
                                    </p:set>
                                    <p:animEffect transition="in" filter="wipe(right)">
                                      <p:cBhvr>
                                        <p:cTn id="80" dur="500"/>
                                        <p:tgtEl>
                                          <p:spTgt spid="2">
                                            <p:txEl>
                                              <p:pRg st="4" end="4"/>
                                            </p:txEl>
                                          </p:spTgt>
                                        </p:tgtEl>
                                      </p:cBhvr>
                                    </p:animEffect>
                                  </p:childTnLst>
                                </p:cTn>
                              </p:par>
                            </p:childTnLst>
                          </p:cTn>
                        </p:par>
                        <p:par>
                          <p:cTn id="81" fill="hold">
                            <p:stCondLst>
                              <p:cond delay="2000"/>
                            </p:stCondLst>
                            <p:childTnLst>
                              <p:par>
                                <p:cTn id="82" presetID="31" presetClass="entr" presetSubtype="0" fill="hold" nodeType="afterEffect">
                                  <p:stCondLst>
                                    <p:cond delay="0"/>
                                  </p:stCondLst>
                                  <p:childTnLst>
                                    <p:set>
                                      <p:cBhvr>
                                        <p:cTn id="83" dur="1" fill="hold">
                                          <p:stCondLst>
                                            <p:cond delay="0"/>
                                          </p:stCondLst>
                                        </p:cTn>
                                        <p:tgtEl>
                                          <p:spTgt spid="37"/>
                                        </p:tgtEl>
                                        <p:attrNameLst>
                                          <p:attrName>style.visibility</p:attrName>
                                        </p:attrNameLst>
                                      </p:cBhvr>
                                      <p:to>
                                        <p:strVal val="visible"/>
                                      </p:to>
                                    </p:set>
                                    <p:anim calcmode="lin" valueType="num">
                                      <p:cBhvr>
                                        <p:cTn id="84" dur="500" fill="hold"/>
                                        <p:tgtEl>
                                          <p:spTgt spid="37"/>
                                        </p:tgtEl>
                                        <p:attrNameLst>
                                          <p:attrName>ppt_w</p:attrName>
                                        </p:attrNameLst>
                                      </p:cBhvr>
                                      <p:tavLst>
                                        <p:tav tm="0">
                                          <p:val>
                                            <p:fltVal val="0"/>
                                          </p:val>
                                        </p:tav>
                                        <p:tav tm="100000">
                                          <p:val>
                                            <p:strVal val="#ppt_w"/>
                                          </p:val>
                                        </p:tav>
                                      </p:tavLst>
                                    </p:anim>
                                    <p:anim calcmode="lin" valueType="num">
                                      <p:cBhvr>
                                        <p:cTn id="85" dur="500" fill="hold"/>
                                        <p:tgtEl>
                                          <p:spTgt spid="37"/>
                                        </p:tgtEl>
                                        <p:attrNameLst>
                                          <p:attrName>ppt_h</p:attrName>
                                        </p:attrNameLst>
                                      </p:cBhvr>
                                      <p:tavLst>
                                        <p:tav tm="0">
                                          <p:val>
                                            <p:fltVal val="0"/>
                                          </p:val>
                                        </p:tav>
                                        <p:tav tm="100000">
                                          <p:val>
                                            <p:strVal val="#ppt_h"/>
                                          </p:val>
                                        </p:tav>
                                      </p:tavLst>
                                    </p:anim>
                                    <p:anim calcmode="lin" valueType="num">
                                      <p:cBhvr>
                                        <p:cTn id="86" dur="500" fill="hold"/>
                                        <p:tgtEl>
                                          <p:spTgt spid="37"/>
                                        </p:tgtEl>
                                        <p:attrNameLst>
                                          <p:attrName>style.rotation</p:attrName>
                                        </p:attrNameLst>
                                      </p:cBhvr>
                                      <p:tavLst>
                                        <p:tav tm="0">
                                          <p:val>
                                            <p:fltVal val="90"/>
                                          </p:val>
                                        </p:tav>
                                        <p:tav tm="100000">
                                          <p:val>
                                            <p:fltVal val="0"/>
                                          </p:val>
                                        </p:tav>
                                      </p:tavLst>
                                    </p:anim>
                                    <p:animEffect transition="in" filter="fade">
                                      <p:cBhvr>
                                        <p:cTn id="87" dur="500"/>
                                        <p:tgtEl>
                                          <p:spTgt spid="37"/>
                                        </p:tgtEl>
                                      </p:cBhvr>
                                    </p:animEffect>
                                  </p:childTnLst>
                                </p:cTn>
                              </p:par>
                            </p:childTnLst>
                          </p:cTn>
                        </p:par>
                        <p:par>
                          <p:cTn id="88" fill="hold">
                            <p:stCondLst>
                              <p:cond delay="2500"/>
                            </p:stCondLst>
                            <p:childTnLst>
                              <p:par>
                                <p:cTn id="89" presetID="22" presetClass="entr" presetSubtype="2" fill="hold" grpId="0" nodeType="afterEffect">
                                  <p:stCondLst>
                                    <p:cond delay="0"/>
                                  </p:stCondLst>
                                  <p:childTnLst>
                                    <p:set>
                                      <p:cBhvr>
                                        <p:cTn id="90" dur="1" fill="hold">
                                          <p:stCondLst>
                                            <p:cond delay="0"/>
                                          </p:stCondLst>
                                        </p:cTn>
                                        <p:tgtEl>
                                          <p:spTgt spid="2">
                                            <p:txEl>
                                              <p:pRg st="5" end="5"/>
                                            </p:txEl>
                                          </p:spTgt>
                                        </p:tgtEl>
                                        <p:attrNameLst>
                                          <p:attrName>style.visibility</p:attrName>
                                        </p:attrNameLst>
                                      </p:cBhvr>
                                      <p:to>
                                        <p:strVal val="visible"/>
                                      </p:to>
                                    </p:set>
                                    <p:animEffect transition="in" filter="wipe(right)">
                                      <p:cBhvr>
                                        <p:cTn id="91" dur="500"/>
                                        <p:tgtEl>
                                          <p:spTgt spid="2">
                                            <p:txEl>
                                              <p:pRg st="5" end="5"/>
                                            </p:txEl>
                                          </p:spTgt>
                                        </p:tgtEl>
                                      </p:cBhvr>
                                    </p:animEffect>
                                  </p:childTnLst>
                                </p:cTn>
                              </p:par>
                            </p:childTnLst>
                          </p:cTn>
                        </p:par>
                        <p:par>
                          <p:cTn id="92" fill="hold">
                            <p:stCondLst>
                              <p:cond delay="3000"/>
                            </p:stCondLst>
                            <p:childTnLst>
                              <p:par>
                                <p:cTn id="93" presetID="31" presetClass="entr" presetSubtype="0" fill="hold" nodeType="afterEffect">
                                  <p:stCondLst>
                                    <p:cond delay="0"/>
                                  </p:stCondLst>
                                  <p:childTnLst>
                                    <p:set>
                                      <p:cBhvr>
                                        <p:cTn id="94" dur="1" fill="hold">
                                          <p:stCondLst>
                                            <p:cond delay="0"/>
                                          </p:stCondLst>
                                        </p:cTn>
                                        <p:tgtEl>
                                          <p:spTgt spid="41"/>
                                        </p:tgtEl>
                                        <p:attrNameLst>
                                          <p:attrName>style.visibility</p:attrName>
                                        </p:attrNameLst>
                                      </p:cBhvr>
                                      <p:to>
                                        <p:strVal val="visible"/>
                                      </p:to>
                                    </p:set>
                                    <p:anim calcmode="lin" valueType="num">
                                      <p:cBhvr>
                                        <p:cTn id="95" dur="500" fill="hold"/>
                                        <p:tgtEl>
                                          <p:spTgt spid="41"/>
                                        </p:tgtEl>
                                        <p:attrNameLst>
                                          <p:attrName>ppt_w</p:attrName>
                                        </p:attrNameLst>
                                      </p:cBhvr>
                                      <p:tavLst>
                                        <p:tav tm="0">
                                          <p:val>
                                            <p:fltVal val="0"/>
                                          </p:val>
                                        </p:tav>
                                        <p:tav tm="100000">
                                          <p:val>
                                            <p:strVal val="#ppt_w"/>
                                          </p:val>
                                        </p:tav>
                                      </p:tavLst>
                                    </p:anim>
                                    <p:anim calcmode="lin" valueType="num">
                                      <p:cBhvr>
                                        <p:cTn id="96" dur="500" fill="hold"/>
                                        <p:tgtEl>
                                          <p:spTgt spid="41"/>
                                        </p:tgtEl>
                                        <p:attrNameLst>
                                          <p:attrName>ppt_h</p:attrName>
                                        </p:attrNameLst>
                                      </p:cBhvr>
                                      <p:tavLst>
                                        <p:tav tm="0">
                                          <p:val>
                                            <p:fltVal val="0"/>
                                          </p:val>
                                        </p:tav>
                                        <p:tav tm="100000">
                                          <p:val>
                                            <p:strVal val="#ppt_h"/>
                                          </p:val>
                                        </p:tav>
                                      </p:tavLst>
                                    </p:anim>
                                    <p:anim calcmode="lin" valueType="num">
                                      <p:cBhvr>
                                        <p:cTn id="97" dur="500" fill="hold"/>
                                        <p:tgtEl>
                                          <p:spTgt spid="41"/>
                                        </p:tgtEl>
                                        <p:attrNameLst>
                                          <p:attrName>style.rotation</p:attrName>
                                        </p:attrNameLst>
                                      </p:cBhvr>
                                      <p:tavLst>
                                        <p:tav tm="0">
                                          <p:val>
                                            <p:fltVal val="90"/>
                                          </p:val>
                                        </p:tav>
                                        <p:tav tm="100000">
                                          <p:val>
                                            <p:fltVal val="0"/>
                                          </p:val>
                                        </p:tav>
                                      </p:tavLst>
                                    </p:anim>
                                    <p:animEffect transition="in" filter="fade">
                                      <p:cBhvr>
                                        <p:cTn id="98" dur="500"/>
                                        <p:tgtEl>
                                          <p:spTgt spid="41"/>
                                        </p:tgtEl>
                                      </p:cBhvr>
                                    </p:animEffect>
                                  </p:childTnLst>
                                </p:cTn>
                              </p:par>
                            </p:childTnLst>
                          </p:cTn>
                        </p:par>
                        <p:par>
                          <p:cTn id="99" fill="hold">
                            <p:stCondLst>
                              <p:cond delay="3500"/>
                            </p:stCondLst>
                            <p:childTnLst>
                              <p:par>
                                <p:cTn id="100" presetID="22" presetClass="entr" presetSubtype="2" fill="hold" grpId="0" nodeType="afterEffect">
                                  <p:stCondLst>
                                    <p:cond delay="0"/>
                                  </p:stCondLst>
                                  <p:childTnLst>
                                    <p:set>
                                      <p:cBhvr>
                                        <p:cTn id="101" dur="1" fill="hold">
                                          <p:stCondLst>
                                            <p:cond delay="0"/>
                                          </p:stCondLst>
                                        </p:cTn>
                                        <p:tgtEl>
                                          <p:spTgt spid="2">
                                            <p:txEl>
                                              <p:pRg st="6" end="6"/>
                                            </p:txEl>
                                          </p:spTgt>
                                        </p:tgtEl>
                                        <p:attrNameLst>
                                          <p:attrName>style.visibility</p:attrName>
                                        </p:attrNameLst>
                                      </p:cBhvr>
                                      <p:to>
                                        <p:strVal val="visible"/>
                                      </p:to>
                                    </p:set>
                                    <p:animEffect transition="in" filter="wipe(right)">
                                      <p:cBhvr>
                                        <p:cTn id="102" dur="5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3" grpId="0"/>
      <p:bldP spid="6" grpId="0"/>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62B83D52-DB68-0B7F-4104-CB380543A9E3}"/>
              </a:ext>
            </a:extLst>
          </p:cNvPr>
          <p:cNvPicPr>
            <a:picLocks noGrp="1" noRot="1" noChangeAspect="1" noMove="1" noResize="1" noEditPoints="1" noAdjustHandles="1" noChangeArrowheads="1" noChangeShapeType="1" noCrop="1"/>
          </p:cNvPicPr>
          <p:nvPr/>
        </p:nvPicPr>
        <p:blipFill>
          <a:blip r:embed="rId3" cstate="email">
            <a:extLst>
              <a:ext uri="{28A0092B-C50C-407E-A947-70E740481C1C}">
                <a14:useLocalDpi xmlns:a14="http://schemas.microsoft.com/office/drawing/2010/main"/>
              </a:ext>
            </a:extLst>
          </a:blip>
          <a:stretch>
            <a:fillRect/>
          </a:stretch>
        </p:blipFill>
        <p:spPr>
          <a:xfrm>
            <a:off x="7574706" y="502920"/>
            <a:ext cx="4389120" cy="5852160"/>
          </a:xfrm>
          <a:prstGeom prst="rect">
            <a:avLst/>
          </a:prstGeom>
          <a:solidFill>
            <a:srgbClr val="FFFFFF">
              <a:shade val="85000"/>
            </a:srgbClr>
          </a:solidFill>
          <a:ln w="88900" cap="sq">
            <a:solidFill>
              <a:schemeClr val="accent4">
                <a:lumMod val="40000"/>
                <a:lumOff val="60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CuadroTexto 2">
            <a:extLst>
              <a:ext uri="{FF2B5EF4-FFF2-40B4-BE49-F238E27FC236}">
                <a16:creationId xmlns:a16="http://schemas.microsoft.com/office/drawing/2014/main" id="{18895131-D436-8349-72A9-17C30C44EAB6}"/>
              </a:ext>
            </a:extLst>
          </p:cNvPr>
          <p:cNvSpPr txBox="1"/>
          <p:nvPr/>
        </p:nvSpPr>
        <p:spPr>
          <a:xfrm>
            <a:off x="0" y="2705725"/>
            <a:ext cx="7574705" cy="1446550"/>
          </a:xfrm>
          <a:prstGeom prst="rect">
            <a:avLst/>
          </a:prstGeom>
          <a:noFill/>
        </p:spPr>
        <p:txBody>
          <a:bodyPr wrap="square">
            <a:spAutoFit/>
            <a:scene3d>
              <a:camera prst="orthographicFront"/>
              <a:lightRig rig="harsh" dir="t"/>
            </a:scene3d>
            <a:sp3d extrusionH="57150" prstMaterial="matte">
              <a:bevelT w="63500" h="12700" prst="angle"/>
              <a:contourClr>
                <a:schemeClr val="bg1">
                  <a:lumMod val="65000"/>
                </a:schemeClr>
              </a:contourClr>
            </a:sp3d>
          </a:bodyPr>
          <a:lstStyle/>
          <a:p>
            <a:pPr lvl="0" algn="ctr" rtl="1">
              <a:defRPr/>
            </a:pPr>
            <a:r>
              <a:rPr lang="ar-SA" sz="8800" b="1" dirty="0">
                <a:ln/>
                <a:solidFill>
                  <a:srgbClr val="9722AA"/>
                </a:solidFill>
              </a:rPr>
              <a:t>الحرب الروحية</a:t>
            </a:r>
            <a:endParaRPr kumimoji="0" lang="en-US" sz="8800" b="1" i="0" u="none" strike="noStrike" kern="1200" cap="none" spc="0" normalizeH="0" baseline="0" noProof="0" dirty="0">
              <a:ln/>
              <a:solidFill>
                <a:srgbClr val="9722AA"/>
              </a:solidFill>
              <a:effectLst/>
              <a:uLnTx/>
              <a:uFillTx/>
              <a:latin typeface="Aptos" panose="02110004020202020204"/>
              <a:ea typeface="+mn-ea"/>
              <a:cs typeface="+mn-cs"/>
            </a:endParaRPr>
          </a:p>
        </p:txBody>
      </p:sp>
    </p:spTree>
    <p:extLst>
      <p:ext uri="{BB962C8B-B14F-4D97-AF65-F5344CB8AC3E}">
        <p14:creationId xmlns:p14="http://schemas.microsoft.com/office/powerpoint/2010/main" val="2193462698"/>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duotone>
              <a:schemeClr val="accent5">
                <a:shade val="45000"/>
                <a:satMod val="135000"/>
              </a:schemeClr>
              <a:prstClr val="white"/>
            </a:duotone>
            <a:extLst>
              <a:ext uri="{BEBA8EAE-BF5A-486C-A8C5-ECC9F3942E4B}">
                <a14:imgProps xmlns:a14="http://schemas.microsoft.com/office/drawing/2010/main">
                  <a14:imgLayer r:embed="rId4">
                    <a14:imgEffect>
                      <a14:saturation sat="0"/>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15" name="Rectángulo 14">
            <a:extLst>
              <a:ext uri="{FF2B5EF4-FFF2-40B4-BE49-F238E27FC236}">
                <a16:creationId xmlns:a16="http://schemas.microsoft.com/office/drawing/2014/main" id="{951B6ABD-71EA-3AE3-63D9-69970A24E5B9}"/>
              </a:ext>
            </a:extLst>
          </p:cNvPr>
          <p:cNvSpPr>
            <a:spLocks noGrp="1" noRot="1" noMove="1" noResize="1" noEditPoints="1" noAdjustHandles="1" noChangeArrowheads="1" noChangeShapeType="1"/>
          </p:cNvSpPr>
          <p:nvPr/>
        </p:nvSpPr>
        <p:spPr>
          <a:xfrm>
            <a:off x="0" y="0"/>
            <a:ext cx="12192000" cy="1613118"/>
          </a:xfrm>
          <a:prstGeom prst="rect">
            <a:avLst/>
          </a:prstGeom>
          <a:blipFill dpi="0" rotWithShape="1">
            <a:blip r:embed="rId5" cstate="email">
              <a:extLst>
                <a:ext uri="{28A0092B-C50C-407E-A947-70E740481C1C}">
                  <a14:useLocalDpi xmlns:a14="http://schemas.microsoft.com/office/drawing/2010/main"/>
                </a:ext>
              </a:extLst>
            </a:blip>
            <a:srcRect/>
            <a:stretch>
              <a:fillRect/>
            </a:stretch>
          </a:blip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3" name="CuadroTexto 2">
            <a:extLst>
              <a:ext uri="{FF2B5EF4-FFF2-40B4-BE49-F238E27FC236}">
                <a16:creationId xmlns:a16="http://schemas.microsoft.com/office/drawing/2014/main" id="{A8BFC9F7-699D-A3A7-C575-E4DD1EE7214F}"/>
              </a:ext>
            </a:extLst>
          </p:cNvPr>
          <p:cNvSpPr txBox="1"/>
          <p:nvPr/>
        </p:nvSpPr>
        <p:spPr>
          <a:xfrm>
            <a:off x="1374658" y="0"/>
            <a:ext cx="9442967" cy="769441"/>
          </a:xfrm>
          <a:prstGeom prst="rect">
            <a:avLst/>
          </a:prstGeom>
          <a:noFill/>
        </p:spPr>
        <p:txBody>
          <a:bodyPr wrap="square">
            <a:spAutoFit/>
          </a:bodyPr>
          <a:lstStyle/>
          <a:p>
            <a:pPr lvl="0" algn="ctr" rtl="1">
              <a:defRPr/>
            </a:pPr>
            <a:r>
              <a:rPr lang="ar-SA" sz="4400" b="1" spc="300" dirty="0">
                <a:ln w="10160">
                  <a:solidFill>
                    <a:srgbClr val="C953DD"/>
                  </a:solidFill>
                  <a:prstDash val="solid"/>
                </a:ln>
                <a:solidFill>
                  <a:srgbClr val="FFFFFF"/>
                </a:solidFill>
                <a:effectLst>
                  <a:outerShdw blurRad="38100" dist="22860" dir="5400000" algn="tl" rotWithShape="0">
                    <a:srgbClr val="000000">
                      <a:alpha val="76000"/>
                    </a:srgbClr>
                  </a:outerShdw>
                </a:effectLst>
              </a:rPr>
              <a:t>الأسلحة المستخدمة في الهجوم</a:t>
            </a:r>
            <a:endParaRPr kumimoji="0" lang="en-US" sz="4400" b="1" i="0" u="none" strike="noStrike" kern="1200" cap="none" spc="300" normalizeH="0" baseline="0" noProof="0" dirty="0">
              <a:ln w="10160">
                <a:solidFill>
                  <a:srgbClr val="C953DD"/>
                </a:solidFill>
                <a:prstDash val="solid"/>
              </a:ln>
              <a:solidFill>
                <a:srgbClr val="FFFFFF"/>
              </a:solidFill>
              <a:effectLst>
                <a:outerShdw blurRad="38100" dist="22860" dir="5400000" algn="tl" rotWithShape="0">
                  <a:srgbClr val="000000">
                    <a:alpha val="76000"/>
                  </a:srgbClr>
                </a:outerShdw>
              </a:effectLst>
              <a:uLnTx/>
              <a:uFillTx/>
              <a:latin typeface="Aptos" panose="02110004020202020204"/>
              <a:ea typeface="+mn-ea"/>
              <a:cs typeface="+mn-cs"/>
            </a:endParaRPr>
          </a:p>
        </p:txBody>
      </p:sp>
      <p:sp>
        <p:nvSpPr>
          <p:cNvPr id="5" name="CuadroTexto 4">
            <a:extLst>
              <a:ext uri="{FF2B5EF4-FFF2-40B4-BE49-F238E27FC236}">
                <a16:creationId xmlns:a16="http://schemas.microsoft.com/office/drawing/2014/main" id="{E03311FF-6BDC-180C-0DAF-42E82ED22DD1}"/>
              </a:ext>
            </a:extLst>
          </p:cNvPr>
          <p:cNvSpPr txBox="1"/>
          <p:nvPr/>
        </p:nvSpPr>
        <p:spPr>
          <a:xfrm>
            <a:off x="1747837" y="790870"/>
            <a:ext cx="8696325" cy="646331"/>
          </a:xfrm>
          <a:prstGeom prst="rect">
            <a:avLst/>
          </a:prstGeom>
          <a:solidFill>
            <a:schemeClr val="accent4">
              <a:lumMod val="20000"/>
              <a:lumOff val="80000"/>
            </a:schemeClr>
          </a:solidFill>
          <a:ln w="19050"/>
        </p:spPr>
        <p:style>
          <a:lnRef idx="1">
            <a:schemeClr val="accent4"/>
          </a:lnRef>
          <a:fillRef idx="2">
            <a:schemeClr val="accent4"/>
          </a:fillRef>
          <a:effectRef idx="1">
            <a:schemeClr val="accent4"/>
          </a:effectRef>
          <a:fontRef idx="minor">
            <a:schemeClr val="dk1"/>
          </a:fontRef>
        </p:style>
        <p:txBody>
          <a:bodyPr wrap="square">
            <a:spAutoFit/>
          </a:bodyPr>
          <a:lstStyle/>
          <a:p>
            <a:pPr lvl="0" algn="ctr" rtl="1">
              <a:defRPr/>
            </a:pPr>
            <a:r>
              <a:rPr kumimoji="0" lang="en-US" sz="1800" b="1" i="0" u="none" strike="noStrike" kern="1200" cap="none" spc="0" normalizeH="0" baseline="0" noProof="0" dirty="0">
                <a:ln>
                  <a:noFill/>
                </a:ln>
                <a:solidFill>
                  <a:srgbClr val="C953DD">
                    <a:lumMod val="50000"/>
                  </a:srgbClr>
                </a:solidFill>
                <a:effectLst/>
                <a:uLnTx/>
                <a:uFillTx/>
                <a:latin typeface="Comic Sans MS" panose="030F0702030302020204" pitchFamily="66" charset="0"/>
                <a:ea typeface="+mn-ea"/>
                <a:cs typeface="+mn-cs"/>
              </a:rPr>
              <a:t>“</a:t>
            </a:r>
            <a:r>
              <a:rPr lang="ar-SA" b="1" dirty="0">
                <a:solidFill>
                  <a:srgbClr val="C953DD">
                    <a:lumMod val="50000"/>
                  </a:srgbClr>
                </a:solidFill>
                <a:latin typeface="Comic Sans MS" panose="030F0702030302020204" pitchFamily="66" charset="0"/>
              </a:rPr>
              <a:t>'فَإِنَّ الأَسْلِحَةَ الَّتِي نُحَارِبُ بِها لَيْسَتْ جَسَدِيَّةً، بَلْ قَادِرَةٌ بِاللهِ عَلَى هَدْمِ الْحُصُونِ: بِها نَهْدِمُ النَّظَرِيَّاتِ '
كورنثوس الثانية </a:t>
            </a:r>
            <a:r>
              <a:rPr lang="fr-FR" b="1" dirty="0">
                <a:solidFill>
                  <a:srgbClr val="C953DD">
                    <a:lumMod val="50000"/>
                  </a:srgbClr>
                </a:solidFill>
                <a:latin typeface="Comic Sans MS" panose="030F0702030302020204" pitchFamily="66" charset="0"/>
              </a:rPr>
              <a:t>4:10</a:t>
            </a:r>
            <a:endParaRPr kumimoji="0" lang="en-US" sz="1400" b="1" i="0" u="none" strike="noStrike" kern="1200" cap="none" spc="0" normalizeH="0" baseline="0" noProof="0" dirty="0">
              <a:ln>
                <a:noFill/>
              </a:ln>
              <a:solidFill>
                <a:srgbClr val="C953DD">
                  <a:lumMod val="50000"/>
                </a:srgbClr>
              </a:solidFill>
              <a:effectLst/>
              <a:uLnTx/>
              <a:uFillTx/>
              <a:latin typeface="Comic Sans MS" panose="030F0702030302020204" pitchFamily="66" charset="0"/>
              <a:ea typeface="+mn-ea"/>
              <a:cs typeface="+mn-cs"/>
            </a:endParaRPr>
          </a:p>
        </p:txBody>
      </p:sp>
      <p:sp>
        <p:nvSpPr>
          <p:cNvPr id="6" name="CuadroTexto 5">
            <a:extLst>
              <a:ext uri="{FF2B5EF4-FFF2-40B4-BE49-F238E27FC236}">
                <a16:creationId xmlns:a16="http://schemas.microsoft.com/office/drawing/2014/main" id="{4EBFE470-AD3D-D929-3C34-95C149DBA24C}"/>
              </a:ext>
            </a:extLst>
          </p:cNvPr>
          <p:cNvSpPr txBox="1"/>
          <p:nvPr/>
        </p:nvSpPr>
        <p:spPr>
          <a:xfrm>
            <a:off x="242781" y="1613118"/>
            <a:ext cx="7797511" cy="830997"/>
          </a:xfrm>
          <a:prstGeom prst="rect">
            <a:avLst/>
          </a:prstGeom>
          <a:noFill/>
        </p:spPr>
        <p:txBody>
          <a:bodyPr wrap="square" rtlCol="0">
            <a:spAutoFit/>
          </a:bodyPr>
          <a:lstStyle/>
          <a:p>
            <a:pPr lvl="0" algn="r" rtl="1">
              <a:spcBef>
                <a:spcPts val="600"/>
              </a:spcBef>
              <a:defRPr/>
            </a:pPr>
            <a:r>
              <a:rPr lang="ar-SA" sz="2400" b="1" dirty="0">
                <a:solidFill>
                  <a:prstClr val="black"/>
                </a:solidFill>
              </a:rPr>
              <a:t>اتهم بولس بالجبن والخرق في الواقع، رغم أنه تحدث بقسوة في رسائله </a:t>
            </a:r>
            <a:br>
              <a:rPr lang="es-ES" sz="2400" b="1" dirty="0">
                <a:solidFill>
                  <a:prstClr val="black"/>
                </a:solidFill>
              </a:rPr>
            </a:br>
            <a:r>
              <a:rPr lang="ar-SA" sz="2400" b="1" dirty="0">
                <a:solidFill>
                  <a:prstClr val="black"/>
                </a:solidFill>
              </a:rPr>
              <a:t>(2 كورنثوس 10:10).</a:t>
            </a:r>
            <a:endParaRPr kumimoji="0" lang="en-US" sz="24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pic>
        <p:nvPicPr>
          <p:cNvPr id="4" name="Imagen 3">
            <a:extLst>
              <a:ext uri="{FF2B5EF4-FFF2-40B4-BE49-F238E27FC236}">
                <a16:creationId xmlns:a16="http://schemas.microsoft.com/office/drawing/2014/main" id="{0F1DC871-7277-EBD7-3B44-8F41ADC73105}"/>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8251031" y="1718294"/>
            <a:ext cx="3794630" cy="5029027"/>
          </a:xfrm>
          <a:prstGeom prst="snip2DiagRect">
            <a:avLst>
              <a:gd name="adj1" fmla="val 12561"/>
              <a:gd name="adj2" fmla="val 12822"/>
            </a:avLst>
          </a:prstGeom>
          <a:solidFill>
            <a:srgbClr val="FFFFFF">
              <a:shade val="85000"/>
            </a:srgbClr>
          </a:solidFill>
          <a:ln w="28575" cap="sq">
            <a:solidFill>
              <a:schemeClr val="accent1">
                <a:lumMod val="75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8" name="CuadroTexto 7">
            <a:extLst>
              <a:ext uri="{FF2B5EF4-FFF2-40B4-BE49-F238E27FC236}">
                <a16:creationId xmlns:a16="http://schemas.microsoft.com/office/drawing/2014/main" id="{3BF3FE66-205A-8490-4C0A-ECC411EC8CBA}"/>
              </a:ext>
            </a:extLst>
          </p:cNvPr>
          <p:cNvSpPr txBox="1"/>
          <p:nvPr/>
        </p:nvSpPr>
        <p:spPr>
          <a:xfrm>
            <a:off x="4363639" y="5364516"/>
            <a:ext cx="3676653" cy="1569660"/>
          </a:xfrm>
          <a:prstGeom prst="rect">
            <a:avLst/>
          </a:prstGeom>
          <a:noFill/>
        </p:spPr>
        <p:txBody>
          <a:bodyPr wrap="square">
            <a:spAutoFit/>
          </a:bodyPr>
          <a:lstStyle/>
          <a:p>
            <a:pPr lvl="0" algn="r" rtl="1">
              <a:spcBef>
                <a:spcPts val="600"/>
              </a:spcBef>
              <a:defRPr/>
            </a:pPr>
            <a:r>
              <a:rPr lang="ar-SA" sz="2400" b="1" dirty="0"/>
              <a:t>كانت سلطة بولس قد أُعطيت له من المسيح، وكان يستخدمها دائمًا لبناء الكنيسة وتقويتها، وليس لهدمها أو إضعافها (2 </a:t>
            </a:r>
            <a:r>
              <a:rPr lang="ar-SA" sz="2400" b="1" dirty="0" err="1"/>
              <a:t>كورنثوس</a:t>
            </a:r>
            <a:r>
              <a:rPr lang="ar-SA" sz="2400" b="1" dirty="0"/>
              <a:t> </a:t>
            </a:r>
            <a:r>
              <a:rPr lang="fr-FR" sz="2400" b="1" dirty="0"/>
              <a:t>8:10</a:t>
            </a:r>
            <a:r>
              <a:rPr lang="ar-SA" sz="2400" b="1" dirty="0"/>
              <a:t>).</a:t>
            </a:r>
            <a:endParaRPr kumimoji="0" lang="en-US" sz="2400" b="1" i="0" u="none" strike="noStrike" kern="1200" cap="none" spc="0" normalizeH="0" baseline="0" noProof="0" dirty="0">
              <a:ln>
                <a:noFill/>
              </a:ln>
              <a:solidFill>
                <a:prstClr val="black"/>
              </a:solidFill>
              <a:effectLst/>
              <a:uLnTx/>
              <a:uFillTx/>
              <a:latin typeface="Aptos" panose="02110004020202020204"/>
            </a:endParaRPr>
          </a:p>
        </p:txBody>
      </p:sp>
      <p:pic>
        <p:nvPicPr>
          <p:cNvPr id="10" name="Imagen 9">
            <a:extLst>
              <a:ext uri="{FF2B5EF4-FFF2-40B4-BE49-F238E27FC236}">
                <a16:creationId xmlns:a16="http://schemas.microsoft.com/office/drawing/2014/main" id="{72F1D50E-087E-23CC-E9CA-8F7B18126374}"/>
              </a:ext>
            </a:extLst>
          </p:cNvPr>
          <p:cNvPicPr>
            <a:picLocks noChangeAspect="1"/>
          </p:cNvPicPr>
          <p:nvPr/>
        </p:nvPicPr>
        <p:blipFill rotWithShape="1">
          <a:blip r:embed="rId7" cstate="email">
            <a:extLst>
              <a:ext uri="{BEBA8EAE-BF5A-486C-A8C5-ECC9F3942E4B}">
                <a14:imgProps xmlns:a14="http://schemas.microsoft.com/office/drawing/2010/main">
                  <a14:imgLayer r:embed="rId8">
                    <a14:imgEffect>
                      <a14:brightnessContrast bright="20000"/>
                    </a14:imgEffect>
                  </a14:imgLayer>
                </a14:imgProps>
              </a:ext>
              <a:ext uri="{28A0092B-C50C-407E-A947-70E740481C1C}">
                <a14:useLocalDpi xmlns:a14="http://schemas.microsoft.com/office/drawing/2010/main"/>
              </a:ext>
            </a:extLst>
          </a:blip>
          <a:srcRect r="-59"/>
          <a:stretch>
            <a:fillRect/>
          </a:stretch>
        </p:blipFill>
        <p:spPr>
          <a:xfrm>
            <a:off x="146339" y="5314138"/>
            <a:ext cx="4006561" cy="1424197"/>
          </a:xfrm>
          <a:prstGeom prst="rect">
            <a:avLst/>
          </a:prstGeom>
          <a:ln w="38100" cap="sq">
            <a:solidFill>
              <a:schemeClr val="accent6">
                <a:lumMod val="50000"/>
              </a:schemeClr>
            </a:solidFill>
            <a:prstDash val="solid"/>
            <a:miter lim="800000"/>
          </a:ln>
          <a:effectLst>
            <a:outerShdw blurRad="50800" dist="38100" dir="2700000" algn="tl" rotWithShape="0">
              <a:srgbClr val="000000">
                <a:alpha val="43000"/>
              </a:srgbClr>
            </a:outerShdw>
          </a:effectLst>
        </p:spPr>
      </p:pic>
      <p:pic>
        <p:nvPicPr>
          <p:cNvPr id="12" name="Imagen 11">
            <a:extLst>
              <a:ext uri="{FF2B5EF4-FFF2-40B4-BE49-F238E27FC236}">
                <a16:creationId xmlns:a16="http://schemas.microsoft.com/office/drawing/2014/main" id="{A872E937-4C45-7297-BD75-12E2AF94D253}"/>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flipH="1">
            <a:off x="213013" y="100519"/>
            <a:ext cx="1161645" cy="1452056"/>
          </a:xfrm>
          <a:prstGeom prst="snip2DiagRect">
            <a:avLst>
              <a:gd name="adj1" fmla="val 16748"/>
              <a:gd name="adj2" fmla="val 0"/>
            </a:avLst>
          </a:prstGeom>
          <a:solidFill>
            <a:srgbClr val="FFFFFF">
              <a:shade val="85000"/>
            </a:srgbClr>
          </a:solidFill>
          <a:ln w="3175" cap="sq">
            <a:solidFill>
              <a:schemeClr val="accent4">
                <a:lumMod val="60000"/>
                <a:lumOff val="40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4" name="Imagen 13">
            <a:extLst>
              <a:ext uri="{FF2B5EF4-FFF2-40B4-BE49-F238E27FC236}">
                <a16:creationId xmlns:a16="http://schemas.microsoft.com/office/drawing/2014/main" id="{F5FD91CA-2BDF-46A3-3047-A8244DDE3DED}"/>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10817625" y="100519"/>
            <a:ext cx="1161362" cy="1452056"/>
          </a:xfrm>
          <a:prstGeom prst="snip2DiagRect">
            <a:avLst>
              <a:gd name="adj1" fmla="val 16752"/>
              <a:gd name="adj2" fmla="val 0"/>
            </a:avLst>
          </a:prstGeom>
          <a:solidFill>
            <a:srgbClr val="FFFFFF">
              <a:shade val="85000"/>
            </a:srgbClr>
          </a:solidFill>
          <a:ln w="3175" cap="sq">
            <a:solidFill>
              <a:schemeClr val="accent4">
                <a:lumMod val="60000"/>
                <a:lumOff val="40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7" name="CuadroTexto 6">
            <a:extLst>
              <a:ext uri="{FF2B5EF4-FFF2-40B4-BE49-F238E27FC236}">
                <a16:creationId xmlns:a16="http://schemas.microsoft.com/office/drawing/2014/main" id="{41FC56FE-707E-4312-E3FC-4E3E1B873067}"/>
              </a:ext>
            </a:extLst>
          </p:cNvPr>
          <p:cNvSpPr txBox="1"/>
          <p:nvPr/>
        </p:nvSpPr>
        <p:spPr>
          <a:xfrm>
            <a:off x="242781" y="4114049"/>
            <a:ext cx="7797511" cy="1200329"/>
          </a:xfrm>
          <a:prstGeom prst="rect">
            <a:avLst/>
          </a:prstGeom>
          <a:noFill/>
        </p:spPr>
        <p:txBody>
          <a:bodyPr wrap="square">
            <a:spAutoFit/>
          </a:bodyPr>
          <a:lstStyle/>
          <a:p>
            <a:pPr lvl="0" algn="r" rtl="1">
              <a:spcBef>
                <a:spcPts val="600"/>
              </a:spcBef>
              <a:defRPr/>
            </a:pPr>
            <a:r>
              <a:rPr lang="ar-SA" sz="2400" b="1" dirty="0">
                <a:solidFill>
                  <a:prstClr val="black"/>
                </a:solidFill>
              </a:rPr>
              <a:t>تشمل هذه "الأسلحة" العمل بتواضع وخضوع المسيح (متى </a:t>
            </a:r>
            <a:r>
              <a:rPr lang="fr-FR" sz="2400" b="1" dirty="0">
                <a:solidFill>
                  <a:prstClr val="black"/>
                </a:solidFill>
              </a:rPr>
              <a:t>29:11</a:t>
            </a:r>
            <a:r>
              <a:rPr lang="ar-SA" sz="2400" b="1" dirty="0">
                <a:solidFill>
                  <a:prstClr val="black"/>
                </a:solidFill>
              </a:rPr>
              <a:t>). لكنها أيضا تتضمن الوقوف بثبات ضد الظلم، كما فعل يسوع (متى </a:t>
            </a:r>
            <a:r>
              <a:rPr lang="fr-FR" sz="2400" b="1" dirty="0">
                <a:solidFill>
                  <a:prstClr val="black"/>
                </a:solidFill>
              </a:rPr>
              <a:t>12:21</a:t>
            </a:r>
            <a:r>
              <a:rPr lang="ar-SA" sz="2400" b="1" dirty="0">
                <a:solidFill>
                  <a:prstClr val="black"/>
                </a:solidFill>
              </a:rPr>
              <a:t>-13)، أو التحدث بوضوح عند الضرورة (متى 23:23-27).</a:t>
            </a:r>
            <a:endParaRPr kumimoji="0" lang="en-US" sz="24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 name="CuadroTexto 10">
            <a:extLst>
              <a:ext uri="{FF2B5EF4-FFF2-40B4-BE49-F238E27FC236}">
                <a16:creationId xmlns:a16="http://schemas.microsoft.com/office/drawing/2014/main" id="{923984BA-14BF-A5F8-C2D0-31D748CA437A}"/>
              </a:ext>
            </a:extLst>
          </p:cNvPr>
          <p:cNvSpPr txBox="1"/>
          <p:nvPr/>
        </p:nvSpPr>
        <p:spPr>
          <a:xfrm>
            <a:off x="242781" y="2494252"/>
            <a:ext cx="7797511" cy="1569660"/>
          </a:xfrm>
          <a:prstGeom prst="rect">
            <a:avLst/>
          </a:prstGeom>
          <a:noFill/>
        </p:spPr>
        <p:txBody>
          <a:bodyPr wrap="square">
            <a:spAutoFit/>
          </a:bodyPr>
          <a:lstStyle/>
          <a:p>
            <a:pPr lvl="0" algn="r" rtl="1">
              <a:spcBef>
                <a:spcPts val="600"/>
              </a:spcBef>
              <a:defRPr/>
            </a:pPr>
            <a:r>
              <a:rPr lang="ar-SA" sz="2400" b="1" dirty="0">
                <a:solidFill>
                  <a:prstClr val="black"/>
                </a:solidFill>
              </a:rPr>
              <a:t>ردا على هذا الحجة، أشار بولس بوضوح إلى أنه يشعر بأنه قادر على أن يكون قاسيا في الرسالة شخصيا، لكنه لن ينحدر لاستخدام "أسلحة جسدية" (مثل الاستبداد، العقاب الجسدي، أو مدح الذات)، بل سيستخدم أسلحة "عظيمة في الله" فقط (2 </a:t>
            </a:r>
            <a:r>
              <a:rPr lang="ar-SA" sz="2400" b="1" dirty="0" err="1">
                <a:solidFill>
                  <a:prstClr val="black"/>
                </a:solidFill>
              </a:rPr>
              <a:t>كورنثوس</a:t>
            </a:r>
            <a:r>
              <a:rPr lang="ar-SA" sz="2400" b="1" dirty="0">
                <a:solidFill>
                  <a:prstClr val="black"/>
                </a:solidFill>
              </a:rPr>
              <a:t> </a:t>
            </a:r>
            <a:r>
              <a:rPr lang="fr-FR" sz="2400" b="1" dirty="0">
                <a:solidFill>
                  <a:prstClr val="black"/>
                </a:solidFill>
              </a:rPr>
              <a:t>2:10</a:t>
            </a:r>
            <a:r>
              <a:rPr lang="ar-SA" sz="2400" b="1" dirty="0">
                <a:solidFill>
                  <a:prstClr val="black"/>
                </a:solidFill>
              </a:rPr>
              <a:t>-4).</a:t>
            </a:r>
            <a:endParaRPr kumimoji="0" lang="en-US" sz="24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3207430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6" presetClass="entr" presetSubtype="37"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barn(outVertical)">
                                      <p:cBhvr>
                                        <p:cTn id="16" dur="500"/>
                                        <p:tgtEl>
                                          <p:spTgt spid="5"/>
                                        </p:tgtEl>
                                      </p:cBhvr>
                                    </p:animEffect>
                                  </p:childTnLst>
                                </p:cTn>
                              </p:par>
                            </p:childTnLst>
                          </p:cTn>
                        </p:par>
                        <p:par>
                          <p:cTn id="17" fill="hold">
                            <p:stCondLst>
                              <p:cond delay="1500"/>
                            </p:stCondLst>
                            <p:childTnLst>
                              <p:par>
                                <p:cTn id="18" presetID="17" presetClass="entr" presetSubtype="2" fill="hold" nodeType="afterEffect">
                                  <p:stCondLst>
                                    <p:cond delay="0"/>
                                  </p:stCondLst>
                                  <p:childTnLst>
                                    <p:set>
                                      <p:cBhvr>
                                        <p:cTn id="19" dur="1" fill="hold">
                                          <p:stCondLst>
                                            <p:cond delay="0"/>
                                          </p:stCondLst>
                                        </p:cTn>
                                        <p:tgtEl>
                                          <p:spTgt spid="12"/>
                                        </p:tgtEl>
                                        <p:attrNameLst>
                                          <p:attrName>style.visibility</p:attrName>
                                        </p:attrNameLst>
                                      </p:cBhvr>
                                      <p:to>
                                        <p:strVal val="visible"/>
                                      </p:to>
                                    </p:set>
                                    <p:anim calcmode="lin" valueType="num">
                                      <p:cBhvr>
                                        <p:cTn id="20" dur="500" fill="hold"/>
                                        <p:tgtEl>
                                          <p:spTgt spid="12"/>
                                        </p:tgtEl>
                                        <p:attrNameLst>
                                          <p:attrName>ppt_x</p:attrName>
                                        </p:attrNameLst>
                                      </p:cBhvr>
                                      <p:tavLst>
                                        <p:tav tm="0">
                                          <p:val>
                                            <p:strVal val="#ppt_x+#ppt_w/2"/>
                                          </p:val>
                                        </p:tav>
                                        <p:tav tm="100000">
                                          <p:val>
                                            <p:strVal val="#ppt_x"/>
                                          </p:val>
                                        </p:tav>
                                      </p:tavLst>
                                    </p:anim>
                                    <p:anim calcmode="lin" valueType="num">
                                      <p:cBhvr>
                                        <p:cTn id="21" dur="500" fill="hold"/>
                                        <p:tgtEl>
                                          <p:spTgt spid="12"/>
                                        </p:tgtEl>
                                        <p:attrNameLst>
                                          <p:attrName>ppt_y</p:attrName>
                                        </p:attrNameLst>
                                      </p:cBhvr>
                                      <p:tavLst>
                                        <p:tav tm="0">
                                          <p:val>
                                            <p:strVal val="#ppt_y"/>
                                          </p:val>
                                        </p:tav>
                                        <p:tav tm="100000">
                                          <p:val>
                                            <p:strVal val="#ppt_y"/>
                                          </p:val>
                                        </p:tav>
                                      </p:tavLst>
                                    </p:anim>
                                    <p:anim calcmode="lin" valueType="num">
                                      <p:cBhvr>
                                        <p:cTn id="22" dur="500" fill="hold"/>
                                        <p:tgtEl>
                                          <p:spTgt spid="12"/>
                                        </p:tgtEl>
                                        <p:attrNameLst>
                                          <p:attrName>ppt_w</p:attrName>
                                        </p:attrNameLst>
                                      </p:cBhvr>
                                      <p:tavLst>
                                        <p:tav tm="0">
                                          <p:val>
                                            <p:fltVal val="0"/>
                                          </p:val>
                                        </p:tav>
                                        <p:tav tm="100000">
                                          <p:val>
                                            <p:strVal val="#ppt_w"/>
                                          </p:val>
                                        </p:tav>
                                      </p:tavLst>
                                    </p:anim>
                                    <p:anim calcmode="lin" valueType="num">
                                      <p:cBhvr>
                                        <p:cTn id="23" dur="500" fill="hold"/>
                                        <p:tgtEl>
                                          <p:spTgt spid="12"/>
                                        </p:tgtEl>
                                        <p:attrNameLst>
                                          <p:attrName>ppt_h</p:attrName>
                                        </p:attrNameLst>
                                      </p:cBhvr>
                                      <p:tavLst>
                                        <p:tav tm="0">
                                          <p:val>
                                            <p:strVal val="#ppt_h"/>
                                          </p:val>
                                        </p:tav>
                                        <p:tav tm="100000">
                                          <p:val>
                                            <p:strVal val="#ppt_h"/>
                                          </p:val>
                                        </p:tav>
                                      </p:tavLst>
                                    </p:anim>
                                  </p:childTnLst>
                                </p:cTn>
                              </p:par>
                              <p:par>
                                <p:cTn id="24" presetID="17" presetClass="entr" presetSubtype="8" fill="hold" nodeType="withEffect">
                                  <p:stCondLst>
                                    <p:cond delay="0"/>
                                  </p:stCondLst>
                                  <p:childTnLst>
                                    <p:set>
                                      <p:cBhvr>
                                        <p:cTn id="25" dur="1" fill="hold">
                                          <p:stCondLst>
                                            <p:cond delay="0"/>
                                          </p:stCondLst>
                                        </p:cTn>
                                        <p:tgtEl>
                                          <p:spTgt spid="14"/>
                                        </p:tgtEl>
                                        <p:attrNameLst>
                                          <p:attrName>style.visibility</p:attrName>
                                        </p:attrNameLst>
                                      </p:cBhvr>
                                      <p:to>
                                        <p:strVal val="visible"/>
                                      </p:to>
                                    </p:set>
                                    <p:anim calcmode="lin" valueType="num">
                                      <p:cBhvr>
                                        <p:cTn id="26" dur="500" fill="hold"/>
                                        <p:tgtEl>
                                          <p:spTgt spid="14"/>
                                        </p:tgtEl>
                                        <p:attrNameLst>
                                          <p:attrName>ppt_x</p:attrName>
                                        </p:attrNameLst>
                                      </p:cBhvr>
                                      <p:tavLst>
                                        <p:tav tm="0">
                                          <p:val>
                                            <p:strVal val="#ppt_x-#ppt_w/2"/>
                                          </p:val>
                                        </p:tav>
                                        <p:tav tm="100000">
                                          <p:val>
                                            <p:strVal val="#ppt_x"/>
                                          </p:val>
                                        </p:tav>
                                      </p:tavLst>
                                    </p:anim>
                                    <p:anim calcmode="lin" valueType="num">
                                      <p:cBhvr>
                                        <p:cTn id="27" dur="500" fill="hold"/>
                                        <p:tgtEl>
                                          <p:spTgt spid="14"/>
                                        </p:tgtEl>
                                        <p:attrNameLst>
                                          <p:attrName>ppt_y</p:attrName>
                                        </p:attrNameLst>
                                      </p:cBhvr>
                                      <p:tavLst>
                                        <p:tav tm="0">
                                          <p:val>
                                            <p:strVal val="#ppt_y"/>
                                          </p:val>
                                        </p:tav>
                                        <p:tav tm="100000">
                                          <p:val>
                                            <p:strVal val="#ppt_y"/>
                                          </p:val>
                                        </p:tav>
                                      </p:tavLst>
                                    </p:anim>
                                    <p:anim calcmode="lin" valueType="num">
                                      <p:cBhvr>
                                        <p:cTn id="28" dur="500" fill="hold"/>
                                        <p:tgtEl>
                                          <p:spTgt spid="14"/>
                                        </p:tgtEl>
                                        <p:attrNameLst>
                                          <p:attrName>ppt_w</p:attrName>
                                        </p:attrNameLst>
                                      </p:cBhvr>
                                      <p:tavLst>
                                        <p:tav tm="0">
                                          <p:val>
                                            <p:fltVal val="0"/>
                                          </p:val>
                                        </p:tav>
                                        <p:tav tm="100000">
                                          <p:val>
                                            <p:strVal val="#ppt_w"/>
                                          </p:val>
                                        </p:tav>
                                      </p:tavLst>
                                    </p:anim>
                                    <p:anim calcmode="lin" valueType="num">
                                      <p:cBhvr>
                                        <p:cTn id="29" dur="500" fill="hold"/>
                                        <p:tgtEl>
                                          <p:spTgt spid="14"/>
                                        </p:tgtEl>
                                        <p:attrNameLst>
                                          <p:attrName>ppt_h</p:attrName>
                                        </p:attrNameLst>
                                      </p:cBhvr>
                                      <p:tavLst>
                                        <p:tav tm="0">
                                          <p:val>
                                            <p:strVal val="#ppt_h"/>
                                          </p:val>
                                        </p:tav>
                                        <p:tav tm="100000">
                                          <p:val>
                                            <p:strVal val="#ppt_h"/>
                                          </p:val>
                                        </p:tav>
                                      </p:tavLst>
                                    </p:anim>
                                  </p:childTnLst>
                                </p:cTn>
                              </p:par>
                            </p:childTnLst>
                          </p:cTn>
                        </p:par>
                      </p:childTnLst>
                    </p:cTn>
                  </p:par>
                  <p:par>
                    <p:cTn id="30" fill="hold">
                      <p:stCondLst>
                        <p:cond delay="indefinite"/>
                      </p:stCondLst>
                      <p:childTnLst>
                        <p:par>
                          <p:cTn id="31" fill="hold">
                            <p:stCondLst>
                              <p:cond delay="0"/>
                            </p:stCondLst>
                            <p:childTnLst>
                              <p:par>
                                <p:cTn id="32" presetID="53" presetClass="entr" presetSubtype="16" fill="hold" nodeType="clickEffect">
                                  <p:stCondLst>
                                    <p:cond delay="0"/>
                                  </p:stCondLst>
                                  <p:childTnLst>
                                    <p:set>
                                      <p:cBhvr>
                                        <p:cTn id="33" dur="1" fill="hold">
                                          <p:stCondLst>
                                            <p:cond delay="0"/>
                                          </p:stCondLst>
                                        </p:cTn>
                                        <p:tgtEl>
                                          <p:spTgt spid="4"/>
                                        </p:tgtEl>
                                        <p:attrNameLst>
                                          <p:attrName>style.visibility</p:attrName>
                                        </p:attrNameLst>
                                      </p:cBhvr>
                                      <p:to>
                                        <p:strVal val="visible"/>
                                      </p:to>
                                    </p:set>
                                    <p:anim calcmode="lin" valueType="num">
                                      <p:cBhvr>
                                        <p:cTn id="34" dur="500" fill="hold"/>
                                        <p:tgtEl>
                                          <p:spTgt spid="4"/>
                                        </p:tgtEl>
                                        <p:attrNameLst>
                                          <p:attrName>ppt_w</p:attrName>
                                        </p:attrNameLst>
                                      </p:cBhvr>
                                      <p:tavLst>
                                        <p:tav tm="0">
                                          <p:val>
                                            <p:fltVal val="0"/>
                                          </p:val>
                                        </p:tav>
                                        <p:tav tm="100000">
                                          <p:val>
                                            <p:strVal val="#ppt_w"/>
                                          </p:val>
                                        </p:tav>
                                      </p:tavLst>
                                    </p:anim>
                                    <p:anim calcmode="lin" valueType="num">
                                      <p:cBhvr>
                                        <p:cTn id="35" dur="500" fill="hold"/>
                                        <p:tgtEl>
                                          <p:spTgt spid="4"/>
                                        </p:tgtEl>
                                        <p:attrNameLst>
                                          <p:attrName>ppt_h</p:attrName>
                                        </p:attrNameLst>
                                      </p:cBhvr>
                                      <p:tavLst>
                                        <p:tav tm="0">
                                          <p:val>
                                            <p:fltVal val="0"/>
                                          </p:val>
                                        </p:tav>
                                        <p:tav tm="100000">
                                          <p:val>
                                            <p:strVal val="#ppt_h"/>
                                          </p:val>
                                        </p:tav>
                                      </p:tavLst>
                                    </p:anim>
                                    <p:animEffect transition="in" filter="fade">
                                      <p:cBhvr>
                                        <p:cTn id="36" dur="500"/>
                                        <p:tgtEl>
                                          <p:spTgt spid="4"/>
                                        </p:tgtEl>
                                      </p:cBhvr>
                                    </p:animEffect>
                                  </p:childTnLst>
                                </p:cTn>
                              </p:par>
                            </p:childTnLst>
                          </p:cTn>
                        </p:par>
                        <p:par>
                          <p:cTn id="37" fill="hold">
                            <p:stCondLst>
                              <p:cond delay="500"/>
                            </p:stCondLst>
                            <p:childTnLst>
                              <p:par>
                                <p:cTn id="38" presetID="22" presetClass="entr" presetSubtype="2" fill="hold" grpId="0" nodeType="afterEffect">
                                  <p:stCondLst>
                                    <p:cond delay="0"/>
                                  </p:stCondLst>
                                  <p:childTnLst>
                                    <p:set>
                                      <p:cBhvr>
                                        <p:cTn id="39" dur="1" fill="hold">
                                          <p:stCondLst>
                                            <p:cond delay="0"/>
                                          </p:stCondLst>
                                        </p:cTn>
                                        <p:tgtEl>
                                          <p:spTgt spid="6"/>
                                        </p:tgtEl>
                                        <p:attrNameLst>
                                          <p:attrName>style.visibility</p:attrName>
                                        </p:attrNameLst>
                                      </p:cBhvr>
                                      <p:to>
                                        <p:strVal val="visible"/>
                                      </p:to>
                                    </p:set>
                                    <p:animEffect transition="in" filter="wipe(right)">
                                      <p:cBhvr>
                                        <p:cTn id="40" dur="500"/>
                                        <p:tgtEl>
                                          <p:spTgt spid="6"/>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2" fill="hold" grpId="0" nodeType="clickEffect">
                                  <p:stCondLst>
                                    <p:cond delay="0"/>
                                  </p:stCondLst>
                                  <p:childTnLst>
                                    <p:set>
                                      <p:cBhvr>
                                        <p:cTn id="44" dur="1" fill="hold">
                                          <p:stCondLst>
                                            <p:cond delay="0"/>
                                          </p:stCondLst>
                                        </p:cTn>
                                        <p:tgtEl>
                                          <p:spTgt spid="11"/>
                                        </p:tgtEl>
                                        <p:attrNameLst>
                                          <p:attrName>style.visibility</p:attrName>
                                        </p:attrNameLst>
                                      </p:cBhvr>
                                      <p:to>
                                        <p:strVal val="visible"/>
                                      </p:to>
                                    </p:set>
                                    <p:animEffect transition="in" filter="wipe(right)">
                                      <p:cBhvr>
                                        <p:cTn id="45" dur="500"/>
                                        <p:tgtEl>
                                          <p:spTgt spid="11"/>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2" fill="hold" grpId="0" nodeType="clickEffect">
                                  <p:stCondLst>
                                    <p:cond delay="0"/>
                                  </p:stCondLst>
                                  <p:childTnLst>
                                    <p:set>
                                      <p:cBhvr>
                                        <p:cTn id="49" dur="1" fill="hold">
                                          <p:stCondLst>
                                            <p:cond delay="0"/>
                                          </p:stCondLst>
                                        </p:cTn>
                                        <p:tgtEl>
                                          <p:spTgt spid="7"/>
                                        </p:tgtEl>
                                        <p:attrNameLst>
                                          <p:attrName>style.visibility</p:attrName>
                                        </p:attrNameLst>
                                      </p:cBhvr>
                                      <p:to>
                                        <p:strVal val="visible"/>
                                      </p:to>
                                    </p:set>
                                    <p:animEffect transition="in" filter="wipe(right)">
                                      <p:cBhvr>
                                        <p:cTn id="50" dur="500"/>
                                        <p:tgtEl>
                                          <p:spTgt spid="7"/>
                                        </p:tgtEl>
                                      </p:cBhvr>
                                    </p:animEffect>
                                  </p:childTnLst>
                                </p:cTn>
                              </p:par>
                            </p:childTnLst>
                          </p:cTn>
                        </p:par>
                      </p:childTnLst>
                    </p:cTn>
                  </p:par>
                  <p:par>
                    <p:cTn id="51" fill="hold">
                      <p:stCondLst>
                        <p:cond delay="indefinite"/>
                      </p:stCondLst>
                      <p:childTnLst>
                        <p:par>
                          <p:cTn id="52" fill="hold">
                            <p:stCondLst>
                              <p:cond delay="0"/>
                            </p:stCondLst>
                            <p:childTnLst>
                              <p:par>
                                <p:cTn id="53" presetID="2" presetClass="entr" presetSubtype="8" fill="hold" nodeType="clickEffect">
                                  <p:stCondLst>
                                    <p:cond delay="0"/>
                                  </p:stCondLst>
                                  <p:childTnLst>
                                    <p:set>
                                      <p:cBhvr>
                                        <p:cTn id="54" dur="1" fill="hold">
                                          <p:stCondLst>
                                            <p:cond delay="0"/>
                                          </p:stCondLst>
                                        </p:cTn>
                                        <p:tgtEl>
                                          <p:spTgt spid="10"/>
                                        </p:tgtEl>
                                        <p:attrNameLst>
                                          <p:attrName>style.visibility</p:attrName>
                                        </p:attrNameLst>
                                      </p:cBhvr>
                                      <p:to>
                                        <p:strVal val="visible"/>
                                      </p:to>
                                    </p:set>
                                    <p:anim calcmode="lin" valueType="num">
                                      <p:cBhvr additive="base">
                                        <p:cTn id="55" dur="500" fill="hold"/>
                                        <p:tgtEl>
                                          <p:spTgt spid="10"/>
                                        </p:tgtEl>
                                        <p:attrNameLst>
                                          <p:attrName>ppt_x</p:attrName>
                                        </p:attrNameLst>
                                      </p:cBhvr>
                                      <p:tavLst>
                                        <p:tav tm="0">
                                          <p:val>
                                            <p:strVal val="0-#ppt_w/2"/>
                                          </p:val>
                                        </p:tav>
                                        <p:tav tm="100000">
                                          <p:val>
                                            <p:strVal val="#ppt_x"/>
                                          </p:val>
                                        </p:tav>
                                      </p:tavLst>
                                    </p:anim>
                                    <p:anim calcmode="lin" valueType="num">
                                      <p:cBhvr additive="base">
                                        <p:cTn id="56" dur="500" fill="hold"/>
                                        <p:tgtEl>
                                          <p:spTgt spid="10"/>
                                        </p:tgtEl>
                                        <p:attrNameLst>
                                          <p:attrName>ppt_y</p:attrName>
                                        </p:attrNameLst>
                                      </p:cBhvr>
                                      <p:tavLst>
                                        <p:tav tm="0">
                                          <p:val>
                                            <p:strVal val="#ppt_y"/>
                                          </p:val>
                                        </p:tav>
                                        <p:tav tm="100000">
                                          <p:val>
                                            <p:strVal val="#ppt_y"/>
                                          </p:val>
                                        </p:tav>
                                      </p:tavLst>
                                    </p:anim>
                                  </p:childTnLst>
                                </p:cTn>
                              </p:par>
                              <p:par>
                                <p:cTn id="57" presetID="2" presetClass="entr" presetSubtype="8" fill="hold" grpId="0" nodeType="withEffect">
                                  <p:stCondLst>
                                    <p:cond delay="0"/>
                                  </p:stCondLst>
                                  <p:childTnLst>
                                    <p:set>
                                      <p:cBhvr>
                                        <p:cTn id="58" dur="1" fill="hold">
                                          <p:stCondLst>
                                            <p:cond delay="0"/>
                                          </p:stCondLst>
                                        </p:cTn>
                                        <p:tgtEl>
                                          <p:spTgt spid="8"/>
                                        </p:tgtEl>
                                        <p:attrNameLst>
                                          <p:attrName>style.visibility</p:attrName>
                                        </p:attrNameLst>
                                      </p:cBhvr>
                                      <p:to>
                                        <p:strVal val="visible"/>
                                      </p:to>
                                    </p:set>
                                    <p:anim calcmode="lin" valueType="num">
                                      <p:cBhvr additive="base">
                                        <p:cTn id="59" dur="500" fill="hold"/>
                                        <p:tgtEl>
                                          <p:spTgt spid="8"/>
                                        </p:tgtEl>
                                        <p:attrNameLst>
                                          <p:attrName>ppt_x</p:attrName>
                                        </p:attrNameLst>
                                      </p:cBhvr>
                                      <p:tavLst>
                                        <p:tav tm="0">
                                          <p:val>
                                            <p:strVal val="0-#ppt_w/2"/>
                                          </p:val>
                                        </p:tav>
                                        <p:tav tm="100000">
                                          <p:val>
                                            <p:strVal val="#ppt_x"/>
                                          </p:val>
                                        </p:tav>
                                      </p:tavLst>
                                    </p:anim>
                                    <p:anim calcmode="lin" valueType="num">
                                      <p:cBhvr additive="base">
                                        <p:cTn id="60"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animBg="1"/>
      <p:bldP spid="6" grpId="0"/>
      <p:bldP spid="8" grpId="0"/>
      <p:bldP spid="7" grpId="0"/>
      <p:bldP spid="11"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9" name="Rectángulo 28">
            <a:extLst>
              <a:ext uri="{FF2B5EF4-FFF2-40B4-BE49-F238E27FC236}">
                <a16:creationId xmlns:a16="http://schemas.microsoft.com/office/drawing/2014/main" id="{CA590638-CF8E-6552-2064-5746F5356094}"/>
              </a:ext>
            </a:extLst>
          </p:cNvPr>
          <p:cNvSpPr>
            <a:spLocks noGrp="1" noRot="1" noMove="1" noResize="1" noEditPoints="1" noAdjustHandles="1" noChangeArrowheads="1" noChangeShapeType="1"/>
          </p:cNvSpPr>
          <p:nvPr/>
        </p:nvSpPr>
        <p:spPr>
          <a:xfrm>
            <a:off x="0" y="0"/>
            <a:ext cx="12191999" cy="1032004"/>
          </a:xfrm>
          <a:prstGeom prst="rect">
            <a:avLst/>
          </a:prstGeom>
          <a:blipFill>
            <a:blip r:embed="rId4" cstate="email">
              <a:duotone>
                <a:schemeClr val="accent2">
                  <a:shade val="45000"/>
                  <a:satMod val="135000"/>
                </a:schemeClr>
                <a:prstClr val="white"/>
              </a:duotone>
              <a:extLst>
                <a:ext uri="{28A0092B-C50C-407E-A947-70E740481C1C}">
                  <a14:useLocalDpi xmlns:a14="http://schemas.microsoft.com/office/drawing/2010/main"/>
                </a:ext>
              </a:extLst>
            </a:blip>
            <a:stretch>
              <a:fillRect/>
            </a:stretch>
          </a:blip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3" name="CuadroTexto 2">
            <a:extLst>
              <a:ext uri="{FF2B5EF4-FFF2-40B4-BE49-F238E27FC236}">
                <a16:creationId xmlns:a16="http://schemas.microsoft.com/office/drawing/2014/main" id="{D198D94D-7AB9-E415-A4EC-5104664FE90D}"/>
              </a:ext>
            </a:extLst>
          </p:cNvPr>
          <p:cNvSpPr txBox="1"/>
          <p:nvPr/>
        </p:nvSpPr>
        <p:spPr>
          <a:xfrm>
            <a:off x="0" y="-86026"/>
            <a:ext cx="12192000" cy="769441"/>
          </a:xfrm>
          <a:prstGeom prst="rect">
            <a:avLst/>
          </a:prstGeom>
          <a:noFill/>
        </p:spPr>
        <p:txBody>
          <a:bodyPr wrap="square">
            <a:spAutoFit/>
          </a:bodyPr>
          <a:lstStyle/>
          <a:p>
            <a:pPr lvl="0" algn="ctr" rtl="1">
              <a:defRPr/>
            </a:pPr>
            <a:r>
              <a:rPr lang="ar-SA" sz="4400" b="1" spc="600" dirty="0">
                <a:ln w="12700" cmpd="sng">
                  <a:solidFill>
                    <a:srgbClr val="FBD805"/>
                  </a:solidFill>
                  <a:prstDash val="solid"/>
                </a:ln>
                <a:gradFill>
                  <a:gsLst>
                    <a:gs pos="0">
                      <a:srgbClr val="FBD805"/>
                    </a:gs>
                    <a:gs pos="4000">
                      <a:srgbClr val="FBD805">
                        <a:lumMod val="60000"/>
                        <a:lumOff val="40000"/>
                      </a:srgbClr>
                    </a:gs>
                    <a:gs pos="87000">
                      <a:srgbClr val="FBD805">
                        <a:lumMod val="20000"/>
                        <a:lumOff val="80000"/>
                      </a:srgbClr>
                    </a:gs>
                  </a:gsLst>
                  <a:lin ang="5400000"/>
                </a:gradFill>
                <a:effectLst>
                  <a:outerShdw blurRad="50800" dist="25400" dir="5400000" algn="ctr" rotWithShape="0">
                    <a:prstClr val="black"/>
                  </a:outerShdw>
                </a:effectLst>
              </a:rPr>
              <a:t>الدفاع الصحيح</a:t>
            </a:r>
            <a:endParaRPr kumimoji="0" lang="en-US" sz="4400" b="1" i="0" u="none" strike="noStrike" kern="1200" cap="none" spc="600" normalizeH="0" baseline="0" noProof="0" dirty="0">
              <a:ln w="12700" cmpd="sng">
                <a:solidFill>
                  <a:srgbClr val="FBD805"/>
                </a:solidFill>
                <a:prstDash val="solid"/>
              </a:ln>
              <a:gradFill>
                <a:gsLst>
                  <a:gs pos="0">
                    <a:srgbClr val="FBD805"/>
                  </a:gs>
                  <a:gs pos="4000">
                    <a:srgbClr val="FBD805">
                      <a:lumMod val="60000"/>
                      <a:lumOff val="40000"/>
                    </a:srgbClr>
                  </a:gs>
                  <a:gs pos="87000">
                    <a:srgbClr val="FBD805">
                      <a:lumMod val="20000"/>
                      <a:lumOff val="80000"/>
                    </a:srgbClr>
                  </a:gs>
                </a:gsLst>
                <a:lin ang="5400000"/>
              </a:gradFill>
              <a:effectLst>
                <a:outerShdw blurRad="50800" dist="25400" dir="5400000" algn="ctr" rotWithShape="0">
                  <a:prstClr val="black"/>
                </a:outerShdw>
              </a:effectLst>
              <a:uLnTx/>
              <a:uFillTx/>
              <a:latin typeface="Aptos" panose="02110004020202020204"/>
              <a:ea typeface="+mn-ea"/>
              <a:cs typeface="+mn-cs"/>
            </a:endParaRPr>
          </a:p>
        </p:txBody>
      </p:sp>
      <p:sp>
        <p:nvSpPr>
          <p:cNvPr id="5" name="CuadroTexto 4">
            <a:extLst>
              <a:ext uri="{FF2B5EF4-FFF2-40B4-BE49-F238E27FC236}">
                <a16:creationId xmlns:a16="http://schemas.microsoft.com/office/drawing/2014/main" id="{77FE35BA-0EDB-0FCE-18F7-11334B0C4401}"/>
              </a:ext>
            </a:extLst>
          </p:cNvPr>
          <p:cNvSpPr txBox="1"/>
          <p:nvPr/>
        </p:nvSpPr>
        <p:spPr>
          <a:xfrm>
            <a:off x="0" y="614032"/>
            <a:ext cx="12191999" cy="615553"/>
          </a:xfrm>
          <a:prstGeom prst="rect">
            <a:avLst/>
          </a:prstGeom>
          <a:solidFill>
            <a:schemeClr val="accent3">
              <a:lumMod val="40000"/>
              <a:lumOff val="60000"/>
            </a:schemeClr>
          </a:solidFill>
          <a:ln>
            <a:noFill/>
          </a:ln>
        </p:spPr>
        <p:txBody>
          <a:bodyPr wrap="square">
            <a:spAutoFit/>
            <a:scene3d>
              <a:camera prst="orthographicFront"/>
              <a:lightRig rig="threePt" dir="t"/>
            </a:scene3d>
            <a:sp3d extrusionH="57150">
              <a:bevelT w="38100" h="38100"/>
            </a:sp3d>
          </a:bodyPr>
          <a:lstStyle/>
          <a:p>
            <a:pPr lvl="0" algn="ctr" rtl="1">
              <a:defRPr/>
            </a:pPr>
            <a:r>
              <a:rPr lang="ar-SA" b="1" dirty="0">
                <a:solidFill>
                  <a:srgbClr val="C7440F"/>
                </a:solidFill>
                <a:latin typeface="Comic Sans MS" panose="030F0702030302020204" pitchFamily="66" charset="0"/>
              </a:rPr>
              <a:t>'فَلَيْسَ الْفَاضِلُ هُوَ مَنْ يَمْدَحُ نَفْسَهُ، بَلْ مَنْ يَمْدَحُهُ الرَّبُّ.'</a:t>
            </a:r>
            <a:r>
              <a:rPr lang="ar-SA" sz="1600" b="1" dirty="0">
                <a:solidFill>
                  <a:srgbClr val="C7440F"/>
                </a:solidFill>
                <a:latin typeface="Comic Sans MS" panose="030F0702030302020204" pitchFamily="66" charset="0"/>
              </a:rPr>
              <a:t>
(2 </a:t>
            </a:r>
            <a:r>
              <a:rPr lang="ar-SA" sz="1600" b="1" dirty="0" err="1">
                <a:solidFill>
                  <a:srgbClr val="C7440F"/>
                </a:solidFill>
                <a:latin typeface="Comic Sans MS" panose="030F0702030302020204" pitchFamily="66" charset="0"/>
              </a:rPr>
              <a:t>كورنثوس</a:t>
            </a:r>
            <a:r>
              <a:rPr lang="ar-SA" sz="1600" b="1" dirty="0">
                <a:solidFill>
                  <a:srgbClr val="C7440F"/>
                </a:solidFill>
                <a:latin typeface="Comic Sans MS" panose="030F0702030302020204" pitchFamily="66" charset="0"/>
              </a:rPr>
              <a:t> </a:t>
            </a:r>
            <a:r>
              <a:rPr lang="fr-FR" sz="1600" b="1" dirty="0">
                <a:solidFill>
                  <a:srgbClr val="C7440F"/>
                </a:solidFill>
                <a:latin typeface="Comic Sans MS" panose="030F0702030302020204" pitchFamily="66" charset="0"/>
              </a:rPr>
              <a:t>18:10</a:t>
            </a:r>
            <a:r>
              <a:rPr lang="ar-SA" sz="1600" b="1" dirty="0">
                <a:solidFill>
                  <a:srgbClr val="C7440F"/>
                </a:solidFill>
                <a:latin typeface="Comic Sans MS" panose="030F0702030302020204" pitchFamily="66" charset="0"/>
              </a:rPr>
              <a:t>)</a:t>
            </a:r>
            <a:endParaRPr kumimoji="0" lang="en-US" sz="1600" b="1" i="0" u="none" strike="noStrike" kern="1200" cap="none" spc="0" normalizeH="0" baseline="0" noProof="0" dirty="0">
              <a:ln>
                <a:noFill/>
              </a:ln>
              <a:solidFill>
                <a:srgbClr val="C7440F"/>
              </a:solidFill>
              <a:effectLst/>
              <a:uLnTx/>
              <a:uFillTx/>
              <a:latin typeface="Comic Sans MS" panose="030F0702030302020204" pitchFamily="66" charset="0"/>
              <a:ea typeface="+mn-ea"/>
              <a:cs typeface="+mn-cs"/>
            </a:endParaRPr>
          </a:p>
        </p:txBody>
      </p:sp>
      <p:sp>
        <p:nvSpPr>
          <p:cNvPr id="6" name="CuadroTexto 5">
            <a:extLst>
              <a:ext uri="{FF2B5EF4-FFF2-40B4-BE49-F238E27FC236}">
                <a16:creationId xmlns:a16="http://schemas.microsoft.com/office/drawing/2014/main" id="{1E027BFB-5546-F015-F7CD-B4EA3844679A}"/>
              </a:ext>
            </a:extLst>
          </p:cNvPr>
          <p:cNvSpPr txBox="1"/>
          <p:nvPr/>
        </p:nvSpPr>
        <p:spPr>
          <a:xfrm>
            <a:off x="0" y="1414967"/>
            <a:ext cx="7873728" cy="1938992"/>
          </a:xfrm>
          <a:prstGeom prst="rect">
            <a:avLst/>
          </a:prstGeom>
          <a:noFill/>
        </p:spPr>
        <p:txBody>
          <a:bodyPr wrap="square" rtlCol="0">
            <a:spAutoFit/>
          </a:bodyPr>
          <a:lstStyle/>
          <a:p>
            <a:pPr lvl="0" algn="r" rtl="1">
              <a:spcBef>
                <a:spcPts val="600"/>
              </a:spcBef>
              <a:defRPr/>
            </a:pPr>
            <a:r>
              <a:rPr lang="ar-SA" sz="2400" b="1" dirty="0">
                <a:solidFill>
                  <a:prstClr val="black"/>
                </a:solidFill>
              </a:rPr>
              <a:t>كان الفلاسفة اليونانيون يفرضون مبالغ كبيرة على الطلاب الذين أرادوا التعلم منهم. ولجذب هؤلاء الطلاب، كانوا يتفاخرون بمعرفتهم أو مكانتهم الاجتماعية أو الأشخاص المهمين الذين يعرفونهم ويحترمونهم. وكان هذا أيضا ممارسة المعلمين الكذبة الذين تسللوا إلى كورنتس </a:t>
            </a:r>
            <a:br>
              <a:rPr lang="es-ES" sz="2400" b="1" dirty="0">
                <a:solidFill>
                  <a:prstClr val="black"/>
                </a:solidFill>
              </a:rPr>
            </a:br>
            <a:r>
              <a:rPr lang="ar-SA" sz="2400" b="1" dirty="0">
                <a:solidFill>
                  <a:prstClr val="black"/>
                </a:solidFill>
              </a:rPr>
              <a:t>(2 كورنثوس </a:t>
            </a:r>
            <a:r>
              <a:rPr lang="fr-FR" sz="2400" b="1" dirty="0">
                <a:solidFill>
                  <a:prstClr val="black"/>
                </a:solidFill>
              </a:rPr>
              <a:t>12:10</a:t>
            </a:r>
            <a:r>
              <a:rPr lang="ar-SA" sz="2400" b="1" dirty="0">
                <a:solidFill>
                  <a:prstClr val="black"/>
                </a:solidFill>
              </a:rPr>
              <a:t>؛ </a:t>
            </a:r>
            <a:r>
              <a:rPr lang="fr-FR" sz="2400" b="1" dirty="0">
                <a:solidFill>
                  <a:prstClr val="black"/>
                </a:solidFill>
              </a:rPr>
              <a:t>19:11</a:t>
            </a:r>
            <a:r>
              <a:rPr lang="ar-SA" sz="2400" b="1" dirty="0">
                <a:solidFill>
                  <a:prstClr val="black"/>
                </a:solidFill>
              </a:rPr>
              <a:t>-20).</a:t>
            </a:r>
            <a:endParaRPr kumimoji="0" lang="en-US" sz="24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pic>
        <p:nvPicPr>
          <p:cNvPr id="10" name="Imagen 9">
            <a:extLst>
              <a:ext uri="{FF2B5EF4-FFF2-40B4-BE49-F238E27FC236}">
                <a16:creationId xmlns:a16="http://schemas.microsoft.com/office/drawing/2014/main" id="{EDCE89EE-A381-7ED9-5FD8-45665B0A86DB}"/>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0694" y="2864317"/>
            <a:ext cx="3704719" cy="1931225"/>
          </a:xfrm>
          <a:prstGeom prst="rect">
            <a:avLst/>
          </a:prstGeom>
          <a:ln>
            <a:noFill/>
          </a:ln>
          <a:effectLst/>
          <a:scene3d>
            <a:camera prst="perspectiveContrastingLeftFacing">
              <a:rot lat="300000" lon="19800000" rev="0"/>
            </a:camera>
            <a:lightRig rig="threePt" dir="t">
              <a:rot lat="0" lon="0" rev="2700000"/>
            </a:lightRig>
          </a:scene3d>
          <a:sp3d>
            <a:bevelT w="63500" h="50800"/>
          </a:sp3d>
        </p:spPr>
      </p:pic>
      <p:sp>
        <p:nvSpPr>
          <p:cNvPr id="12" name="CuadroTexto 11">
            <a:extLst>
              <a:ext uri="{FF2B5EF4-FFF2-40B4-BE49-F238E27FC236}">
                <a16:creationId xmlns:a16="http://schemas.microsoft.com/office/drawing/2014/main" id="{5E8DC957-78B4-BF64-E6B3-6FF718656D8B}"/>
              </a:ext>
            </a:extLst>
          </p:cNvPr>
          <p:cNvSpPr txBox="1"/>
          <p:nvPr/>
        </p:nvSpPr>
        <p:spPr>
          <a:xfrm>
            <a:off x="3516549" y="3355253"/>
            <a:ext cx="4357180" cy="1569660"/>
          </a:xfrm>
          <a:prstGeom prst="rect">
            <a:avLst/>
          </a:prstGeom>
          <a:noFill/>
        </p:spPr>
        <p:txBody>
          <a:bodyPr wrap="square">
            <a:spAutoFit/>
          </a:bodyPr>
          <a:lstStyle/>
          <a:p>
            <a:pPr lvl="0" algn="r" rtl="1">
              <a:spcBef>
                <a:spcPts val="600"/>
              </a:spcBef>
              <a:defRPr/>
            </a:pPr>
            <a:r>
              <a:rPr lang="ar-SA" sz="2400" b="1" dirty="0">
                <a:solidFill>
                  <a:prstClr val="black"/>
                </a:solidFill>
              </a:rPr>
              <a:t>لكن بولس لم يفرض رسوما على مشاركة معرفته، ولم يقدم رسائل توصية، ولم يتفاخر بنفسه. وكان ينظر إليه بازدراء بسبب هذا! كيف يمكنه الدفاع عن نفسه؟</a:t>
            </a:r>
            <a:endParaRPr kumimoji="0" lang="en-US" sz="24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pic>
        <p:nvPicPr>
          <p:cNvPr id="14" name="Imagen 13">
            <a:extLst>
              <a:ext uri="{FF2B5EF4-FFF2-40B4-BE49-F238E27FC236}">
                <a16:creationId xmlns:a16="http://schemas.microsoft.com/office/drawing/2014/main" id="{9C3D933A-8661-E7E4-A8FB-A1D0EDCE9125}"/>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a:fillRect/>
          </a:stretch>
        </p:blipFill>
        <p:spPr>
          <a:xfrm>
            <a:off x="7937769" y="5500213"/>
            <a:ext cx="1998326" cy="1263405"/>
          </a:xfrm>
          <a:prstGeom prst="round2DiagRect">
            <a:avLst>
              <a:gd name="adj1" fmla="val 16667"/>
              <a:gd name="adj2" fmla="val 0"/>
            </a:avLst>
          </a:prstGeom>
          <a:ln w="38100" cap="sq">
            <a:solidFill>
              <a:srgbClr val="CC99FF"/>
            </a:solidFill>
            <a:miter lim="800000"/>
          </a:ln>
          <a:effectLst>
            <a:outerShdw blurRad="50800" dist="38100" dir="2700000" algn="tl" rotWithShape="0">
              <a:prstClr val="black">
                <a:alpha val="40000"/>
              </a:prstClr>
            </a:outerShdw>
          </a:effectLst>
        </p:spPr>
      </p:pic>
      <p:sp>
        <p:nvSpPr>
          <p:cNvPr id="18" name="CuadroTexto 17">
            <a:extLst>
              <a:ext uri="{FF2B5EF4-FFF2-40B4-BE49-F238E27FC236}">
                <a16:creationId xmlns:a16="http://schemas.microsoft.com/office/drawing/2014/main" id="{609FCF71-B2EB-63FB-598C-945EE06B6695}"/>
              </a:ext>
            </a:extLst>
          </p:cNvPr>
          <p:cNvSpPr txBox="1"/>
          <p:nvPr/>
        </p:nvSpPr>
        <p:spPr>
          <a:xfrm>
            <a:off x="60694" y="4926207"/>
            <a:ext cx="7645129" cy="1200329"/>
          </a:xfrm>
          <a:prstGeom prst="rect">
            <a:avLst/>
          </a:prstGeom>
          <a:noFill/>
        </p:spPr>
        <p:txBody>
          <a:bodyPr wrap="square">
            <a:spAutoFit/>
          </a:bodyPr>
          <a:lstStyle/>
          <a:p>
            <a:pPr lvl="0" algn="r" rtl="1">
              <a:spcBef>
                <a:spcPts val="600"/>
              </a:spcBef>
              <a:defRPr/>
            </a:pPr>
            <a:r>
              <a:rPr lang="ar-SA" sz="2400" b="1" dirty="0">
                <a:solidFill>
                  <a:prstClr val="black"/>
                </a:solidFill>
              </a:rPr>
              <a:t>يبدو أنه كان بحاجة إلى مدح قبل </a:t>
            </a:r>
            <a:r>
              <a:rPr lang="ar-SA" sz="2400" b="1" dirty="0" err="1">
                <a:solidFill>
                  <a:prstClr val="black"/>
                </a:solidFill>
              </a:rPr>
              <a:t>كورنثوس</a:t>
            </a:r>
            <a:r>
              <a:rPr lang="ar-SA" sz="2400" b="1" dirty="0">
                <a:solidFill>
                  <a:prstClr val="black"/>
                </a:solidFill>
              </a:rPr>
              <a:t> ليقبلهم. لكن لم يكن هو من يجب أن يسبح نفسه (أمثال </a:t>
            </a:r>
            <a:r>
              <a:rPr lang="fr-FR" sz="2400" b="1" dirty="0">
                <a:solidFill>
                  <a:prstClr val="black"/>
                </a:solidFill>
              </a:rPr>
              <a:t>27:2</a:t>
            </a:r>
            <a:r>
              <a:rPr lang="ar-SA" sz="2400" b="1" dirty="0">
                <a:solidFill>
                  <a:prstClr val="black"/>
                </a:solidFill>
              </a:rPr>
              <a:t>). </a:t>
            </a:r>
            <a:r>
              <a:rPr lang="ar-SA" sz="2400" b="1" dirty="0" err="1">
                <a:solidFill>
                  <a:prstClr val="black"/>
                </a:solidFill>
              </a:rPr>
              <a:t>فإتكل</a:t>
            </a:r>
            <a:r>
              <a:rPr lang="ar-SA" sz="2400" b="1" dirty="0">
                <a:solidFill>
                  <a:prstClr val="black"/>
                </a:solidFill>
              </a:rPr>
              <a:t> بولس على الله ان يمنحه سمعة جيدة بين الناس (2 </a:t>
            </a:r>
            <a:r>
              <a:rPr lang="ar-SA" sz="2400" b="1" dirty="0" err="1">
                <a:solidFill>
                  <a:prstClr val="black"/>
                </a:solidFill>
              </a:rPr>
              <a:t>كورنثوس</a:t>
            </a:r>
            <a:r>
              <a:rPr lang="ar-SA" sz="2400" b="1" dirty="0">
                <a:solidFill>
                  <a:prstClr val="black"/>
                </a:solidFill>
              </a:rPr>
              <a:t> </a:t>
            </a:r>
            <a:r>
              <a:rPr lang="fr-FR" sz="2400" b="1" dirty="0">
                <a:solidFill>
                  <a:prstClr val="black"/>
                </a:solidFill>
              </a:rPr>
              <a:t>18:10</a:t>
            </a:r>
            <a:r>
              <a:rPr lang="ar-SA" sz="2400" b="1" dirty="0">
                <a:solidFill>
                  <a:prstClr val="black"/>
                </a:solidFill>
              </a:rPr>
              <a:t>).</a:t>
            </a:r>
            <a:endParaRPr kumimoji="0" lang="en-US" sz="24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grpSp>
        <p:nvGrpSpPr>
          <p:cNvPr id="24" name="Grupo 23">
            <a:extLst>
              <a:ext uri="{FF2B5EF4-FFF2-40B4-BE49-F238E27FC236}">
                <a16:creationId xmlns:a16="http://schemas.microsoft.com/office/drawing/2014/main" id="{4E922FCF-0527-9F2A-9081-3F084BBE24E6}"/>
              </a:ext>
            </a:extLst>
          </p:cNvPr>
          <p:cNvGrpSpPr/>
          <p:nvPr/>
        </p:nvGrpSpPr>
        <p:grpSpPr>
          <a:xfrm>
            <a:off x="7873729" y="1032004"/>
            <a:ext cx="4108315" cy="2412398"/>
            <a:chOff x="7873729" y="1032004"/>
            <a:chExt cx="4108315" cy="2412398"/>
          </a:xfrm>
        </p:grpSpPr>
        <p:pic>
          <p:nvPicPr>
            <p:cNvPr id="16" name="Imagen 15">
              <a:extLst>
                <a:ext uri="{FF2B5EF4-FFF2-40B4-BE49-F238E27FC236}">
                  <a16:creationId xmlns:a16="http://schemas.microsoft.com/office/drawing/2014/main" id="{49FF073A-150B-A508-59F5-CC0F232B077D}"/>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7873729" y="1133475"/>
              <a:ext cx="4108315" cy="2310927"/>
            </a:xfrm>
            <a:prstGeom prst="roundRect">
              <a:avLst>
                <a:gd name="adj" fmla="val 9090"/>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21" name="Elipse 20">
              <a:extLst>
                <a:ext uri="{FF2B5EF4-FFF2-40B4-BE49-F238E27FC236}">
                  <a16:creationId xmlns:a16="http://schemas.microsoft.com/office/drawing/2014/main" id="{678C3136-3ADA-1242-E24F-AF361699D003}"/>
                </a:ext>
              </a:extLst>
            </p:cNvPr>
            <p:cNvSpPr/>
            <p:nvPr/>
          </p:nvSpPr>
          <p:spPr>
            <a:xfrm>
              <a:off x="7937769" y="1201991"/>
              <a:ext cx="1468877" cy="733811"/>
            </a:xfrm>
            <a:prstGeom prst="ellipse">
              <a:avLst/>
            </a:prstGeom>
            <a:solidFill>
              <a:srgbClr val="FBE6E5"/>
            </a:solidFill>
            <a:effectLst>
              <a:outerShdw blurRad="50800" dist="38100" dir="2700000" algn="tl"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rtlCol="0" anchor="ctr"/>
            <a:lstStyle/>
            <a:p>
              <a:pPr lvl="0" algn="ctr" rtl="1">
                <a:defRPr/>
              </a:pPr>
              <a:r>
                <a:rPr lang="ar-SA" sz="1400" b="1" dirty="0">
                  <a:solidFill>
                    <a:prstClr val="black"/>
                  </a:solidFill>
                </a:rPr>
                <a:t>لا تمدح نفسك</a:t>
              </a:r>
              <a:endParaRPr kumimoji="0" lang="en-US" sz="14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23" name="Elipse 22">
              <a:extLst>
                <a:ext uri="{FF2B5EF4-FFF2-40B4-BE49-F238E27FC236}">
                  <a16:creationId xmlns:a16="http://schemas.microsoft.com/office/drawing/2014/main" id="{94C447F6-D4B7-ED4D-EF54-4269091A091E}"/>
                </a:ext>
              </a:extLst>
            </p:cNvPr>
            <p:cNvSpPr/>
            <p:nvPr/>
          </p:nvSpPr>
          <p:spPr>
            <a:xfrm>
              <a:off x="10513167" y="1032004"/>
              <a:ext cx="1468877" cy="965536"/>
            </a:xfrm>
            <a:prstGeom prst="ellipse">
              <a:avLst/>
            </a:prstGeom>
            <a:solidFill>
              <a:schemeClr val="accent3">
                <a:lumMod val="20000"/>
                <a:lumOff val="80000"/>
              </a:schemeClr>
            </a:solidFill>
            <a:ln>
              <a:solidFill>
                <a:schemeClr val="accent3">
                  <a:lumMod val="50000"/>
                </a:schemeClr>
              </a:solidFill>
            </a:ln>
            <a:effectLst>
              <a:outerShdw blurRad="50800" dist="38100" dir="8100000" algn="tr"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rtlCol="0" anchor="ctr"/>
            <a:lstStyle/>
            <a:p>
              <a:pPr lvl="0" algn="ctr" rtl="1">
                <a:defRPr/>
              </a:pPr>
              <a:r>
                <a:rPr lang="ar-SA" sz="1400" b="1" dirty="0">
                  <a:solidFill>
                    <a:prstClr val="black"/>
                  </a:solidFill>
                </a:rPr>
                <a:t>لِنَطْلُبْ مَدْحَ اللهِ، لا مَدْحَ الناسِ.</a:t>
              </a:r>
              <a:endParaRPr kumimoji="0" lang="en-US" sz="14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grpSp>
      <p:pic>
        <p:nvPicPr>
          <p:cNvPr id="26" name="Imagen 25">
            <a:extLst>
              <a:ext uri="{FF2B5EF4-FFF2-40B4-BE49-F238E27FC236}">
                <a16:creationId xmlns:a16="http://schemas.microsoft.com/office/drawing/2014/main" id="{45581DF9-411F-DB7D-211F-6C3DBCFF4F15}"/>
              </a:ext>
            </a:extLst>
          </p:cNvPr>
          <p:cNvPicPr>
            <a:picLocks noChangeAspect="1"/>
          </p:cNvPicPr>
          <p:nvPr/>
        </p:nvPicPr>
        <p:blipFill rotWithShape="1">
          <a:blip r:embed="rId8" cstate="email">
            <a:extLst>
              <a:ext uri="{28A0092B-C50C-407E-A947-70E740481C1C}">
                <a14:useLocalDpi xmlns:a14="http://schemas.microsoft.com/office/drawing/2010/main"/>
              </a:ext>
            </a:extLst>
          </a:blip>
          <a:srcRect/>
          <a:stretch>
            <a:fillRect/>
          </a:stretch>
        </p:blipFill>
        <p:spPr>
          <a:xfrm>
            <a:off x="10039959" y="3648714"/>
            <a:ext cx="1942085" cy="3114904"/>
          </a:xfrm>
          <a:prstGeom prst="round2DiagRect">
            <a:avLst>
              <a:gd name="adj1" fmla="val 0"/>
              <a:gd name="adj2" fmla="val 20536"/>
            </a:avLst>
          </a:prstGeom>
          <a:ln w="38100" cap="sq">
            <a:solidFill>
              <a:srgbClr val="9AC0DA"/>
            </a:solidFill>
            <a:miter lim="800000"/>
          </a:ln>
          <a:effectLst>
            <a:outerShdw blurRad="50800" dist="38100" dir="2700000" algn="tl" rotWithShape="0">
              <a:prstClr val="black">
                <a:alpha val="40000"/>
              </a:prstClr>
            </a:outerShdw>
          </a:effectLst>
        </p:spPr>
      </p:pic>
      <p:pic>
        <p:nvPicPr>
          <p:cNvPr id="28" name="Imagen 27">
            <a:extLst>
              <a:ext uri="{FF2B5EF4-FFF2-40B4-BE49-F238E27FC236}">
                <a16:creationId xmlns:a16="http://schemas.microsoft.com/office/drawing/2014/main" id="{7DF28573-29D3-2ED3-EDA5-12155417DB1D}"/>
              </a:ext>
            </a:extLst>
          </p:cNvPr>
          <p:cNvPicPr>
            <a:picLocks noChangeAspect="1"/>
          </p:cNvPicPr>
          <p:nvPr/>
        </p:nvPicPr>
        <p:blipFill rotWithShape="1">
          <a:blip r:embed="rId9" cstate="email">
            <a:extLst>
              <a:ext uri="{28A0092B-C50C-407E-A947-70E740481C1C}">
                <a14:useLocalDpi xmlns:a14="http://schemas.microsoft.com/office/drawing/2010/main"/>
              </a:ext>
            </a:extLst>
          </a:blip>
          <a:srcRect/>
          <a:stretch>
            <a:fillRect/>
          </a:stretch>
        </p:blipFill>
        <p:spPr>
          <a:xfrm>
            <a:off x="7937769" y="3648714"/>
            <a:ext cx="1998326" cy="1651273"/>
          </a:xfrm>
          <a:prstGeom prst="round2DiagRect">
            <a:avLst>
              <a:gd name="adj1" fmla="val 16667"/>
              <a:gd name="adj2" fmla="val 17673"/>
            </a:avLst>
          </a:prstGeom>
          <a:ln w="38100" cap="sq">
            <a:solidFill>
              <a:schemeClr val="accent3">
                <a:lumMod val="40000"/>
                <a:lumOff val="60000"/>
              </a:schemeClr>
            </a:solidFill>
            <a:miter lim="800000"/>
          </a:ln>
          <a:effectLst>
            <a:outerShdw blurRad="50800" dist="38100" dir="2700000" algn="tl" rotWithShape="0">
              <a:prstClr val="black">
                <a:alpha val="40000"/>
              </a:prstClr>
            </a:outerShdw>
          </a:effectLst>
        </p:spPr>
      </p:pic>
      <p:sp>
        <p:nvSpPr>
          <p:cNvPr id="4" name="CuadroTexto 3">
            <a:extLst>
              <a:ext uri="{FF2B5EF4-FFF2-40B4-BE49-F238E27FC236}">
                <a16:creationId xmlns:a16="http://schemas.microsoft.com/office/drawing/2014/main" id="{21EDBC37-7CF2-78B9-082A-21812858CFBD}"/>
              </a:ext>
            </a:extLst>
          </p:cNvPr>
          <p:cNvSpPr txBox="1"/>
          <p:nvPr/>
        </p:nvSpPr>
        <p:spPr>
          <a:xfrm>
            <a:off x="60692" y="6127829"/>
            <a:ext cx="7645129" cy="830997"/>
          </a:xfrm>
          <a:prstGeom prst="rect">
            <a:avLst/>
          </a:prstGeom>
          <a:noFill/>
        </p:spPr>
        <p:txBody>
          <a:bodyPr wrap="square">
            <a:spAutoFit/>
          </a:bodyPr>
          <a:lstStyle/>
          <a:p>
            <a:pPr lvl="0" algn="r" rtl="1">
              <a:spcBef>
                <a:spcPts val="600"/>
              </a:spcBef>
              <a:defRPr/>
            </a:pPr>
            <a:r>
              <a:rPr lang="ar-SA" sz="2400" b="1" dirty="0">
                <a:solidFill>
                  <a:prstClr val="black"/>
                </a:solidFill>
              </a:rPr>
              <a:t>إذا كان هناك شيء يمكننا أن نتفاخر به أو نمدح أنفسنا عليه، فهو معرفتنا بالله وطاعته (ارمياء </a:t>
            </a:r>
            <a:r>
              <a:rPr lang="fr-FR" sz="2400" b="1" dirty="0">
                <a:solidFill>
                  <a:prstClr val="black"/>
                </a:solidFill>
              </a:rPr>
              <a:t>24:9</a:t>
            </a:r>
            <a:r>
              <a:rPr lang="ar-SA" sz="2400" b="1" dirty="0">
                <a:solidFill>
                  <a:prstClr val="black"/>
                </a:solidFill>
              </a:rPr>
              <a:t>؛ 2 </a:t>
            </a:r>
            <a:r>
              <a:rPr lang="ar-SA" sz="2400" b="1" dirty="0" err="1">
                <a:solidFill>
                  <a:prstClr val="black"/>
                </a:solidFill>
              </a:rPr>
              <a:t>كورثوس</a:t>
            </a:r>
            <a:r>
              <a:rPr lang="ar-SA" sz="2400" b="1" dirty="0">
                <a:solidFill>
                  <a:prstClr val="black"/>
                </a:solidFill>
              </a:rPr>
              <a:t> </a:t>
            </a:r>
            <a:r>
              <a:rPr lang="fr-FR" sz="2400" b="1" dirty="0">
                <a:solidFill>
                  <a:prstClr val="black"/>
                </a:solidFill>
              </a:rPr>
              <a:t>17:10</a:t>
            </a:r>
            <a:r>
              <a:rPr lang="ar-SA" sz="2400" b="1" dirty="0">
                <a:solidFill>
                  <a:prstClr val="black"/>
                </a:solidFill>
              </a:rPr>
              <a:t>).</a:t>
            </a:r>
            <a:endParaRPr kumimoji="0" lang="en-US" sz="24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9130006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16" presetClass="entr" presetSubtype="37"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barn(outVertical)">
                                      <p:cBhvr>
                                        <p:cTn id="13" dur="500"/>
                                        <p:tgtEl>
                                          <p:spTgt spid="5"/>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24"/>
                                        </p:tgtEl>
                                        <p:attrNameLst>
                                          <p:attrName>style.visibility</p:attrName>
                                        </p:attrNameLst>
                                      </p:cBhvr>
                                      <p:to>
                                        <p:strVal val="visible"/>
                                      </p:to>
                                    </p:set>
                                    <p:anim calcmode="lin" valueType="num">
                                      <p:cBhvr>
                                        <p:cTn id="17" dur="500" fill="hold"/>
                                        <p:tgtEl>
                                          <p:spTgt spid="24"/>
                                        </p:tgtEl>
                                        <p:attrNameLst>
                                          <p:attrName>ppt_w</p:attrName>
                                        </p:attrNameLst>
                                      </p:cBhvr>
                                      <p:tavLst>
                                        <p:tav tm="0">
                                          <p:val>
                                            <p:fltVal val="0"/>
                                          </p:val>
                                        </p:tav>
                                        <p:tav tm="100000">
                                          <p:val>
                                            <p:strVal val="#ppt_w"/>
                                          </p:val>
                                        </p:tav>
                                      </p:tavLst>
                                    </p:anim>
                                    <p:anim calcmode="lin" valueType="num">
                                      <p:cBhvr>
                                        <p:cTn id="18" dur="500" fill="hold"/>
                                        <p:tgtEl>
                                          <p:spTgt spid="24"/>
                                        </p:tgtEl>
                                        <p:attrNameLst>
                                          <p:attrName>ppt_h</p:attrName>
                                        </p:attrNameLst>
                                      </p:cBhvr>
                                      <p:tavLst>
                                        <p:tav tm="0">
                                          <p:val>
                                            <p:fltVal val="0"/>
                                          </p:val>
                                        </p:tav>
                                        <p:tav tm="100000">
                                          <p:val>
                                            <p:strVal val="#ppt_h"/>
                                          </p:val>
                                        </p:tav>
                                      </p:tavLst>
                                    </p:anim>
                                    <p:animEffect transition="in" filter="fade">
                                      <p:cBhvr>
                                        <p:cTn id="19" dur="500"/>
                                        <p:tgtEl>
                                          <p:spTgt spid="24"/>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2" fill="hold" grpId="0" nodeType="click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wipe(right)">
                                      <p:cBhvr>
                                        <p:cTn id="24" dur="500"/>
                                        <p:tgtEl>
                                          <p:spTgt spid="6"/>
                                        </p:tgtEl>
                                      </p:cBhvr>
                                    </p:animEffect>
                                  </p:childTnLst>
                                </p:cTn>
                              </p:par>
                            </p:childTnLst>
                          </p:cTn>
                        </p:par>
                      </p:childTnLst>
                    </p:cTn>
                  </p:par>
                  <p:par>
                    <p:cTn id="25" fill="hold">
                      <p:stCondLst>
                        <p:cond delay="indefinite"/>
                      </p:stCondLst>
                      <p:childTnLst>
                        <p:par>
                          <p:cTn id="26" fill="hold">
                            <p:stCondLst>
                              <p:cond delay="0"/>
                            </p:stCondLst>
                            <p:childTnLst>
                              <p:par>
                                <p:cTn id="27" presetID="17" presetClass="entr" presetSubtype="8" fill="hold" nodeType="clickEffect">
                                  <p:stCondLst>
                                    <p:cond delay="0"/>
                                  </p:stCondLst>
                                  <p:childTnLst>
                                    <p:set>
                                      <p:cBhvr>
                                        <p:cTn id="28" dur="1" fill="hold">
                                          <p:stCondLst>
                                            <p:cond delay="0"/>
                                          </p:stCondLst>
                                        </p:cTn>
                                        <p:tgtEl>
                                          <p:spTgt spid="10"/>
                                        </p:tgtEl>
                                        <p:attrNameLst>
                                          <p:attrName>style.visibility</p:attrName>
                                        </p:attrNameLst>
                                      </p:cBhvr>
                                      <p:to>
                                        <p:strVal val="visible"/>
                                      </p:to>
                                    </p:set>
                                    <p:anim calcmode="lin" valueType="num">
                                      <p:cBhvr>
                                        <p:cTn id="29" dur="500" fill="hold"/>
                                        <p:tgtEl>
                                          <p:spTgt spid="10"/>
                                        </p:tgtEl>
                                        <p:attrNameLst>
                                          <p:attrName>ppt_x</p:attrName>
                                        </p:attrNameLst>
                                      </p:cBhvr>
                                      <p:tavLst>
                                        <p:tav tm="0">
                                          <p:val>
                                            <p:strVal val="#ppt_x-#ppt_w/2"/>
                                          </p:val>
                                        </p:tav>
                                        <p:tav tm="100000">
                                          <p:val>
                                            <p:strVal val="#ppt_x"/>
                                          </p:val>
                                        </p:tav>
                                      </p:tavLst>
                                    </p:anim>
                                    <p:anim calcmode="lin" valueType="num">
                                      <p:cBhvr>
                                        <p:cTn id="30" dur="500" fill="hold"/>
                                        <p:tgtEl>
                                          <p:spTgt spid="10"/>
                                        </p:tgtEl>
                                        <p:attrNameLst>
                                          <p:attrName>ppt_y</p:attrName>
                                        </p:attrNameLst>
                                      </p:cBhvr>
                                      <p:tavLst>
                                        <p:tav tm="0">
                                          <p:val>
                                            <p:strVal val="#ppt_y"/>
                                          </p:val>
                                        </p:tav>
                                        <p:tav tm="100000">
                                          <p:val>
                                            <p:strVal val="#ppt_y"/>
                                          </p:val>
                                        </p:tav>
                                      </p:tavLst>
                                    </p:anim>
                                    <p:anim calcmode="lin" valueType="num">
                                      <p:cBhvr>
                                        <p:cTn id="31" dur="500" fill="hold"/>
                                        <p:tgtEl>
                                          <p:spTgt spid="10"/>
                                        </p:tgtEl>
                                        <p:attrNameLst>
                                          <p:attrName>ppt_w</p:attrName>
                                        </p:attrNameLst>
                                      </p:cBhvr>
                                      <p:tavLst>
                                        <p:tav tm="0">
                                          <p:val>
                                            <p:fltVal val="0"/>
                                          </p:val>
                                        </p:tav>
                                        <p:tav tm="100000">
                                          <p:val>
                                            <p:strVal val="#ppt_w"/>
                                          </p:val>
                                        </p:tav>
                                      </p:tavLst>
                                    </p:anim>
                                    <p:anim calcmode="lin" valueType="num">
                                      <p:cBhvr>
                                        <p:cTn id="32" dur="500" fill="hold"/>
                                        <p:tgtEl>
                                          <p:spTgt spid="10"/>
                                        </p:tgtEl>
                                        <p:attrNameLst>
                                          <p:attrName>ppt_h</p:attrName>
                                        </p:attrNameLst>
                                      </p:cBhvr>
                                      <p:tavLst>
                                        <p:tav tm="0">
                                          <p:val>
                                            <p:strVal val="#ppt_h"/>
                                          </p:val>
                                        </p:tav>
                                        <p:tav tm="100000">
                                          <p:val>
                                            <p:strVal val="#ppt_h"/>
                                          </p:val>
                                        </p:tav>
                                      </p:tavLst>
                                    </p:anim>
                                  </p:childTnLst>
                                </p:cTn>
                              </p:par>
                            </p:childTnLst>
                          </p:cTn>
                        </p:par>
                        <p:par>
                          <p:cTn id="33" fill="hold">
                            <p:stCondLst>
                              <p:cond delay="500"/>
                            </p:stCondLst>
                            <p:childTnLst>
                              <p:par>
                                <p:cTn id="34" presetID="22" presetClass="entr" presetSubtype="2" fill="hold" grpId="0" nodeType="after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wipe(right)">
                                      <p:cBhvr>
                                        <p:cTn id="36" dur="500"/>
                                        <p:tgtEl>
                                          <p:spTgt spid="12"/>
                                        </p:tgtEl>
                                      </p:cBhvr>
                                    </p:animEffect>
                                  </p:childTnLst>
                                </p:cTn>
                              </p:par>
                            </p:childTnLst>
                          </p:cTn>
                        </p:par>
                      </p:childTnLst>
                    </p:cTn>
                  </p:par>
                  <p:par>
                    <p:cTn id="37" fill="hold">
                      <p:stCondLst>
                        <p:cond delay="indefinite"/>
                      </p:stCondLst>
                      <p:childTnLst>
                        <p:par>
                          <p:cTn id="38" fill="hold">
                            <p:stCondLst>
                              <p:cond delay="0"/>
                            </p:stCondLst>
                            <p:childTnLst>
                              <p:par>
                                <p:cTn id="39" presetID="53" presetClass="entr" presetSubtype="16" fill="hold" nodeType="clickEffect">
                                  <p:stCondLst>
                                    <p:cond delay="0"/>
                                  </p:stCondLst>
                                  <p:childTnLst>
                                    <p:set>
                                      <p:cBhvr>
                                        <p:cTn id="40" dur="1" fill="hold">
                                          <p:stCondLst>
                                            <p:cond delay="0"/>
                                          </p:stCondLst>
                                        </p:cTn>
                                        <p:tgtEl>
                                          <p:spTgt spid="26"/>
                                        </p:tgtEl>
                                        <p:attrNameLst>
                                          <p:attrName>style.visibility</p:attrName>
                                        </p:attrNameLst>
                                      </p:cBhvr>
                                      <p:to>
                                        <p:strVal val="visible"/>
                                      </p:to>
                                    </p:set>
                                    <p:anim calcmode="lin" valueType="num">
                                      <p:cBhvr>
                                        <p:cTn id="41" dur="500" fill="hold"/>
                                        <p:tgtEl>
                                          <p:spTgt spid="26"/>
                                        </p:tgtEl>
                                        <p:attrNameLst>
                                          <p:attrName>ppt_w</p:attrName>
                                        </p:attrNameLst>
                                      </p:cBhvr>
                                      <p:tavLst>
                                        <p:tav tm="0">
                                          <p:val>
                                            <p:fltVal val="0"/>
                                          </p:val>
                                        </p:tav>
                                        <p:tav tm="100000">
                                          <p:val>
                                            <p:strVal val="#ppt_w"/>
                                          </p:val>
                                        </p:tav>
                                      </p:tavLst>
                                    </p:anim>
                                    <p:anim calcmode="lin" valueType="num">
                                      <p:cBhvr>
                                        <p:cTn id="42" dur="500" fill="hold"/>
                                        <p:tgtEl>
                                          <p:spTgt spid="26"/>
                                        </p:tgtEl>
                                        <p:attrNameLst>
                                          <p:attrName>ppt_h</p:attrName>
                                        </p:attrNameLst>
                                      </p:cBhvr>
                                      <p:tavLst>
                                        <p:tav tm="0">
                                          <p:val>
                                            <p:fltVal val="0"/>
                                          </p:val>
                                        </p:tav>
                                        <p:tav tm="100000">
                                          <p:val>
                                            <p:strVal val="#ppt_h"/>
                                          </p:val>
                                        </p:tav>
                                      </p:tavLst>
                                    </p:anim>
                                    <p:animEffect transition="in" filter="fade">
                                      <p:cBhvr>
                                        <p:cTn id="43" dur="500"/>
                                        <p:tgtEl>
                                          <p:spTgt spid="26"/>
                                        </p:tgtEl>
                                      </p:cBhvr>
                                    </p:animEffect>
                                  </p:childTnLst>
                                </p:cTn>
                              </p:par>
                            </p:childTnLst>
                          </p:cTn>
                        </p:par>
                        <p:par>
                          <p:cTn id="44" fill="hold">
                            <p:stCondLst>
                              <p:cond delay="500"/>
                            </p:stCondLst>
                            <p:childTnLst>
                              <p:par>
                                <p:cTn id="45" presetID="53" presetClass="entr" presetSubtype="16" fill="hold" nodeType="afterEffect">
                                  <p:stCondLst>
                                    <p:cond delay="0"/>
                                  </p:stCondLst>
                                  <p:childTnLst>
                                    <p:set>
                                      <p:cBhvr>
                                        <p:cTn id="46" dur="1" fill="hold">
                                          <p:stCondLst>
                                            <p:cond delay="0"/>
                                          </p:stCondLst>
                                        </p:cTn>
                                        <p:tgtEl>
                                          <p:spTgt spid="28"/>
                                        </p:tgtEl>
                                        <p:attrNameLst>
                                          <p:attrName>style.visibility</p:attrName>
                                        </p:attrNameLst>
                                      </p:cBhvr>
                                      <p:to>
                                        <p:strVal val="visible"/>
                                      </p:to>
                                    </p:set>
                                    <p:anim calcmode="lin" valueType="num">
                                      <p:cBhvr>
                                        <p:cTn id="47" dur="500" fill="hold"/>
                                        <p:tgtEl>
                                          <p:spTgt spid="28"/>
                                        </p:tgtEl>
                                        <p:attrNameLst>
                                          <p:attrName>ppt_w</p:attrName>
                                        </p:attrNameLst>
                                      </p:cBhvr>
                                      <p:tavLst>
                                        <p:tav tm="0">
                                          <p:val>
                                            <p:fltVal val="0"/>
                                          </p:val>
                                        </p:tav>
                                        <p:tav tm="100000">
                                          <p:val>
                                            <p:strVal val="#ppt_w"/>
                                          </p:val>
                                        </p:tav>
                                      </p:tavLst>
                                    </p:anim>
                                    <p:anim calcmode="lin" valueType="num">
                                      <p:cBhvr>
                                        <p:cTn id="48" dur="500" fill="hold"/>
                                        <p:tgtEl>
                                          <p:spTgt spid="28"/>
                                        </p:tgtEl>
                                        <p:attrNameLst>
                                          <p:attrName>ppt_h</p:attrName>
                                        </p:attrNameLst>
                                      </p:cBhvr>
                                      <p:tavLst>
                                        <p:tav tm="0">
                                          <p:val>
                                            <p:fltVal val="0"/>
                                          </p:val>
                                        </p:tav>
                                        <p:tav tm="100000">
                                          <p:val>
                                            <p:strVal val="#ppt_h"/>
                                          </p:val>
                                        </p:tav>
                                      </p:tavLst>
                                    </p:anim>
                                    <p:animEffect transition="in" filter="fade">
                                      <p:cBhvr>
                                        <p:cTn id="49" dur="500"/>
                                        <p:tgtEl>
                                          <p:spTgt spid="28"/>
                                        </p:tgtEl>
                                      </p:cBhvr>
                                    </p:animEffect>
                                  </p:childTnLst>
                                </p:cTn>
                              </p:par>
                            </p:childTnLst>
                          </p:cTn>
                        </p:par>
                        <p:par>
                          <p:cTn id="50" fill="hold">
                            <p:stCondLst>
                              <p:cond delay="1000"/>
                            </p:stCondLst>
                            <p:childTnLst>
                              <p:par>
                                <p:cTn id="51" presetID="22" presetClass="entr" presetSubtype="2" fill="hold" grpId="0" nodeType="afterEffect">
                                  <p:stCondLst>
                                    <p:cond delay="0"/>
                                  </p:stCondLst>
                                  <p:childTnLst>
                                    <p:set>
                                      <p:cBhvr>
                                        <p:cTn id="52" dur="1" fill="hold">
                                          <p:stCondLst>
                                            <p:cond delay="0"/>
                                          </p:stCondLst>
                                        </p:cTn>
                                        <p:tgtEl>
                                          <p:spTgt spid="18"/>
                                        </p:tgtEl>
                                        <p:attrNameLst>
                                          <p:attrName>style.visibility</p:attrName>
                                        </p:attrNameLst>
                                      </p:cBhvr>
                                      <p:to>
                                        <p:strVal val="visible"/>
                                      </p:to>
                                    </p:set>
                                    <p:animEffect transition="in" filter="wipe(right)">
                                      <p:cBhvr>
                                        <p:cTn id="53" dur="500"/>
                                        <p:tgtEl>
                                          <p:spTgt spid="18"/>
                                        </p:tgtEl>
                                      </p:cBhvr>
                                    </p:animEffect>
                                  </p:childTnLst>
                                </p:cTn>
                              </p:par>
                            </p:childTnLst>
                          </p:cTn>
                        </p:par>
                      </p:childTnLst>
                    </p:cTn>
                  </p:par>
                  <p:par>
                    <p:cTn id="54" fill="hold">
                      <p:stCondLst>
                        <p:cond delay="indefinite"/>
                      </p:stCondLst>
                      <p:childTnLst>
                        <p:par>
                          <p:cTn id="55" fill="hold">
                            <p:stCondLst>
                              <p:cond delay="0"/>
                            </p:stCondLst>
                            <p:childTnLst>
                              <p:par>
                                <p:cTn id="56" presetID="53" presetClass="entr" presetSubtype="16" fill="hold" nodeType="clickEffect">
                                  <p:stCondLst>
                                    <p:cond delay="0"/>
                                  </p:stCondLst>
                                  <p:childTnLst>
                                    <p:set>
                                      <p:cBhvr>
                                        <p:cTn id="57" dur="1" fill="hold">
                                          <p:stCondLst>
                                            <p:cond delay="0"/>
                                          </p:stCondLst>
                                        </p:cTn>
                                        <p:tgtEl>
                                          <p:spTgt spid="14"/>
                                        </p:tgtEl>
                                        <p:attrNameLst>
                                          <p:attrName>style.visibility</p:attrName>
                                        </p:attrNameLst>
                                      </p:cBhvr>
                                      <p:to>
                                        <p:strVal val="visible"/>
                                      </p:to>
                                    </p:set>
                                    <p:anim calcmode="lin" valueType="num">
                                      <p:cBhvr>
                                        <p:cTn id="58" dur="500" fill="hold"/>
                                        <p:tgtEl>
                                          <p:spTgt spid="14"/>
                                        </p:tgtEl>
                                        <p:attrNameLst>
                                          <p:attrName>ppt_w</p:attrName>
                                        </p:attrNameLst>
                                      </p:cBhvr>
                                      <p:tavLst>
                                        <p:tav tm="0">
                                          <p:val>
                                            <p:fltVal val="0"/>
                                          </p:val>
                                        </p:tav>
                                        <p:tav tm="100000">
                                          <p:val>
                                            <p:strVal val="#ppt_w"/>
                                          </p:val>
                                        </p:tav>
                                      </p:tavLst>
                                    </p:anim>
                                    <p:anim calcmode="lin" valueType="num">
                                      <p:cBhvr>
                                        <p:cTn id="59" dur="500" fill="hold"/>
                                        <p:tgtEl>
                                          <p:spTgt spid="14"/>
                                        </p:tgtEl>
                                        <p:attrNameLst>
                                          <p:attrName>ppt_h</p:attrName>
                                        </p:attrNameLst>
                                      </p:cBhvr>
                                      <p:tavLst>
                                        <p:tav tm="0">
                                          <p:val>
                                            <p:fltVal val="0"/>
                                          </p:val>
                                        </p:tav>
                                        <p:tav tm="100000">
                                          <p:val>
                                            <p:strVal val="#ppt_h"/>
                                          </p:val>
                                        </p:tav>
                                      </p:tavLst>
                                    </p:anim>
                                    <p:animEffect transition="in" filter="fade">
                                      <p:cBhvr>
                                        <p:cTn id="60" dur="500"/>
                                        <p:tgtEl>
                                          <p:spTgt spid="14"/>
                                        </p:tgtEl>
                                      </p:cBhvr>
                                    </p:animEffect>
                                  </p:childTnLst>
                                </p:cTn>
                              </p:par>
                            </p:childTnLst>
                          </p:cTn>
                        </p:par>
                        <p:par>
                          <p:cTn id="61" fill="hold">
                            <p:stCondLst>
                              <p:cond delay="500"/>
                            </p:stCondLst>
                            <p:childTnLst>
                              <p:par>
                                <p:cTn id="62" presetID="22" presetClass="entr" presetSubtype="2" fill="hold" grpId="0" nodeType="afterEffect">
                                  <p:stCondLst>
                                    <p:cond delay="0"/>
                                  </p:stCondLst>
                                  <p:childTnLst>
                                    <p:set>
                                      <p:cBhvr>
                                        <p:cTn id="63" dur="1" fill="hold">
                                          <p:stCondLst>
                                            <p:cond delay="0"/>
                                          </p:stCondLst>
                                        </p:cTn>
                                        <p:tgtEl>
                                          <p:spTgt spid="4"/>
                                        </p:tgtEl>
                                        <p:attrNameLst>
                                          <p:attrName>style.visibility</p:attrName>
                                        </p:attrNameLst>
                                      </p:cBhvr>
                                      <p:to>
                                        <p:strVal val="visible"/>
                                      </p:to>
                                    </p:set>
                                    <p:animEffect transition="in" filter="wipe(right)">
                                      <p:cBhvr>
                                        <p:cTn id="6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animBg="1"/>
      <p:bldP spid="6" grpId="0"/>
      <p:bldP spid="12" grpId="0"/>
      <p:bldP spid="18" grpId="0"/>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0E57A534-6C27-F88E-FA7B-C6B43DBFA306}"/>
              </a:ext>
            </a:extLst>
          </p:cNvPr>
          <p:cNvSpPr txBox="1"/>
          <p:nvPr/>
        </p:nvSpPr>
        <p:spPr>
          <a:xfrm>
            <a:off x="4109884" y="2875002"/>
            <a:ext cx="8082116" cy="1107996"/>
          </a:xfrm>
          <a:prstGeom prst="rect">
            <a:avLst/>
          </a:prstGeom>
          <a:noFill/>
        </p:spPr>
        <p:txBody>
          <a:bodyPr wrap="square">
            <a:spAutoFit/>
            <a:scene3d>
              <a:camera prst="orthographicFront"/>
              <a:lightRig rig="harsh" dir="t"/>
            </a:scene3d>
            <a:sp3d extrusionH="57150" prstMaterial="matte">
              <a:bevelT w="63500" h="12700" prst="angle"/>
              <a:contourClr>
                <a:schemeClr val="bg1">
                  <a:lumMod val="65000"/>
                </a:schemeClr>
              </a:contourClr>
            </a:sp3d>
          </a:bodyPr>
          <a:lstStyle>
            <a:defPPr>
              <a:defRPr lang="es-ES"/>
            </a:defPPr>
            <a:lvl1pPr algn="ctr">
              <a:defRPr sz="8800" b="1">
                <a:ln/>
                <a:solidFill>
                  <a:srgbClr val="9722AA"/>
                </a:solidFill>
              </a:defRPr>
            </a:lvl1pPr>
          </a:lstStyle>
          <a:p>
            <a:pPr lvl="0" rtl="1">
              <a:defRPr/>
            </a:pPr>
            <a:r>
              <a:rPr lang="ar-SA" sz="6600" dirty="0">
                <a:solidFill>
                  <a:srgbClr val="F4642A">
                    <a:lumMod val="75000"/>
                  </a:srgbClr>
                </a:solidFill>
              </a:rPr>
              <a:t>التعامل مع المعلمين الكذبة</a:t>
            </a:r>
            <a:endParaRPr kumimoji="0" lang="en-US" sz="6600" b="1" i="0" u="none" strike="noStrike" kern="1200" cap="none" spc="0" normalizeH="0" baseline="0" noProof="0" dirty="0">
              <a:ln/>
              <a:solidFill>
                <a:srgbClr val="F4642A">
                  <a:lumMod val="75000"/>
                </a:srgbClr>
              </a:solidFill>
              <a:effectLst/>
              <a:uLnTx/>
              <a:uFillTx/>
              <a:latin typeface="Aptos" panose="02110004020202020204"/>
              <a:ea typeface="+mn-ea"/>
              <a:cs typeface="+mn-cs"/>
            </a:endParaRPr>
          </a:p>
        </p:txBody>
      </p:sp>
      <p:pic>
        <p:nvPicPr>
          <p:cNvPr id="4" name="Imagen 3">
            <a:extLst>
              <a:ext uri="{FF2B5EF4-FFF2-40B4-BE49-F238E27FC236}">
                <a16:creationId xmlns:a16="http://schemas.microsoft.com/office/drawing/2014/main" id="{0086E5B0-024E-F501-595C-ADDFB7194CE6}"/>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a:fillRect/>
          </a:stretch>
        </p:blipFill>
        <p:spPr>
          <a:xfrm>
            <a:off x="245347" y="301532"/>
            <a:ext cx="3864537" cy="6254937"/>
          </a:xfrm>
          <a:prstGeom prst="rect">
            <a:avLst/>
          </a:prstGeom>
          <a:solidFill>
            <a:srgbClr val="FFFFFF">
              <a:shade val="85000"/>
            </a:srgbClr>
          </a:solidFill>
          <a:ln w="88900" cap="sq">
            <a:solidFill>
              <a:schemeClr val="accent4">
                <a:lumMod val="40000"/>
                <a:lumOff val="60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913644244"/>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duotone>
              <a:schemeClr val="accent6">
                <a:shade val="45000"/>
                <a:satMod val="135000"/>
              </a:schemeClr>
              <a:prstClr val="white"/>
            </a:duotone>
          </a:blip>
          <a:srcRect/>
          <a:stretch>
            <a:fillRect/>
          </a:stretch>
        </a:blipFill>
        <a:effectLst/>
      </p:bgPr>
    </p:bg>
    <p:spTree>
      <p:nvGrpSpPr>
        <p:cNvPr id="1" name=""/>
        <p:cNvGrpSpPr/>
        <p:nvPr/>
      </p:nvGrpSpPr>
      <p:grpSpPr>
        <a:xfrm>
          <a:off x="0" y="0"/>
          <a:ext cx="0" cy="0"/>
          <a:chOff x="0" y="0"/>
          <a:chExt cx="0" cy="0"/>
        </a:xfrm>
      </p:grpSpPr>
      <p:sp>
        <p:nvSpPr>
          <p:cNvPr id="21" name="Rectángulo 20">
            <a:extLst>
              <a:ext uri="{FF2B5EF4-FFF2-40B4-BE49-F238E27FC236}">
                <a16:creationId xmlns:a16="http://schemas.microsoft.com/office/drawing/2014/main" id="{9D7C23F0-3FA0-DEFE-60F7-45A3A86B4FA0}"/>
              </a:ext>
            </a:extLst>
          </p:cNvPr>
          <p:cNvSpPr>
            <a:spLocks noGrp="1" noRot="1" noMove="1" noResize="1" noEditPoints="1" noAdjustHandles="1" noChangeArrowheads="1" noChangeShapeType="1"/>
          </p:cNvSpPr>
          <p:nvPr/>
        </p:nvSpPr>
        <p:spPr>
          <a:xfrm>
            <a:off x="0" y="0"/>
            <a:ext cx="12192000" cy="1362872"/>
          </a:xfrm>
          <a:prstGeom prst="rect">
            <a:avLst/>
          </a:prstGeom>
          <a:blipFill dpi="0" rotWithShape="1">
            <a:blip r:embed="rId4" cstate="email">
              <a:extLst>
                <a:ext uri="{28A0092B-C50C-407E-A947-70E740481C1C}">
                  <a14:useLocalDpi xmlns:a14="http://schemas.microsoft.com/office/drawing/2010/main"/>
                </a:ext>
              </a:extLst>
            </a:blip>
            <a:srcRect/>
            <a:stretch>
              <a:fillRect/>
            </a:stretch>
          </a:blip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3" name="CuadroTexto 2">
            <a:extLst>
              <a:ext uri="{FF2B5EF4-FFF2-40B4-BE49-F238E27FC236}">
                <a16:creationId xmlns:a16="http://schemas.microsoft.com/office/drawing/2014/main" id="{FCB7D143-710D-7F03-3632-65F340CAE0D9}"/>
              </a:ext>
            </a:extLst>
          </p:cNvPr>
          <p:cNvSpPr txBox="1"/>
          <p:nvPr/>
        </p:nvSpPr>
        <p:spPr>
          <a:xfrm>
            <a:off x="0" y="29184"/>
            <a:ext cx="12192000" cy="707886"/>
          </a:xfrm>
          <a:prstGeom prst="rect">
            <a:avLst/>
          </a:prstGeom>
          <a:noFill/>
        </p:spPr>
        <p:txBody>
          <a:bodyPr wrap="square">
            <a:spAutoFit/>
          </a:bodyPr>
          <a:lstStyle/>
          <a:p>
            <a:pPr lvl="0" algn="ctr" rtl="1">
              <a:defRPr/>
            </a:pPr>
            <a:r>
              <a:rPr lang="ar-SA" sz="4000" b="1" spc="50" dirty="0">
                <a:ln w="9525" cmpd="sng">
                  <a:solidFill>
                    <a:srgbClr val="2DCADB"/>
                  </a:solidFill>
                  <a:prstDash val="solid"/>
                </a:ln>
                <a:solidFill>
                  <a:srgbClr val="70AD47">
                    <a:tint val="1000"/>
                  </a:srgbClr>
                </a:solidFill>
                <a:effectLst>
                  <a:glow rad="38100">
                    <a:srgbClr val="2DCADB">
                      <a:alpha val="40000"/>
                    </a:srgbClr>
                  </a:glow>
                </a:effectLst>
              </a:rPr>
              <a:t>المخادعون المتنكرون في هيئة رسل</a:t>
            </a:r>
            <a:endParaRPr kumimoji="0" lang="en-US" sz="4000" b="1" i="0" u="none" strike="noStrike" kern="1200" cap="none" spc="50" normalizeH="0" baseline="0" noProof="0" dirty="0">
              <a:ln w="9525" cmpd="sng">
                <a:solidFill>
                  <a:srgbClr val="2DCADB"/>
                </a:solidFill>
                <a:prstDash val="solid"/>
              </a:ln>
              <a:solidFill>
                <a:srgbClr val="70AD47">
                  <a:tint val="1000"/>
                </a:srgbClr>
              </a:solidFill>
              <a:effectLst>
                <a:glow rad="38100">
                  <a:srgbClr val="2DCADB">
                    <a:alpha val="40000"/>
                  </a:srgbClr>
                </a:glow>
              </a:effectLst>
              <a:uLnTx/>
              <a:uFillTx/>
              <a:latin typeface="Aptos" panose="02110004020202020204"/>
              <a:ea typeface="+mn-ea"/>
              <a:cs typeface="+mn-cs"/>
            </a:endParaRPr>
          </a:p>
        </p:txBody>
      </p:sp>
      <p:sp>
        <p:nvSpPr>
          <p:cNvPr id="5" name="CuadroTexto 4">
            <a:extLst>
              <a:ext uri="{FF2B5EF4-FFF2-40B4-BE49-F238E27FC236}">
                <a16:creationId xmlns:a16="http://schemas.microsoft.com/office/drawing/2014/main" id="{F4F4CC91-00C1-F090-2380-0F02C38D0A64}"/>
              </a:ext>
            </a:extLst>
          </p:cNvPr>
          <p:cNvSpPr txBox="1"/>
          <p:nvPr/>
        </p:nvSpPr>
        <p:spPr>
          <a:xfrm>
            <a:off x="266700" y="712494"/>
            <a:ext cx="11658599" cy="369332"/>
          </a:xfrm>
          <a:prstGeom prst="rect">
            <a:avLst/>
          </a:prstGeom>
          <a:noFill/>
        </p:spPr>
        <p:txBody>
          <a:bodyPr wrap="square">
            <a:spAutoFit/>
          </a:bodyPr>
          <a:lstStyle/>
          <a:p>
            <a:pPr lvl="0" algn="ctr" rtl="1">
              <a:defRPr/>
            </a:pPr>
            <a:r>
              <a:rPr lang="ar-SA" b="1" dirty="0">
                <a:solidFill>
                  <a:srgbClr val="2DCADB">
                    <a:lumMod val="60000"/>
                    <a:lumOff val="40000"/>
                  </a:srgbClr>
                </a:solidFill>
                <a:latin typeface="Comic Sans MS" panose="030F0702030302020204" pitchFamily="66" charset="0"/>
              </a:rPr>
              <a:t>"لأن هؤلاء هم رسل كذبة، وعمال مخادعون، يتنكرون كرسل للمسيح" (2 </a:t>
            </a:r>
            <a:r>
              <a:rPr lang="ar-SA" b="1" dirty="0" err="1">
                <a:solidFill>
                  <a:srgbClr val="2DCADB">
                    <a:lumMod val="60000"/>
                    <a:lumOff val="40000"/>
                  </a:srgbClr>
                </a:solidFill>
                <a:latin typeface="Comic Sans MS" panose="030F0702030302020204" pitchFamily="66" charset="0"/>
              </a:rPr>
              <a:t>كورنثوس</a:t>
            </a:r>
            <a:r>
              <a:rPr lang="ar-SA" b="1" dirty="0">
                <a:solidFill>
                  <a:srgbClr val="2DCADB">
                    <a:lumMod val="60000"/>
                    <a:lumOff val="40000"/>
                  </a:srgbClr>
                </a:solidFill>
                <a:latin typeface="Comic Sans MS" panose="030F0702030302020204" pitchFamily="66" charset="0"/>
              </a:rPr>
              <a:t> </a:t>
            </a:r>
            <a:r>
              <a:rPr lang="fr-FR" b="1" dirty="0">
                <a:solidFill>
                  <a:srgbClr val="2DCADB">
                    <a:lumMod val="60000"/>
                    <a:lumOff val="40000"/>
                  </a:srgbClr>
                </a:solidFill>
                <a:latin typeface="Comic Sans MS" panose="030F0702030302020204" pitchFamily="66" charset="0"/>
              </a:rPr>
              <a:t>13;11</a:t>
            </a:r>
            <a:r>
              <a:rPr lang="ar-SA" b="1" dirty="0">
                <a:solidFill>
                  <a:srgbClr val="2DCADB">
                    <a:lumMod val="60000"/>
                    <a:lumOff val="40000"/>
                  </a:srgbClr>
                </a:solidFill>
                <a:latin typeface="Comic Sans MS" panose="030F0702030302020204" pitchFamily="66" charset="0"/>
              </a:rPr>
              <a:t>)</a:t>
            </a:r>
            <a:endParaRPr kumimoji="0" lang="en-US" sz="1400" b="1" i="0" u="none" strike="noStrike" kern="1200" cap="none" spc="0" normalizeH="0" baseline="0" noProof="0" dirty="0">
              <a:ln>
                <a:noFill/>
              </a:ln>
              <a:solidFill>
                <a:srgbClr val="2DCADB">
                  <a:lumMod val="60000"/>
                  <a:lumOff val="40000"/>
                </a:srgbClr>
              </a:solidFill>
              <a:effectLst/>
              <a:uLnTx/>
              <a:uFillTx/>
              <a:latin typeface="Comic Sans MS" panose="030F0702030302020204" pitchFamily="66" charset="0"/>
              <a:ea typeface="+mn-ea"/>
              <a:cs typeface="+mn-cs"/>
            </a:endParaRPr>
          </a:p>
        </p:txBody>
      </p:sp>
      <p:sp>
        <p:nvSpPr>
          <p:cNvPr id="6" name="CuadroTexto 5">
            <a:extLst>
              <a:ext uri="{FF2B5EF4-FFF2-40B4-BE49-F238E27FC236}">
                <a16:creationId xmlns:a16="http://schemas.microsoft.com/office/drawing/2014/main" id="{8F3FC727-1A23-9710-3090-B2448E11903A}"/>
              </a:ext>
            </a:extLst>
          </p:cNvPr>
          <p:cNvSpPr txBox="1"/>
          <p:nvPr/>
        </p:nvSpPr>
        <p:spPr>
          <a:xfrm>
            <a:off x="2719427" y="1376733"/>
            <a:ext cx="5675342" cy="1569660"/>
          </a:xfrm>
          <a:prstGeom prst="rect">
            <a:avLst/>
          </a:prstGeom>
          <a:noFill/>
        </p:spPr>
        <p:txBody>
          <a:bodyPr wrap="square" rtlCol="0">
            <a:spAutoFit/>
          </a:bodyPr>
          <a:lstStyle/>
          <a:p>
            <a:pPr lvl="0" algn="r" rtl="1">
              <a:spcBef>
                <a:spcPts val="600"/>
              </a:spcBef>
              <a:defRPr/>
            </a:pPr>
            <a:r>
              <a:rPr lang="ar-SA" sz="2400" b="1" dirty="0">
                <a:solidFill>
                  <a:prstClr val="black"/>
                </a:solidFill>
              </a:rPr>
              <a:t>يرغب بولس في جلب كنيسة طاهرة إلى المسيح </a:t>
            </a:r>
            <a:br>
              <a:rPr lang="es-ES" sz="2400" b="1" dirty="0">
                <a:solidFill>
                  <a:prstClr val="black"/>
                </a:solidFill>
              </a:rPr>
            </a:br>
            <a:r>
              <a:rPr lang="ar-SA" sz="2400" b="1" dirty="0">
                <a:solidFill>
                  <a:prstClr val="black"/>
                </a:solidFill>
              </a:rPr>
              <a:t>(2 كورنثوس </a:t>
            </a:r>
            <a:r>
              <a:rPr lang="fr-FR" sz="2400" b="1" dirty="0">
                <a:solidFill>
                  <a:prstClr val="black"/>
                </a:solidFill>
              </a:rPr>
              <a:t>2::11</a:t>
            </a:r>
            <a:r>
              <a:rPr lang="ar-SA" sz="2400" b="1" dirty="0">
                <a:solidFill>
                  <a:prstClr val="black"/>
                </a:solidFill>
              </a:rPr>
              <a:t>). لكن الكنيسة كانت في خطر أن تخدع، مثل حواء، وتتوقف عن كونها عروس يسوع </a:t>
            </a:r>
            <a:br>
              <a:rPr lang="es-ES" sz="2400" b="1" dirty="0">
                <a:solidFill>
                  <a:prstClr val="black"/>
                </a:solidFill>
              </a:rPr>
            </a:br>
            <a:r>
              <a:rPr lang="ar-SA" sz="2400" b="1" dirty="0">
                <a:solidFill>
                  <a:prstClr val="black"/>
                </a:solidFill>
              </a:rPr>
              <a:t>(2 كورنثوس </a:t>
            </a:r>
            <a:r>
              <a:rPr lang="fr-FR" sz="2400" b="1" dirty="0">
                <a:solidFill>
                  <a:prstClr val="black"/>
                </a:solidFill>
              </a:rPr>
              <a:t>3:11</a:t>
            </a:r>
            <a:r>
              <a:rPr lang="ar-SA" sz="2400" b="1" dirty="0">
                <a:solidFill>
                  <a:prstClr val="black"/>
                </a:solidFill>
              </a:rPr>
              <a:t>).</a:t>
            </a:r>
            <a:endParaRPr kumimoji="0" lang="en-US" sz="24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pic>
        <p:nvPicPr>
          <p:cNvPr id="4" name="Imagen 3">
            <a:extLst>
              <a:ext uri="{FF2B5EF4-FFF2-40B4-BE49-F238E27FC236}">
                <a16:creationId xmlns:a16="http://schemas.microsoft.com/office/drawing/2014/main" id="{01A5F8C5-A1F4-D5A3-965A-BCDC7780A6F9}"/>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14848" y="1491168"/>
            <a:ext cx="2552894" cy="1926274"/>
          </a:xfrm>
          <a:prstGeom prst="rect">
            <a:avLst/>
          </a:prstGeom>
          <a:solidFill>
            <a:srgbClr val="FFFFFF">
              <a:shade val="85000"/>
            </a:srgbClr>
          </a:solidFill>
          <a:ln w="88900" cap="sq">
            <a:solidFill>
              <a:srgbClr val="FED254"/>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Imagen 7">
            <a:extLst>
              <a:ext uri="{FF2B5EF4-FFF2-40B4-BE49-F238E27FC236}">
                <a16:creationId xmlns:a16="http://schemas.microsoft.com/office/drawing/2014/main" id="{C8FE59E1-064C-94C0-D9E2-AB4B01985D24}"/>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8517598" y="1491169"/>
            <a:ext cx="3548800" cy="1996200"/>
          </a:xfrm>
          <a:prstGeom prst="rect">
            <a:avLst/>
          </a:prstGeom>
          <a:ln w="88900" cap="sq" cmpd="thickThin">
            <a:solidFill>
              <a:schemeClr val="accent6">
                <a:lumMod val="75000"/>
              </a:schemeClr>
            </a:solidFill>
            <a:prstDash val="solid"/>
            <a:miter lim="800000"/>
          </a:ln>
          <a:effectLst>
            <a:innerShdw blurRad="76200">
              <a:srgbClr val="000000"/>
            </a:innerShdw>
          </a:effectLst>
        </p:spPr>
      </p:pic>
      <p:pic>
        <p:nvPicPr>
          <p:cNvPr id="10" name="Imagen 9">
            <a:extLst>
              <a:ext uri="{FF2B5EF4-FFF2-40B4-BE49-F238E27FC236}">
                <a16:creationId xmlns:a16="http://schemas.microsoft.com/office/drawing/2014/main" id="{82365DF3-DEAB-74F2-D5CA-821E48AE711C}"/>
              </a:ext>
            </a:extLst>
          </p:cNvPr>
          <p:cNvPicPr>
            <a:picLocks noChangeAspect="1"/>
          </p:cNvPicPr>
          <p:nvPr/>
        </p:nvPicPr>
        <p:blipFill rotWithShape="1">
          <a:blip r:embed="rId7" cstate="email">
            <a:extLst>
              <a:ext uri="{BEBA8EAE-BF5A-486C-A8C5-ECC9F3942E4B}">
                <a14:imgProps xmlns:a14="http://schemas.microsoft.com/office/drawing/2010/main">
                  <a14:imgLayer r:embed="rId8">
                    <a14:imgEffect>
                      <a14:brightnessContrast bright="20000"/>
                    </a14:imgEffect>
                  </a14:imgLayer>
                </a14:imgProps>
              </a:ext>
              <a:ext uri="{28A0092B-C50C-407E-A947-70E740481C1C}">
                <a14:useLocalDpi xmlns:a14="http://schemas.microsoft.com/office/drawing/2010/main"/>
              </a:ext>
            </a:extLst>
          </a:blip>
          <a:srcRect l="7330" r="7330"/>
          <a:stretch>
            <a:fillRect/>
          </a:stretch>
        </p:blipFill>
        <p:spPr>
          <a:xfrm>
            <a:off x="9657184" y="3680924"/>
            <a:ext cx="2438398" cy="2142966"/>
          </a:xfrm>
          <a:prstGeom prst="snip2DiagRect">
            <a:avLst>
              <a:gd name="adj1" fmla="val 20083"/>
              <a:gd name="adj2" fmla="val 20132"/>
            </a:avLst>
          </a:prstGeom>
          <a:solidFill>
            <a:srgbClr val="FFFFFF">
              <a:shade val="85000"/>
            </a:srgbClr>
          </a:solidFill>
          <a:ln w="57150" cap="sq">
            <a:solidFill>
              <a:schemeClr val="accent4">
                <a:lumMod val="75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2" name="Imagen 11">
            <a:extLst>
              <a:ext uri="{FF2B5EF4-FFF2-40B4-BE49-F238E27FC236}">
                <a16:creationId xmlns:a16="http://schemas.microsoft.com/office/drawing/2014/main" id="{266EA6E7-3CB4-F129-1E03-63EBC113DEFD}"/>
              </a:ext>
            </a:extLst>
          </p:cNvPr>
          <p:cNvPicPr>
            <a:picLocks noChangeAspect="1"/>
          </p:cNvPicPr>
          <p:nvPr/>
        </p:nvPicPr>
        <p:blipFill rotWithShape="1">
          <a:blip r:embed="rId9" cstate="email">
            <a:extLst>
              <a:ext uri="{28A0092B-C50C-407E-A947-70E740481C1C}">
                <a14:useLocalDpi xmlns:a14="http://schemas.microsoft.com/office/drawing/2010/main"/>
              </a:ext>
            </a:extLst>
          </a:blip>
          <a:srcRect/>
          <a:stretch>
            <a:fillRect/>
          </a:stretch>
        </p:blipFill>
        <p:spPr>
          <a:xfrm>
            <a:off x="95392" y="3609408"/>
            <a:ext cx="2552894" cy="2167829"/>
          </a:xfrm>
          <a:prstGeom prst="snip2DiagRect">
            <a:avLst>
              <a:gd name="adj1" fmla="val 29616"/>
              <a:gd name="adj2" fmla="val 31026"/>
            </a:avLst>
          </a:prstGeom>
          <a:solidFill>
            <a:srgbClr val="FFFFFF">
              <a:shade val="85000"/>
            </a:srgbClr>
          </a:solidFill>
          <a:ln w="57150" cap="sq">
            <a:solidFill>
              <a:schemeClr val="accent1">
                <a:lumMod val="60000"/>
                <a:lumOff val="40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14" name="CuadroTexto 13">
            <a:extLst>
              <a:ext uri="{FF2B5EF4-FFF2-40B4-BE49-F238E27FC236}">
                <a16:creationId xmlns:a16="http://schemas.microsoft.com/office/drawing/2014/main" id="{8FC9A3B4-D0A8-9C3B-AB18-CFC24D8A02C3}"/>
              </a:ext>
            </a:extLst>
          </p:cNvPr>
          <p:cNvSpPr txBox="1"/>
          <p:nvPr/>
        </p:nvSpPr>
        <p:spPr>
          <a:xfrm>
            <a:off x="2681820" y="2943077"/>
            <a:ext cx="5782787" cy="1569660"/>
          </a:xfrm>
          <a:prstGeom prst="rect">
            <a:avLst/>
          </a:prstGeom>
          <a:noFill/>
        </p:spPr>
        <p:txBody>
          <a:bodyPr wrap="square">
            <a:spAutoFit/>
          </a:bodyPr>
          <a:lstStyle/>
          <a:p>
            <a:pPr lvl="0" algn="r" rtl="1">
              <a:spcBef>
                <a:spcPts val="600"/>
              </a:spcBef>
              <a:defRPr/>
            </a:pPr>
            <a:r>
              <a:rPr lang="ar-SA" sz="2400" b="1" dirty="0">
                <a:solidFill>
                  <a:prstClr val="black"/>
                </a:solidFill>
              </a:rPr>
              <a:t>ما هو الخطر الحقيقي؟ اليهود الذين اعتبروا أنفسهم "رسلا عظماء" ليسوع جاءوا إلى كورنثوس يعلمون "يسوع آخر"، "روح مختلفة"، و"إنجيل مختلف". </a:t>
            </a:r>
            <a:br>
              <a:rPr lang="es-ES" sz="2400" b="1" dirty="0">
                <a:solidFill>
                  <a:prstClr val="black"/>
                </a:solidFill>
              </a:rPr>
            </a:br>
            <a:r>
              <a:rPr lang="ar-SA" sz="2400" b="1" dirty="0">
                <a:solidFill>
                  <a:prstClr val="black"/>
                </a:solidFill>
              </a:rPr>
              <a:t>(2 كورنثوس </a:t>
            </a:r>
            <a:r>
              <a:rPr lang="fr-FR" sz="2400" b="1" dirty="0">
                <a:solidFill>
                  <a:prstClr val="black"/>
                </a:solidFill>
              </a:rPr>
              <a:t>4:11</a:t>
            </a:r>
            <a:r>
              <a:rPr lang="ar-SA" sz="2400" b="1" dirty="0">
                <a:solidFill>
                  <a:prstClr val="black"/>
                </a:solidFill>
              </a:rPr>
              <a:t>-5؛ </a:t>
            </a:r>
            <a:r>
              <a:rPr lang="ar-SA" sz="2400" b="1" dirty="0" err="1">
                <a:solidFill>
                  <a:prstClr val="black"/>
                </a:solidFill>
              </a:rPr>
              <a:t>غلاطيون</a:t>
            </a:r>
            <a:r>
              <a:rPr lang="ar-SA" sz="2400" b="1" dirty="0">
                <a:solidFill>
                  <a:prstClr val="black"/>
                </a:solidFill>
              </a:rPr>
              <a:t> </a:t>
            </a:r>
            <a:r>
              <a:rPr lang="fr-FR" sz="2400" b="1" dirty="0">
                <a:solidFill>
                  <a:prstClr val="black"/>
                </a:solidFill>
              </a:rPr>
              <a:t>8:1</a:t>
            </a:r>
            <a:r>
              <a:rPr lang="ar-SA" sz="2400" b="1" dirty="0">
                <a:solidFill>
                  <a:prstClr val="black"/>
                </a:solidFill>
              </a:rPr>
              <a:t>).</a:t>
            </a:r>
            <a:endParaRPr kumimoji="0" lang="en-US" sz="24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8" name="CuadroTexto 17">
            <a:extLst>
              <a:ext uri="{FF2B5EF4-FFF2-40B4-BE49-F238E27FC236}">
                <a16:creationId xmlns:a16="http://schemas.microsoft.com/office/drawing/2014/main" id="{B1848179-43F7-0D4C-6263-AB4F7B7F4E37}"/>
              </a:ext>
            </a:extLst>
          </p:cNvPr>
          <p:cNvSpPr txBox="1"/>
          <p:nvPr/>
        </p:nvSpPr>
        <p:spPr>
          <a:xfrm>
            <a:off x="2719427" y="4509421"/>
            <a:ext cx="6953636" cy="1569660"/>
          </a:xfrm>
          <a:prstGeom prst="rect">
            <a:avLst/>
          </a:prstGeom>
          <a:noFill/>
        </p:spPr>
        <p:txBody>
          <a:bodyPr wrap="square">
            <a:spAutoFit/>
          </a:bodyPr>
          <a:lstStyle/>
          <a:p>
            <a:pPr lvl="0" algn="r" rtl="1">
              <a:spcBef>
                <a:spcPts val="600"/>
              </a:spcBef>
              <a:defRPr/>
            </a:pPr>
            <a:r>
              <a:rPr lang="ar-SA" sz="2400" b="1" dirty="0">
                <a:solidFill>
                  <a:prstClr val="black"/>
                </a:solidFill>
              </a:rPr>
              <a:t>حقيقة أن شخصا يعظ عن يسوع لا تعني أنه يظهر لنا يسوع الحقيقي، كما ورد في الكتاب المقدس. قد تكون كلماتهم رائعة، لكن الشيطان نفسه يعرف أيضا كيف يتحدث عن العجائب ويقدم نفسه "في ملاك النور" (</a:t>
            </a:r>
            <a:r>
              <a:rPr lang="ar-SA" sz="2400" b="1" dirty="0" err="1">
                <a:solidFill>
                  <a:prstClr val="black"/>
                </a:solidFill>
              </a:rPr>
              <a:t>كورنثوس</a:t>
            </a:r>
            <a:r>
              <a:rPr lang="ar-SA" sz="2400" b="1" dirty="0">
                <a:solidFill>
                  <a:prstClr val="black"/>
                </a:solidFill>
              </a:rPr>
              <a:t> الثاني </a:t>
            </a:r>
            <a:r>
              <a:rPr lang="fr-FR" sz="2400" b="1" dirty="0">
                <a:solidFill>
                  <a:prstClr val="black"/>
                </a:solidFill>
              </a:rPr>
              <a:t>14:11</a:t>
            </a:r>
            <a:r>
              <a:rPr lang="ar-SA" sz="2400" b="1" dirty="0">
                <a:solidFill>
                  <a:prstClr val="black"/>
                </a:solidFill>
              </a:rPr>
              <a:t>).</a:t>
            </a:r>
            <a:endParaRPr kumimoji="0" lang="en-US" sz="24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20" name="CuadroTexto 19">
            <a:extLst>
              <a:ext uri="{FF2B5EF4-FFF2-40B4-BE49-F238E27FC236}">
                <a16:creationId xmlns:a16="http://schemas.microsoft.com/office/drawing/2014/main" id="{786C86B3-3B29-A79B-5E98-FBC687208A44}"/>
              </a:ext>
            </a:extLst>
          </p:cNvPr>
          <p:cNvSpPr txBox="1"/>
          <p:nvPr/>
        </p:nvSpPr>
        <p:spPr>
          <a:xfrm>
            <a:off x="96418" y="6075765"/>
            <a:ext cx="12095582" cy="830997"/>
          </a:xfrm>
          <a:prstGeom prst="rect">
            <a:avLst/>
          </a:prstGeom>
          <a:noFill/>
        </p:spPr>
        <p:txBody>
          <a:bodyPr wrap="square">
            <a:spAutoFit/>
          </a:bodyPr>
          <a:lstStyle/>
          <a:p>
            <a:pPr lvl="0" algn="r" rtl="1">
              <a:spcBef>
                <a:spcPts val="600"/>
              </a:spcBef>
              <a:defRPr/>
            </a:pPr>
            <a:r>
              <a:rPr lang="ar-SA" sz="2400" b="1" dirty="0">
                <a:solidFill>
                  <a:prstClr val="black"/>
                </a:solidFill>
              </a:rPr>
              <a:t>من خلال أفعالهم وكلامهم، يعلم المعلمون الحقيقيون "حقيقة المسيح" (2 </a:t>
            </a:r>
            <a:r>
              <a:rPr lang="ar-SA" sz="2400" b="1" dirty="0" err="1">
                <a:solidFill>
                  <a:prstClr val="black"/>
                </a:solidFill>
              </a:rPr>
              <a:t>كورنثوس</a:t>
            </a:r>
            <a:r>
              <a:rPr lang="ar-SA" sz="2400" b="1" dirty="0">
                <a:solidFill>
                  <a:prstClr val="black"/>
                </a:solidFill>
              </a:rPr>
              <a:t> </a:t>
            </a:r>
            <a:r>
              <a:rPr lang="fr-FR" sz="2400" b="1" dirty="0">
                <a:solidFill>
                  <a:prstClr val="black"/>
                </a:solidFill>
              </a:rPr>
              <a:t>9:11</a:t>
            </a:r>
            <a:r>
              <a:rPr lang="ar-SA" sz="2400" b="1" dirty="0">
                <a:solidFill>
                  <a:prstClr val="black"/>
                </a:solidFill>
              </a:rPr>
              <a:t>-10). لكن المعلمين الكذب، الذين لا يتظاهرون إلا بالتقوى، هم خدم خداع متنكرون في هيئة رسل (2 </a:t>
            </a:r>
            <a:r>
              <a:rPr lang="ar-SA" sz="2400" b="1" dirty="0" err="1">
                <a:solidFill>
                  <a:prstClr val="black"/>
                </a:solidFill>
              </a:rPr>
              <a:t>كورنثوس</a:t>
            </a:r>
            <a:r>
              <a:rPr lang="ar-SA" sz="2400" b="1" dirty="0">
                <a:solidFill>
                  <a:prstClr val="black"/>
                </a:solidFill>
              </a:rPr>
              <a:t> </a:t>
            </a:r>
            <a:r>
              <a:rPr lang="fr-FR" sz="2400" b="1" dirty="0">
                <a:solidFill>
                  <a:prstClr val="black"/>
                </a:solidFill>
              </a:rPr>
              <a:t>13:11</a:t>
            </a:r>
            <a:r>
              <a:rPr lang="ar-SA" sz="2400" b="1" dirty="0">
                <a:solidFill>
                  <a:prstClr val="black"/>
                </a:solidFill>
              </a:rPr>
              <a:t>-15).</a:t>
            </a:r>
            <a:endParaRPr kumimoji="0" lang="en-US" sz="24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9723241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6" presetClass="entr" presetSubtype="37"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barn(outVertic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p:cTn id="21" dur="500" fill="hold"/>
                                        <p:tgtEl>
                                          <p:spTgt spid="4"/>
                                        </p:tgtEl>
                                        <p:attrNameLst>
                                          <p:attrName>ppt_w</p:attrName>
                                        </p:attrNameLst>
                                      </p:cBhvr>
                                      <p:tavLst>
                                        <p:tav tm="0">
                                          <p:val>
                                            <p:fltVal val="0"/>
                                          </p:val>
                                        </p:tav>
                                        <p:tav tm="100000">
                                          <p:val>
                                            <p:strVal val="#ppt_w"/>
                                          </p:val>
                                        </p:tav>
                                      </p:tavLst>
                                    </p:anim>
                                    <p:anim calcmode="lin" valueType="num">
                                      <p:cBhvr>
                                        <p:cTn id="22" dur="500" fill="hold"/>
                                        <p:tgtEl>
                                          <p:spTgt spid="4"/>
                                        </p:tgtEl>
                                        <p:attrNameLst>
                                          <p:attrName>ppt_h</p:attrName>
                                        </p:attrNameLst>
                                      </p:cBhvr>
                                      <p:tavLst>
                                        <p:tav tm="0">
                                          <p:val>
                                            <p:fltVal val="0"/>
                                          </p:val>
                                        </p:tav>
                                        <p:tav tm="100000">
                                          <p:val>
                                            <p:strVal val="#ppt_h"/>
                                          </p:val>
                                        </p:tav>
                                      </p:tavLst>
                                    </p:anim>
                                    <p:animEffect transition="in" filter="fade">
                                      <p:cBhvr>
                                        <p:cTn id="23" dur="500"/>
                                        <p:tgtEl>
                                          <p:spTgt spid="4"/>
                                        </p:tgtEl>
                                      </p:cBhvr>
                                    </p:animEffect>
                                  </p:childTnLst>
                                </p:cTn>
                              </p:par>
                            </p:childTnLst>
                          </p:cTn>
                        </p:par>
                        <p:par>
                          <p:cTn id="24" fill="hold">
                            <p:stCondLst>
                              <p:cond delay="500"/>
                            </p:stCondLst>
                            <p:childTnLst>
                              <p:par>
                                <p:cTn id="25" presetID="22" presetClass="entr" presetSubtype="2" fill="hold" grpId="0" nodeType="after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right)">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53" presetClass="entr" presetSubtype="16" fill="hold" nodeType="clickEffect">
                                  <p:stCondLst>
                                    <p:cond delay="0"/>
                                  </p:stCondLst>
                                  <p:childTnLst>
                                    <p:set>
                                      <p:cBhvr>
                                        <p:cTn id="31" dur="1" fill="hold">
                                          <p:stCondLst>
                                            <p:cond delay="0"/>
                                          </p:stCondLst>
                                        </p:cTn>
                                        <p:tgtEl>
                                          <p:spTgt spid="8"/>
                                        </p:tgtEl>
                                        <p:attrNameLst>
                                          <p:attrName>style.visibility</p:attrName>
                                        </p:attrNameLst>
                                      </p:cBhvr>
                                      <p:to>
                                        <p:strVal val="visible"/>
                                      </p:to>
                                    </p:set>
                                    <p:anim calcmode="lin" valueType="num">
                                      <p:cBhvr>
                                        <p:cTn id="32" dur="500" fill="hold"/>
                                        <p:tgtEl>
                                          <p:spTgt spid="8"/>
                                        </p:tgtEl>
                                        <p:attrNameLst>
                                          <p:attrName>ppt_w</p:attrName>
                                        </p:attrNameLst>
                                      </p:cBhvr>
                                      <p:tavLst>
                                        <p:tav tm="0">
                                          <p:val>
                                            <p:fltVal val="0"/>
                                          </p:val>
                                        </p:tav>
                                        <p:tav tm="100000">
                                          <p:val>
                                            <p:strVal val="#ppt_w"/>
                                          </p:val>
                                        </p:tav>
                                      </p:tavLst>
                                    </p:anim>
                                    <p:anim calcmode="lin" valueType="num">
                                      <p:cBhvr>
                                        <p:cTn id="33" dur="500" fill="hold"/>
                                        <p:tgtEl>
                                          <p:spTgt spid="8"/>
                                        </p:tgtEl>
                                        <p:attrNameLst>
                                          <p:attrName>ppt_h</p:attrName>
                                        </p:attrNameLst>
                                      </p:cBhvr>
                                      <p:tavLst>
                                        <p:tav tm="0">
                                          <p:val>
                                            <p:fltVal val="0"/>
                                          </p:val>
                                        </p:tav>
                                        <p:tav tm="100000">
                                          <p:val>
                                            <p:strVal val="#ppt_h"/>
                                          </p:val>
                                        </p:tav>
                                      </p:tavLst>
                                    </p:anim>
                                    <p:animEffect transition="in" filter="fade">
                                      <p:cBhvr>
                                        <p:cTn id="34" dur="500"/>
                                        <p:tgtEl>
                                          <p:spTgt spid="8"/>
                                        </p:tgtEl>
                                      </p:cBhvr>
                                    </p:animEffect>
                                  </p:childTnLst>
                                </p:cTn>
                              </p:par>
                            </p:childTnLst>
                          </p:cTn>
                        </p:par>
                        <p:par>
                          <p:cTn id="35" fill="hold">
                            <p:stCondLst>
                              <p:cond delay="500"/>
                            </p:stCondLst>
                            <p:childTnLst>
                              <p:par>
                                <p:cTn id="36" presetID="22" presetClass="entr" presetSubtype="2" fill="hold" grpId="0" nodeType="afterEffect">
                                  <p:stCondLst>
                                    <p:cond delay="0"/>
                                  </p:stCondLst>
                                  <p:childTnLst>
                                    <p:set>
                                      <p:cBhvr>
                                        <p:cTn id="37" dur="1" fill="hold">
                                          <p:stCondLst>
                                            <p:cond delay="0"/>
                                          </p:stCondLst>
                                        </p:cTn>
                                        <p:tgtEl>
                                          <p:spTgt spid="14"/>
                                        </p:tgtEl>
                                        <p:attrNameLst>
                                          <p:attrName>style.visibility</p:attrName>
                                        </p:attrNameLst>
                                      </p:cBhvr>
                                      <p:to>
                                        <p:strVal val="visible"/>
                                      </p:to>
                                    </p:set>
                                    <p:animEffect transition="in" filter="wipe(right)">
                                      <p:cBhvr>
                                        <p:cTn id="38" dur="500"/>
                                        <p:tgtEl>
                                          <p:spTgt spid="14"/>
                                        </p:tgtEl>
                                      </p:cBhvr>
                                    </p:animEffect>
                                  </p:childTnLst>
                                </p:cTn>
                              </p:par>
                            </p:childTnLst>
                          </p:cTn>
                        </p:par>
                      </p:childTnLst>
                    </p:cTn>
                  </p:par>
                  <p:par>
                    <p:cTn id="39" fill="hold">
                      <p:stCondLst>
                        <p:cond delay="indefinite"/>
                      </p:stCondLst>
                      <p:childTnLst>
                        <p:par>
                          <p:cTn id="40" fill="hold">
                            <p:stCondLst>
                              <p:cond delay="0"/>
                            </p:stCondLst>
                            <p:childTnLst>
                              <p:par>
                                <p:cTn id="41" presetID="53" presetClass="entr" presetSubtype="16" fill="hold" nodeType="clickEffect">
                                  <p:stCondLst>
                                    <p:cond delay="0"/>
                                  </p:stCondLst>
                                  <p:childTnLst>
                                    <p:set>
                                      <p:cBhvr>
                                        <p:cTn id="42" dur="1" fill="hold">
                                          <p:stCondLst>
                                            <p:cond delay="0"/>
                                          </p:stCondLst>
                                        </p:cTn>
                                        <p:tgtEl>
                                          <p:spTgt spid="12"/>
                                        </p:tgtEl>
                                        <p:attrNameLst>
                                          <p:attrName>style.visibility</p:attrName>
                                        </p:attrNameLst>
                                      </p:cBhvr>
                                      <p:to>
                                        <p:strVal val="visible"/>
                                      </p:to>
                                    </p:set>
                                    <p:anim calcmode="lin" valueType="num">
                                      <p:cBhvr>
                                        <p:cTn id="43" dur="500" fill="hold"/>
                                        <p:tgtEl>
                                          <p:spTgt spid="12"/>
                                        </p:tgtEl>
                                        <p:attrNameLst>
                                          <p:attrName>ppt_w</p:attrName>
                                        </p:attrNameLst>
                                      </p:cBhvr>
                                      <p:tavLst>
                                        <p:tav tm="0">
                                          <p:val>
                                            <p:fltVal val="0"/>
                                          </p:val>
                                        </p:tav>
                                        <p:tav tm="100000">
                                          <p:val>
                                            <p:strVal val="#ppt_w"/>
                                          </p:val>
                                        </p:tav>
                                      </p:tavLst>
                                    </p:anim>
                                    <p:anim calcmode="lin" valueType="num">
                                      <p:cBhvr>
                                        <p:cTn id="44" dur="500" fill="hold"/>
                                        <p:tgtEl>
                                          <p:spTgt spid="12"/>
                                        </p:tgtEl>
                                        <p:attrNameLst>
                                          <p:attrName>ppt_h</p:attrName>
                                        </p:attrNameLst>
                                      </p:cBhvr>
                                      <p:tavLst>
                                        <p:tav tm="0">
                                          <p:val>
                                            <p:fltVal val="0"/>
                                          </p:val>
                                        </p:tav>
                                        <p:tav tm="100000">
                                          <p:val>
                                            <p:strVal val="#ppt_h"/>
                                          </p:val>
                                        </p:tav>
                                      </p:tavLst>
                                    </p:anim>
                                    <p:animEffect transition="in" filter="fade">
                                      <p:cBhvr>
                                        <p:cTn id="45" dur="500"/>
                                        <p:tgtEl>
                                          <p:spTgt spid="12"/>
                                        </p:tgtEl>
                                      </p:cBhvr>
                                    </p:animEffect>
                                  </p:childTnLst>
                                </p:cTn>
                              </p:par>
                            </p:childTnLst>
                          </p:cTn>
                        </p:par>
                        <p:par>
                          <p:cTn id="46" fill="hold">
                            <p:stCondLst>
                              <p:cond delay="500"/>
                            </p:stCondLst>
                            <p:childTnLst>
                              <p:par>
                                <p:cTn id="47" presetID="22" presetClass="entr" presetSubtype="2" fill="hold" grpId="0" nodeType="afterEffect">
                                  <p:stCondLst>
                                    <p:cond delay="0"/>
                                  </p:stCondLst>
                                  <p:childTnLst>
                                    <p:set>
                                      <p:cBhvr>
                                        <p:cTn id="48" dur="1" fill="hold">
                                          <p:stCondLst>
                                            <p:cond delay="0"/>
                                          </p:stCondLst>
                                        </p:cTn>
                                        <p:tgtEl>
                                          <p:spTgt spid="18"/>
                                        </p:tgtEl>
                                        <p:attrNameLst>
                                          <p:attrName>style.visibility</p:attrName>
                                        </p:attrNameLst>
                                      </p:cBhvr>
                                      <p:to>
                                        <p:strVal val="visible"/>
                                      </p:to>
                                    </p:set>
                                    <p:animEffect transition="in" filter="wipe(right)">
                                      <p:cBhvr>
                                        <p:cTn id="49" dur="500"/>
                                        <p:tgtEl>
                                          <p:spTgt spid="18"/>
                                        </p:tgtEl>
                                      </p:cBhvr>
                                    </p:animEffect>
                                  </p:childTnLst>
                                </p:cTn>
                              </p:par>
                            </p:childTnLst>
                          </p:cTn>
                        </p:par>
                      </p:childTnLst>
                    </p:cTn>
                  </p:par>
                  <p:par>
                    <p:cTn id="50" fill="hold">
                      <p:stCondLst>
                        <p:cond delay="indefinite"/>
                      </p:stCondLst>
                      <p:childTnLst>
                        <p:par>
                          <p:cTn id="51" fill="hold">
                            <p:stCondLst>
                              <p:cond delay="0"/>
                            </p:stCondLst>
                            <p:childTnLst>
                              <p:par>
                                <p:cTn id="52" presetID="53" presetClass="entr" presetSubtype="16" fill="hold" nodeType="clickEffect">
                                  <p:stCondLst>
                                    <p:cond delay="0"/>
                                  </p:stCondLst>
                                  <p:childTnLst>
                                    <p:set>
                                      <p:cBhvr>
                                        <p:cTn id="53" dur="1" fill="hold">
                                          <p:stCondLst>
                                            <p:cond delay="0"/>
                                          </p:stCondLst>
                                        </p:cTn>
                                        <p:tgtEl>
                                          <p:spTgt spid="10"/>
                                        </p:tgtEl>
                                        <p:attrNameLst>
                                          <p:attrName>style.visibility</p:attrName>
                                        </p:attrNameLst>
                                      </p:cBhvr>
                                      <p:to>
                                        <p:strVal val="visible"/>
                                      </p:to>
                                    </p:set>
                                    <p:anim calcmode="lin" valueType="num">
                                      <p:cBhvr>
                                        <p:cTn id="54" dur="500" fill="hold"/>
                                        <p:tgtEl>
                                          <p:spTgt spid="10"/>
                                        </p:tgtEl>
                                        <p:attrNameLst>
                                          <p:attrName>ppt_w</p:attrName>
                                        </p:attrNameLst>
                                      </p:cBhvr>
                                      <p:tavLst>
                                        <p:tav tm="0">
                                          <p:val>
                                            <p:fltVal val="0"/>
                                          </p:val>
                                        </p:tav>
                                        <p:tav tm="100000">
                                          <p:val>
                                            <p:strVal val="#ppt_w"/>
                                          </p:val>
                                        </p:tav>
                                      </p:tavLst>
                                    </p:anim>
                                    <p:anim calcmode="lin" valueType="num">
                                      <p:cBhvr>
                                        <p:cTn id="55" dur="500" fill="hold"/>
                                        <p:tgtEl>
                                          <p:spTgt spid="10"/>
                                        </p:tgtEl>
                                        <p:attrNameLst>
                                          <p:attrName>ppt_h</p:attrName>
                                        </p:attrNameLst>
                                      </p:cBhvr>
                                      <p:tavLst>
                                        <p:tav tm="0">
                                          <p:val>
                                            <p:fltVal val="0"/>
                                          </p:val>
                                        </p:tav>
                                        <p:tav tm="100000">
                                          <p:val>
                                            <p:strVal val="#ppt_h"/>
                                          </p:val>
                                        </p:tav>
                                      </p:tavLst>
                                    </p:anim>
                                    <p:animEffect transition="in" filter="fade">
                                      <p:cBhvr>
                                        <p:cTn id="56" dur="500"/>
                                        <p:tgtEl>
                                          <p:spTgt spid="10"/>
                                        </p:tgtEl>
                                      </p:cBhvr>
                                    </p:animEffect>
                                  </p:childTnLst>
                                </p:cTn>
                              </p:par>
                            </p:childTnLst>
                          </p:cTn>
                        </p:par>
                        <p:par>
                          <p:cTn id="57" fill="hold">
                            <p:stCondLst>
                              <p:cond delay="500"/>
                            </p:stCondLst>
                            <p:childTnLst>
                              <p:par>
                                <p:cTn id="58" presetID="22" presetClass="entr" presetSubtype="2" fill="hold" grpId="0" nodeType="afterEffect">
                                  <p:stCondLst>
                                    <p:cond delay="0"/>
                                  </p:stCondLst>
                                  <p:childTnLst>
                                    <p:set>
                                      <p:cBhvr>
                                        <p:cTn id="59" dur="1" fill="hold">
                                          <p:stCondLst>
                                            <p:cond delay="0"/>
                                          </p:stCondLst>
                                        </p:cTn>
                                        <p:tgtEl>
                                          <p:spTgt spid="20"/>
                                        </p:tgtEl>
                                        <p:attrNameLst>
                                          <p:attrName>style.visibility</p:attrName>
                                        </p:attrNameLst>
                                      </p:cBhvr>
                                      <p:to>
                                        <p:strVal val="visible"/>
                                      </p:to>
                                    </p:set>
                                    <p:animEffect transition="in" filter="wipe(right)">
                                      <p:cBhvr>
                                        <p:cTn id="60"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14" grpId="0"/>
      <p:bldP spid="18" grpId="0"/>
      <p:bldP spid="20"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duotone>
              <a:schemeClr val="accent1">
                <a:shade val="45000"/>
                <a:satMod val="135000"/>
              </a:schemeClr>
              <a:prstClr val="white"/>
            </a:duotone>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54FA4C89-8AEF-4E42-6050-9C28C25D9172}"/>
            </a:ext>
          </a:extLst>
        </p:cNvPr>
        <p:cNvGrpSpPr/>
        <p:nvPr/>
      </p:nvGrpSpPr>
      <p:grpSpPr>
        <a:xfrm>
          <a:off x="0" y="0"/>
          <a:ext cx="0" cy="0"/>
          <a:chOff x="0" y="0"/>
          <a:chExt cx="0" cy="0"/>
        </a:xfrm>
      </p:grpSpPr>
      <p:sp>
        <p:nvSpPr>
          <p:cNvPr id="11" name="Rectángulo 10">
            <a:extLst>
              <a:ext uri="{FF2B5EF4-FFF2-40B4-BE49-F238E27FC236}">
                <a16:creationId xmlns:a16="http://schemas.microsoft.com/office/drawing/2014/main" id="{B9F579D9-3D7C-6829-7A78-3FB0CEC7216B}"/>
              </a:ext>
            </a:extLst>
          </p:cNvPr>
          <p:cNvSpPr>
            <a:spLocks noGrp="1" noRot="1" noMove="1" noResize="1" noEditPoints="1" noAdjustHandles="1" noChangeArrowheads="1" noChangeShapeType="1"/>
          </p:cNvSpPr>
          <p:nvPr/>
        </p:nvSpPr>
        <p:spPr>
          <a:xfrm>
            <a:off x="0" y="0"/>
            <a:ext cx="12180584" cy="1369387"/>
          </a:xfrm>
          <a:prstGeom prst="rect">
            <a:avLst/>
          </a:prstGeom>
          <a:blipFill dpi="0" rotWithShape="1">
            <a:blip r:embed="rId4" cstate="email">
              <a:duotone>
                <a:prstClr val="black"/>
                <a:schemeClr val="accent1">
                  <a:tint val="45000"/>
                  <a:satMod val="400000"/>
                </a:schemeClr>
              </a:duotone>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a:ext>
              </a:extLst>
            </a:blip>
            <a:srcRect/>
            <a:stretch>
              <a:fillRect l="-77000"/>
            </a:stretch>
          </a:blip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3" name="CuadroTexto 2">
            <a:extLst>
              <a:ext uri="{FF2B5EF4-FFF2-40B4-BE49-F238E27FC236}">
                <a16:creationId xmlns:a16="http://schemas.microsoft.com/office/drawing/2014/main" id="{1378590A-9F58-E3CE-C8B0-E898C26CEC74}"/>
              </a:ext>
            </a:extLst>
          </p:cNvPr>
          <p:cNvSpPr txBox="1"/>
          <p:nvPr/>
        </p:nvSpPr>
        <p:spPr>
          <a:xfrm>
            <a:off x="1" y="-13621"/>
            <a:ext cx="12191999" cy="769441"/>
          </a:xfrm>
          <a:prstGeom prst="rect">
            <a:avLst/>
          </a:prstGeom>
          <a:noFill/>
        </p:spPr>
        <p:txBody>
          <a:bodyPr wrap="square">
            <a:spAutoFit/>
            <a:scene3d>
              <a:camera prst="orthographicFront"/>
              <a:lightRig rig="threePt" dir="t"/>
            </a:scene3d>
            <a:sp3d extrusionH="57150" contourW="25400">
              <a:bevelT h="25400" prst="softRound"/>
              <a:contourClr>
                <a:schemeClr val="accent1"/>
              </a:contourClr>
            </a:sp3d>
          </a:bodyPr>
          <a:lstStyle/>
          <a:p>
            <a:pPr lvl="0" algn="ctr" rtl="1">
              <a:defRPr/>
            </a:pPr>
            <a:r>
              <a:rPr lang="ar-SA" sz="4400" b="1" spc="300" dirty="0">
                <a:ln w="22225">
                  <a:noFill/>
                  <a:prstDash val="solid"/>
                </a:ln>
                <a:solidFill>
                  <a:srgbClr val="2DCADB">
                    <a:lumMod val="40000"/>
                    <a:lumOff val="60000"/>
                  </a:srgbClr>
                </a:solidFill>
                <a:effectLst>
                  <a:outerShdw blurRad="38100" dist="38100" dir="2700000" algn="tl">
                    <a:srgbClr val="000000">
                      <a:alpha val="43137"/>
                    </a:srgbClr>
                  </a:outerShdw>
                </a:effectLst>
              </a:rPr>
              <a:t>بولس والمعلمون الكذبة</a:t>
            </a:r>
            <a:endParaRPr kumimoji="0" lang="en-US" sz="4400" b="1" i="0" u="none" strike="noStrike" kern="1200" cap="none" spc="300" normalizeH="0" baseline="0" noProof="0" dirty="0">
              <a:ln w="22225">
                <a:noFill/>
                <a:prstDash val="solid"/>
              </a:ln>
              <a:solidFill>
                <a:srgbClr val="2DCADB">
                  <a:lumMod val="40000"/>
                  <a:lumOff val="60000"/>
                </a:srgbClr>
              </a:solidFill>
              <a:effectLst>
                <a:outerShdw blurRad="38100" dist="38100" dir="2700000" algn="tl">
                  <a:srgbClr val="000000">
                    <a:alpha val="43137"/>
                  </a:srgbClr>
                </a:outerShdw>
              </a:effectLst>
              <a:uLnTx/>
              <a:uFillTx/>
              <a:latin typeface="Aptos" panose="02110004020202020204"/>
              <a:ea typeface="+mn-ea"/>
              <a:cs typeface="+mn-cs"/>
            </a:endParaRPr>
          </a:p>
        </p:txBody>
      </p:sp>
      <p:sp>
        <p:nvSpPr>
          <p:cNvPr id="5" name="CuadroTexto 4">
            <a:extLst>
              <a:ext uri="{FF2B5EF4-FFF2-40B4-BE49-F238E27FC236}">
                <a16:creationId xmlns:a16="http://schemas.microsoft.com/office/drawing/2014/main" id="{AD72E24C-A5B8-D982-19AB-DB1B1B368CF4}"/>
              </a:ext>
            </a:extLst>
          </p:cNvPr>
          <p:cNvSpPr txBox="1"/>
          <p:nvPr/>
        </p:nvSpPr>
        <p:spPr>
          <a:xfrm>
            <a:off x="1" y="724197"/>
            <a:ext cx="12191998" cy="430887"/>
          </a:xfrm>
          <a:prstGeom prst="rect">
            <a:avLst/>
          </a:prstGeom>
          <a:noFill/>
        </p:spPr>
        <p:txBody>
          <a:bodyPr wrap="square">
            <a:spAutoFit/>
          </a:bodyPr>
          <a:lstStyle/>
          <a:p>
            <a:pPr lvl="0" algn="ctr" rtl="1">
              <a:defRPr/>
            </a:pPr>
            <a:r>
              <a:rPr kumimoji="0" lang="en-US" sz="1800" b="1" i="0" u="none" strike="noStrike" kern="1200" cap="none" spc="0" normalizeH="0" baseline="0" noProof="0" dirty="0">
                <a:ln>
                  <a:noFill/>
                </a:ln>
                <a:solidFill>
                  <a:srgbClr val="FBD805">
                    <a:lumMod val="40000"/>
                    <a:lumOff val="60000"/>
                  </a:srgbClr>
                </a:solidFill>
                <a:effectLst>
                  <a:glow rad="127000">
                    <a:srgbClr val="284A2D"/>
                  </a:glow>
                </a:effectLst>
                <a:uLnTx/>
                <a:uFillTx/>
                <a:latin typeface="Comic Sans MS" panose="030F0702030302020204" pitchFamily="66" charset="0"/>
                <a:ea typeface="+mn-ea"/>
                <a:cs typeface="+mn-cs"/>
              </a:rPr>
              <a:t>“</a:t>
            </a:r>
            <a:r>
              <a:rPr lang="ar-SA" sz="2200" b="1" dirty="0">
                <a:solidFill>
                  <a:srgbClr val="FBD805">
                    <a:lumMod val="40000"/>
                    <a:lumOff val="60000"/>
                  </a:srgbClr>
                </a:solidFill>
                <a:effectLst>
                  <a:glow rad="127000">
                    <a:srgbClr val="284A2D"/>
                  </a:glow>
                </a:effectLst>
                <a:latin typeface="Comic Sans MS" panose="030F0702030302020204" pitchFamily="66" charset="0"/>
              </a:rPr>
              <a:t>هل هم عبرانيون؟ وأنا كذلك. هل هم إسرائيليون؟ وأنا كذلك. هل هم من نسل إبراهيم؟ وأنا كذلك. </a:t>
            </a:r>
            <a:r>
              <a:rPr lang="ar-SA" b="1" dirty="0">
                <a:solidFill>
                  <a:srgbClr val="FBD805">
                    <a:lumMod val="40000"/>
                    <a:lumOff val="60000"/>
                  </a:srgbClr>
                </a:solidFill>
                <a:effectLst>
                  <a:glow rad="127000">
                    <a:srgbClr val="284A2D"/>
                  </a:glow>
                </a:effectLst>
                <a:latin typeface="Comic Sans MS" panose="030F0702030302020204" pitchFamily="66" charset="0"/>
              </a:rPr>
              <a:t>(2 </a:t>
            </a:r>
            <a:r>
              <a:rPr lang="ar-SA" b="1" dirty="0" err="1">
                <a:solidFill>
                  <a:srgbClr val="FBD805">
                    <a:lumMod val="40000"/>
                    <a:lumOff val="60000"/>
                  </a:srgbClr>
                </a:solidFill>
                <a:effectLst>
                  <a:glow rad="127000">
                    <a:srgbClr val="284A2D"/>
                  </a:glow>
                </a:effectLst>
                <a:latin typeface="Comic Sans MS" panose="030F0702030302020204" pitchFamily="66" charset="0"/>
              </a:rPr>
              <a:t>كورنثوس</a:t>
            </a:r>
            <a:r>
              <a:rPr lang="ar-SA" b="1" dirty="0">
                <a:solidFill>
                  <a:srgbClr val="FBD805">
                    <a:lumMod val="40000"/>
                    <a:lumOff val="60000"/>
                  </a:srgbClr>
                </a:solidFill>
                <a:effectLst>
                  <a:glow rad="127000">
                    <a:srgbClr val="284A2D"/>
                  </a:glow>
                </a:effectLst>
                <a:latin typeface="Comic Sans MS" panose="030F0702030302020204" pitchFamily="66" charset="0"/>
              </a:rPr>
              <a:t> </a:t>
            </a:r>
            <a:r>
              <a:rPr lang="fr-FR" b="1" dirty="0">
                <a:solidFill>
                  <a:srgbClr val="FBD805">
                    <a:lumMod val="40000"/>
                    <a:lumOff val="60000"/>
                  </a:srgbClr>
                </a:solidFill>
                <a:effectLst>
                  <a:glow rad="127000">
                    <a:srgbClr val="284A2D"/>
                  </a:glow>
                </a:effectLst>
                <a:latin typeface="Comic Sans MS" panose="030F0702030302020204" pitchFamily="66" charset="0"/>
              </a:rPr>
              <a:t>(22:11</a:t>
            </a:r>
            <a:endParaRPr kumimoji="0" lang="en-US" sz="1400" b="1" i="0" u="none" strike="noStrike" kern="1200" cap="none" spc="0" normalizeH="0" baseline="0" noProof="0" dirty="0">
              <a:ln>
                <a:noFill/>
              </a:ln>
              <a:solidFill>
                <a:srgbClr val="FBD805">
                  <a:lumMod val="40000"/>
                  <a:lumOff val="60000"/>
                </a:srgbClr>
              </a:solidFill>
              <a:effectLst>
                <a:glow rad="127000">
                  <a:srgbClr val="284A2D"/>
                </a:glow>
              </a:effectLst>
              <a:uLnTx/>
              <a:uFillTx/>
              <a:latin typeface="Comic Sans MS" panose="030F0702030302020204" pitchFamily="66" charset="0"/>
              <a:ea typeface="+mn-ea"/>
              <a:cs typeface="+mn-cs"/>
            </a:endParaRPr>
          </a:p>
        </p:txBody>
      </p:sp>
      <p:sp>
        <p:nvSpPr>
          <p:cNvPr id="6" name="CuadroTexto 5">
            <a:extLst>
              <a:ext uri="{FF2B5EF4-FFF2-40B4-BE49-F238E27FC236}">
                <a16:creationId xmlns:a16="http://schemas.microsoft.com/office/drawing/2014/main" id="{70CC40CA-8802-BFC0-52A1-836317A45124}"/>
              </a:ext>
            </a:extLst>
          </p:cNvPr>
          <p:cNvSpPr txBox="1"/>
          <p:nvPr/>
        </p:nvSpPr>
        <p:spPr>
          <a:xfrm>
            <a:off x="3978613" y="1454727"/>
            <a:ext cx="8201970" cy="830997"/>
          </a:xfrm>
          <a:prstGeom prst="rect">
            <a:avLst/>
          </a:prstGeom>
          <a:noFill/>
        </p:spPr>
        <p:txBody>
          <a:bodyPr wrap="square" rtlCol="0">
            <a:spAutoFit/>
          </a:bodyPr>
          <a:lstStyle/>
          <a:p>
            <a:pPr lvl="0" algn="r" rtl="1">
              <a:spcBef>
                <a:spcPts val="600"/>
              </a:spcBef>
              <a:defRPr/>
            </a:pPr>
            <a:r>
              <a:rPr lang="ar-SA" sz="2400" b="1" dirty="0">
                <a:solidFill>
                  <a:prstClr val="black"/>
                </a:solidFill>
              </a:rPr>
              <a:t>ما هي أوجه التشابه بين بولس والمعلمين الكذب؟ كانوا جميعا يهودا اعتنقوا المسيحية (2 </a:t>
            </a:r>
            <a:r>
              <a:rPr lang="ar-SA" sz="2400" b="1" dirty="0" err="1">
                <a:solidFill>
                  <a:prstClr val="black"/>
                </a:solidFill>
              </a:rPr>
              <a:t>كورنثوس</a:t>
            </a:r>
            <a:r>
              <a:rPr lang="ar-SA" sz="2400" b="1" dirty="0">
                <a:solidFill>
                  <a:prstClr val="black"/>
                </a:solidFill>
              </a:rPr>
              <a:t> </a:t>
            </a:r>
            <a:r>
              <a:rPr lang="fr-FR" sz="2400" b="1" dirty="0">
                <a:solidFill>
                  <a:prstClr val="black"/>
                </a:solidFill>
              </a:rPr>
              <a:t>22:11</a:t>
            </a:r>
            <a:r>
              <a:rPr lang="ar-SA" sz="2400" b="1" dirty="0">
                <a:solidFill>
                  <a:prstClr val="black"/>
                </a:solidFill>
              </a:rPr>
              <a:t>).</a:t>
            </a:r>
            <a:endParaRPr kumimoji="0" lang="en-US" sz="24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pic>
        <p:nvPicPr>
          <p:cNvPr id="4" name="Imagen 3">
            <a:extLst>
              <a:ext uri="{FF2B5EF4-FFF2-40B4-BE49-F238E27FC236}">
                <a16:creationId xmlns:a16="http://schemas.microsoft.com/office/drawing/2014/main" id="{50257D89-DB2F-9E07-69CF-133DE4686A39}"/>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a:fillRect/>
          </a:stretch>
        </p:blipFill>
        <p:spPr>
          <a:xfrm>
            <a:off x="9330182" y="4582928"/>
            <a:ext cx="2683671" cy="2144619"/>
          </a:xfrm>
          <a:prstGeom prst="roundRect">
            <a:avLst>
              <a:gd name="adj" fmla="val 0"/>
            </a:avLst>
          </a:prstGeom>
          <a:solidFill>
            <a:srgbClr val="FFFFFF"/>
          </a:solidFill>
          <a:ln w="76200" cap="sq">
            <a:solidFill>
              <a:srgbClr val="326160"/>
            </a:solidFill>
            <a:miter lim="800000"/>
          </a:ln>
          <a:effectLst/>
          <a:scene3d>
            <a:camera prst="orthographicFront"/>
            <a:lightRig rig="threePt" dir="t">
              <a:rot lat="0" lon="0" rev="2700000"/>
            </a:lightRig>
          </a:scene3d>
          <a:sp3d>
            <a:bevelT h="38100"/>
            <a:contourClr>
              <a:srgbClr val="C0C0C0"/>
            </a:contourClr>
          </a:sp3d>
        </p:spPr>
      </p:pic>
      <p:pic>
        <p:nvPicPr>
          <p:cNvPr id="8" name="Imagen 7">
            <a:extLst>
              <a:ext uri="{FF2B5EF4-FFF2-40B4-BE49-F238E27FC236}">
                <a16:creationId xmlns:a16="http://schemas.microsoft.com/office/drawing/2014/main" id="{EE449946-CD57-EFC4-8E66-244FC8AE20B6}"/>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142875" y="1435271"/>
            <a:ext cx="3769255" cy="4679076"/>
          </a:xfrm>
          <a:prstGeom prst="rect">
            <a:avLst/>
          </a:prstGeom>
          <a:effectLst/>
          <a:scene3d>
            <a:camera prst="orthographicFront"/>
            <a:lightRig rig="threePt" dir="t"/>
          </a:scene3d>
          <a:sp3d>
            <a:bevelT prst="relaxedInset"/>
          </a:sp3d>
        </p:spPr>
      </p:pic>
      <p:sp>
        <p:nvSpPr>
          <p:cNvPr id="10" name="CuadroTexto 9">
            <a:extLst>
              <a:ext uri="{FF2B5EF4-FFF2-40B4-BE49-F238E27FC236}">
                <a16:creationId xmlns:a16="http://schemas.microsoft.com/office/drawing/2014/main" id="{AB57A12E-FCF0-73AB-F017-03053F6A95CF}"/>
              </a:ext>
            </a:extLst>
          </p:cNvPr>
          <p:cNvSpPr txBox="1"/>
          <p:nvPr/>
        </p:nvSpPr>
        <p:spPr>
          <a:xfrm>
            <a:off x="3978613" y="4582928"/>
            <a:ext cx="5184842" cy="1569660"/>
          </a:xfrm>
          <a:prstGeom prst="rect">
            <a:avLst/>
          </a:prstGeom>
          <a:noFill/>
        </p:spPr>
        <p:txBody>
          <a:bodyPr wrap="square">
            <a:spAutoFit/>
          </a:bodyPr>
          <a:lstStyle/>
          <a:p>
            <a:pPr lvl="0" algn="r" rtl="1">
              <a:spcBef>
                <a:spcPts val="600"/>
              </a:spcBef>
              <a:defRPr/>
            </a:pPr>
            <a:r>
              <a:rPr lang="ar-SA" sz="2400" b="1" dirty="0">
                <a:solidFill>
                  <a:prstClr val="black"/>
                </a:solidFill>
              </a:rPr>
              <a:t>وهنا ينتهي "جنون" بولس. لم يرغب في إعطاء انطباع بأنه يريد التفاخر بما فعله من أجل المسيح. تباهيه الحقيقي (أو مجده) كان ما فعله المسيح من أجله.</a:t>
            </a:r>
            <a:endParaRPr kumimoji="0" lang="en-US" sz="24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 name="CuadroTexto 6">
            <a:extLst>
              <a:ext uri="{FF2B5EF4-FFF2-40B4-BE49-F238E27FC236}">
                <a16:creationId xmlns:a16="http://schemas.microsoft.com/office/drawing/2014/main" id="{0195BE2E-C3D2-6565-35AC-120DF9B5D1C9}"/>
              </a:ext>
            </a:extLst>
          </p:cNvPr>
          <p:cNvSpPr txBox="1"/>
          <p:nvPr/>
        </p:nvSpPr>
        <p:spPr>
          <a:xfrm>
            <a:off x="-1" y="6102202"/>
            <a:ext cx="9163455" cy="830997"/>
          </a:xfrm>
          <a:prstGeom prst="rect">
            <a:avLst/>
          </a:prstGeom>
          <a:noFill/>
        </p:spPr>
        <p:txBody>
          <a:bodyPr wrap="square">
            <a:spAutoFit/>
          </a:bodyPr>
          <a:lstStyle/>
          <a:p>
            <a:pPr lvl="0" algn="r" rtl="1">
              <a:defRPr/>
            </a:pPr>
            <a:r>
              <a:rPr lang="ar-SA" sz="2400" b="1" dirty="0">
                <a:solidFill>
                  <a:prstClr val="black"/>
                </a:solidFill>
              </a:rPr>
              <a:t>كانت قوته الحقيقية تكمن في ضعفه، مما جعله يعتمد كليا على يسوع </a:t>
            </a:r>
            <a:br>
              <a:rPr lang="es-ES" sz="2400" b="1" dirty="0">
                <a:solidFill>
                  <a:prstClr val="black"/>
                </a:solidFill>
              </a:rPr>
            </a:br>
            <a:r>
              <a:rPr lang="ar-SA" sz="2400" b="1" dirty="0">
                <a:solidFill>
                  <a:prstClr val="black"/>
                </a:solidFill>
              </a:rPr>
              <a:t>(2 كورنثوس </a:t>
            </a:r>
            <a:r>
              <a:rPr lang="fr-FR" sz="2400" b="1" dirty="0">
                <a:solidFill>
                  <a:prstClr val="black"/>
                </a:solidFill>
              </a:rPr>
              <a:t>30:11</a:t>
            </a:r>
            <a:r>
              <a:rPr lang="ar-SA" sz="2400" b="1" dirty="0">
                <a:solidFill>
                  <a:prstClr val="black"/>
                </a:solidFill>
              </a:rPr>
              <a:t>-</a:t>
            </a:r>
            <a:r>
              <a:rPr lang="fr-FR" sz="2400" b="1" dirty="0">
                <a:solidFill>
                  <a:prstClr val="black"/>
                </a:solidFill>
              </a:rPr>
              <a:t>31</a:t>
            </a:r>
            <a:r>
              <a:rPr lang="ar-SA" sz="2400" b="1" dirty="0">
                <a:solidFill>
                  <a:prstClr val="black"/>
                </a:solidFill>
              </a:rPr>
              <a:t>؛ </a:t>
            </a:r>
            <a:r>
              <a:rPr lang="fr-FR" sz="2400" b="1" dirty="0">
                <a:solidFill>
                  <a:prstClr val="black"/>
                </a:solidFill>
              </a:rPr>
              <a:t>6:12</a:t>
            </a:r>
            <a:r>
              <a:rPr lang="ar-SA" sz="2400" b="1" dirty="0">
                <a:solidFill>
                  <a:prstClr val="black"/>
                </a:solidFill>
              </a:rPr>
              <a:t>-</a:t>
            </a:r>
            <a:r>
              <a:rPr lang="fr-FR" sz="2400" b="1" dirty="0">
                <a:solidFill>
                  <a:prstClr val="black"/>
                </a:solidFill>
              </a:rPr>
              <a:t>10</a:t>
            </a:r>
            <a:r>
              <a:rPr lang="ar-SA" sz="2400" b="1" dirty="0">
                <a:solidFill>
                  <a:prstClr val="black"/>
                </a:solidFill>
              </a:rPr>
              <a:t>).</a:t>
            </a:r>
            <a:endParaRPr kumimoji="0" lang="en-US" sz="20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 name="CuadroTexto 8">
            <a:extLst>
              <a:ext uri="{FF2B5EF4-FFF2-40B4-BE49-F238E27FC236}">
                <a16:creationId xmlns:a16="http://schemas.microsoft.com/office/drawing/2014/main" id="{0EFB5F8C-F49B-17A9-955C-985149DD5BB8}"/>
              </a:ext>
            </a:extLst>
          </p:cNvPr>
          <p:cNvSpPr txBox="1"/>
          <p:nvPr/>
        </p:nvSpPr>
        <p:spPr>
          <a:xfrm>
            <a:off x="3978613" y="2280164"/>
            <a:ext cx="8201970" cy="2308324"/>
          </a:xfrm>
          <a:prstGeom prst="rect">
            <a:avLst/>
          </a:prstGeom>
          <a:noFill/>
        </p:spPr>
        <p:txBody>
          <a:bodyPr wrap="square">
            <a:spAutoFit/>
          </a:bodyPr>
          <a:lstStyle/>
          <a:p>
            <a:pPr algn="r" rtl="1"/>
            <a:r>
              <a:rPr lang="ar-SA" sz="2400" b="1" dirty="0"/>
              <a:t>ما هي الاختلافات بينهم؟ هنا يبدأ جنون بولس كما كان هو يقول هو: «أَهُمْ خُدَّامُ الْمَسِيحِ؟ أَقُولُ كَمُخْتَلِ الْعَقْلِ: فَأَنَا أَفْضَلُ» (2 </a:t>
            </a:r>
            <a:r>
              <a:rPr lang="ar-SA" sz="2400" b="1" dirty="0" err="1"/>
              <a:t>كورنثوس</a:t>
            </a:r>
            <a:r>
              <a:rPr lang="ar-SA" sz="2400" b="1" dirty="0"/>
              <a:t> </a:t>
            </a:r>
            <a:r>
              <a:rPr lang="fr-FR" sz="2400" b="1" dirty="0"/>
              <a:t>23:11</a:t>
            </a:r>
            <a:r>
              <a:rPr lang="ar-SA" sz="2400" b="1" dirty="0"/>
              <a:t>). إذا كان أولئك الآخرون يفتخرون بأنهم تألموا من أجل المسيح، فإن بولس كان أكثر استحقاقًا بكثير: تعرّض للجلد؛ وسُجن؛ وتعرّض لخطر الموت؛ ورُجم؛ وتحطمت به السفينة في البحر؛ وأحاطت به أخطار من كل نوع؛ وعانى من الجوع والعطش والبرد والعُري؛ وكان يحمل باستمرار همّ الكنائس (2 </a:t>
            </a:r>
            <a:r>
              <a:rPr lang="ar-SA" sz="2400" b="1" dirty="0" err="1"/>
              <a:t>كورنثوس</a:t>
            </a:r>
            <a:r>
              <a:rPr lang="ar-SA" sz="2400" b="1" dirty="0"/>
              <a:t> </a:t>
            </a:r>
            <a:r>
              <a:rPr lang="fr-FR" sz="2400" b="1" dirty="0"/>
              <a:t>23:11</a:t>
            </a:r>
            <a:r>
              <a:rPr lang="ar-SA" sz="2400" b="1" dirty="0"/>
              <a:t>ب–29).</a:t>
            </a:r>
            <a:endParaRPr lang="ar-SA" sz="2400" dirty="0"/>
          </a:p>
        </p:txBody>
      </p:sp>
    </p:spTree>
    <p:extLst>
      <p:ext uri="{BB962C8B-B14F-4D97-AF65-F5344CB8AC3E}">
        <p14:creationId xmlns:p14="http://schemas.microsoft.com/office/powerpoint/2010/main" val="29176523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6" presetClass="entr" presetSubtype="37"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barn(outVertic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2"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ipe(right)">
                                      <p:cBhvr>
                                        <p:cTn id="21" dur="500"/>
                                        <p:tgtEl>
                                          <p:spTgt spid="6"/>
                                        </p:tgtEl>
                                      </p:cBhvr>
                                    </p:animEffect>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nodeType="clickEffect">
                                  <p:stCondLst>
                                    <p:cond delay="0"/>
                                  </p:stCondLst>
                                  <p:childTnLst>
                                    <p:set>
                                      <p:cBhvr>
                                        <p:cTn id="25" dur="1" fill="hold">
                                          <p:stCondLst>
                                            <p:cond delay="0"/>
                                          </p:stCondLst>
                                        </p:cTn>
                                        <p:tgtEl>
                                          <p:spTgt spid="8"/>
                                        </p:tgtEl>
                                        <p:attrNameLst>
                                          <p:attrName>style.visibility</p:attrName>
                                        </p:attrNameLst>
                                      </p:cBhvr>
                                      <p:to>
                                        <p:strVal val="visible"/>
                                      </p:to>
                                    </p:set>
                                    <p:anim calcmode="lin" valueType="num">
                                      <p:cBhvr>
                                        <p:cTn id="26" dur="500" fill="hold"/>
                                        <p:tgtEl>
                                          <p:spTgt spid="8"/>
                                        </p:tgtEl>
                                        <p:attrNameLst>
                                          <p:attrName>ppt_w</p:attrName>
                                        </p:attrNameLst>
                                      </p:cBhvr>
                                      <p:tavLst>
                                        <p:tav tm="0">
                                          <p:val>
                                            <p:fltVal val="0"/>
                                          </p:val>
                                        </p:tav>
                                        <p:tav tm="100000">
                                          <p:val>
                                            <p:strVal val="#ppt_w"/>
                                          </p:val>
                                        </p:tav>
                                      </p:tavLst>
                                    </p:anim>
                                    <p:anim calcmode="lin" valueType="num">
                                      <p:cBhvr>
                                        <p:cTn id="27" dur="500" fill="hold"/>
                                        <p:tgtEl>
                                          <p:spTgt spid="8"/>
                                        </p:tgtEl>
                                        <p:attrNameLst>
                                          <p:attrName>ppt_h</p:attrName>
                                        </p:attrNameLst>
                                      </p:cBhvr>
                                      <p:tavLst>
                                        <p:tav tm="0">
                                          <p:val>
                                            <p:fltVal val="0"/>
                                          </p:val>
                                        </p:tav>
                                        <p:tav tm="100000">
                                          <p:val>
                                            <p:strVal val="#ppt_h"/>
                                          </p:val>
                                        </p:tav>
                                      </p:tavLst>
                                    </p:anim>
                                    <p:animEffect transition="in" filter="fade">
                                      <p:cBhvr>
                                        <p:cTn id="28" dur="500"/>
                                        <p:tgtEl>
                                          <p:spTgt spid="8"/>
                                        </p:tgtEl>
                                      </p:cBhvr>
                                    </p:animEffect>
                                  </p:childTnLst>
                                </p:cTn>
                              </p:par>
                            </p:childTnLst>
                          </p:cTn>
                        </p:par>
                        <p:par>
                          <p:cTn id="29" fill="hold">
                            <p:stCondLst>
                              <p:cond delay="500"/>
                            </p:stCondLst>
                            <p:childTnLst>
                              <p:par>
                                <p:cTn id="30" presetID="22" presetClass="entr" presetSubtype="2" fill="hold" grpId="0" nodeType="after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wipe(right)">
                                      <p:cBhvr>
                                        <p:cTn id="32" dur="500"/>
                                        <p:tgtEl>
                                          <p:spTgt spid="9"/>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2" fill="hold" grpId="0" nodeType="click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wipe(right)">
                                      <p:cBhvr>
                                        <p:cTn id="37" dur="500"/>
                                        <p:tgtEl>
                                          <p:spTgt spid="10"/>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nodeType="clickEffect">
                                  <p:stCondLst>
                                    <p:cond delay="0"/>
                                  </p:stCondLst>
                                  <p:childTnLst>
                                    <p:set>
                                      <p:cBhvr>
                                        <p:cTn id="41" dur="1" fill="hold">
                                          <p:stCondLst>
                                            <p:cond delay="0"/>
                                          </p:stCondLst>
                                        </p:cTn>
                                        <p:tgtEl>
                                          <p:spTgt spid="4"/>
                                        </p:tgtEl>
                                        <p:attrNameLst>
                                          <p:attrName>style.visibility</p:attrName>
                                        </p:attrNameLst>
                                      </p:cBhvr>
                                      <p:to>
                                        <p:strVal val="visible"/>
                                      </p:to>
                                    </p:set>
                                    <p:anim calcmode="lin" valueType="num">
                                      <p:cBhvr>
                                        <p:cTn id="42" dur="500" fill="hold"/>
                                        <p:tgtEl>
                                          <p:spTgt spid="4"/>
                                        </p:tgtEl>
                                        <p:attrNameLst>
                                          <p:attrName>ppt_w</p:attrName>
                                        </p:attrNameLst>
                                      </p:cBhvr>
                                      <p:tavLst>
                                        <p:tav tm="0">
                                          <p:val>
                                            <p:fltVal val="0"/>
                                          </p:val>
                                        </p:tav>
                                        <p:tav tm="100000">
                                          <p:val>
                                            <p:strVal val="#ppt_w"/>
                                          </p:val>
                                        </p:tav>
                                      </p:tavLst>
                                    </p:anim>
                                    <p:anim calcmode="lin" valueType="num">
                                      <p:cBhvr>
                                        <p:cTn id="43" dur="500" fill="hold"/>
                                        <p:tgtEl>
                                          <p:spTgt spid="4"/>
                                        </p:tgtEl>
                                        <p:attrNameLst>
                                          <p:attrName>ppt_h</p:attrName>
                                        </p:attrNameLst>
                                      </p:cBhvr>
                                      <p:tavLst>
                                        <p:tav tm="0">
                                          <p:val>
                                            <p:fltVal val="0"/>
                                          </p:val>
                                        </p:tav>
                                        <p:tav tm="100000">
                                          <p:val>
                                            <p:strVal val="#ppt_h"/>
                                          </p:val>
                                        </p:tav>
                                      </p:tavLst>
                                    </p:anim>
                                    <p:animEffect transition="in" filter="fade">
                                      <p:cBhvr>
                                        <p:cTn id="44" dur="500"/>
                                        <p:tgtEl>
                                          <p:spTgt spid="4"/>
                                        </p:tgtEl>
                                      </p:cBhvr>
                                    </p:animEffect>
                                  </p:childTnLst>
                                </p:cTn>
                              </p:par>
                            </p:childTnLst>
                          </p:cTn>
                        </p:par>
                        <p:par>
                          <p:cTn id="45" fill="hold">
                            <p:stCondLst>
                              <p:cond delay="500"/>
                            </p:stCondLst>
                            <p:childTnLst>
                              <p:par>
                                <p:cTn id="46" presetID="22" presetClass="entr" presetSubtype="2" fill="hold" grpId="0" nodeType="afterEffect">
                                  <p:stCondLst>
                                    <p:cond delay="0"/>
                                  </p:stCondLst>
                                  <p:childTnLst>
                                    <p:set>
                                      <p:cBhvr>
                                        <p:cTn id="47" dur="1" fill="hold">
                                          <p:stCondLst>
                                            <p:cond delay="0"/>
                                          </p:stCondLst>
                                        </p:cTn>
                                        <p:tgtEl>
                                          <p:spTgt spid="7"/>
                                        </p:tgtEl>
                                        <p:attrNameLst>
                                          <p:attrName>style.visibility</p:attrName>
                                        </p:attrNameLst>
                                      </p:cBhvr>
                                      <p:to>
                                        <p:strVal val="visible"/>
                                      </p:to>
                                    </p:set>
                                    <p:animEffect transition="in" filter="wipe(right)">
                                      <p:cBhvr>
                                        <p:cTn id="4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10" grpId="0"/>
      <p:bldP spid="7" grpId="0"/>
      <p:bldP spid="9"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alphaModFix amt="60000"/>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4C2E1034-B616-1CE2-182E-B6C7387C55A6}"/>
            </a:ext>
          </a:extLst>
        </p:cNvPr>
        <p:cNvGrpSpPr/>
        <p:nvPr/>
      </p:nvGrpSpPr>
      <p:grpSpPr>
        <a:xfrm>
          <a:off x="0" y="0"/>
          <a:ext cx="0" cy="0"/>
          <a:chOff x="0" y="0"/>
          <a:chExt cx="0" cy="0"/>
        </a:xfrm>
      </p:grpSpPr>
      <p:sp>
        <p:nvSpPr>
          <p:cNvPr id="11" name="Rectángulo 10">
            <a:extLst>
              <a:ext uri="{FF2B5EF4-FFF2-40B4-BE49-F238E27FC236}">
                <a16:creationId xmlns:a16="http://schemas.microsoft.com/office/drawing/2014/main" id="{347F1348-D00C-14B1-5C98-958A8F3FC49D}"/>
              </a:ext>
            </a:extLst>
          </p:cNvPr>
          <p:cNvSpPr>
            <a:spLocks noGrp="1" noRot="1" noMove="1" noResize="1" noEditPoints="1" noAdjustHandles="1" noChangeArrowheads="1" noChangeShapeType="1"/>
          </p:cNvSpPr>
          <p:nvPr/>
        </p:nvSpPr>
        <p:spPr>
          <a:xfrm>
            <a:off x="0" y="0"/>
            <a:ext cx="12180584" cy="1369387"/>
          </a:xfrm>
          <a:prstGeom prst="rect">
            <a:avLst/>
          </a:prstGeom>
          <a:blipFill dpi="0" rotWithShape="1">
            <a:blip r:embed="rId4" cstate="email">
              <a:duotone>
                <a:prstClr val="black"/>
                <a:schemeClr val="accent3">
                  <a:tint val="45000"/>
                  <a:satMod val="400000"/>
                </a:schemeClr>
              </a:duotone>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a:ext>
              </a:extLst>
            </a:blip>
            <a:srcRect/>
            <a:stretch>
              <a:fillRect l="-77000"/>
            </a:stretch>
          </a:blip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3" name="CuadroTexto 2">
            <a:extLst>
              <a:ext uri="{FF2B5EF4-FFF2-40B4-BE49-F238E27FC236}">
                <a16:creationId xmlns:a16="http://schemas.microsoft.com/office/drawing/2014/main" id="{78F184BB-9226-7180-7671-D9A6EF596D26}"/>
              </a:ext>
            </a:extLst>
          </p:cNvPr>
          <p:cNvSpPr txBox="1"/>
          <p:nvPr/>
        </p:nvSpPr>
        <p:spPr>
          <a:xfrm>
            <a:off x="0" y="0"/>
            <a:ext cx="12191999" cy="769441"/>
          </a:xfrm>
          <a:prstGeom prst="rect">
            <a:avLst/>
          </a:prstGeom>
          <a:noFill/>
        </p:spPr>
        <p:txBody>
          <a:bodyPr wrap="square">
            <a:spAutoFit/>
            <a:scene3d>
              <a:camera prst="orthographicFront"/>
              <a:lightRig rig="soft" dir="t">
                <a:rot lat="0" lon="0" rev="15600000"/>
              </a:lightRig>
            </a:scene3d>
            <a:sp3d extrusionH="57150" prstMaterial="softEdge">
              <a:bevelT w="25400" h="38100"/>
            </a:sp3d>
          </a:bodyPr>
          <a:lstStyle/>
          <a:p>
            <a:pPr lvl="0" algn="ctr" rtl="1">
              <a:defRPr/>
            </a:pPr>
            <a:r>
              <a:rPr lang="ar-SA" sz="4400" b="1" spc="300">
                <a:ln/>
                <a:solidFill>
                  <a:srgbClr val="FBD805"/>
                </a:solidFill>
                <a:effectLst>
                  <a:outerShdw blurRad="38100" dist="38100" dir="2700000" algn="tl">
                    <a:srgbClr val="000000">
                      <a:alpha val="43137"/>
                    </a:srgbClr>
                  </a:outerShdw>
                </a:effectLst>
              </a:rPr>
              <a:t>الفحص الذاتي والنصر</a:t>
            </a:r>
            <a:endParaRPr kumimoji="0" lang="en-US" sz="4400" b="1" i="0" u="none" strike="noStrike" kern="1200" cap="none" spc="300" normalizeH="0" baseline="0" noProof="0" dirty="0">
              <a:ln/>
              <a:solidFill>
                <a:srgbClr val="FBD805"/>
              </a:solidFill>
              <a:effectLst>
                <a:outerShdw blurRad="38100" dist="38100" dir="2700000" algn="tl">
                  <a:srgbClr val="000000">
                    <a:alpha val="43137"/>
                  </a:srgbClr>
                </a:outerShdw>
              </a:effectLst>
              <a:uLnTx/>
              <a:uFillTx/>
              <a:latin typeface="Aptos" panose="02110004020202020204"/>
              <a:ea typeface="+mn-ea"/>
              <a:cs typeface="+mn-cs"/>
            </a:endParaRPr>
          </a:p>
        </p:txBody>
      </p:sp>
      <p:sp>
        <p:nvSpPr>
          <p:cNvPr id="5" name="CuadroTexto 4">
            <a:extLst>
              <a:ext uri="{FF2B5EF4-FFF2-40B4-BE49-F238E27FC236}">
                <a16:creationId xmlns:a16="http://schemas.microsoft.com/office/drawing/2014/main" id="{16E75BD2-C025-8C40-B2D1-5987D951BB92}"/>
              </a:ext>
            </a:extLst>
          </p:cNvPr>
          <p:cNvSpPr txBox="1"/>
          <p:nvPr/>
        </p:nvSpPr>
        <p:spPr>
          <a:xfrm>
            <a:off x="1" y="724197"/>
            <a:ext cx="12191998" cy="646331"/>
          </a:xfrm>
          <a:prstGeom prst="rect">
            <a:avLst/>
          </a:prstGeom>
          <a:noFill/>
        </p:spPr>
        <p:txBody>
          <a:bodyPr wrap="square">
            <a:spAutoFit/>
          </a:bodyPr>
          <a:lstStyle/>
          <a:p>
            <a:pPr lvl="0" algn="ctr" rtl="1">
              <a:defRPr/>
            </a:pPr>
            <a:r>
              <a:rPr kumimoji="0" lang="en-US" sz="1800" b="1" i="0" u="none" strike="noStrike" kern="1200" cap="none" spc="0" normalizeH="0" baseline="0" noProof="0" dirty="0">
                <a:ln>
                  <a:noFill/>
                </a:ln>
                <a:solidFill>
                  <a:srgbClr val="F4642A">
                    <a:lumMod val="40000"/>
                    <a:lumOff val="60000"/>
                  </a:srgbClr>
                </a:solidFill>
                <a:effectLst>
                  <a:glow rad="127000">
                    <a:srgbClr val="284A2D"/>
                  </a:glow>
                </a:effectLst>
                <a:uLnTx/>
                <a:uFillTx/>
                <a:latin typeface="Comic Sans MS" panose="030F0702030302020204" pitchFamily="66" charset="0"/>
                <a:ea typeface="+mn-ea"/>
                <a:cs typeface="+mn-cs"/>
              </a:rPr>
              <a:t>“</a:t>
            </a:r>
            <a:r>
              <a:rPr lang="ar-SA" b="1" dirty="0">
                <a:solidFill>
                  <a:srgbClr val="F4642A">
                    <a:lumMod val="40000"/>
                    <a:lumOff val="60000"/>
                  </a:srgbClr>
                </a:solidFill>
                <a:effectLst>
                  <a:glow rad="127000">
                    <a:srgbClr val="284A2D"/>
                  </a:glow>
                </a:effectLst>
                <a:latin typeface="Comic Sans MS" panose="030F0702030302020204" pitchFamily="66" charset="0"/>
              </a:rPr>
              <a:t>'لِذَلِكَ امْتَحِنُوا أَنْفُسَكُمْ لِتَرَوْا هَلْ أَنْتُمْ فِي الإِيمَانِ. اخْتَبِرُوا أَنْفُسَكُمْ. أَلَسْتُمْ تَعْرِفُونَ أَنْفُسَكُمْ، أَنَّ يَسُوعَ الْمَسِيحَ فِيكُمْ، إِلّا إِذَا تَبَيَّنَ أَنَّكُمْ فَاشِلُونَ؟ '
كورنثوس الثانية </a:t>
            </a:r>
            <a:r>
              <a:rPr lang="fr-FR" b="1" dirty="0">
                <a:solidFill>
                  <a:srgbClr val="F4642A">
                    <a:lumMod val="40000"/>
                    <a:lumOff val="60000"/>
                  </a:srgbClr>
                </a:solidFill>
                <a:effectLst>
                  <a:glow rad="127000">
                    <a:srgbClr val="284A2D"/>
                  </a:glow>
                </a:effectLst>
                <a:latin typeface="Comic Sans MS" panose="030F0702030302020204" pitchFamily="66" charset="0"/>
              </a:rPr>
              <a:t>5:13</a:t>
            </a:r>
            <a:endParaRPr kumimoji="0" lang="en-US" sz="1800" b="1" i="0" u="none" strike="noStrike" kern="1200" cap="none" spc="0" normalizeH="0" baseline="0" noProof="0" dirty="0">
              <a:ln>
                <a:noFill/>
              </a:ln>
              <a:solidFill>
                <a:srgbClr val="F4642A">
                  <a:lumMod val="40000"/>
                  <a:lumOff val="60000"/>
                </a:srgbClr>
              </a:solidFill>
              <a:effectLst>
                <a:glow rad="127000">
                  <a:srgbClr val="284A2D"/>
                </a:glow>
              </a:effectLst>
              <a:uLnTx/>
              <a:uFillTx/>
              <a:latin typeface="Comic Sans MS" panose="030F0702030302020204" pitchFamily="66" charset="0"/>
              <a:ea typeface="+mn-ea"/>
              <a:cs typeface="+mn-cs"/>
            </a:endParaRPr>
          </a:p>
        </p:txBody>
      </p:sp>
      <p:sp>
        <p:nvSpPr>
          <p:cNvPr id="9" name="CuadroTexto 8">
            <a:extLst>
              <a:ext uri="{FF2B5EF4-FFF2-40B4-BE49-F238E27FC236}">
                <a16:creationId xmlns:a16="http://schemas.microsoft.com/office/drawing/2014/main" id="{5AF5D746-ADA7-7235-AF88-577BDBDC0F01}"/>
              </a:ext>
            </a:extLst>
          </p:cNvPr>
          <p:cNvSpPr txBox="1"/>
          <p:nvPr/>
        </p:nvSpPr>
        <p:spPr>
          <a:xfrm>
            <a:off x="-4861" y="1478964"/>
            <a:ext cx="7932907" cy="830997"/>
          </a:xfrm>
          <a:prstGeom prst="rect">
            <a:avLst/>
          </a:prstGeom>
          <a:noFill/>
        </p:spPr>
        <p:txBody>
          <a:bodyPr wrap="square" rtlCol="0">
            <a:spAutoFit/>
          </a:bodyPr>
          <a:lstStyle/>
          <a:p>
            <a:pPr lvl="0" algn="r" rtl="1">
              <a:spcBef>
                <a:spcPts val="600"/>
              </a:spcBef>
              <a:defRPr/>
            </a:pPr>
            <a:r>
              <a:rPr lang="ar-SA" sz="2400" b="1" dirty="0">
                <a:solidFill>
                  <a:prstClr val="black"/>
                </a:solidFill>
              </a:rPr>
              <a:t>كان الوقت يقترب عندما يزور بولس </a:t>
            </a:r>
            <a:r>
              <a:rPr lang="ar-SA" sz="2400" b="1" dirty="0" err="1">
                <a:solidFill>
                  <a:prstClr val="black"/>
                </a:solidFill>
              </a:rPr>
              <a:t>كورنثوس</a:t>
            </a:r>
            <a:r>
              <a:rPr lang="ar-SA" sz="2400" b="1" dirty="0">
                <a:solidFill>
                  <a:prstClr val="black"/>
                </a:solidFill>
              </a:rPr>
              <a:t>. ماذا سيجد وكيف يجب أن يتصرف وفقا لذلك؟ (2 </a:t>
            </a:r>
            <a:r>
              <a:rPr lang="ar-SA" sz="2400" b="1" dirty="0" err="1">
                <a:solidFill>
                  <a:prstClr val="black"/>
                </a:solidFill>
              </a:rPr>
              <a:t>كورنثوس</a:t>
            </a:r>
            <a:r>
              <a:rPr lang="ar-SA" sz="2400" b="1" dirty="0">
                <a:solidFill>
                  <a:prstClr val="black"/>
                </a:solidFill>
              </a:rPr>
              <a:t> </a:t>
            </a:r>
            <a:r>
              <a:rPr lang="fr-FR" sz="2400" b="1" dirty="0">
                <a:solidFill>
                  <a:prstClr val="black"/>
                </a:solidFill>
              </a:rPr>
              <a:t>1:13</a:t>
            </a:r>
            <a:r>
              <a:rPr lang="ar-SA" sz="2400" b="1" dirty="0">
                <a:solidFill>
                  <a:prstClr val="black"/>
                </a:solidFill>
              </a:rPr>
              <a:t>-2).</a:t>
            </a:r>
            <a:endParaRPr kumimoji="0" lang="en-US" sz="24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pic>
        <p:nvPicPr>
          <p:cNvPr id="13" name="Imagen 12">
            <a:extLst>
              <a:ext uri="{FF2B5EF4-FFF2-40B4-BE49-F238E27FC236}">
                <a16:creationId xmlns:a16="http://schemas.microsoft.com/office/drawing/2014/main" id="{15C3B292-A861-62EF-9D31-39EF9951A373}"/>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7928046" y="1716381"/>
            <a:ext cx="4152089" cy="2335550"/>
          </a:xfrm>
          <a:prstGeom prst="round2DiagRect">
            <a:avLst>
              <a:gd name="adj1" fmla="val 16667"/>
              <a:gd name="adj2" fmla="val 0"/>
            </a:avLst>
          </a:prstGeom>
          <a:ln w="57150" cap="sq">
            <a:solidFill>
              <a:srgbClr val="B36E4E"/>
            </a:solidFill>
            <a:miter lim="800000"/>
          </a:ln>
          <a:effectLst>
            <a:outerShdw blurRad="50800" dist="38100" dir="2700000" algn="tl" rotWithShape="0">
              <a:prstClr val="black">
                <a:alpha val="40000"/>
              </a:prstClr>
            </a:outerShdw>
          </a:effectLst>
        </p:spPr>
      </p:pic>
      <p:pic>
        <p:nvPicPr>
          <p:cNvPr id="15" name="Imagen 14">
            <a:extLst>
              <a:ext uri="{FF2B5EF4-FFF2-40B4-BE49-F238E27FC236}">
                <a16:creationId xmlns:a16="http://schemas.microsoft.com/office/drawing/2014/main" id="{9E40F02F-2715-17F6-6C5C-B995C49B7701}"/>
              </a:ext>
            </a:extLst>
          </p:cNvPr>
          <p:cNvPicPr>
            <a:picLocks noChangeAspect="1"/>
          </p:cNvPicPr>
          <p:nvPr/>
        </p:nvPicPr>
        <p:blipFill>
          <a:blip r:embed="rId7" cstate="email">
            <a:extLst>
              <a:ext uri="{BEBA8EAE-BF5A-486C-A8C5-ECC9F3942E4B}">
                <a14:imgProps xmlns:a14="http://schemas.microsoft.com/office/drawing/2010/main">
                  <a14:imgLayer r:embed="rId8">
                    <a14:imgEffect>
                      <a14:brightnessContrast bright="20000"/>
                    </a14:imgEffect>
                  </a14:imgLayer>
                </a14:imgProps>
              </a:ext>
              <a:ext uri="{28A0092B-C50C-407E-A947-70E740481C1C}">
                <a14:useLocalDpi xmlns:a14="http://schemas.microsoft.com/office/drawing/2010/main"/>
              </a:ext>
            </a:extLst>
          </a:blip>
          <a:stretch>
            <a:fillRect/>
          </a:stretch>
        </p:blipFill>
        <p:spPr>
          <a:xfrm>
            <a:off x="7928046" y="4311755"/>
            <a:ext cx="4152089" cy="2335550"/>
          </a:xfrm>
          <a:prstGeom prst="round2DiagRect">
            <a:avLst>
              <a:gd name="adj1" fmla="val 0"/>
              <a:gd name="adj2" fmla="val 17077"/>
            </a:avLst>
          </a:prstGeom>
          <a:ln w="57150" cap="sq">
            <a:solidFill>
              <a:srgbClr val="3D7245"/>
            </a:solidFill>
            <a:miter lim="800000"/>
          </a:ln>
          <a:effectLst>
            <a:outerShdw blurRad="50800" dist="38100" dir="2700000" algn="tl" rotWithShape="0">
              <a:prstClr val="black">
                <a:alpha val="40000"/>
              </a:prstClr>
            </a:outerShdw>
          </a:effectLst>
        </p:spPr>
      </p:pic>
      <p:pic>
        <p:nvPicPr>
          <p:cNvPr id="17" name="Imagen 16">
            <a:extLst>
              <a:ext uri="{FF2B5EF4-FFF2-40B4-BE49-F238E27FC236}">
                <a16:creationId xmlns:a16="http://schemas.microsoft.com/office/drawing/2014/main" id="{98F66DF8-E4A9-FDE2-B96A-AC7681B5D8D6}"/>
              </a:ext>
            </a:extLst>
          </p:cNvPr>
          <p:cNvPicPr>
            <a:picLocks noChangeAspect="1"/>
          </p:cNvPicPr>
          <p:nvPr/>
        </p:nvPicPr>
        <p:blipFill rotWithShape="1">
          <a:blip r:embed="rId9" cstate="email">
            <a:extLst>
              <a:ext uri="{BEBA8EAE-BF5A-486C-A8C5-ECC9F3942E4B}">
                <a14:imgProps xmlns:a14="http://schemas.microsoft.com/office/drawing/2010/main">
                  <a14:imgLayer r:embed="rId10">
                    <a14:imgEffect>
                      <a14:brightnessContrast bright="20000"/>
                    </a14:imgEffect>
                  </a14:imgLayer>
                </a14:imgProps>
              </a:ext>
              <a:ext uri="{28A0092B-C50C-407E-A947-70E740481C1C}">
                <a14:useLocalDpi xmlns:a14="http://schemas.microsoft.com/office/drawing/2010/main"/>
              </a:ext>
            </a:extLst>
          </a:blip>
          <a:srcRect l="2562" r="2562"/>
          <a:stretch>
            <a:fillRect/>
          </a:stretch>
        </p:blipFill>
        <p:spPr>
          <a:xfrm>
            <a:off x="111865" y="2309960"/>
            <a:ext cx="2524328" cy="3302900"/>
          </a:xfrm>
          <a:prstGeom prst="round2DiagRect">
            <a:avLst>
              <a:gd name="adj1" fmla="val 16570"/>
              <a:gd name="adj2" fmla="val 17077"/>
            </a:avLst>
          </a:prstGeom>
          <a:ln w="57150" cap="sq">
            <a:solidFill>
              <a:srgbClr val="F78D63"/>
            </a:solidFill>
            <a:miter lim="800000"/>
          </a:ln>
          <a:effectLst>
            <a:outerShdw blurRad="50800" dist="38100" dir="2700000" algn="tl" rotWithShape="0">
              <a:prstClr val="black">
                <a:alpha val="40000"/>
              </a:prstClr>
            </a:outerShdw>
          </a:effectLst>
        </p:spPr>
      </p:pic>
      <p:sp>
        <p:nvSpPr>
          <p:cNvPr id="19" name="CuadroTexto 18">
            <a:extLst>
              <a:ext uri="{FF2B5EF4-FFF2-40B4-BE49-F238E27FC236}">
                <a16:creationId xmlns:a16="http://schemas.microsoft.com/office/drawing/2014/main" id="{52BC995D-97C0-F47A-7C43-4C655A713C10}"/>
              </a:ext>
            </a:extLst>
          </p:cNvPr>
          <p:cNvSpPr txBox="1"/>
          <p:nvPr/>
        </p:nvSpPr>
        <p:spPr>
          <a:xfrm>
            <a:off x="2840476" y="2333937"/>
            <a:ext cx="5009747" cy="830997"/>
          </a:xfrm>
          <a:prstGeom prst="rect">
            <a:avLst/>
          </a:prstGeom>
          <a:noFill/>
        </p:spPr>
        <p:txBody>
          <a:bodyPr wrap="square">
            <a:spAutoFit/>
          </a:bodyPr>
          <a:lstStyle/>
          <a:p>
            <a:pPr lvl="0" algn="r" rtl="1">
              <a:spcBef>
                <a:spcPts val="600"/>
              </a:spcBef>
              <a:defRPr/>
            </a:pPr>
            <a:r>
              <a:rPr lang="ar-SA" sz="2400" b="1" dirty="0">
                <a:solidFill>
                  <a:prstClr val="black"/>
                </a:solidFill>
              </a:rPr>
              <a:t>كان بولس مستعدا لممارسة الانضباط الكنسي بقوة: لإعادة التائب، ومعاقبة العنيدين.</a:t>
            </a:r>
            <a:endParaRPr kumimoji="0" lang="en-US" sz="24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21" name="CuadroTexto 20">
            <a:extLst>
              <a:ext uri="{FF2B5EF4-FFF2-40B4-BE49-F238E27FC236}">
                <a16:creationId xmlns:a16="http://schemas.microsoft.com/office/drawing/2014/main" id="{B4094B42-A165-BA7D-8B4A-0F5A8A36CAD1}"/>
              </a:ext>
            </a:extLst>
          </p:cNvPr>
          <p:cNvSpPr txBox="1"/>
          <p:nvPr/>
        </p:nvSpPr>
        <p:spPr>
          <a:xfrm>
            <a:off x="111865" y="6006850"/>
            <a:ext cx="7738356" cy="830997"/>
          </a:xfrm>
          <a:prstGeom prst="rect">
            <a:avLst/>
          </a:prstGeom>
          <a:noFill/>
        </p:spPr>
        <p:txBody>
          <a:bodyPr wrap="square">
            <a:spAutoFit/>
          </a:bodyPr>
          <a:lstStyle/>
          <a:p>
            <a:pPr lvl="0" algn="r" rtl="1">
              <a:spcBef>
                <a:spcPts val="600"/>
              </a:spcBef>
              <a:defRPr/>
            </a:pPr>
            <a:r>
              <a:rPr lang="ar-SA" sz="2400" b="1" dirty="0">
                <a:solidFill>
                  <a:prstClr val="black"/>
                </a:solidFill>
              </a:rPr>
              <a:t>أما بولس، فقد صلى لهم أن يتوقفوا عن الشر ويفعلوا الخير، وأن يصبحوا كاملين (2 </a:t>
            </a:r>
            <a:r>
              <a:rPr lang="ar-SA" sz="2400" b="1" dirty="0" err="1">
                <a:solidFill>
                  <a:prstClr val="black"/>
                </a:solidFill>
              </a:rPr>
              <a:t>كورنثوس</a:t>
            </a:r>
            <a:r>
              <a:rPr lang="ar-SA" sz="2400" b="1" dirty="0">
                <a:solidFill>
                  <a:prstClr val="black"/>
                </a:solidFill>
              </a:rPr>
              <a:t> </a:t>
            </a:r>
            <a:r>
              <a:rPr lang="fr-FR" sz="2400" b="1" dirty="0">
                <a:solidFill>
                  <a:prstClr val="black"/>
                </a:solidFill>
              </a:rPr>
              <a:t>7:13</a:t>
            </a:r>
            <a:r>
              <a:rPr lang="ar-SA" sz="2400" b="1" dirty="0">
                <a:solidFill>
                  <a:prstClr val="black"/>
                </a:solidFill>
              </a:rPr>
              <a:t>-9).</a:t>
            </a:r>
            <a:endParaRPr kumimoji="0" lang="en-US" sz="24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 name="CuadroTexto 3">
            <a:extLst>
              <a:ext uri="{FF2B5EF4-FFF2-40B4-BE49-F238E27FC236}">
                <a16:creationId xmlns:a16="http://schemas.microsoft.com/office/drawing/2014/main" id="{E5B923D3-149F-BC93-8838-E6C206ADE580}"/>
              </a:ext>
            </a:extLst>
          </p:cNvPr>
          <p:cNvSpPr txBox="1"/>
          <p:nvPr/>
        </p:nvSpPr>
        <p:spPr>
          <a:xfrm>
            <a:off x="2840476" y="4782546"/>
            <a:ext cx="5009745" cy="1200329"/>
          </a:xfrm>
          <a:prstGeom prst="rect">
            <a:avLst/>
          </a:prstGeom>
          <a:noFill/>
        </p:spPr>
        <p:txBody>
          <a:bodyPr wrap="square">
            <a:spAutoFit/>
          </a:bodyPr>
          <a:lstStyle/>
          <a:p>
            <a:pPr lvl="0" algn="r" rtl="1">
              <a:spcBef>
                <a:spcPts val="600"/>
              </a:spcBef>
              <a:defRPr/>
            </a:pPr>
            <a:r>
              <a:rPr lang="ar-SA" sz="2400" b="1" dirty="0">
                <a:solidFill>
                  <a:prstClr val="black"/>
                </a:solidFill>
              </a:rPr>
              <a:t>لذلك، قبل أن يحين ذلك الوقت، يجب على كورنثوس أن يتأملوا ويفحصوا أنفسهم </a:t>
            </a:r>
            <a:br>
              <a:rPr lang="es-ES" sz="2400" b="1" dirty="0">
                <a:solidFill>
                  <a:prstClr val="black"/>
                </a:solidFill>
              </a:rPr>
            </a:br>
            <a:r>
              <a:rPr lang="ar-SA" sz="2400" b="1" dirty="0">
                <a:solidFill>
                  <a:prstClr val="black"/>
                </a:solidFill>
              </a:rPr>
              <a:t>(2 كورنثوس </a:t>
            </a:r>
            <a:r>
              <a:rPr lang="fr-FR" sz="2400" b="1" dirty="0">
                <a:solidFill>
                  <a:prstClr val="black"/>
                </a:solidFill>
              </a:rPr>
              <a:t>5:13</a:t>
            </a:r>
            <a:r>
              <a:rPr lang="ar-SA" sz="2400" b="1" dirty="0">
                <a:solidFill>
                  <a:prstClr val="black"/>
                </a:solidFill>
              </a:rPr>
              <a:t>).</a:t>
            </a:r>
            <a:endParaRPr kumimoji="0" lang="en-US" sz="24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 name="CuadroTexto 6">
            <a:extLst>
              <a:ext uri="{FF2B5EF4-FFF2-40B4-BE49-F238E27FC236}">
                <a16:creationId xmlns:a16="http://schemas.microsoft.com/office/drawing/2014/main" id="{EFF17DB4-5834-BD1C-EE6E-FF1F258F027F}"/>
              </a:ext>
            </a:extLst>
          </p:cNvPr>
          <p:cNvSpPr txBox="1"/>
          <p:nvPr/>
        </p:nvSpPr>
        <p:spPr>
          <a:xfrm>
            <a:off x="2840476" y="3188910"/>
            <a:ext cx="5009745" cy="1569660"/>
          </a:xfrm>
          <a:prstGeom prst="rect">
            <a:avLst/>
          </a:prstGeom>
          <a:noFill/>
        </p:spPr>
        <p:txBody>
          <a:bodyPr wrap="square">
            <a:spAutoFit/>
          </a:bodyPr>
          <a:lstStyle/>
          <a:p>
            <a:pPr lvl="0" algn="r" rtl="1">
              <a:spcBef>
                <a:spcPts val="600"/>
              </a:spcBef>
              <a:defRPr/>
            </a:pPr>
            <a:r>
              <a:rPr lang="ar-SA" sz="2400" b="1" dirty="0">
                <a:solidFill>
                  <a:prstClr val="black"/>
                </a:solidFill>
              </a:rPr>
              <a:t>كان خوفه من أنه عند وصوله، سيجدهم في صراع وخطايا مختلفة. كان يخشى أن يضطر للبكاء على الخطاة الذين لا يائبون </a:t>
            </a:r>
            <a:br>
              <a:rPr lang="es-ES" sz="2400" b="1" dirty="0">
                <a:solidFill>
                  <a:prstClr val="black"/>
                </a:solidFill>
              </a:rPr>
            </a:br>
            <a:r>
              <a:rPr lang="ar-SA" sz="2400" b="1" dirty="0">
                <a:solidFill>
                  <a:prstClr val="black"/>
                </a:solidFill>
              </a:rPr>
              <a:t>(2 كورنثوس </a:t>
            </a:r>
            <a:r>
              <a:rPr lang="fr-FR" sz="2400" b="1" dirty="0">
                <a:solidFill>
                  <a:prstClr val="black"/>
                </a:solidFill>
              </a:rPr>
              <a:t>20:12</a:t>
            </a:r>
            <a:r>
              <a:rPr lang="ar-SA" sz="2400" b="1" dirty="0">
                <a:solidFill>
                  <a:prstClr val="black"/>
                </a:solidFill>
              </a:rPr>
              <a:t>-21).</a:t>
            </a:r>
            <a:endParaRPr kumimoji="0" lang="en-US" sz="24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0216444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6" presetClass="entr" presetSubtype="37"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barn(outVertic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13"/>
                                        </p:tgtEl>
                                        <p:attrNameLst>
                                          <p:attrName>style.visibility</p:attrName>
                                        </p:attrNameLst>
                                      </p:cBhvr>
                                      <p:to>
                                        <p:strVal val="visible"/>
                                      </p:to>
                                    </p:set>
                                    <p:anim calcmode="lin" valueType="num">
                                      <p:cBhvr>
                                        <p:cTn id="21" dur="500" fill="hold"/>
                                        <p:tgtEl>
                                          <p:spTgt spid="13"/>
                                        </p:tgtEl>
                                        <p:attrNameLst>
                                          <p:attrName>ppt_w</p:attrName>
                                        </p:attrNameLst>
                                      </p:cBhvr>
                                      <p:tavLst>
                                        <p:tav tm="0">
                                          <p:val>
                                            <p:fltVal val="0"/>
                                          </p:val>
                                        </p:tav>
                                        <p:tav tm="100000">
                                          <p:val>
                                            <p:strVal val="#ppt_w"/>
                                          </p:val>
                                        </p:tav>
                                      </p:tavLst>
                                    </p:anim>
                                    <p:anim calcmode="lin" valueType="num">
                                      <p:cBhvr>
                                        <p:cTn id="22" dur="500" fill="hold"/>
                                        <p:tgtEl>
                                          <p:spTgt spid="13"/>
                                        </p:tgtEl>
                                        <p:attrNameLst>
                                          <p:attrName>ppt_h</p:attrName>
                                        </p:attrNameLst>
                                      </p:cBhvr>
                                      <p:tavLst>
                                        <p:tav tm="0">
                                          <p:val>
                                            <p:fltVal val="0"/>
                                          </p:val>
                                        </p:tav>
                                        <p:tav tm="100000">
                                          <p:val>
                                            <p:strVal val="#ppt_h"/>
                                          </p:val>
                                        </p:tav>
                                      </p:tavLst>
                                    </p:anim>
                                    <p:animEffect transition="in" filter="fade">
                                      <p:cBhvr>
                                        <p:cTn id="23" dur="500"/>
                                        <p:tgtEl>
                                          <p:spTgt spid="13"/>
                                        </p:tgtEl>
                                      </p:cBhvr>
                                    </p:animEffect>
                                  </p:childTnLst>
                                </p:cTn>
                              </p:par>
                            </p:childTnLst>
                          </p:cTn>
                        </p:par>
                        <p:par>
                          <p:cTn id="24" fill="hold">
                            <p:stCondLst>
                              <p:cond delay="500"/>
                            </p:stCondLst>
                            <p:childTnLst>
                              <p:par>
                                <p:cTn id="25" presetID="22" presetClass="entr" presetSubtype="2" fill="hold" grpId="0" nodeType="after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wipe(right)">
                                      <p:cBhvr>
                                        <p:cTn id="27" dur="5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2" fill="hold" grpId="0" nodeType="click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wipe(right)">
                                      <p:cBhvr>
                                        <p:cTn id="32" dur="500"/>
                                        <p:tgtEl>
                                          <p:spTgt spid="19"/>
                                        </p:tgtEl>
                                      </p:cBhvr>
                                    </p:animEffect>
                                  </p:childTnLst>
                                </p:cTn>
                              </p:par>
                            </p:childTnLst>
                          </p:cTn>
                        </p:par>
                      </p:childTnLst>
                    </p:cTn>
                  </p:par>
                  <p:par>
                    <p:cTn id="33" fill="hold">
                      <p:stCondLst>
                        <p:cond delay="indefinite"/>
                      </p:stCondLst>
                      <p:childTnLst>
                        <p:par>
                          <p:cTn id="34" fill="hold">
                            <p:stCondLst>
                              <p:cond delay="0"/>
                            </p:stCondLst>
                            <p:childTnLst>
                              <p:par>
                                <p:cTn id="35" presetID="53" presetClass="entr" presetSubtype="16" fill="hold" nodeType="clickEffect">
                                  <p:stCondLst>
                                    <p:cond delay="0"/>
                                  </p:stCondLst>
                                  <p:childTnLst>
                                    <p:set>
                                      <p:cBhvr>
                                        <p:cTn id="36" dur="1" fill="hold">
                                          <p:stCondLst>
                                            <p:cond delay="0"/>
                                          </p:stCondLst>
                                        </p:cTn>
                                        <p:tgtEl>
                                          <p:spTgt spid="17"/>
                                        </p:tgtEl>
                                        <p:attrNameLst>
                                          <p:attrName>style.visibility</p:attrName>
                                        </p:attrNameLst>
                                      </p:cBhvr>
                                      <p:to>
                                        <p:strVal val="visible"/>
                                      </p:to>
                                    </p:set>
                                    <p:anim calcmode="lin" valueType="num">
                                      <p:cBhvr>
                                        <p:cTn id="37" dur="500" fill="hold"/>
                                        <p:tgtEl>
                                          <p:spTgt spid="17"/>
                                        </p:tgtEl>
                                        <p:attrNameLst>
                                          <p:attrName>ppt_w</p:attrName>
                                        </p:attrNameLst>
                                      </p:cBhvr>
                                      <p:tavLst>
                                        <p:tav tm="0">
                                          <p:val>
                                            <p:fltVal val="0"/>
                                          </p:val>
                                        </p:tav>
                                        <p:tav tm="100000">
                                          <p:val>
                                            <p:strVal val="#ppt_w"/>
                                          </p:val>
                                        </p:tav>
                                      </p:tavLst>
                                    </p:anim>
                                    <p:anim calcmode="lin" valueType="num">
                                      <p:cBhvr>
                                        <p:cTn id="38" dur="500" fill="hold"/>
                                        <p:tgtEl>
                                          <p:spTgt spid="17"/>
                                        </p:tgtEl>
                                        <p:attrNameLst>
                                          <p:attrName>ppt_h</p:attrName>
                                        </p:attrNameLst>
                                      </p:cBhvr>
                                      <p:tavLst>
                                        <p:tav tm="0">
                                          <p:val>
                                            <p:fltVal val="0"/>
                                          </p:val>
                                        </p:tav>
                                        <p:tav tm="100000">
                                          <p:val>
                                            <p:strVal val="#ppt_h"/>
                                          </p:val>
                                        </p:tav>
                                      </p:tavLst>
                                    </p:anim>
                                    <p:animEffect transition="in" filter="fade">
                                      <p:cBhvr>
                                        <p:cTn id="39" dur="500"/>
                                        <p:tgtEl>
                                          <p:spTgt spid="17"/>
                                        </p:tgtEl>
                                      </p:cBhvr>
                                    </p:animEffect>
                                  </p:childTnLst>
                                </p:cTn>
                              </p:par>
                            </p:childTnLst>
                          </p:cTn>
                        </p:par>
                        <p:par>
                          <p:cTn id="40" fill="hold">
                            <p:stCondLst>
                              <p:cond delay="500"/>
                            </p:stCondLst>
                            <p:childTnLst>
                              <p:par>
                                <p:cTn id="41" presetID="22" presetClass="entr" presetSubtype="2" fill="hold" grpId="0" nodeType="afterEffect">
                                  <p:stCondLst>
                                    <p:cond delay="0"/>
                                  </p:stCondLst>
                                  <p:childTnLst>
                                    <p:set>
                                      <p:cBhvr>
                                        <p:cTn id="42" dur="1" fill="hold">
                                          <p:stCondLst>
                                            <p:cond delay="0"/>
                                          </p:stCondLst>
                                        </p:cTn>
                                        <p:tgtEl>
                                          <p:spTgt spid="7"/>
                                        </p:tgtEl>
                                        <p:attrNameLst>
                                          <p:attrName>style.visibility</p:attrName>
                                        </p:attrNameLst>
                                      </p:cBhvr>
                                      <p:to>
                                        <p:strVal val="visible"/>
                                      </p:to>
                                    </p:set>
                                    <p:animEffect transition="in" filter="wipe(right)">
                                      <p:cBhvr>
                                        <p:cTn id="43" dur="500"/>
                                        <p:tgtEl>
                                          <p:spTgt spid="7"/>
                                        </p:tgtEl>
                                      </p:cBhvr>
                                    </p:animEffect>
                                  </p:childTnLst>
                                </p:cTn>
                              </p:par>
                            </p:childTnLst>
                          </p:cTn>
                        </p:par>
                      </p:childTnLst>
                    </p:cTn>
                  </p:par>
                  <p:par>
                    <p:cTn id="44" fill="hold">
                      <p:stCondLst>
                        <p:cond delay="indefinite"/>
                      </p:stCondLst>
                      <p:childTnLst>
                        <p:par>
                          <p:cTn id="45" fill="hold">
                            <p:stCondLst>
                              <p:cond delay="0"/>
                            </p:stCondLst>
                            <p:childTnLst>
                              <p:par>
                                <p:cTn id="46" presetID="53" presetClass="entr" presetSubtype="16" fill="hold" nodeType="clickEffect">
                                  <p:stCondLst>
                                    <p:cond delay="0"/>
                                  </p:stCondLst>
                                  <p:childTnLst>
                                    <p:set>
                                      <p:cBhvr>
                                        <p:cTn id="47" dur="1" fill="hold">
                                          <p:stCondLst>
                                            <p:cond delay="0"/>
                                          </p:stCondLst>
                                        </p:cTn>
                                        <p:tgtEl>
                                          <p:spTgt spid="15"/>
                                        </p:tgtEl>
                                        <p:attrNameLst>
                                          <p:attrName>style.visibility</p:attrName>
                                        </p:attrNameLst>
                                      </p:cBhvr>
                                      <p:to>
                                        <p:strVal val="visible"/>
                                      </p:to>
                                    </p:set>
                                    <p:anim calcmode="lin" valueType="num">
                                      <p:cBhvr>
                                        <p:cTn id="48" dur="500" fill="hold"/>
                                        <p:tgtEl>
                                          <p:spTgt spid="15"/>
                                        </p:tgtEl>
                                        <p:attrNameLst>
                                          <p:attrName>ppt_w</p:attrName>
                                        </p:attrNameLst>
                                      </p:cBhvr>
                                      <p:tavLst>
                                        <p:tav tm="0">
                                          <p:val>
                                            <p:fltVal val="0"/>
                                          </p:val>
                                        </p:tav>
                                        <p:tav tm="100000">
                                          <p:val>
                                            <p:strVal val="#ppt_w"/>
                                          </p:val>
                                        </p:tav>
                                      </p:tavLst>
                                    </p:anim>
                                    <p:anim calcmode="lin" valueType="num">
                                      <p:cBhvr>
                                        <p:cTn id="49" dur="500" fill="hold"/>
                                        <p:tgtEl>
                                          <p:spTgt spid="15"/>
                                        </p:tgtEl>
                                        <p:attrNameLst>
                                          <p:attrName>ppt_h</p:attrName>
                                        </p:attrNameLst>
                                      </p:cBhvr>
                                      <p:tavLst>
                                        <p:tav tm="0">
                                          <p:val>
                                            <p:fltVal val="0"/>
                                          </p:val>
                                        </p:tav>
                                        <p:tav tm="100000">
                                          <p:val>
                                            <p:strVal val="#ppt_h"/>
                                          </p:val>
                                        </p:tav>
                                      </p:tavLst>
                                    </p:anim>
                                    <p:animEffect transition="in" filter="fade">
                                      <p:cBhvr>
                                        <p:cTn id="50" dur="500"/>
                                        <p:tgtEl>
                                          <p:spTgt spid="15"/>
                                        </p:tgtEl>
                                      </p:cBhvr>
                                    </p:animEffect>
                                  </p:childTnLst>
                                </p:cTn>
                              </p:par>
                            </p:childTnLst>
                          </p:cTn>
                        </p:par>
                        <p:par>
                          <p:cTn id="51" fill="hold">
                            <p:stCondLst>
                              <p:cond delay="500"/>
                            </p:stCondLst>
                            <p:childTnLst>
                              <p:par>
                                <p:cTn id="52" presetID="22" presetClass="entr" presetSubtype="2" fill="hold" grpId="0" nodeType="afterEffect">
                                  <p:stCondLst>
                                    <p:cond delay="0"/>
                                  </p:stCondLst>
                                  <p:childTnLst>
                                    <p:set>
                                      <p:cBhvr>
                                        <p:cTn id="53" dur="1" fill="hold">
                                          <p:stCondLst>
                                            <p:cond delay="0"/>
                                          </p:stCondLst>
                                        </p:cTn>
                                        <p:tgtEl>
                                          <p:spTgt spid="4"/>
                                        </p:tgtEl>
                                        <p:attrNameLst>
                                          <p:attrName>style.visibility</p:attrName>
                                        </p:attrNameLst>
                                      </p:cBhvr>
                                      <p:to>
                                        <p:strVal val="visible"/>
                                      </p:to>
                                    </p:set>
                                    <p:animEffect transition="in" filter="wipe(right)">
                                      <p:cBhvr>
                                        <p:cTn id="54" dur="500"/>
                                        <p:tgtEl>
                                          <p:spTgt spid="4"/>
                                        </p:tgtEl>
                                      </p:cBhvr>
                                    </p:animEffect>
                                  </p:childTnLst>
                                </p:cTn>
                              </p:par>
                            </p:childTnLst>
                          </p:cTn>
                        </p:par>
                      </p:childTnLst>
                    </p:cTn>
                  </p:par>
                  <p:par>
                    <p:cTn id="55" fill="hold">
                      <p:stCondLst>
                        <p:cond delay="indefinite"/>
                      </p:stCondLst>
                      <p:childTnLst>
                        <p:par>
                          <p:cTn id="56" fill="hold">
                            <p:stCondLst>
                              <p:cond delay="0"/>
                            </p:stCondLst>
                            <p:childTnLst>
                              <p:par>
                                <p:cTn id="57" presetID="22" presetClass="entr" presetSubtype="2" fill="hold" grpId="0" nodeType="clickEffect">
                                  <p:stCondLst>
                                    <p:cond delay="0"/>
                                  </p:stCondLst>
                                  <p:childTnLst>
                                    <p:set>
                                      <p:cBhvr>
                                        <p:cTn id="58" dur="1" fill="hold">
                                          <p:stCondLst>
                                            <p:cond delay="0"/>
                                          </p:stCondLst>
                                        </p:cTn>
                                        <p:tgtEl>
                                          <p:spTgt spid="21"/>
                                        </p:tgtEl>
                                        <p:attrNameLst>
                                          <p:attrName>style.visibility</p:attrName>
                                        </p:attrNameLst>
                                      </p:cBhvr>
                                      <p:to>
                                        <p:strVal val="visible"/>
                                      </p:to>
                                    </p:set>
                                    <p:animEffect transition="in" filter="wipe(right)">
                                      <p:cBhvr>
                                        <p:cTn id="59"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9" grpId="0"/>
      <p:bldP spid="19" grpId="0"/>
      <p:bldP spid="21" grpId="0"/>
      <p:bldP spid="4" grpId="0"/>
      <p:bldP spid="7"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0D4DC59A-483E-FBB8-9FFE-709E0A824E0F}"/>
              </a:ext>
            </a:extLst>
          </p:cNvPr>
          <p:cNvSpPr txBox="1"/>
          <p:nvPr/>
        </p:nvSpPr>
        <p:spPr>
          <a:xfrm>
            <a:off x="1575146" y="1092735"/>
            <a:ext cx="9041708" cy="4524315"/>
          </a:xfrm>
          <a:prstGeom prst="rect">
            <a:avLst/>
          </a:prstGeom>
          <a:noFill/>
        </p:spPr>
        <p:txBody>
          <a:bodyPr wrap="square">
            <a:spAutoFit/>
          </a:bodyPr>
          <a:lstStyle/>
          <a:p>
            <a:pPr lvl="0" algn="r" rtl="1">
              <a:spcBef>
                <a:spcPts val="600"/>
              </a:spcBef>
              <a:defRPr/>
            </a:pPr>
            <a:r>
              <a:rPr lang="ar-SA" sz="3200" b="1" dirty="0">
                <a:solidFill>
                  <a:prstClr val="black"/>
                </a:solidFill>
                <a:latin typeface="Constantia" panose="02030602050306030303" pitchFamily="18" charset="0"/>
              </a:rPr>
              <a:t>«يُوجَّه شعب الله إلى الكتاب المقدس باعتباره حصنه ضد تأثير المعلمين الكذبة والقوة المُضلِّلة لأرواح الظلام. ويستخدم الشيطان كل وسيلة ممكنة لمنع الناس من الحصول على معرفة بالكتاب المقدس؛ لأن تصريحاته الواضحة تكشف </a:t>
            </a:r>
            <a:r>
              <a:rPr lang="ar-SA" sz="3200" b="1" dirty="0" err="1">
                <a:solidFill>
                  <a:prstClr val="black"/>
                </a:solidFill>
                <a:latin typeface="Constantia" panose="02030602050306030303" pitchFamily="18" charset="0"/>
              </a:rPr>
              <a:t>خداعاته</a:t>
            </a:r>
            <a:r>
              <a:rPr lang="ar-SA" sz="3200" b="1" dirty="0">
                <a:solidFill>
                  <a:prstClr val="black"/>
                </a:solidFill>
                <a:latin typeface="Constantia" panose="02030602050306030303" pitchFamily="18" charset="0"/>
              </a:rPr>
              <a:t>. وفي كل نهضة لعمل الله، يستيقظ أمير الشر ليصبح أكثر نشاطًا؛ وهو الآن يبذل أقصى جهوده لخوض الصراع الأخير ضد المسيح وأتباعه. […] وسيكون التقليد الزائف شبيهًا جدًا بالحقيقي، حتى يستحيل التمييز بينهما إلا بواسطة الكتاب المقدس. وبحسب شهادته يجب اختبار كل قول وكل معجزة.»</a:t>
            </a:r>
            <a:endParaRPr kumimoji="0" lang="en-US" sz="3200" b="1" i="0" u="none" strike="noStrike" kern="1200" cap="none" spc="0" normalizeH="0" baseline="0" noProof="0" dirty="0">
              <a:ln>
                <a:noFill/>
              </a:ln>
              <a:solidFill>
                <a:prstClr val="black"/>
              </a:solidFill>
              <a:effectLst/>
              <a:uLnTx/>
              <a:uFillTx/>
              <a:latin typeface="Constantia" panose="02030602050306030303" pitchFamily="18" charset="0"/>
              <a:ea typeface="+mn-ea"/>
              <a:cs typeface="+mn-cs"/>
            </a:endParaRPr>
          </a:p>
        </p:txBody>
      </p:sp>
      <p:sp>
        <p:nvSpPr>
          <p:cNvPr id="4" name="CuadroTexto 3">
            <a:extLst>
              <a:ext uri="{FF2B5EF4-FFF2-40B4-BE49-F238E27FC236}">
                <a16:creationId xmlns:a16="http://schemas.microsoft.com/office/drawing/2014/main" id="{A29A2DCA-7926-A37C-2662-3C0041C85CE9}"/>
              </a:ext>
            </a:extLst>
          </p:cNvPr>
          <p:cNvSpPr txBox="1"/>
          <p:nvPr/>
        </p:nvSpPr>
        <p:spPr>
          <a:xfrm>
            <a:off x="1803145" y="5992185"/>
            <a:ext cx="3506858" cy="338554"/>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prstClr val="black"/>
                </a:solidFill>
                <a:effectLst/>
                <a:uLnTx/>
                <a:uFillTx/>
                <a:latin typeface="Aptos" panose="02110004020202020204"/>
                <a:ea typeface="+mn-ea"/>
                <a:cs typeface="+mn-cs"/>
              </a:rPr>
              <a:t>EGW</a:t>
            </a:r>
            <a:r>
              <a:rPr kumimoji="0" lang="en-US" sz="1600" b="1" i="0" u="none" strike="noStrike" kern="1200" cap="none" spc="0" normalizeH="0" baseline="0" noProof="0" dirty="0">
                <a:ln>
                  <a:noFill/>
                </a:ln>
                <a:solidFill>
                  <a:prstClr val="black"/>
                </a:solidFill>
                <a:effectLst/>
                <a:uLnTx/>
                <a:uFillTx/>
                <a:latin typeface="Aptos" panose="02110004020202020204"/>
                <a:ea typeface="+mn-ea"/>
                <a:cs typeface="+mn-cs"/>
              </a:rPr>
              <a:t> (The Great Controversy, p. 593)</a:t>
            </a:r>
          </a:p>
        </p:txBody>
      </p:sp>
    </p:spTree>
    <p:extLst>
      <p:ext uri="{BB962C8B-B14F-4D97-AF65-F5344CB8AC3E}">
        <p14:creationId xmlns:p14="http://schemas.microsoft.com/office/powerpoint/2010/main" val="17821801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theme/theme1.xml><?xml version="1.0" encoding="utf-8"?>
<a:theme xmlns:a="http://schemas.openxmlformats.org/drawingml/2006/main" name="1_Tema de Office">
  <a:themeElements>
    <a:clrScheme name="Personalizado 10">
      <a:dk1>
        <a:sysClr val="windowText" lastClr="000000"/>
      </a:dk1>
      <a:lt1>
        <a:sysClr val="window" lastClr="FFFFFF"/>
      </a:lt1>
      <a:dk2>
        <a:srgbClr val="44546A"/>
      </a:dk2>
      <a:lt2>
        <a:srgbClr val="E7E6E6"/>
      </a:lt2>
      <a:accent1>
        <a:srgbClr val="2DCADB"/>
      </a:accent1>
      <a:accent2>
        <a:srgbClr val="F4642A"/>
      </a:accent2>
      <a:accent3>
        <a:srgbClr val="5CEE74"/>
      </a:accent3>
      <a:accent4>
        <a:srgbClr val="FBD805"/>
      </a:accent4>
      <a:accent5>
        <a:srgbClr val="C953DD"/>
      </a:accent5>
      <a:accent6>
        <a:srgbClr val="D42420"/>
      </a:accent6>
      <a:hlink>
        <a:srgbClr val="0740BF"/>
      </a:hlink>
      <a:folHlink>
        <a:srgbClr val="A75E3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172</TotalTime>
  <Words>1181</Words>
  <Application>Microsoft Office PowerPoint</Application>
  <PresentationFormat>Panorámica</PresentationFormat>
  <Paragraphs>62</Paragraphs>
  <Slides>11</Slides>
  <Notes>7</Notes>
  <HiddenSlides>0</HiddenSlides>
  <MMClips>0</MMClips>
  <ScaleCrop>false</ScaleCrop>
  <HeadingPairs>
    <vt:vector size="6" baseType="variant">
      <vt:variant>
        <vt:lpstr>Fuentes usadas</vt:lpstr>
      </vt:variant>
      <vt:variant>
        <vt:i4>6</vt:i4>
      </vt:variant>
      <vt:variant>
        <vt:lpstr>Tema</vt:lpstr>
      </vt:variant>
      <vt:variant>
        <vt:i4>2</vt:i4>
      </vt:variant>
      <vt:variant>
        <vt:lpstr>Títulos de diapositiva</vt:lpstr>
      </vt:variant>
      <vt:variant>
        <vt:i4>11</vt:i4>
      </vt:variant>
    </vt:vector>
  </HeadingPairs>
  <TitlesOfParts>
    <vt:vector size="19" baseType="lpstr">
      <vt:lpstr>Aptos</vt:lpstr>
      <vt:lpstr>Aptos Display</vt:lpstr>
      <vt:lpstr>Arial</vt:lpstr>
      <vt:lpstr>Calibri</vt:lpstr>
      <vt:lpstr>Comic Sans MS</vt:lpstr>
      <vt:lpstr>Constantia</vt:lpstr>
      <vt:lpstr>1_Tema de Office</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JAIR</dc:creator>
  <cp:lastModifiedBy>Sergio</cp:lastModifiedBy>
  <cp:revision>41</cp:revision>
  <dcterms:created xsi:type="dcterms:W3CDTF">2026-08-18T22:37:24Z</dcterms:created>
  <dcterms:modified xsi:type="dcterms:W3CDTF">2026-09-15T14:55:59Z</dcterms:modified>
</cp:coreProperties>
</file>