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83" autoAdjust="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Tipe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Deklarasi</a:t>
          </a:r>
          <a:r>
            <a:rPr lang="en-ID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 yang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(Yeremia 23:5)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(Matius 27:46)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Tipe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Korban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Deklarasi</a:t>
          </a:r>
          <a:r>
            <a:rPr lang="en-ID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Hamba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menderita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(Yes 53:5-7)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ID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Kematian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 19:16-18)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ID" sz="2000" b="1" dirty="0">
              <a:effectLst/>
            </a:rPr>
            <a:t>TIPE DAN ANTITIPE</a:t>
          </a:r>
          <a:endParaRPr lang="en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Keluaran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Bait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Suci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Kristus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Gereja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Akhir zaman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Gereja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Akhir zaman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Gereja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Akhir zaman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Dia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dibawa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Mesir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Matius 2:13-15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144.000 orang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Wahyu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Hari di Padang Gurun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Matius 3:16-4:2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Dibaptis dan dikuatkan oleh Kristus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Korintus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Keluar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dari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gereja-gereja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murtad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Wahyu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Itu seperti bait suci di antara kita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Yohanes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adalah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bait Allah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Korintus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Yerusalem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Baru, bait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Wahyu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ID" sz="2000" b="1" dirty="0">
              <a:solidFill>
                <a:schemeClr val="bg2">
                  <a:lumMod val="20000"/>
                  <a:lumOff val="80000"/>
                </a:schemeClr>
              </a:solidFill>
            </a:rPr>
            <a:t>TIPE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ID" sz="2000" b="1" dirty="0">
              <a:solidFill>
                <a:schemeClr val="bg2">
                  <a:lumMod val="20000"/>
                  <a:lumOff val="80000"/>
                </a:schemeClr>
              </a:solidFill>
            </a:rPr>
            <a:t>ANTITIPE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Setelah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dibaptis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Sungai Yordan,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berperang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melawan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kuasa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jahat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memulai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karya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setelah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padang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gurun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mengalahkan musuh di kayu salib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memberi kita kemenangan atas musuh-musuh rohani kita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memberi kita peristirahatan sejati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nn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memberikan kita warisan yang tidak fana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Tipe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Deklarasi</a:t>
          </a:r>
          <a:r>
            <a:rPr lang="en-ID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 yang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(Yeremia 23:5)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(Matius 27:46)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Tipe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Korban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Deklarasi</a:t>
          </a:r>
          <a:r>
            <a:rPr lang="en-ID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Hamba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menderita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(Yes 53:5-7)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Antitipe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Kematian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 19:16-18)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/>
            </a:rPr>
            <a:t>TIPE DAN ANTITIPE</a:t>
          </a:r>
          <a:endParaRPr lang="en" sz="2000" b="1" kern="1200" dirty="0">
            <a:effectLst/>
          </a:endParaRP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TIPE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ANTITIPE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Kristus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Dia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dibawa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Mesir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Matius 2:13-15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Gereja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Akhir zaman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144.000 orang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Wahyu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Keluaran</a:t>
          </a: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Hari di Padang Gurun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Matius 3:16-4:2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Gereja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Dibaptis dan dikuatkan oleh Kristus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Korintus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Akhir zaman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Keluar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dari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gereja-gereja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murtad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Wahyu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Bait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Suci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Itu seperti bait suci di antara kita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Yohanes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Gereja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adalah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bait Allah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Korintus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Akhir zaman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Yerusalem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Baru, bait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Wahyu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Setelah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dibaptis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Sungai Yordan,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berperang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melawan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kuasa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jahat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memulai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karya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setelah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padang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gurun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mengalahkan musuh di kayu salib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memberi kita kemenangan atas musuh-musuh rohani kita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memberi kita peristirahatan sejati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memberikan kita warisan yang tidak fana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11. </a:t>
            </a:r>
            <a:r>
              <a:rPr lang="en-ID" b="1" dirty="0" err="1"/>
              <a:t>Contoh</a:t>
            </a:r>
            <a:r>
              <a:rPr lang="en-ID" b="1" dirty="0"/>
              <a:t> / </a:t>
            </a:r>
            <a:r>
              <a:rPr lang="en-ID" b="1" dirty="0" err="1"/>
              <a:t>Teladan</a:t>
            </a:r>
            <a:r>
              <a:rPr lang="en-ID" b="1" dirty="0"/>
              <a:t>.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kata </a:t>
            </a:r>
            <a:r>
              <a:rPr lang="en-ID" dirty="0" err="1"/>
              <a:t>kuno</a:t>
            </a:r>
            <a:r>
              <a:rPr lang="en-ID" dirty="0"/>
              <a:t> yang </a:t>
            </a:r>
            <a:r>
              <a:rPr lang="en-ID" dirty="0" err="1"/>
              <a:t>berarti</a:t>
            </a:r>
            <a:r>
              <a:rPr lang="en-ID" dirty="0"/>
              <a:t> "</a:t>
            </a:r>
            <a:r>
              <a:rPr lang="en-ID" dirty="0" err="1"/>
              <a:t>contoh</a:t>
            </a:r>
            <a:r>
              <a:rPr lang="en-ID" dirty="0"/>
              <a:t>." </a:t>
            </a:r>
            <a:r>
              <a:rPr lang="en-ID" dirty="0" err="1"/>
              <a:t>Bahkan</a:t>
            </a:r>
            <a:r>
              <a:rPr lang="en-ID" dirty="0"/>
              <a:t>, kata yang </a:t>
            </a:r>
            <a:r>
              <a:rPr lang="en-ID" dirty="0" err="1"/>
              <a:t>diterjemahkan</a:t>
            </a:r>
            <a:r>
              <a:rPr lang="en-ID" dirty="0"/>
              <a:t> "</a:t>
            </a:r>
            <a:r>
              <a:rPr lang="en-ID" dirty="0" err="1"/>
              <a:t>contoh</a:t>
            </a:r>
            <a:r>
              <a:rPr lang="en-ID" dirty="0"/>
              <a:t>"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diterjemahkan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"</a:t>
            </a:r>
            <a:r>
              <a:rPr lang="en-ID" dirty="0" err="1"/>
              <a:t>contoh</a:t>
            </a:r>
            <a:r>
              <a:rPr lang="en-ID" dirty="0"/>
              <a:t>" di </a:t>
            </a:r>
            <a:r>
              <a:rPr lang="en-ID" dirty="0" err="1"/>
              <a:t>ayat</a:t>
            </a:r>
            <a:r>
              <a:rPr lang="en-ID" dirty="0"/>
              <a:t> 6. Ini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menjalani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beragam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orang Kristen,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buat.</a:t>
            </a:r>
          </a:p>
          <a:p>
            <a:endParaRPr lang="en-ID" dirty="0"/>
          </a:p>
          <a:p>
            <a:r>
              <a:rPr lang="en-ID" b="1" dirty="0" err="1"/>
              <a:t>Peringatan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dirty="0"/>
              <a:t>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, "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nasihat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." </a:t>
            </a:r>
            <a:r>
              <a:rPr lang="en-ID" dirty="0" err="1"/>
              <a:t>Artinya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memperingatkan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orang Kristen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zaman agar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mengandalkan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kebijaksanaan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Kebodohan</a:t>
            </a:r>
            <a:r>
              <a:rPr lang="en-ID" dirty="0"/>
              <a:t> Israel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ketidaktaatan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kejatuhan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di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r>
              <a:rPr lang="en-ID" dirty="0"/>
              <a:t>, dan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ditawan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Babel (</a:t>
            </a:r>
            <a:r>
              <a:rPr lang="en-ID" dirty="0" err="1"/>
              <a:t>lihat</a:t>
            </a:r>
            <a:r>
              <a:rPr lang="en-ID" dirty="0"/>
              <a:t> Yer. 17:23, 27; 25:4-11).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orang Kristen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Israel di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r>
              <a:rPr lang="en-ID" dirty="0"/>
              <a:t> </a:t>
            </a:r>
            <a:r>
              <a:rPr lang="en-ID" dirty="0" err="1"/>
              <a:t>sangatlah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mengingat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dekatnya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yang </a:t>
            </a:r>
            <a:r>
              <a:rPr lang="en-ID" dirty="0" err="1"/>
              <a:t>kedua</a:t>
            </a:r>
            <a:r>
              <a:rPr lang="en-ID" dirty="0"/>
              <a:t>. Banyak orang Israel </a:t>
            </a:r>
            <a:r>
              <a:rPr lang="en-ID" dirty="0" err="1"/>
              <a:t>binasa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Kanaan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Bilangan</a:t>
            </a:r>
            <a:r>
              <a:rPr lang="en-ID" dirty="0"/>
              <a:t> 25:9). Mereka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diperkenankan</a:t>
            </a:r>
            <a:r>
              <a:rPr lang="en-ID" dirty="0"/>
              <a:t> Allah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-Nya dan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-Nya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melampaui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pun yang </a:t>
            </a:r>
            <a:r>
              <a:rPr lang="en-ID" dirty="0" err="1"/>
              <a:t>dimiliki</a:t>
            </a:r>
            <a:r>
              <a:rPr lang="en-ID" dirty="0"/>
              <a:t> oleh </a:t>
            </a:r>
            <a:r>
              <a:rPr lang="en-ID" dirty="0" err="1"/>
              <a:t>bangsa</a:t>
            </a:r>
            <a:r>
              <a:rPr lang="en-ID" dirty="0"/>
              <a:t> lain mana pun di dunia,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-Nya. Orang Kristen, yang </a:t>
            </a:r>
            <a:r>
              <a:rPr lang="en-ID" dirty="0" err="1"/>
              <a:t>kepadanya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dipercayakan</a:t>
            </a:r>
            <a:r>
              <a:rPr lang="en-ID" dirty="0"/>
              <a:t> </a:t>
            </a:r>
            <a:r>
              <a:rPr lang="en-ID" dirty="0" err="1"/>
              <a:t>Injil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, dan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-Nya yang </a:t>
            </a:r>
            <a:r>
              <a:rPr lang="en-ID" dirty="0" err="1"/>
              <a:t>segera</a:t>
            </a:r>
            <a:r>
              <a:rPr lang="en-ID" dirty="0"/>
              <a:t>,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berhati-hati</a:t>
            </a:r>
            <a:r>
              <a:rPr lang="en-ID" dirty="0"/>
              <a:t> agar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membiarkan</a:t>
            </a:r>
            <a:r>
              <a:rPr lang="en-ID" dirty="0"/>
              <a:t> </a:t>
            </a:r>
            <a:r>
              <a:rPr lang="en-ID" dirty="0" err="1"/>
              <a:t>delusi</a:t>
            </a:r>
            <a:r>
              <a:rPr lang="en-ID" dirty="0"/>
              <a:t> </a:t>
            </a:r>
            <a:r>
              <a:rPr lang="en-ID" dirty="0" err="1"/>
              <a:t>natur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berdosa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Kanaan </a:t>
            </a:r>
            <a:r>
              <a:rPr lang="en-ID" dirty="0" err="1"/>
              <a:t>surgawi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Roma 11:20; 1 </a:t>
            </a:r>
            <a:r>
              <a:rPr lang="en-ID" dirty="0" err="1"/>
              <a:t>Korintus</a:t>
            </a:r>
            <a:r>
              <a:rPr lang="en-ID" dirty="0"/>
              <a:t> 10:12; </a:t>
            </a:r>
            <a:r>
              <a:rPr lang="en-ID" dirty="0" err="1"/>
              <a:t>Ibrani</a:t>
            </a:r>
            <a:r>
              <a:rPr lang="en-ID" dirty="0"/>
              <a:t> 3:12–14).</a:t>
            </a:r>
          </a:p>
          <a:p>
            <a:endParaRPr lang="en-ID" dirty="0"/>
          </a:p>
          <a:p>
            <a:r>
              <a:rPr lang="en-ID" b="1" dirty="0"/>
              <a:t>Zaman </a:t>
            </a:r>
            <a:r>
              <a:rPr lang="en-ID" b="1" dirty="0" err="1"/>
              <a:t>akhir</a:t>
            </a:r>
            <a:r>
              <a:rPr lang="en-ID" b="1" dirty="0"/>
              <a:t>. </a:t>
            </a:r>
            <a:r>
              <a:rPr lang="en-ID" dirty="0"/>
              <a:t>Bahasa Yunani: </a:t>
            </a:r>
            <a:r>
              <a:rPr lang="en-ID" dirty="0" err="1"/>
              <a:t>telē</a:t>
            </a:r>
            <a:r>
              <a:rPr lang="en-ID" dirty="0"/>
              <a:t> </a:t>
            </a:r>
            <a:r>
              <a:rPr lang="en-ID" dirty="0" err="1"/>
              <a:t>tōn</a:t>
            </a:r>
            <a:r>
              <a:rPr lang="en-ID" dirty="0"/>
              <a:t> </a:t>
            </a:r>
            <a:r>
              <a:rPr lang="en-ID" dirty="0" err="1"/>
              <a:t>aiōnōn</a:t>
            </a:r>
            <a:r>
              <a:rPr lang="en-ID" dirty="0"/>
              <a:t>, "</a:t>
            </a:r>
            <a:r>
              <a:rPr lang="en-ID" dirty="0" err="1"/>
              <a:t>ujung-ujung</a:t>
            </a:r>
            <a:r>
              <a:rPr lang="en-ID" dirty="0"/>
              <a:t> zaman," </a:t>
            </a:r>
            <a:r>
              <a:rPr lang="en-ID" dirty="0" err="1"/>
              <a:t>yaitu</a:t>
            </a:r>
            <a:r>
              <a:rPr lang="en-ID" dirty="0"/>
              <a:t>, </a:t>
            </a:r>
            <a:r>
              <a:rPr lang="en-ID" dirty="0" err="1"/>
              <a:t>berakhirnya</a:t>
            </a:r>
            <a:r>
              <a:rPr lang="en-ID" dirty="0"/>
              <a:t> </a:t>
            </a:r>
            <a:r>
              <a:rPr lang="en-ID" dirty="0" err="1"/>
              <a:t>periode-periode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di masa </a:t>
            </a:r>
            <a:r>
              <a:rPr lang="en-ID" dirty="0" err="1"/>
              <a:t>lampau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Allah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Dalam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: 9:26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yang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"</a:t>
            </a:r>
            <a:r>
              <a:rPr lang="en-ID" dirty="0" err="1"/>
              <a:t>akhir</a:t>
            </a:r>
            <a:r>
              <a:rPr lang="en-ID" dirty="0"/>
              <a:t> zaman" (Yunani: </a:t>
            </a:r>
            <a:r>
              <a:rPr lang="en-ID" dirty="0" err="1"/>
              <a:t>sunteleia</a:t>
            </a:r>
            <a:r>
              <a:rPr lang="en-ID" dirty="0"/>
              <a:t> </a:t>
            </a:r>
            <a:r>
              <a:rPr lang="en-ID" dirty="0" err="1"/>
              <a:t>tōn</a:t>
            </a:r>
            <a:r>
              <a:rPr lang="en-ID" dirty="0"/>
              <a:t> </a:t>
            </a:r>
            <a:r>
              <a:rPr lang="en-ID" dirty="0" err="1"/>
              <a:t>aiōnōn</a:t>
            </a:r>
            <a:r>
              <a:rPr lang="en-ID" dirty="0"/>
              <a:t>,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"</a:t>
            </a:r>
            <a:r>
              <a:rPr lang="en-ID" dirty="0" err="1"/>
              <a:t>penyempurnaan</a:t>
            </a:r>
            <a:r>
              <a:rPr lang="en-ID" dirty="0"/>
              <a:t> zaman"). </a:t>
            </a:r>
            <a:r>
              <a:rPr lang="en-ID" dirty="0" err="1"/>
              <a:t>Pesan</a:t>
            </a:r>
            <a:r>
              <a:rPr lang="en-ID" dirty="0"/>
              <a:t> Rasul Paulus </a:t>
            </a:r>
            <a:r>
              <a:rPr lang="en-ID" dirty="0" err="1"/>
              <a:t>relevan</a:t>
            </a:r>
            <a:r>
              <a:rPr lang="en-ID" dirty="0"/>
              <a:t> pada </a:t>
            </a:r>
            <a:r>
              <a:rPr lang="en-ID" dirty="0" err="1"/>
              <a:t>zamannya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ditunjukkan</a:t>
            </a:r>
            <a:r>
              <a:rPr lang="en-ID" dirty="0"/>
              <a:t> oleh kata </a:t>
            </a:r>
            <a:r>
              <a:rPr lang="en-ID" dirty="0" err="1"/>
              <a:t>ganti</a:t>
            </a:r>
            <a:r>
              <a:rPr lang="en-ID" dirty="0"/>
              <a:t> "</a:t>
            </a:r>
            <a:r>
              <a:rPr lang="en-ID" dirty="0" err="1"/>
              <a:t>kita</a:t>
            </a:r>
            <a:r>
              <a:rPr lang="en-ID" dirty="0"/>
              <a:t>".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catatan-catatan</a:t>
            </a:r>
            <a:r>
              <a:rPr lang="en-ID" dirty="0"/>
              <a:t> yang </a:t>
            </a:r>
            <a:r>
              <a:rPr lang="en-ID" dirty="0" err="1"/>
              <a:t>terkumpul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zaman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suci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dan </a:t>
            </a:r>
            <a:r>
              <a:rPr lang="en-ID" dirty="0" err="1"/>
              <a:t>hidup</a:t>
            </a:r>
            <a:r>
              <a:rPr lang="en-ID" dirty="0"/>
              <a:t> di masa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Allah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digenapi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yang </a:t>
            </a:r>
            <a:r>
              <a:rPr lang="en-ID" dirty="0" err="1"/>
              <a:t>kedua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27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 </a:t>
            </a:r>
            <a:r>
              <a:rPr lang="en-ID" b="1" dirty="0" err="1"/>
              <a:t>Korintus</a:t>
            </a:r>
            <a:r>
              <a:rPr lang="en-ID" b="1" dirty="0"/>
              <a:t> 10:11 — Teks dan </a:t>
            </a:r>
            <a:r>
              <a:rPr lang="en-ID" b="1" dirty="0" err="1"/>
              <a:t>Terjemahan</a:t>
            </a:r>
            <a:endParaRPr lang="en-ID" b="1" dirty="0"/>
          </a:p>
          <a:p>
            <a:r>
              <a:rPr lang="en-ID" dirty="0"/>
              <a:t>“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menimpa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dan </a:t>
            </a:r>
            <a:r>
              <a:rPr lang="en-ID" dirty="0" err="1"/>
              <a:t>dituliskan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yang </a:t>
            </a:r>
            <a:r>
              <a:rPr lang="en-ID" dirty="0" err="1"/>
              <a:t>hidup</a:t>
            </a:r>
            <a:r>
              <a:rPr lang="en-ID" dirty="0"/>
              <a:t> pada zaman </a:t>
            </a:r>
            <a:r>
              <a:rPr lang="en-ID" dirty="0" err="1"/>
              <a:t>akhir</a:t>
            </a:r>
            <a:r>
              <a:rPr lang="en-ID" dirty="0"/>
              <a:t>.” (TB)</a:t>
            </a:r>
          </a:p>
          <a:p>
            <a:r>
              <a:rPr lang="en-ID" dirty="0"/>
              <a:t>Yunani:</a:t>
            </a:r>
          </a:p>
          <a:p>
            <a:r>
              <a:rPr lang="el-GR" b="1" dirty="0"/>
              <a:t>ταῦτα δὲ πάντα τυπικῶς συνέβαινεν ἐκείνοις</a:t>
            </a:r>
            <a:br>
              <a:rPr lang="el-GR" dirty="0"/>
            </a:br>
            <a:r>
              <a:rPr lang="el-GR" i="1" dirty="0"/>
              <a:t>“</a:t>
            </a:r>
            <a:r>
              <a:rPr lang="en-ID" i="1" dirty="0" err="1"/>
              <a:t>Semua</a:t>
            </a:r>
            <a:r>
              <a:rPr lang="en-ID" i="1" dirty="0"/>
              <a:t> </a:t>
            </a:r>
            <a:r>
              <a:rPr lang="en-ID" i="1" dirty="0" err="1"/>
              <a:t>ini</a:t>
            </a:r>
            <a:r>
              <a:rPr lang="en-ID" i="1" dirty="0"/>
              <a:t> </a:t>
            </a:r>
            <a:r>
              <a:rPr lang="en-ID" i="1" dirty="0" err="1"/>
              <a:t>terjadi</a:t>
            </a:r>
            <a:r>
              <a:rPr lang="en-ID" i="1" dirty="0"/>
              <a:t> </a:t>
            </a:r>
            <a:r>
              <a:rPr lang="en-ID" i="1" dirty="0" err="1"/>
              <a:t>kepada</a:t>
            </a:r>
            <a:r>
              <a:rPr lang="en-ID" i="1" dirty="0"/>
              <a:t> </a:t>
            </a:r>
            <a:r>
              <a:rPr lang="en-ID" i="1" dirty="0" err="1"/>
              <a:t>mereka</a:t>
            </a:r>
            <a:r>
              <a:rPr lang="en-ID" i="1" dirty="0"/>
              <a:t> </a:t>
            </a:r>
            <a:r>
              <a:rPr lang="en-ID" i="1" dirty="0" err="1"/>
              <a:t>secara</a:t>
            </a:r>
            <a:r>
              <a:rPr lang="en-ID" i="1" dirty="0"/>
              <a:t> </a:t>
            </a:r>
            <a:r>
              <a:rPr lang="en-ID" i="1" dirty="0" err="1"/>
              <a:t>tipologis</a:t>
            </a:r>
            <a:r>
              <a:rPr lang="en-ID" i="1" dirty="0"/>
              <a:t>/</a:t>
            </a:r>
            <a:r>
              <a:rPr lang="en-ID" i="1" dirty="0" err="1"/>
              <a:t>menjadi</a:t>
            </a:r>
            <a:r>
              <a:rPr lang="en-ID" i="1" dirty="0"/>
              <a:t> </a:t>
            </a:r>
            <a:r>
              <a:rPr lang="en-ID" i="1" dirty="0" err="1"/>
              <a:t>tipe</a:t>
            </a:r>
            <a:r>
              <a:rPr lang="en-ID" i="1" dirty="0"/>
              <a:t>.”</a:t>
            </a:r>
            <a:endParaRPr lang="en-ID" dirty="0"/>
          </a:p>
          <a:p>
            <a:r>
              <a:rPr lang="el-GR" b="1" dirty="0"/>
              <a:t>ἐγράφη δὲ πρὸς νουθεσίαν ἡμῶν</a:t>
            </a:r>
            <a:br>
              <a:rPr lang="el-GR" dirty="0"/>
            </a:br>
            <a:r>
              <a:rPr lang="el-GR" i="1" dirty="0"/>
              <a:t>“</a:t>
            </a:r>
            <a:r>
              <a:rPr lang="en-ID" i="1" dirty="0"/>
              <a:t>Dan </a:t>
            </a:r>
            <a:r>
              <a:rPr lang="en-ID" i="1" dirty="0" err="1"/>
              <a:t>dituliskan</a:t>
            </a:r>
            <a:r>
              <a:rPr lang="en-ID" i="1" dirty="0"/>
              <a:t> </a:t>
            </a:r>
            <a:r>
              <a:rPr lang="en-ID" i="1" dirty="0" err="1"/>
              <a:t>untuk</a:t>
            </a:r>
            <a:r>
              <a:rPr lang="en-ID" i="1" dirty="0"/>
              <a:t> </a:t>
            </a:r>
            <a:r>
              <a:rPr lang="en-ID" i="1" dirty="0" err="1"/>
              <a:t>menasihati</a:t>
            </a:r>
            <a:r>
              <a:rPr lang="en-ID" i="1" dirty="0"/>
              <a:t> / </a:t>
            </a:r>
            <a:r>
              <a:rPr lang="en-ID" i="1" dirty="0" err="1"/>
              <a:t>memperingatkan</a:t>
            </a:r>
            <a:r>
              <a:rPr lang="en-ID" i="1" dirty="0"/>
              <a:t> </a:t>
            </a:r>
            <a:r>
              <a:rPr lang="en-ID" i="1" dirty="0" err="1"/>
              <a:t>kita</a:t>
            </a:r>
            <a:r>
              <a:rPr lang="en-ID" i="1" dirty="0"/>
              <a:t>.”</a:t>
            </a:r>
            <a:endParaRPr lang="en-ID" dirty="0"/>
          </a:p>
          <a:p>
            <a:r>
              <a:rPr lang="el-GR" b="1" dirty="0"/>
              <a:t>εἰς οὓς τὰ τέλη τῶν αἰώνων κατήντηκεν</a:t>
            </a:r>
            <a:br>
              <a:rPr lang="el-GR" dirty="0"/>
            </a:br>
            <a:r>
              <a:rPr lang="el-GR" i="1" dirty="0"/>
              <a:t>“</a:t>
            </a:r>
            <a:r>
              <a:rPr lang="en-ID" i="1" dirty="0" err="1"/>
              <a:t>Kepada</a:t>
            </a:r>
            <a:r>
              <a:rPr lang="en-ID" i="1" dirty="0"/>
              <a:t> </a:t>
            </a:r>
            <a:r>
              <a:rPr lang="en-ID" i="1" dirty="0" err="1"/>
              <a:t>siapa</a:t>
            </a:r>
            <a:r>
              <a:rPr lang="en-ID" i="1" dirty="0"/>
              <a:t> </a:t>
            </a:r>
            <a:r>
              <a:rPr lang="en-ID" i="1" dirty="0" err="1"/>
              <a:t>akhir</a:t>
            </a:r>
            <a:r>
              <a:rPr lang="en-ID" i="1" dirty="0"/>
              <a:t> </a:t>
            </a:r>
            <a:r>
              <a:rPr lang="en-ID" i="1" dirty="0" err="1"/>
              <a:t>segala</a:t>
            </a:r>
            <a:r>
              <a:rPr lang="en-ID" i="1" dirty="0"/>
              <a:t> zaman </a:t>
            </a:r>
            <a:r>
              <a:rPr lang="en-ID" i="1" dirty="0" err="1"/>
              <a:t>telah</a:t>
            </a:r>
            <a:r>
              <a:rPr lang="en-ID" i="1" dirty="0"/>
              <a:t> </a:t>
            </a:r>
            <a:r>
              <a:rPr lang="en-ID" i="1" dirty="0" err="1"/>
              <a:t>sampai</a:t>
            </a:r>
            <a:r>
              <a:rPr lang="en-ID" i="1" dirty="0"/>
              <a:t>.”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I. </a:t>
            </a:r>
            <a:r>
              <a:rPr lang="en-ID" b="1" dirty="0" err="1"/>
              <a:t>Analisis</a:t>
            </a:r>
            <a:r>
              <a:rPr lang="en-ID" b="1" dirty="0"/>
              <a:t> </a:t>
            </a:r>
            <a:r>
              <a:rPr lang="en-ID" b="1" dirty="0" err="1"/>
              <a:t>Eksegesis</a:t>
            </a:r>
            <a:endParaRPr lang="en-ID" b="1" dirty="0"/>
          </a:p>
          <a:p>
            <a:r>
              <a:rPr lang="en-ID" b="1" dirty="0"/>
              <a:t>1. “</a:t>
            </a:r>
            <a:r>
              <a:rPr lang="en-ID" b="1" dirty="0" err="1"/>
              <a:t>Typikos</a:t>
            </a:r>
            <a:r>
              <a:rPr lang="en-ID" b="1" dirty="0"/>
              <a:t>” (</a:t>
            </a:r>
            <a:r>
              <a:rPr lang="el-GR" b="1" dirty="0"/>
              <a:t>τυπικῶς) — </a:t>
            </a:r>
            <a:r>
              <a:rPr lang="en-ID" b="1" dirty="0" err="1"/>
              <a:t>Terjadi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Tipe</a:t>
            </a:r>
            <a:endParaRPr lang="en-ID" b="1" dirty="0"/>
          </a:p>
          <a:p>
            <a:r>
              <a:rPr lang="en-ID" dirty="0"/>
              <a:t>Kata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b="1" dirty="0" err="1"/>
              <a:t>typikos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pola</a:t>
            </a:r>
            <a:r>
              <a:rPr lang="en-ID" dirty="0"/>
              <a:t>,</a:t>
            </a:r>
          </a:p>
          <a:p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b="1" dirty="0"/>
              <a:t>prototype</a:t>
            </a:r>
            <a:r>
              <a:rPr lang="en-ID" dirty="0"/>
              <a:t>,</a:t>
            </a:r>
          </a:p>
          <a:p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b="1" dirty="0" err="1"/>
              <a:t>bayangan</a:t>
            </a:r>
            <a:r>
              <a:rPr lang="en-ID" b="1" dirty="0"/>
              <a:t> </a:t>
            </a:r>
            <a:r>
              <a:rPr lang="en-ID" b="1" dirty="0" err="1"/>
              <a:t>nubuatan</a:t>
            </a:r>
            <a:r>
              <a:rPr lang="en-ID" b="1" dirty="0"/>
              <a:t> moral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kerangka</a:t>
            </a:r>
            <a:r>
              <a:rPr lang="en-ID" dirty="0"/>
              <a:t> Advent, </a:t>
            </a: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:</a:t>
            </a:r>
          </a:p>
          <a:p>
            <a:r>
              <a:rPr lang="en-ID" dirty="0" err="1"/>
              <a:t>Umat</a:t>
            </a:r>
            <a:r>
              <a:rPr lang="en-ID" dirty="0"/>
              <a:t> Israel </a:t>
            </a:r>
            <a:r>
              <a:rPr lang="en-ID" dirty="0" err="1"/>
              <a:t>digambarkan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tipe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Allah </a:t>
            </a:r>
            <a:r>
              <a:rPr lang="en-ID" dirty="0" err="1"/>
              <a:t>akhir</a:t>
            </a:r>
            <a:r>
              <a:rPr lang="en-ID" dirty="0"/>
              <a:t> zaman.</a:t>
            </a:r>
          </a:p>
          <a:p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(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 → Padang </a:t>
            </a:r>
            <a:r>
              <a:rPr lang="en-ID" dirty="0" err="1"/>
              <a:t>Gurun</a:t>
            </a:r>
            <a:r>
              <a:rPr lang="en-ID" dirty="0"/>
              <a:t> → Kanaan)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:</a:t>
            </a:r>
          </a:p>
          <a:p>
            <a:pPr lvl="1"/>
            <a:r>
              <a:rPr lang="en-ID" b="1" dirty="0"/>
              <a:t>Mesir = </a:t>
            </a:r>
            <a:r>
              <a:rPr lang="en-ID" b="1" dirty="0" err="1"/>
              <a:t>perbudakan</a:t>
            </a:r>
            <a:r>
              <a:rPr lang="en-ID" b="1" dirty="0"/>
              <a:t> dosa</a:t>
            </a:r>
            <a:endParaRPr lang="en-ID" dirty="0"/>
          </a:p>
          <a:p>
            <a:pPr lvl="1"/>
            <a:r>
              <a:rPr lang="en-ID" b="1" dirty="0"/>
              <a:t>Laut Merah = </a:t>
            </a:r>
            <a:r>
              <a:rPr lang="en-ID" b="1" dirty="0" err="1"/>
              <a:t>baptisan</a:t>
            </a:r>
            <a:endParaRPr lang="en-ID" dirty="0"/>
          </a:p>
          <a:p>
            <a:pPr lvl="1"/>
            <a:r>
              <a:rPr lang="en-ID" b="1" dirty="0"/>
              <a:t>Padang </a:t>
            </a:r>
            <a:r>
              <a:rPr lang="en-ID" b="1" dirty="0" err="1"/>
              <a:t>gurun</a:t>
            </a:r>
            <a:r>
              <a:rPr lang="en-ID" b="1" dirty="0"/>
              <a:t> = </a:t>
            </a:r>
            <a:r>
              <a:rPr lang="en-ID" b="1" dirty="0" err="1"/>
              <a:t>perjalanan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/ </a:t>
            </a:r>
            <a:r>
              <a:rPr lang="en-ID" b="1" dirty="0" err="1"/>
              <a:t>ujian</a:t>
            </a:r>
            <a:endParaRPr lang="en-ID" dirty="0"/>
          </a:p>
          <a:p>
            <a:pPr lvl="1"/>
            <a:r>
              <a:rPr lang="en-ID" b="1" dirty="0"/>
              <a:t>Kanaan = </a:t>
            </a:r>
            <a:r>
              <a:rPr lang="en-ID" b="1" dirty="0" err="1"/>
              <a:t>langit</a:t>
            </a:r>
            <a:r>
              <a:rPr lang="en-ID" b="1" dirty="0"/>
              <a:t> </a:t>
            </a:r>
            <a:r>
              <a:rPr lang="en-ID" b="1" dirty="0" err="1"/>
              <a:t>baru</a:t>
            </a:r>
            <a:r>
              <a:rPr lang="en-ID" b="1" dirty="0"/>
              <a:t> dan </a:t>
            </a:r>
            <a:r>
              <a:rPr lang="en-ID" b="1" dirty="0" err="1"/>
              <a:t>bumi</a:t>
            </a:r>
            <a:r>
              <a:rPr lang="en-ID" b="1" dirty="0"/>
              <a:t> </a:t>
            </a:r>
            <a:r>
              <a:rPr lang="en-ID" b="1" dirty="0" err="1"/>
              <a:t>baru</a:t>
            </a:r>
            <a:endParaRPr lang="en-ID" dirty="0"/>
          </a:p>
          <a:p>
            <a:r>
              <a:rPr lang="en-ID" dirty="0"/>
              <a:t>Paulus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pada Israel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sekadar</a:t>
            </a:r>
            <a:r>
              <a:rPr lang="en-ID" b="1" dirty="0"/>
              <a:t> </a:t>
            </a:r>
            <a:r>
              <a:rPr lang="en-ID" b="1" dirty="0" err="1"/>
              <a:t>sejarah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pola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“</a:t>
            </a:r>
            <a:r>
              <a:rPr lang="en-ID" b="1" dirty="0" err="1"/>
              <a:t>Nouthesia</a:t>
            </a:r>
            <a:r>
              <a:rPr lang="en-ID" b="1" dirty="0"/>
              <a:t>” (</a:t>
            </a:r>
            <a:r>
              <a:rPr lang="el-GR" b="1" dirty="0"/>
              <a:t>νουθεσία) — </a:t>
            </a:r>
            <a:r>
              <a:rPr lang="en-ID" b="1" dirty="0" err="1"/>
              <a:t>Peringatan</a:t>
            </a:r>
            <a:r>
              <a:rPr lang="en-ID" b="1" dirty="0"/>
              <a:t> </a:t>
            </a:r>
            <a:r>
              <a:rPr lang="en-ID" b="1" dirty="0" err="1"/>
              <a:t>Keras</a:t>
            </a:r>
            <a:endParaRPr lang="en-ID" b="1" dirty="0"/>
          </a:p>
          <a:p>
            <a:r>
              <a:rPr lang="en-ID" dirty="0"/>
              <a:t>Paulus </a:t>
            </a:r>
            <a:r>
              <a:rPr lang="en-ID" dirty="0" err="1"/>
              <a:t>memakai</a:t>
            </a:r>
            <a:r>
              <a:rPr lang="en-ID" dirty="0"/>
              <a:t> kata </a:t>
            </a:r>
            <a:r>
              <a:rPr lang="en-ID" b="1" dirty="0" err="1"/>
              <a:t>nouthesia</a:t>
            </a:r>
            <a:r>
              <a:rPr lang="en-ID" dirty="0"/>
              <a:t>, yang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teguran</a:t>
            </a:r>
            <a:r>
              <a:rPr lang="en-ID" dirty="0"/>
              <a:t> moral,</a:t>
            </a:r>
          </a:p>
          <a:p>
            <a:r>
              <a:rPr lang="en-ID" dirty="0" err="1"/>
              <a:t>nasihat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memperingatkan</a:t>
            </a:r>
            <a:r>
              <a:rPr lang="en-ID" dirty="0"/>
              <a:t>,</a:t>
            </a:r>
          </a:p>
          <a:p>
            <a:r>
              <a:rPr lang="en-ID" dirty="0" err="1"/>
              <a:t>arahan</a:t>
            </a:r>
            <a:r>
              <a:rPr lang="en-ID" dirty="0"/>
              <a:t>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menyelamatkan</a:t>
            </a:r>
            <a:r>
              <a:rPr lang="en-ID" dirty="0"/>
              <a:t>.</a:t>
            </a:r>
          </a:p>
          <a:p>
            <a:r>
              <a:rPr lang="en-ID" dirty="0" err="1"/>
              <a:t>Artinya</a:t>
            </a:r>
            <a:r>
              <a:rPr lang="en-ID" dirty="0"/>
              <a:t>, </a:t>
            </a:r>
            <a:r>
              <a:rPr lang="en-ID" dirty="0" err="1"/>
              <a:t>sejarah</a:t>
            </a:r>
            <a:r>
              <a:rPr lang="en-ID" dirty="0"/>
              <a:t> Israel </a:t>
            </a:r>
            <a:r>
              <a:rPr lang="en-ID" dirty="0" err="1"/>
              <a:t>dicatat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dihafal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</a:t>
            </a:r>
          </a:p>
          <a:p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 </a:t>
            </a:r>
            <a:r>
              <a:rPr lang="en-ID" dirty="0" err="1"/>
              <a:t>kompromi</a:t>
            </a:r>
            <a:r>
              <a:rPr lang="en-ID" dirty="0"/>
              <a:t>,</a:t>
            </a:r>
          </a:p>
          <a:p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 di masa </a:t>
            </a:r>
            <a:r>
              <a:rPr lang="en-ID" dirty="0" err="1"/>
              <a:t>akhir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“Akhir Segala Zaman” (</a:t>
            </a:r>
            <a:r>
              <a:rPr lang="el-GR" b="1" dirty="0"/>
              <a:t>τὰ τέλη τῶν αἰώνων)</a:t>
            </a:r>
          </a:p>
          <a:p>
            <a:r>
              <a:rPr lang="en-ID" dirty="0"/>
              <a:t>Bagi Paulus:</a:t>
            </a:r>
          </a:p>
          <a:p>
            <a:r>
              <a:rPr lang="en-ID" dirty="0"/>
              <a:t>“</a:t>
            </a:r>
            <a:r>
              <a:rPr lang="en-ID" dirty="0" err="1"/>
              <a:t>akhir</a:t>
            </a:r>
            <a:r>
              <a:rPr lang="en-ID" dirty="0"/>
              <a:t> zaman”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eskatologi</a:t>
            </a:r>
            <a:r>
              <a:rPr lang="en-ID" dirty="0"/>
              <a:t> </a:t>
            </a:r>
            <a:r>
              <a:rPr lang="en-ID" dirty="0" err="1"/>
              <a:t>futuristik</a:t>
            </a:r>
            <a:r>
              <a:rPr lang="en-ID" dirty="0"/>
              <a:t>,</a:t>
            </a:r>
          </a:p>
          <a:p>
            <a:r>
              <a:rPr lang="en-ID" dirty="0" err="1"/>
              <a:t>tetapi</a:t>
            </a:r>
            <a:r>
              <a:rPr lang="en-ID" dirty="0"/>
              <a:t> masa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klimaks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pandangan</a:t>
            </a:r>
            <a:r>
              <a:rPr lang="en-ID" dirty="0"/>
              <a:t> Advent:</a:t>
            </a:r>
          </a:p>
          <a:p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b="1" dirty="0"/>
              <a:t>era </a:t>
            </a:r>
            <a:r>
              <a:rPr lang="en-ID" b="1" dirty="0" err="1"/>
              <a:t>eskatologis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dirty="0"/>
              <a:t>,</a:t>
            </a:r>
          </a:p>
          <a:p>
            <a:r>
              <a:rPr lang="en-ID" dirty="0"/>
              <a:t>yang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intensitasnya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b="1" dirty="0"/>
              <a:t>zaman </a:t>
            </a:r>
            <a:r>
              <a:rPr lang="en-ID" b="1" dirty="0" err="1"/>
              <a:t>akhir</a:t>
            </a:r>
            <a:r>
              <a:rPr lang="en-ID" b="1" dirty="0"/>
              <a:t> yang </a:t>
            </a:r>
            <a:r>
              <a:rPr lang="en-ID" b="1" dirty="0" err="1"/>
              <a:t>sesungguhnya</a:t>
            </a:r>
            <a:r>
              <a:rPr lang="en-ID" dirty="0"/>
              <a:t>, </a:t>
            </a:r>
            <a:r>
              <a:rPr lang="en-ID" dirty="0" err="1"/>
              <a:t>menjelang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kali.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Pandangan</a:t>
            </a:r>
            <a:r>
              <a:rPr lang="en-ID" b="1" dirty="0"/>
              <a:t> Advent</a:t>
            </a:r>
          </a:p>
          <a:p>
            <a:r>
              <a:rPr lang="en-ID" b="1" dirty="0"/>
              <a:t>1. Sejarah Israel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Tipe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Sisa</a:t>
            </a:r>
          </a:p>
          <a:p>
            <a:r>
              <a:rPr lang="en-ID" dirty="0" err="1"/>
              <a:t>Gereja</a:t>
            </a:r>
            <a:r>
              <a:rPr lang="en-ID" dirty="0"/>
              <a:t> Advent </a:t>
            </a:r>
            <a:r>
              <a:rPr lang="en-ID" dirty="0" err="1"/>
              <a:t>melihat</a:t>
            </a:r>
            <a:r>
              <a:rPr lang="en-ID" dirty="0"/>
              <a:t>:</a:t>
            </a:r>
          </a:p>
          <a:p>
            <a:r>
              <a:rPr lang="en-ID" dirty="0" err="1"/>
              <a:t>pengalaman</a:t>
            </a:r>
            <a:r>
              <a:rPr lang="en-ID" dirty="0"/>
              <a:t> Israel = </a:t>
            </a:r>
            <a:r>
              <a:rPr lang="en-ID" b="1" dirty="0" err="1"/>
              <a:t>tipe</a:t>
            </a:r>
            <a:r>
              <a:rPr lang="en-ID" dirty="0"/>
              <a:t> (type),</a:t>
            </a:r>
          </a:p>
          <a:p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 = </a:t>
            </a:r>
            <a:r>
              <a:rPr lang="en-ID" b="1" dirty="0"/>
              <a:t>antitype</a:t>
            </a:r>
            <a:r>
              <a:rPr lang="en-ID" dirty="0"/>
              <a:t> (antitype).</a:t>
            </a:r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:</a:t>
            </a:r>
          </a:p>
          <a:p>
            <a:r>
              <a:rPr lang="en-ID" dirty="0" err="1"/>
              <a:t>penyembahan</a:t>
            </a:r>
            <a:r>
              <a:rPr lang="en-ID" dirty="0"/>
              <a:t> </a:t>
            </a:r>
            <a:r>
              <a:rPr lang="en-ID" dirty="0" err="1"/>
              <a:t>berhala</a:t>
            </a:r>
            <a:r>
              <a:rPr lang="en-ID" dirty="0"/>
              <a:t> Israel →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penyembahan</a:t>
            </a:r>
            <a:r>
              <a:rPr lang="en-ID" dirty="0"/>
              <a:t> modern (</a:t>
            </a:r>
            <a:r>
              <a:rPr lang="en-ID" dirty="0" err="1"/>
              <a:t>materialisme</a:t>
            </a:r>
            <a:r>
              <a:rPr lang="en-ID" dirty="0"/>
              <a:t>, </a:t>
            </a:r>
            <a:r>
              <a:rPr lang="en-ID" dirty="0" err="1"/>
              <a:t>kompromi</a:t>
            </a:r>
            <a:r>
              <a:rPr lang="en-ID" dirty="0"/>
              <a:t>).</a:t>
            </a:r>
          </a:p>
          <a:p>
            <a:r>
              <a:rPr lang="en-ID" dirty="0" err="1"/>
              <a:t>bersungut-sungut</a:t>
            </a:r>
            <a:r>
              <a:rPr lang="en-ID" dirty="0"/>
              <a:t> → </a:t>
            </a:r>
            <a:r>
              <a:rPr lang="en-ID" dirty="0" err="1"/>
              <a:t>ketidakpuasan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.</a:t>
            </a:r>
          </a:p>
          <a:p>
            <a:r>
              <a:rPr lang="en-ID" dirty="0" err="1"/>
              <a:t>ketidaksetiaan</a:t>
            </a:r>
            <a:r>
              <a:rPr lang="en-ID" dirty="0"/>
              <a:t> → </a:t>
            </a:r>
            <a:r>
              <a:rPr lang="en-ID" dirty="0" err="1"/>
              <a:t>bahaya</a:t>
            </a:r>
            <a:r>
              <a:rPr lang="en-ID" dirty="0"/>
              <a:t> </a:t>
            </a:r>
            <a:r>
              <a:rPr lang="en-ID" dirty="0" err="1"/>
              <a:t>meninggalkan</a:t>
            </a:r>
            <a:r>
              <a:rPr lang="en-ID" dirty="0"/>
              <a:t> </a:t>
            </a:r>
            <a:r>
              <a:rPr lang="en-ID" dirty="0" err="1"/>
              <a:t>kebenaran</a:t>
            </a:r>
            <a:r>
              <a:rPr lang="en-ID" dirty="0"/>
              <a:t>.</a:t>
            </a:r>
          </a:p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Advent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:</a:t>
            </a:r>
          </a:p>
          <a:p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sisa</a:t>
            </a:r>
            <a:r>
              <a:rPr lang="en-ID" dirty="0"/>
              <a:t> (Wahyu 12:17),</a:t>
            </a:r>
          </a:p>
          <a:p>
            <a:r>
              <a:rPr lang="en-ID" dirty="0"/>
              <a:t>yang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peperangan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serupa</a:t>
            </a:r>
            <a:r>
              <a:rPr lang="en-ID" dirty="0"/>
              <a:t> Israel.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Prinsip</a:t>
            </a:r>
            <a:r>
              <a:rPr lang="en-ID" b="1" dirty="0"/>
              <a:t> “</a:t>
            </a:r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Eskatologis</a:t>
            </a:r>
            <a:r>
              <a:rPr lang="en-ID" b="1" dirty="0"/>
              <a:t>” Paulus</a:t>
            </a:r>
          </a:p>
          <a:p>
            <a:r>
              <a:rPr lang="en-ID" dirty="0"/>
              <a:t>Paulus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sejarah</a:t>
            </a:r>
            <a:r>
              <a:rPr lang="en-ID" dirty="0"/>
              <a:t> Israel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“</a:t>
            </a:r>
            <a:r>
              <a:rPr lang="en-ID" dirty="0" err="1"/>
              <a:t>kita</a:t>
            </a:r>
            <a:r>
              <a:rPr lang="en-ID" dirty="0"/>
              <a:t>”</a:t>
            </a:r>
          </a:p>
          <a:p>
            <a:r>
              <a:rPr lang="en-ID" dirty="0"/>
              <a:t>“</a:t>
            </a:r>
            <a:r>
              <a:rPr lang="en-ID" dirty="0" err="1"/>
              <a:t>kita</a:t>
            </a:r>
            <a:r>
              <a:rPr lang="en-ID" dirty="0"/>
              <a:t>” =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yang </a:t>
            </a:r>
            <a:r>
              <a:rPr lang="en-ID" dirty="0" err="1"/>
              <a:t>hidup</a:t>
            </a:r>
            <a:r>
              <a:rPr lang="en-ID" dirty="0"/>
              <a:t> pada “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zaman”</a:t>
            </a:r>
          </a:p>
          <a:p>
            <a:r>
              <a:rPr lang="en-ID" dirty="0"/>
              <a:t>Bagi Advent,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penyimpangan</a:t>
            </a:r>
            <a:r>
              <a:rPr lang="en-ID" dirty="0"/>
              <a:t> Israel:</a:t>
            </a:r>
            <a:br>
              <a:rPr lang="en-ID" dirty="0"/>
            </a:br>
            <a:r>
              <a:rPr lang="en-ID" i="1" dirty="0" err="1"/>
              <a:t>ketidakpercayaan</a:t>
            </a:r>
            <a:r>
              <a:rPr lang="en-ID" i="1" dirty="0"/>
              <a:t>, </a:t>
            </a:r>
            <a:r>
              <a:rPr lang="en-ID" i="1" dirty="0" err="1"/>
              <a:t>kompromi</a:t>
            </a:r>
            <a:r>
              <a:rPr lang="en-ID" i="1" dirty="0"/>
              <a:t>, </a:t>
            </a:r>
            <a:r>
              <a:rPr lang="en-ID" i="1" dirty="0" err="1"/>
              <a:t>sinkretisme</a:t>
            </a:r>
            <a:r>
              <a:rPr lang="en-ID" i="1" dirty="0"/>
              <a:t>, </a:t>
            </a:r>
            <a:r>
              <a:rPr lang="en-ID" i="1" dirty="0" err="1"/>
              <a:t>keduniawian</a:t>
            </a:r>
            <a:r>
              <a:rPr lang="en-ID" i="1" dirty="0"/>
              <a:t>, dan </a:t>
            </a:r>
            <a:r>
              <a:rPr lang="en-ID" i="1" dirty="0" err="1"/>
              <a:t>ketidaksetiaan</a:t>
            </a:r>
            <a:r>
              <a:rPr lang="en-ID" i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Teologi</a:t>
            </a:r>
            <a:r>
              <a:rPr lang="en-ID" b="1" dirty="0"/>
              <a:t> Besar Advent: Great Controversy</a:t>
            </a:r>
          </a:p>
          <a:p>
            <a:r>
              <a:rPr lang="en-ID" dirty="0"/>
              <a:t>GMAHK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b="1" dirty="0" err="1"/>
              <a:t>tema</a:t>
            </a:r>
            <a:r>
              <a:rPr lang="en-ID" b="1" dirty="0"/>
              <a:t> </a:t>
            </a:r>
            <a:r>
              <a:rPr lang="en-ID" b="1" dirty="0" err="1"/>
              <a:t>pertentangan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dirty="0"/>
              <a:t>:</a:t>
            </a:r>
          </a:p>
          <a:p>
            <a:r>
              <a:rPr lang="en-ID" dirty="0"/>
              <a:t>Sejarah Israel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setan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pencobaan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penyesatan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kompromi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dan </a:t>
            </a:r>
            <a:r>
              <a:rPr lang="en-ID" dirty="0" err="1"/>
              <a:t>luar</a:t>
            </a:r>
            <a:r>
              <a:rPr lang="en-ID" dirty="0"/>
              <a:t>.</a:t>
            </a:r>
          </a:p>
          <a:p>
            <a:r>
              <a:rPr lang="en-ID" dirty="0"/>
              <a:t>Paulus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yang </a:t>
            </a:r>
            <a:r>
              <a:rPr lang="en-ID" b="1" dirty="0" err="1"/>
              <a:t>sama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konteksnya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</a:t>
            </a:r>
            <a:r>
              <a:rPr lang="en-ID" b="1" dirty="0" err="1"/>
              <a:t>Penerapan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Akhir Zaman</a:t>
            </a:r>
          </a:p>
          <a:p>
            <a:r>
              <a:rPr lang="en-ID" dirty="0"/>
              <a:t>Paulus </a:t>
            </a:r>
            <a:r>
              <a:rPr lang="en-ID" dirty="0" err="1"/>
              <a:t>menyebutkan</a:t>
            </a:r>
            <a:r>
              <a:rPr lang="en-ID" dirty="0"/>
              <a:t> lima </a:t>
            </a:r>
            <a:r>
              <a:rPr lang="en-ID" dirty="0" err="1"/>
              <a:t>kegagalan</a:t>
            </a:r>
            <a:r>
              <a:rPr lang="en-ID" dirty="0"/>
              <a:t> Israel (1 Kor 10:6–10):</a:t>
            </a:r>
          </a:p>
          <a:p>
            <a:r>
              <a:rPr lang="en-ID" dirty="0" err="1"/>
              <a:t>Nafsu</a:t>
            </a:r>
            <a:r>
              <a:rPr lang="en-ID" dirty="0"/>
              <a:t> </a:t>
            </a:r>
            <a:r>
              <a:rPr lang="en-ID" dirty="0" err="1"/>
              <a:t>jahat</a:t>
            </a:r>
            <a:endParaRPr lang="en-ID" dirty="0"/>
          </a:p>
          <a:p>
            <a:r>
              <a:rPr lang="en-ID" dirty="0" err="1"/>
              <a:t>Penyembahan</a:t>
            </a:r>
            <a:r>
              <a:rPr lang="en-ID" dirty="0"/>
              <a:t> </a:t>
            </a:r>
            <a:r>
              <a:rPr lang="en-ID" dirty="0" err="1"/>
              <a:t>berhala</a:t>
            </a:r>
            <a:endParaRPr lang="en-ID" dirty="0"/>
          </a:p>
          <a:p>
            <a:r>
              <a:rPr lang="en-ID" dirty="0" err="1"/>
              <a:t>Percabulan</a:t>
            </a:r>
            <a:endParaRPr lang="en-ID" dirty="0"/>
          </a:p>
          <a:p>
            <a:r>
              <a:rPr lang="en-ID" dirty="0" err="1"/>
              <a:t>Mencobai</a:t>
            </a:r>
            <a:r>
              <a:rPr lang="en-ID" dirty="0"/>
              <a:t> Tuhan</a:t>
            </a:r>
          </a:p>
          <a:p>
            <a:r>
              <a:rPr lang="en-ID" dirty="0" err="1"/>
              <a:t>Bersungut-sungut</a:t>
            </a:r>
            <a:endParaRPr lang="en-ID" dirty="0"/>
          </a:p>
          <a:p>
            <a:r>
              <a:rPr lang="en-ID" dirty="0" err="1"/>
              <a:t>Gereja</a:t>
            </a:r>
            <a:r>
              <a:rPr lang="en-ID" dirty="0"/>
              <a:t> Advent </a:t>
            </a: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serius</a:t>
            </a:r>
            <a:r>
              <a:rPr lang="en-ID" dirty="0"/>
              <a:t>:</a:t>
            </a:r>
          </a:p>
          <a:p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masa </a:t>
            </a:r>
            <a:r>
              <a:rPr lang="en-ID" dirty="0" err="1"/>
              <a:t>penutupan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dunia,</a:t>
            </a:r>
          </a:p>
          <a:p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kemurnian</a:t>
            </a:r>
            <a:r>
              <a:rPr lang="en-ID" dirty="0"/>
              <a:t> </a:t>
            </a:r>
            <a:r>
              <a:rPr lang="en-ID" dirty="0" err="1"/>
              <a:t>ajaran</a:t>
            </a:r>
            <a:r>
              <a:rPr lang="en-ID" dirty="0"/>
              <a:t>,</a:t>
            </a:r>
          </a:p>
          <a:p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kompromi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dunia,</a:t>
            </a:r>
          </a:p>
          <a:p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kesucian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Eksposisi</a:t>
            </a:r>
            <a:r>
              <a:rPr lang="en-ID" b="1" dirty="0"/>
              <a:t>: </a:t>
            </a:r>
            <a:r>
              <a:rPr lang="en-ID" b="1" dirty="0" err="1"/>
              <a:t>Pesan</a:t>
            </a:r>
            <a:r>
              <a:rPr lang="en-ID" b="1" dirty="0"/>
              <a:t> Paulus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b="1" dirty="0"/>
              <a:t> Masa Kini</a:t>
            </a:r>
          </a:p>
          <a:p>
            <a:r>
              <a:rPr lang="en-ID" b="1" dirty="0"/>
              <a:t>1. Allah </a:t>
            </a:r>
            <a:r>
              <a:rPr lang="en-ID" b="1" dirty="0" err="1"/>
              <a:t>Konsisten</a:t>
            </a:r>
            <a:r>
              <a:rPr lang="en-ID" b="1" dirty="0"/>
              <a:t> —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memperlakukan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-Nya </a:t>
            </a:r>
            <a:r>
              <a:rPr lang="en-ID" b="1" dirty="0" err="1"/>
              <a:t>sama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zaman</a:t>
            </a:r>
          </a:p>
          <a:p>
            <a:r>
              <a:rPr lang="en-ID" dirty="0"/>
              <a:t>Apa yang </a:t>
            </a:r>
            <a:r>
              <a:rPr lang="en-ID" dirty="0" err="1"/>
              <a:t>menimpa</a:t>
            </a:r>
            <a:r>
              <a:rPr lang="en-ID" dirty="0"/>
              <a:t> Israel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pola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Allah </a:t>
            </a:r>
            <a:r>
              <a:rPr lang="en-ID" dirty="0" err="1"/>
              <a:t>menghukum</a:t>
            </a:r>
            <a:r>
              <a:rPr lang="en-ID" dirty="0"/>
              <a:t>, </a:t>
            </a:r>
            <a:r>
              <a:rPr lang="en-ID" dirty="0" err="1"/>
              <a:t>mendisiplin</a:t>
            </a:r>
            <a:r>
              <a:rPr lang="en-ID" dirty="0"/>
              <a:t>, dan </a:t>
            </a:r>
            <a:r>
              <a:rPr lang="en-ID" dirty="0" err="1"/>
              <a:t>memulihkan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-Nya.</a:t>
            </a:r>
            <a:br>
              <a:rPr lang="en-ID" dirty="0"/>
            </a:br>
            <a:r>
              <a:rPr lang="en-ID" dirty="0"/>
              <a:t>Ini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,</a:t>
            </a:r>
          </a:p>
          <a:p>
            <a:r>
              <a:rPr lang="en-ID" dirty="0" err="1"/>
              <a:t>prinsip</a:t>
            </a:r>
            <a:r>
              <a:rPr lang="en-ID" dirty="0"/>
              <a:t>-</a:t>
            </a:r>
            <a:r>
              <a:rPr lang="en-ID" dirty="0" err="1"/>
              <a:t>prinsip</a:t>
            </a:r>
            <a:r>
              <a:rPr lang="en-ID" dirty="0"/>
              <a:t>-Nya </a:t>
            </a:r>
            <a:r>
              <a:rPr lang="en-ID" dirty="0" err="1"/>
              <a:t>tetap</a:t>
            </a:r>
            <a:r>
              <a:rPr lang="en-ID" dirty="0"/>
              <a:t>.</a:t>
            </a:r>
          </a:p>
          <a:p>
            <a:r>
              <a:rPr lang="en-ID" b="1" dirty="0"/>
              <a:t>2. </a:t>
            </a:r>
            <a:r>
              <a:rPr lang="en-ID" b="1" dirty="0" err="1"/>
              <a:t>Gereja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membaca</a:t>
            </a:r>
            <a:r>
              <a:rPr lang="en-ID" b="1" dirty="0"/>
              <a:t> </a:t>
            </a:r>
            <a:r>
              <a:rPr lang="en-ID" b="1" dirty="0" err="1"/>
              <a:t>sejarah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menghindari</a:t>
            </a:r>
            <a:r>
              <a:rPr lang="en-ID" b="1" dirty="0"/>
              <a:t> </a:t>
            </a:r>
            <a:r>
              <a:rPr lang="en-ID" b="1" dirty="0" err="1"/>
              <a:t>pengulangan</a:t>
            </a:r>
            <a:r>
              <a:rPr lang="en-ID" b="1" dirty="0"/>
              <a:t> dosa</a:t>
            </a:r>
          </a:p>
          <a:p>
            <a:r>
              <a:rPr lang="en-ID" dirty="0"/>
              <a:t>Israel </a:t>
            </a:r>
            <a:r>
              <a:rPr lang="en-ID" dirty="0" err="1"/>
              <a:t>jatuh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:</a:t>
            </a:r>
          </a:p>
          <a:p>
            <a:r>
              <a:rPr lang="en-ID" dirty="0" err="1"/>
              <a:t>ketidakpercayaan</a:t>
            </a:r>
            <a:r>
              <a:rPr lang="en-ID" dirty="0"/>
              <a:t>,</a:t>
            </a:r>
          </a:p>
          <a:p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yang </a:t>
            </a:r>
            <a:r>
              <a:rPr lang="en-ID" dirty="0" err="1"/>
              <a:t>dibiarkan</a:t>
            </a:r>
            <a:r>
              <a:rPr lang="en-ID" dirty="0"/>
              <a:t>,</a:t>
            </a:r>
          </a:p>
          <a:p>
            <a:r>
              <a:rPr lang="en-ID" dirty="0" err="1"/>
              <a:t>kompromi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demi </a:t>
            </a:r>
            <a:r>
              <a:rPr lang="en-ID" dirty="0" err="1"/>
              <a:t>sedikit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i="1" dirty="0" err="1"/>
              <a:t>lensa</a:t>
            </a:r>
            <a:r>
              <a:rPr lang="en-ID" i="1" dirty="0"/>
              <a:t> </a:t>
            </a:r>
            <a:r>
              <a:rPr lang="en-ID" i="1" dirty="0" err="1"/>
              <a:t>ekspositori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.</a:t>
            </a:r>
          </a:p>
          <a:p>
            <a:r>
              <a:rPr lang="en-ID" b="1" dirty="0"/>
              <a:t>3. Kita </a:t>
            </a:r>
            <a:r>
              <a:rPr lang="en-ID" b="1" dirty="0" err="1"/>
              <a:t>hidup</a:t>
            </a:r>
            <a:r>
              <a:rPr lang="en-ID" b="1" dirty="0"/>
              <a:t> sangat </a:t>
            </a:r>
            <a:r>
              <a:rPr lang="en-ID" b="1" dirty="0" err="1"/>
              <a:t>dekat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klimaks</a:t>
            </a:r>
            <a:r>
              <a:rPr lang="en-ID" b="1" dirty="0"/>
              <a:t> </a:t>
            </a:r>
            <a:r>
              <a:rPr lang="en-ID" b="1" dirty="0" err="1"/>
              <a:t>sejarah</a:t>
            </a:r>
            <a:r>
              <a:rPr lang="en-ID" b="1" dirty="0"/>
              <a:t> </a:t>
            </a:r>
            <a:r>
              <a:rPr lang="en-ID" b="1" dirty="0" err="1"/>
              <a:t>keselamatan</a:t>
            </a:r>
            <a:endParaRPr lang="en-ID" b="1" dirty="0"/>
          </a:p>
          <a:p>
            <a:r>
              <a:rPr lang="en-ID" dirty="0" err="1"/>
              <a:t>Ungkapan</a:t>
            </a:r>
            <a:r>
              <a:rPr lang="en-ID" dirty="0"/>
              <a:t> “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zaman”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eskatologis</a:t>
            </a:r>
            <a:r>
              <a:rPr lang="en-ID" dirty="0"/>
              <a:t> Advent:</a:t>
            </a:r>
          </a:p>
          <a:p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penyaringan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</a:t>
            </a:r>
          </a:p>
          <a:p>
            <a:r>
              <a:rPr lang="en-ID" dirty="0"/>
              <a:t>masa </a:t>
            </a:r>
            <a:r>
              <a:rPr lang="en-ID" dirty="0" err="1"/>
              <a:t>pencobaan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,</a:t>
            </a:r>
          </a:p>
          <a:p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waspada</a:t>
            </a:r>
            <a:r>
              <a:rPr lang="en-ID" dirty="0"/>
              <a:t>.</a:t>
            </a:r>
          </a:p>
          <a:p>
            <a:r>
              <a:rPr lang="en-ID" b="1" dirty="0"/>
              <a:t>4. Harapan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(1 Kor 10:13)</a:t>
            </a:r>
          </a:p>
          <a:p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, Paulus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pencobaan</a:t>
            </a:r>
            <a:r>
              <a:rPr lang="en-ID" dirty="0"/>
              <a:t> yang </a:t>
            </a:r>
            <a:r>
              <a:rPr lang="en-ID" dirty="0" err="1"/>
              <a:t>melebihi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</a:t>
            </a:r>
          </a:p>
          <a:p>
            <a:r>
              <a:rPr lang="en-ID" dirty="0"/>
              <a:t>Allah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:</a:t>
            </a:r>
          </a:p>
          <a:p>
            <a:r>
              <a:rPr lang="en-ID" dirty="0" err="1"/>
              <a:t>peringatan</a:t>
            </a:r>
            <a:r>
              <a:rPr lang="en-ID" dirty="0"/>
              <a:t>,</a:t>
            </a:r>
          </a:p>
          <a:p>
            <a:r>
              <a:rPr lang="en-ID" dirty="0" err="1"/>
              <a:t>penghiburan</a:t>
            </a:r>
            <a:r>
              <a:rPr lang="en-ID" dirty="0"/>
              <a:t>,</a:t>
            </a:r>
          </a:p>
          <a:p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/>
              <a:t>kuasa</a:t>
            </a:r>
            <a:r>
              <a:rPr lang="en-ID" dirty="0"/>
              <a:t> Roh Kudus.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Kesimpulan </a:t>
            </a:r>
            <a:r>
              <a:rPr lang="en-ID" b="1" dirty="0" err="1"/>
              <a:t>Praktis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Pemahaman</a:t>
            </a:r>
            <a:r>
              <a:rPr lang="en-ID" b="1" dirty="0"/>
              <a:t> Advent</a:t>
            </a:r>
          </a:p>
          <a:p>
            <a:r>
              <a:rPr lang="en-ID" dirty="0"/>
              <a:t>1 </a:t>
            </a:r>
            <a:r>
              <a:rPr lang="en-ID" dirty="0" err="1"/>
              <a:t>Korintus</a:t>
            </a:r>
            <a:r>
              <a:rPr lang="en-ID" dirty="0"/>
              <a:t> 10:11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b="1" dirty="0"/>
              <a:t>Sejarah Israel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tipe</a:t>
            </a:r>
            <a:r>
              <a:rPr lang="en-ID" b="1" dirty="0"/>
              <a:t> (pattern) </a:t>
            </a:r>
            <a:r>
              <a:rPr lang="en-ID" b="1" dirty="0" err="1"/>
              <a:t>perjalanan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 err="1"/>
              <a:t>Gereja</a:t>
            </a:r>
            <a:r>
              <a:rPr lang="en-ID" b="1" dirty="0"/>
              <a:t> Advent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sisa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antitype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Israel.</a:t>
            </a:r>
          </a:p>
          <a:p>
            <a:r>
              <a:rPr lang="en-ID" b="1" dirty="0"/>
              <a:t>Teks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berfungsi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peringatan</a:t>
            </a:r>
            <a:r>
              <a:rPr lang="en-ID" b="1" dirty="0"/>
              <a:t> </a:t>
            </a:r>
            <a:r>
              <a:rPr lang="en-ID" b="1" dirty="0" err="1"/>
              <a:t>eskatologis</a:t>
            </a:r>
            <a:r>
              <a:rPr lang="en-ID" dirty="0"/>
              <a:t>, </a:t>
            </a:r>
            <a:r>
              <a:rPr lang="en-ID" dirty="0" err="1"/>
              <a:t>menuntun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kesiapan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</a:t>
            </a:r>
          </a:p>
          <a:p>
            <a:r>
              <a:rPr lang="en-ID" b="1" dirty="0" err="1"/>
              <a:t>Prinsip</a:t>
            </a:r>
            <a:r>
              <a:rPr lang="en-ID" b="1" dirty="0"/>
              <a:t> typology Paulus</a:t>
            </a:r>
            <a:r>
              <a:rPr lang="en-ID" dirty="0"/>
              <a:t>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tema</a:t>
            </a:r>
            <a:r>
              <a:rPr lang="en-ID" dirty="0"/>
              <a:t> </a:t>
            </a:r>
            <a:r>
              <a:rPr lang="en-ID" b="1" dirty="0"/>
              <a:t>Great Controversy</a:t>
            </a:r>
            <a:r>
              <a:rPr lang="en-ID" dirty="0"/>
              <a:t>,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Tuhan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.</a:t>
            </a:r>
          </a:p>
          <a:p>
            <a:r>
              <a:rPr lang="en-ID" b="1" dirty="0" err="1"/>
              <a:t>Kesetiaan</a:t>
            </a:r>
            <a:r>
              <a:rPr lang="en-ID" b="1" dirty="0"/>
              <a:t>, </a:t>
            </a:r>
            <a:r>
              <a:rPr lang="en-ID" b="1" dirty="0" err="1"/>
              <a:t>ketaatan</a:t>
            </a:r>
            <a:r>
              <a:rPr lang="en-ID" b="1" dirty="0"/>
              <a:t>, dan </a:t>
            </a:r>
            <a:r>
              <a:rPr lang="en-ID" b="1" dirty="0" err="1"/>
              <a:t>iman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11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15. </a:t>
            </a:r>
            <a:r>
              <a:rPr lang="es-ES" b="1" dirty="0"/>
              <a:t>Herodes </a:t>
            </a:r>
            <a:r>
              <a:rPr lang="es-ES" b="1" dirty="0" err="1"/>
              <a:t>mati</a:t>
            </a:r>
            <a:r>
              <a:rPr lang="es-ES" dirty="0"/>
              <a:t>. </a:t>
            </a:r>
            <a:r>
              <a:rPr lang="es-ES" dirty="0" err="1"/>
              <a:t>Ia</a:t>
            </a:r>
            <a:r>
              <a:rPr lang="es-ES" dirty="0"/>
              <a:t> </a:t>
            </a:r>
            <a:r>
              <a:rPr lang="es-ES" dirty="0" err="1"/>
              <a:t>wafat</a:t>
            </a:r>
            <a:r>
              <a:rPr lang="es-ES" dirty="0"/>
              <a:t> </a:t>
            </a:r>
            <a:r>
              <a:rPr lang="es-ES" dirty="0" err="1"/>
              <a:t>tak</a:t>
            </a:r>
            <a:r>
              <a:rPr lang="es-ES" dirty="0"/>
              <a:t> lama </a:t>
            </a:r>
            <a:r>
              <a:rPr lang="es-ES" dirty="0" err="1"/>
              <a:t>setelah</a:t>
            </a:r>
            <a:r>
              <a:rPr lang="es-ES" dirty="0"/>
              <a:t> </a:t>
            </a:r>
            <a:r>
              <a:rPr lang="es-ES" dirty="0" err="1"/>
              <a:t>membantai</a:t>
            </a:r>
            <a:r>
              <a:rPr lang="es-ES" dirty="0"/>
              <a:t> </a:t>
            </a:r>
            <a:r>
              <a:rPr lang="es-ES" dirty="0" err="1"/>
              <a:t>bayi-bayi</a:t>
            </a:r>
            <a:r>
              <a:rPr lang="es-ES" dirty="0"/>
              <a:t> </a:t>
            </a:r>
            <a:r>
              <a:rPr lang="es-ES" dirty="0" err="1"/>
              <a:t>Betlehem</a:t>
            </a:r>
            <a:r>
              <a:rPr lang="es-ES" dirty="0"/>
              <a:t> (DA 66), 4 SM (</a:t>
            </a:r>
            <a:r>
              <a:rPr lang="es-ES" dirty="0" err="1"/>
              <a:t>lihat</a:t>
            </a:r>
            <a:r>
              <a:rPr lang="es-ES" dirty="0"/>
              <a:t> </a:t>
            </a:r>
            <a:r>
              <a:rPr lang="es-ES" dirty="0" err="1"/>
              <a:t>hlm</a:t>
            </a:r>
            <a:r>
              <a:rPr lang="es-ES" dirty="0"/>
              <a:t>. 42, 241), </a:t>
            </a:r>
            <a:r>
              <a:rPr lang="es-ES" dirty="0" err="1"/>
              <a:t>karena</a:t>
            </a:r>
            <a:r>
              <a:rPr lang="es-ES" dirty="0"/>
              <a:t> </a:t>
            </a:r>
            <a:r>
              <a:rPr lang="es-ES" dirty="0" err="1"/>
              <a:t>penyakit</a:t>
            </a:r>
            <a:r>
              <a:rPr lang="es-ES" dirty="0"/>
              <a:t> yang </a:t>
            </a:r>
            <a:r>
              <a:rPr lang="es-ES" dirty="0" err="1"/>
              <a:t>sangat</a:t>
            </a:r>
            <a:r>
              <a:rPr lang="es-ES" dirty="0"/>
              <a:t> </a:t>
            </a:r>
            <a:r>
              <a:rPr lang="es-ES" dirty="0" err="1"/>
              <a:t>menyakitkan</a:t>
            </a:r>
            <a:r>
              <a:rPr lang="es-ES" dirty="0"/>
              <a:t> dan </a:t>
            </a:r>
            <a:r>
              <a:rPr lang="es-ES" dirty="0" err="1"/>
              <a:t>menjijikkan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b="1" dirty="0" err="1"/>
              <a:t>Supaya</a:t>
            </a:r>
            <a:r>
              <a:rPr lang="es-ES" b="1" dirty="0"/>
              <a:t> </a:t>
            </a:r>
            <a:r>
              <a:rPr lang="es-ES" b="1" dirty="0" err="1"/>
              <a:t>genaplah</a:t>
            </a:r>
            <a:r>
              <a:rPr lang="es-ES" dirty="0"/>
              <a:t>. </a:t>
            </a:r>
            <a:r>
              <a:rPr lang="es-ES" dirty="0" err="1"/>
              <a:t>Kutipan</a:t>
            </a:r>
            <a:r>
              <a:rPr lang="es-ES" dirty="0"/>
              <a:t> yang </a:t>
            </a:r>
            <a:r>
              <a:rPr lang="es-ES" dirty="0" err="1"/>
              <a:t>diberikan</a:t>
            </a:r>
            <a:r>
              <a:rPr lang="es-ES" dirty="0"/>
              <a:t> di </a:t>
            </a:r>
            <a:r>
              <a:rPr lang="es-ES" dirty="0" err="1"/>
              <a:t>sini</a:t>
            </a:r>
            <a:r>
              <a:rPr lang="es-ES" dirty="0"/>
              <a:t> </a:t>
            </a:r>
            <a:r>
              <a:rPr lang="es-ES" dirty="0" err="1"/>
              <a:t>berasal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teks</a:t>
            </a:r>
            <a:r>
              <a:rPr lang="es-ES" dirty="0"/>
              <a:t> </a:t>
            </a:r>
            <a:r>
              <a:rPr lang="es-ES" dirty="0" err="1"/>
              <a:t>Ibrani</a:t>
            </a:r>
            <a:r>
              <a:rPr lang="es-ES" dirty="0"/>
              <a:t> </a:t>
            </a:r>
            <a:r>
              <a:rPr lang="es-ES" dirty="0" err="1"/>
              <a:t>Hosea</a:t>
            </a:r>
            <a:r>
              <a:rPr lang="es-ES" dirty="0"/>
              <a:t> 11:1. LXX </a:t>
            </a:r>
            <a:r>
              <a:rPr lang="es-ES" dirty="0" err="1"/>
              <a:t>berbunyi</a:t>
            </a:r>
            <a:r>
              <a:rPr lang="es-ES" dirty="0"/>
              <a:t>, "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Mesir</a:t>
            </a:r>
            <a:r>
              <a:rPr lang="es-ES" dirty="0"/>
              <a:t> </a:t>
            </a:r>
            <a:r>
              <a:rPr lang="es-ES" dirty="0" err="1"/>
              <a:t>Kupanggil</a:t>
            </a:r>
            <a:r>
              <a:rPr lang="es-ES" dirty="0"/>
              <a:t> </a:t>
            </a:r>
            <a:r>
              <a:rPr lang="es-ES" dirty="0" err="1"/>
              <a:t>anak-anaknya</a:t>
            </a:r>
            <a:r>
              <a:rPr lang="es-ES" dirty="0"/>
              <a:t>." </a:t>
            </a:r>
            <a:r>
              <a:rPr lang="es-ES" dirty="0" err="1"/>
              <a:t>Dalam</a:t>
            </a:r>
            <a:r>
              <a:rPr lang="es-ES" dirty="0"/>
              <a:t> </a:t>
            </a:r>
            <a:r>
              <a:rPr lang="es-ES" dirty="0" err="1"/>
              <a:t>konteks</a:t>
            </a:r>
            <a:r>
              <a:rPr lang="es-ES" dirty="0"/>
              <a:t> </a:t>
            </a:r>
            <a:r>
              <a:rPr lang="es-ES" dirty="0" err="1"/>
              <a:t>aslinya</a:t>
            </a:r>
            <a:r>
              <a:rPr lang="es-ES" dirty="0"/>
              <a:t> di </a:t>
            </a:r>
            <a:r>
              <a:rPr lang="es-ES" dirty="0" err="1"/>
              <a:t>Hosea</a:t>
            </a:r>
            <a:r>
              <a:rPr lang="es-ES" dirty="0"/>
              <a:t>, kata-kata </a:t>
            </a:r>
            <a:r>
              <a:rPr lang="es-ES" dirty="0" err="1"/>
              <a:t>nubuat</a:t>
            </a:r>
            <a:r>
              <a:rPr lang="es-ES" dirty="0"/>
              <a:t> </a:t>
            </a:r>
            <a:r>
              <a:rPr lang="es-ES" dirty="0" err="1"/>
              <a:t>ini</a:t>
            </a:r>
            <a:r>
              <a:rPr lang="es-ES" dirty="0"/>
              <a:t> </a:t>
            </a:r>
            <a:r>
              <a:rPr lang="es-ES" dirty="0" err="1"/>
              <a:t>merujuk</a:t>
            </a:r>
            <a:r>
              <a:rPr lang="es-ES" dirty="0"/>
              <a:t> pada </a:t>
            </a:r>
            <a:r>
              <a:rPr lang="es-ES" dirty="0" err="1"/>
              <a:t>pembebasan</a:t>
            </a:r>
            <a:r>
              <a:rPr lang="es-ES" dirty="0"/>
              <a:t> </a:t>
            </a:r>
            <a:r>
              <a:rPr lang="es-ES" dirty="0" err="1"/>
              <a:t>bangsa</a:t>
            </a:r>
            <a:r>
              <a:rPr lang="es-ES" dirty="0"/>
              <a:t> </a:t>
            </a:r>
            <a:r>
              <a:rPr lang="es-ES" dirty="0" err="1"/>
              <a:t>Ibrani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Mesir</a:t>
            </a:r>
            <a:r>
              <a:rPr lang="es-ES" dirty="0"/>
              <a:t>. </a:t>
            </a:r>
            <a:r>
              <a:rPr lang="es-ES" dirty="0" err="1"/>
              <a:t>Ketika</a:t>
            </a:r>
            <a:r>
              <a:rPr lang="es-ES" dirty="0"/>
              <a:t> </a:t>
            </a:r>
            <a:r>
              <a:rPr lang="es-ES" dirty="0" err="1"/>
              <a:t>memanggil</a:t>
            </a:r>
            <a:r>
              <a:rPr lang="es-ES" dirty="0"/>
              <a:t> </a:t>
            </a:r>
            <a:r>
              <a:rPr lang="es-ES" dirty="0" err="1"/>
              <a:t>Firaun</a:t>
            </a:r>
            <a:r>
              <a:rPr lang="es-ES" dirty="0"/>
              <a:t> </a:t>
            </a:r>
            <a:r>
              <a:rPr lang="es-ES" dirty="0" err="1"/>
              <a:t>untuk</a:t>
            </a:r>
            <a:r>
              <a:rPr lang="es-ES" dirty="0"/>
              <a:t> </a:t>
            </a:r>
            <a:r>
              <a:rPr lang="es-ES" dirty="0" err="1"/>
              <a:t>membebaskan</a:t>
            </a:r>
            <a:r>
              <a:rPr lang="es-ES" dirty="0"/>
              <a:t> </a:t>
            </a:r>
            <a:r>
              <a:rPr lang="es-ES" dirty="0" err="1"/>
              <a:t>mereka</a:t>
            </a:r>
            <a:r>
              <a:rPr lang="es-ES" dirty="0"/>
              <a:t>, Musa </a:t>
            </a:r>
            <a:r>
              <a:rPr lang="es-ES" dirty="0" err="1"/>
              <a:t>berkata</a:t>
            </a:r>
            <a:r>
              <a:rPr lang="es-ES" dirty="0"/>
              <a:t>, "</a:t>
            </a:r>
            <a:r>
              <a:rPr lang="es-ES" dirty="0" err="1"/>
              <a:t>Beginilah</a:t>
            </a:r>
            <a:r>
              <a:rPr lang="es-ES" dirty="0"/>
              <a:t> firman </a:t>
            </a:r>
            <a:r>
              <a:rPr lang="es-ES" dirty="0" err="1"/>
              <a:t>Tuhan</a:t>
            </a:r>
            <a:r>
              <a:rPr lang="es-ES" dirty="0"/>
              <a:t>: Israel </a:t>
            </a:r>
            <a:r>
              <a:rPr lang="es-ES" dirty="0" err="1"/>
              <a:t>adalah</a:t>
            </a:r>
            <a:r>
              <a:rPr lang="es-ES" dirty="0"/>
              <a:t> </a:t>
            </a:r>
            <a:r>
              <a:rPr lang="es-ES" dirty="0" err="1"/>
              <a:t>anak-Ku</a:t>
            </a:r>
            <a:r>
              <a:rPr lang="es-ES" dirty="0"/>
              <a:t>, </a:t>
            </a:r>
            <a:r>
              <a:rPr lang="es-ES" dirty="0" err="1"/>
              <a:t>anak</a:t>
            </a:r>
            <a:r>
              <a:rPr lang="es-ES" dirty="0"/>
              <a:t> </a:t>
            </a:r>
            <a:r>
              <a:rPr lang="es-ES" dirty="0" err="1"/>
              <a:t>sulung-Ku</a:t>
            </a:r>
            <a:r>
              <a:rPr lang="es-ES" dirty="0"/>
              <a:t>" (</a:t>
            </a:r>
            <a:r>
              <a:rPr lang="es-ES" dirty="0" err="1"/>
              <a:t>Kel</a:t>
            </a:r>
            <a:r>
              <a:rPr lang="es-ES" dirty="0"/>
              <a:t>. 4:22). </a:t>
            </a:r>
            <a:r>
              <a:rPr lang="es-ES" b="1" dirty="0" err="1"/>
              <a:t>Untuk</a:t>
            </a:r>
            <a:r>
              <a:rPr lang="es-ES" b="1" dirty="0"/>
              <a:t> </a:t>
            </a:r>
            <a:r>
              <a:rPr lang="es-ES" b="1" dirty="0" err="1"/>
              <a:t>penerapan</a:t>
            </a:r>
            <a:r>
              <a:rPr lang="es-ES" b="1" dirty="0"/>
              <a:t> kata-kata </a:t>
            </a:r>
            <a:r>
              <a:rPr lang="es-ES" b="1" dirty="0" err="1"/>
              <a:t>Hosea</a:t>
            </a:r>
            <a:r>
              <a:rPr lang="es-ES" b="1" dirty="0"/>
              <a:t> 11:1 </a:t>
            </a:r>
            <a:r>
              <a:rPr lang="es-ES" b="1" dirty="0" err="1"/>
              <a:t>kepada</a:t>
            </a:r>
            <a:r>
              <a:rPr lang="es-ES" b="1" dirty="0"/>
              <a:t> </a:t>
            </a:r>
            <a:r>
              <a:rPr lang="es-ES" b="1" dirty="0" err="1"/>
              <a:t>Kristus</a:t>
            </a:r>
            <a:r>
              <a:rPr lang="es-ES" b="1" dirty="0"/>
              <a:t> </a:t>
            </a:r>
            <a:r>
              <a:rPr lang="es-ES" b="1" dirty="0" err="1"/>
              <a:t>oleh</a:t>
            </a:r>
            <a:r>
              <a:rPr lang="es-ES" b="1" dirty="0"/>
              <a:t> </a:t>
            </a:r>
            <a:r>
              <a:rPr lang="es-ES" b="1" dirty="0" err="1"/>
              <a:t>Matius</a:t>
            </a:r>
            <a:r>
              <a:rPr lang="es-ES" b="1" dirty="0"/>
              <a:t>, </a:t>
            </a:r>
            <a:r>
              <a:rPr lang="es-ES" b="1" dirty="0" err="1"/>
              <a:t>lihat</a:t>
            </a:r>
            <a:r>
              <a:rPr lang="es-ES" b="1" dirty="0"/>
              <a:t> </a:t>
            </a:r>
            <a:r>
              <a:rPr lang="es-ES" b="1" dirty="0" err="1"/>
              <a:t>Ul</a:t>
            </a:r>
            <a:r>
              <a:rPr lang="es-ES" b="1" dirty="0"/>
              <a:t>. 18:15.</a:t>
            </a:r>
          </a:p>
          <a:p>
            <a:endParaRPr lang="es-ES" b="1" dirty="0"/>
          </a:p>
          <a:p>
            <a:r>
              <a:rPr lang="en-ID" b="1" dirty="0"/>
              <a:t>Matius 2:15 (TB)</a:t>
            </a:r>
          </a:p>
          <a:p>
            <a:r>
              <a:rPr lang="en-ID" dirty="0"/>
              <a:t>“Dari Mesir-</a:t>
            </a:r>
            <a:r>
              <a:rPr lang="en-ID" dirty="0" err="1"/>
              <a:t>Kulah</a:t>
            </a:r>
            <a:r>
              <a:rPr lang="en-ID" dirty="0"/>
              <a:t> </a:t>
            </a:r>
            <a:r>
              <a:rPr lang="en-ID" dirty="0" err="1"/>
              <a:t>Kupanggil</a:t>
            </a:r>
            <a:r>
              <a:rPr lang="en-ID" dirty="0"/>
              <a:t> Anak-Ku.”</a:t>
            </a:r>
            <a:br>
              <a:rPr lang="en-ID" dirty="0"/>
            </a:br>
            <a:r>
              <a:rPr lang="en-ID" dirty="0"/>
              <a:t>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supaya</a:t>
            </a:r>
            <a:r>
              <a:rPr lang="en-ID" dirty="0"/>
              <a:t> </a:t>
            </a:r>
            <a:r>
              <a:rPr lang="en-ID" dirty="0" err="1"/>
              <a:t>genaplah</a:t>
            </a:r>
            <a:r>
              <a:rPr lang="en-ID" dirty="0"/>
              <a:t> yang </a:t>
            </a:r>
            <a:r>
              <a:rPr lang="en-ID" dirty="0" err="1"/>
              <a:t>difirmankan</a:t>
            </a:r>
            <a:r>
              <a:rPr lang="en-ID" dirty="0"/>
              <a:t> Tuhan oleh </a:t>
            </a:r>
            <a:r>
              <a:rPr lang="en-ID" dirty="0" err="1"/>
              <a:t>nabi</a:t>
            </a:r>
            <a:r>
              <a:rPr lang="en-ID" dirty="0"/>
              <a:t>: “Dari Mesir-Ku </a:t>
            </a:r>
            <a:r>
              <a:rPr lang="en-ID" dirty="0" err="1"/>
              <a:t>kupanggil</a:t>
            </a:r>
            <a:r>
              <a:rPr lang="en-ID" dirty="0"/>
              <a:t> </a:t>
            </a:r>
            <a:r>
              <a:rPr lang="en-ID" dirty="0" err="1"/>
              <a:t>Anakku</a:t>
            </a:r>
            <a:r>
              <a:rPr lang="en-ID" dirty="0"/>
              <a:t>.”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mengutip</a:t>
            </a:r>
            <a:r>
              <a:rPr lang="en-ID" dirty="0"/>
              <a:t> </a:t>
            </a:r>
            <a:r>
              <a:rPr lang="en-ID" b="1" dirty="0"/>
              <a:t>Hosea 11:1</a:t>
            </a:r>
            <a:r>
              <a:rPr lang="en-ID" dirty="0"/>
              <a:t>, yang pada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aslinya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b="1" dirty="0"/>
              <a:t>Israel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anak</a:t>
            </a:r>
            <a:r>
              <a:rPr lang="en-ID" b="1" dirty="0"/>
              <a:t> Allah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I. </a:t>
            </a:r>
            <a:r>
              <a:rPr lang="en-ID" b="1" dirty="0" err="1"/>
              <a:t>Eksegesis</a:t>
            </a:r>
            <a:r>
              <a:rPr lang="en-ID" b="1" dirty="0"/>
              <a:t> Teks Matius 2:15</a:t>
            </a:r>
          </a:p>
          <a:p>
            <a:r>
              <a:rPr lang="en-ID" b="1" dirty="0"/>
              <a:t>1. 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Kutipan</a:t>
            </a:r>
            <a:r>
              <a:rPr lang="en-ID" b="1" dirty="0"/>
              <a:t> PL — Hosea 11:1</a:t>
            </a:r>
          </a:p>
          <a:p>
            <a:r>
              <a:rPr lang="en-ID" dirty="0"/>
              <a:t>Hosea 11:1 </a:t>
            </a:r>
            <a:r>
              <a:rPr lang="en-ID" dirty="0" err="1"/>
              <a:t>menulis</a:t>
            </a:r>
            <a:r>
              <a:rPr lang="en-ID" dirty="0"/>
              <a:t>:</a:t>
            </a:r>
          </a:p>
          <a:p>
            <a:r>
              <a:rPr lang="en-ID" dirty="0"/>
              <a:t>“Ketika Israel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muda</a:t>
            </a:r>
            <a:r>
              <a:rPr lang="en-ID" dirty="0"/>
              <a:t>, </a:t>
            </a:r>
            <a:r>
              <a:rPr lang="en-ID" dirty="0" err="1"/>
              <a:t>Kukasihi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, dan </a:t>
            </a:r>
            <a:r>
              <a:rPr lang="en-ID" dirty="0" err="1"/>
              <a:t>dari</a:t>
            </a:r>
            <a:r>
              <a:rPr lang="en-ID" dirty="0"/>
              <a:t> Mesir </a:t>
            </a:r>
            <a:r>
              <a:rPr lang="en-ID" dirty="0" err="1"/>
              <a:t>Kupanggil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-Ku.”</a:t>
            </a:r>
          </a:p>
          <a:p>
            <a:r>
              <a:rPr lang="en-ID" dirty="0"/>
              <a:t>➤ Dalam </a:t>
            </a:r>
            <a:r>
              <a:rPr lang="en-ID" dirty="0" err="1"/>
              <a:t>konteks</a:t>
            </a:r>
            <a:r>
              <a:rPr lang="en-ID" dirty="0"/>
              <a:t> Hosea:</a:t>
            </a:r>
          </a:p>
          <a:p>
            <a:r>
              <a:rPr lang="en-ID" dirty="0"/>
              <a:t>“</a:t>
            </a:r>
            <a:r>
              <a:rPr lang="en-ID" dirty="0" err="1"/>
              <a:t>anak</a:t>
            </a:r>
            <a:r>
              <a:rPr lang="en-ID" dirty="0"/>
              <a:t>-Ku” = </a:t>
            </a:r>
            <a:r>
              <a:rPr lang="en-ID" b="1" dirty="0"/>
              <a:t>Israel</a:t>
            </a:r>
            <a:r>
              <a:rPr lang="en-ID" dirty="0"/>
              <a:t>, </a:t>
            </a:r>
            <a:r>
              <a:rPr lang="en-ID" dirty="0" err="1"/>
              <a:t>bangsa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pernyataan</a:t>
            </a:r>
            <a:r>
              <a:rPr lang="en-ID" b="1" dirty="0"/>
              <a:t> </a:t>
            </a:r>
            <a:r>
              <a:rPr lang="en-ID" b="1" dirty="0" err="1"/>
              <a:t>sejarah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eksodus</a:t>
            </a:r>
            <a:r>
              <a:rPr lang="en-ID" dirty="0"/>
              <a:t>.</a:t>
            </a:r>
          </a:p>
          <a:p>
            <a:r>
              <a:rPr lang="en-ID" dirty="0" err="1"/>
              <a:t>Namun</a:t>
            </a:r>
            <a:r>
              <a:rPr lang="en-ID" dirty="0"/>
              <a:t> Matius </a:t>
            </a:r>
            <a:r>
              <a:rPr lang="en-ID" dirty="0" err="1"/>
              <a:t>menerapkannya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.</a:t>
            </a:r>
          </a:p>
          <a:p>
            <a:r>
              <a:rPr lang="en-ID" b="1" dirty="0"/>
              <a:t>Ini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berarti</a:t>
            </a:r>
            <a:r>
              <a:rPr lang="en-ID" b="1" dirty="0"/>
              <a:t> Matius </a:t>
            </a:r>
            <a:r>
              <a:rPr lang="en-ID" b="1" dirty="0" err="1"/>
              <a:t>mengubah</a:t>
            </a:r>
            <a:r>
              <a:rPr lang="en-ID" b="1" dirty="0"/>
              <a:t> </a:t>
            </a:r>
            <a:r>
              <a:rPr lang="en-ID" b="1" dirty="0" err="1"/>
              <a:t>makna</a:t>
            </a:r>
            <a:r>
              <a:rPr lang="en-ID" b="1" dirty="0"/>
              <a:t> Hosea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Israel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pola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b="1" dirty="0"/>
              <a:t>type</a:t>
            </a:r>
            <a:r>
              <a:rPr lang="en-ID" dirty="0"/>
              <a:t> yang </a:t>
            </a:r>
            <a:r>
              <a:rPr lang="en-ID" dirty="0" err="1"/>
              <a:t>digenapi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Prinsip</a:t>
            </a:r>
            <a:r>
              <a:rPr lang="en-ID" b="1" dirty="0"/>
              <a:t> </a:t>
            </a:r>
            <a:r>
              <a:rPr lang="en-ID" b="1" dirty="0" err="1"/>
              <a:t>Hermeneutika</a:t>
            </a:r>
            <a:r>
              <a:rPr lang="en-ID" b="1" dirty="0"/>
              <a:t> Matius: </a:t>
            </a:r>
            <a:r>
              <a:rPr lang="en-ID" b="1" i="1" dirty="0"/>
              <a:t>Typology </a:t>
            </a:r>
            <a:r>
              <a:rPr lang="en-ID" b="1" i="1" dirty="0" err="1"/>
              <a:t>Fulfillment</a:t>
            </a:r>
            <a:endParaRPr lang="en-ID" b="1" dirty="0"/>
          </a:p>
          <a:p>
            <a:r>
              <a:rPr lang="en-ID" dirty="0"/>
              <a:t>Matius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Injilnya</a:t>
            </a:r>
            <a:r>
              <a:rPr lang="en-ID" dirty="0"/>
              <a:t>:</a:t>
            </a:r>
          </a:p>
          <a:p>
            <a:r>
              <a:rPr lang="en-ID" b="1" dirty="0"/>
              <a:t>PL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pola</a:t>
            </a:r>
            <a:r>
              <a:rPr lang="en-ID" b="1" dirty="0"/>
              <a:t> (type)</a:t>
            </a:r>
            <a:r>
              <a:rPr lang="en-ID" dirty="0"/>
              <a:t>.</a:t>
            </a:r>
          </a:p>
          <a:p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penggenapan</a:t>
            </a:r>
            <a:r>
              <a:rPr lang="en-ID" b="1" dirty="0"/>
              <a:t> (antitype)</a:t>
            </a:r>
            <a:r>
              <a:rPr lang="en-ID" dirty="0"/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Matius:</a:t>
            </a:r>
          </a:p>
          <a:p>
            <a:r>
              <a:rPr lang="en-ID" dirty="0" err="1"/>
              <a:t>Keluaran</a:t>
            </a:r>
            <a:r>
              <a:rPr lang="en-ID" dirty="0"/>
              <a:t>: Israel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Mesir.</a:t>
            </a:r>
          </a:p>
          <a:p>
            <a:r>
              <a:rPr lang="en-ID" dirty="0" err="1"/>
              <a:t>Yesus</a:t>
            </a:r>
            <a:r>
              <a:rPr lang="en-ID" dirty="0"/>
              <a:t>: Sang Anak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Mesir.</a:t>
            </a:r>
          </a:p>
          <a:p>
            <a:r>
              <a:rPr lang="en-ID" dirty="0"/>
              <a:t>Israel = </a:t>
            </a:r>
            <a:r>
              <a:rPr lang="en-ID" dirty="0" err="1"/>
              <a:t>anak</a:t>
            </a:r>
            <a:r>
              <a:rPr lang="en-ID" dirty="0"/>
              <a:t> Allah (type)</a:t>
            </a:r>
            <a:br>
              <a:rPr lang="en-ID" dirty="0"/>
            </a:br>
            <a:r>
              <a:rPr lang="en-ID" dirty="0" err="1"/>
              <a:t>Yesus</a:t>
            </a:r>
            <a:r>
              <a:rPr lang="en-ID" dirty="0"/>
              <a:t> = Anak Allah </a:t>
            </a:r>
            <a:r>
              <a:rPr lang="en-ID" dirty="0" err="1"/>
              <a:t>sejati</a:t>
            </a:r>
            <a:r>
              <a:rPr lang="en-ID" dirty="0"/>
              <a:t> (antitype)</a:t>
            </a:r>
          </a:p>
          <a:p>
            <a:r>
              <a:rPr lang="en-ID" dirty="0" err="1"/>
              <a:t>Dengan</a:t>
            </a:r>
            <a:r>
              <a:rPr lang="en-ID" dirty="0"/>
              <a:t> kata lain:</a:t>
            </a:r>
            <a:br>
              <a:rPr lang="en-ID" dirty="0"/>
            </a:br>
            <a:r>
              <a:rPr lang="en-ID" dirty="0"/>
              <a:t>📌 </a:t>
            </a:r>
            <a:r>
              <a:rPr lang="en-ID" b="1" dirty="0" err="1"/>
              <a:t>Kisah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mengulang</a:t>
            </a:r>
            <a:r>
              <a:rPr lang="en-ID" b="1" dirty="0"/>
              <a:t> dan </a:t>
            </a:r>
            <a:r>
              <a:rPr lang="en-ID" b="1" dirty="0" err="1"/>
              <a:t>menyempurnakan</a:t>
            </a:r>
            <a:r>
              <a:rPr lang="en-ID" b="1" dirty="0"/>
              <a:t> </a:t>
            </a:r>
            <a:r>
              <a:rPr lang="en-ID" b="1" dirty="0" err="1"/>
              <a:t>kisah</a:t>
            </a:r>
            <a:r>
              <a:rPr lang="en-ID" b="1" dirty="0"/>
              <a:t> Israel.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Mengapa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Harus </a:t>
            </a:r>
            <a:r>
              <a:rPr lang="en-ID" b="1" dirty="0" err="1"/>
              <a:t>ke</a:t>
            </a:r>
            <a:r>
              <a:rPr lang="en-ID" b="1" dirty="0"/>
              <a:t> Mesir?</a:t>
            </a:r>
          </a:p>
          <a:p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historis</a:t>
            </a:r>
            <a:r>
              <a:rPr lang="en-ID" dirty="0"/>
              <a:t>:</a:t>
            </a:r>
          </a:p>
          <a:p>
            <a:r>
              <a:rPr lang="en-ID" dirty="0"/>
              <a:t>Maria dan Yusuf </a:t>
            </a:r>
            <a:r>
              <a:rPr lang="en-ID" dirty="0" err="1"/>
              <a:t>melarikan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pembunuhan</a:t>
            </a:r>
            <a:r>
              <a:rPr lang="en-ID" dirty="0"/>
              <a:t> Herodes (Mat. 2:13–14).</a:t>
            </a:r>
          </a:p>
          <a:p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teologis</a:t>
            </a:r>
            <a:r>
              <a:rPr lang="en-ID" dirty="0"/>
              <a:t>:</a:t>
            </a:r>
          </a:p>
          <a:p>
            <a:r>
              <a:rPr lang="en-ID" dirty="0"/>
              <a:t>Supaya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b="1" dirty="0" err="1"/>
              <a:t>menjalani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perjalanan</a:t>
            </a:r>
            <a:r>
              <a:rPr lang="en-ID" b="1" dirty="0"/>
              <a:t> Israel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Turun </a:t>
            </a:r>
            <a:r>
              <a:rPr lang="en-ID" dirty="0" err="1"/>
              <a:t>ke</a:t>
            </a:r>
            <a:r>
              <a:rPr lang="en-ID" dirty="0"/>
              <a:t> Mesir</a:t>
            </a:r>
          </a:p>
          <a:p>
            <a:pPr lvl="1"/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keluar</a:t>
            </a:r>
            <a:endParaRPr lang="en-ID" dirty="0"/>
          </a:p>
          <a:p>
            <a:pPr lvl="1"/>
            <a:r>
              <a:rPr lang="en-ID" dirty="0" err="1"/>
              <a:t>Melalui</a:t>
            </a:r>
            <a:r>
              <a:rPr lang="en-ID" dirty="0"/>
              <a:t> air (</a:t>
            </a:r>
            <a:r>
              <a:rPr lang="en-ID" dirty="0" err="1"/>
              <a:t>baptisan</a:t>
            </a:r>
            <a:r>
              <a:rPr lang="en-ID" dirty="0"/>
              <a:t> = “Laut Merah”)</a:t>
            </a:r>
          </a:p>
          <a:p>
            <a:pPr lvl="1"/>
            <a:r>
              <a:rPr lang="en-ID" dirty="0"/>
              <a:t>Masuk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r>
              <a:rPr lang="en-ID" dirty="0"/>
              <a:t> (</a:t>
            </a:r>
            <a:r>
              <a:rPr lang="en-ID" dirty="0" err="1"/>
              <a:t>pencobaan</a:t>
            </a:r>
            <a:r>
              <a:rPr lang="en-ID" dirty="0"/>
              <a:t>)</a:t>
            </a:r>
          </a:p>
          <a:p>
            <a:pPr lvl="1"/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Taurat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(</a:t>
            </a:r>
            <a:r>
              <a:rPr lang="en-ID" dirty="0" err="1"/>
              <a:t>Khotbah</a:t>
            </a:r>
            <a:r>
              <a:rPr lang="en-ID" dirty="0"/>
              <a:t> di Bukit)</a:t>
            </a:r>
          </a:p>
          <a:p>
            <a:r>
              <a:rPr lang="en-ID" b="1" dirty="0"/>
              <a:t>Matius </a:t>
            </a:r>
            <a:r>
              <a:rPr lang="en-ID" b="1" dirty="0" err="1"/>
              <a:t>menampilkan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Israel yang </a:t>
            </a:r>
            <a:r>
              <a:rPr lang="en-ID" b="1" dirty="0" err="1"/>
              <a:t>setia</a:t>
            </a:r>
            <a:r>
              <a:rPr lang="en-ID" dirty="0"/>
              <a:t>,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Israel zaman Musa.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Eksposisi</a:t>
            </a:r>
            <a:r>
              <a:rPr lang="en-ID" b="1" dirty="0"/>
              <a:t>: </a:t>
            </a:r>
            <a:r>
              <a:rPr lang="en-ID" b="1" dirty="0" err="1"/>
              <a:t>Pesan</a:t>
            </a:r>
            <a:r>
              <a:rPr lang="en-ID" b="1" dirty="0"/>
              <a:t> Matius 2:15</a:t>
            </a:r>
          </a:p>
          <a:p>
            <a:r>
              <a:rPr lang="en-ID" b="1" dirty="0"/>
              <a:t>1.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Israel </a:t>
            </a:r>
            <a:r>
              <a:rPr lang="en-ID" b="1" dirty="0" err="1"/>
              <a:t>Sejati</a:t>
            </a:r>
            <a:endParaRPr lang="en-ID" b="1" dirty="0"/>
          </a:p>
          <a:p>
            <a:r>
              <a:rPr lang="en-ID" dirty="0"/>
              <a:t>Israel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 kali: </a:t>
            </a:r>
            <a:r>
              <a:rPr lang="en-ID" dirty="0" err="1"/>
              <a:t>ketidaktaatan</a:t>
            </a:r>
            <a:r>
              <a:rPr lang="en-ID" dirty="0"/>
              <a:t>, </a:t>
            </a:r>
            <a:r>
              <a:rPr lang="en-ID" dirty="0" err="1"/>
              <a:t>penyembahan</a:t>
            </a:r>
            <a:r>
              <a:rPr lang="en-ID" dirty="0"/>
              <a:t> </a:t>
            </a:r>
            <a:r>
              <a:rPr lang="en-ID" dirty="0" err="1"/>
              <a:t>berhala</a:t>
            </a:r>
            <a:r>
              <a:rPr lang="en-ID" dirty="0"/>
              <a:t>, </a:t>
            </a:r>
            <a:r>
              <a:rPr lang="en-ID" dirty="0" err="1"/>
              <a:t>ketidaksetiaan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perwakilan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dirty="0"/>
              <a:t>,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taat</a:t>
            </a:r>
            <a:r>
              <a:rPr lang="en-ID" dirty="0"/>
              <a:t>,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 Israel.</a:t>
            </a:r>
          </a:p>
          <a:p>
            <a:r>
              <a:rPr lang="en-ID" dirty="0" err="1"/>
              <a:t>Inilah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Advent:</a:t>
            </a:r>
            <a:br>
              <a:rPr lang="en-ID" dirty="0"/>
            </a:br>
            <a:r>
              <a:rPr lang="en-ID" dirty="0"/>
              <a:t>✔ </a:t>
            </a:r>
            <a:r>
              <a:rPr lang="en-ID" dirty="0" err="1"/>
              <a:t>keselamatan</a:t>
            </a:r>
            <a:r>
              <a:rPr lang="en-ID" dirty="0"/>
              <a:t> dan </a:t>
            </a:r>
            <a:r>
              <a:rPr lang="en-ID" dirty="0" err="1"/>
              <a:t>kebenaran</a:t>
            </a:r>
            <a:r>
              <a:rPr lang="en-ID" dirty="0"/>
              <a:t> oleh </a:t>
            </a:r>
            <a:r>
              <a:rPr lang="en-ID" dirty="0" err="1"/>
              <a:t>iman</a:t>
            </a:r>
            <a:br>
              <a:rPr lang="en-ID" dirty="0"/>
            </a:br>
            <a:r>
              <a:rPr lang="en-ID" dirty="0"/>
              <a:t>✔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perwakilan</a:t>
            </a:r>
            <a:r>
              <a:rPr lang="en-ID" dirty="0"/>
              <a:t> dan </a:t>
            </a:r>
            <a:r>
              <a:rPr lang="en-ID" dirty="0" err="1"/>
              <a:t>pembela</a:t>
            </a:r>
            <a:r>
              <a:rPr lang="en-ID" dirty="0"/>
              <a:t> </a:t>
            </a:r>
            <a:r>
              <a:rPr lang="en-ID" dirty="0" err="1"/>
              <a:t>kita</a:t>
            </a:r>
            <a:br>
              <a:rPr lang="en-ID" dirty="0"/>
            </a:br>
            <a:r>
              <a:rPr lang="en-ID" dirty="0"/>
              <a:t>✔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menggenapi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manusia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Eksodus</a:t>
            </a:r>
            <a:r>
              <a:rPr lang="en-ID" b="1" dirty="0"/>
              <a:t> Baru di Dalam </a:t>
            </a:r>
            <a:r>
              <a:rPr lang="en-ID" b="1" dirty="0" err="1"/>
              <a:t>Kristus</a:t>
            </a:r>
            <a:endParaRPr lang="en-ID" b="1" dirty="0"/>
          </a:p>
          <a:p>
            <a:r>
              <a:rPr lang="en-ID" dirty="0" err="1"/>
              <a:t>Eksodus</a:t>
            </a:r>
            <a:r>
              <a:rPr lang="en-ID" dirty="0"/>
              <a:t> Israel =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</a:t>
            </a:r>
            <a:br>
              <a:rPr lang="en-ID" dirty="0"/>
            </a:br>
            <a:r>
              <a:rPr lang="en-ID" dirty="0" err="1"/>
              <a:t>Eksodus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=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dosa</a:t>
            </a:r>
          </a:p>
          <a:p>
            <a:r>
              <a:rPr lang="en-ID" dirty="0" err="1"/>
              <a:t>Gereja</a:t>
            </a:r>
            <a:r>
              <a:rPr lang="en-ID" dirty="0"/>
              <a:t> Advent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tema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:</a:t>
            </a:r>
          </a:p>
          <a:p>
            <a:r>
              <a:rPr lang="en-ID" b="1" dirty="0"/>
              <a:t>The Great Controversy</a:t>
            </a:r>
            <a:endParaRPr lang="en-ID" dirty="0"/>
          </a:p>
          <a:p>
            <a:r>
              <a:rPr lang="en-ID" dirty="0" err="1"/>
              <a:t>perang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dan </a:t>
            </a:r>
            <a:r>
              <a:rPr lang="en-ID" dirty="0" err="1"/>
              <a:t>Setan</a:t>
            </a:r>
            <a:endParaRPr lang="en-ID" dirty="0"/>
          </a:p>
          <a:p>
            <a:r>
              <a:rPr lang="en-ID" dirty="0"/>
              <a:t>di mana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i="1" dirty="0" err="1"/>
              <a:t>pemimpin</a:t>
            </a:r>
            <a:r>
              <a:rPr lang="en-ID" i="1" dirty="0"/>
              <a:t> </a:t>
            </a:r>
            <a:r>
              <a:rPr lang="en-ID" i="1" dirty="0" err="1"/>
              <a:t>eksodus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surgawi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Menghidupkan</a:t>
            </a:r>
            <a:r>
              <a:rPr lang="en-ID" b="1" dirty="0"/>
              <a:t> Kembali Cerita Israel — Tapi </a:t>
            </a:r>
            <a:r>
              <a:rPr lang="en-ID" b="1" dirty="0" err="1"/>
              <a:t>Tanpa</a:t>
            </a:r>
            <a:r>
              <a:rPr lang="en-ID" b="1" dirty="0"/>
              <a:t> </a:t>
            </a:r>
            <a:r>
              <a:rPr lang="en-ID" b="1" dirty="0" err="1"/>
              <a:t>Kegagalan</a:t>
            </a:r>
            <a:endParaRPr lang="en-ID" b="1" dirty="0"/>
          </a:p>
          <a:p>
            <a:r>
              <a:rPr lang="en-ID" dirty="0"/>
              <a:t>Israel:</a:t>
            </a:r>
          </a:p>
          <a:p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 →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br>
              <a:rPr lang="en-ID" dirty="0"/>
            </a:br>
            <a:r>
              <a:rPr lang="en-ID" dirty="0" err="1"/>
              <a:t>Yesus</a:t>
            </a:r>
            <a:r>
              <a:rPr lang="en-ID" dirty="0"/>
              <a:t>:</a:t>
            </a:r>
          </a:p>
          <a:p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 → </a:t>
            </a:r>
            <a:r>
              <a:rPr lang="en-ID" dirty="0" err="1"/>
              <a:t>menang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pencobaan</a:t>
            </a:r>
            <a:endParaRPr lang="en-ID" dirty="0"/>
          </a:p>
          <a:p>
            <a:r>
              <a:rPr lang="en-ID" dirty="0"/>
              <a:t>Ini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Advent:</a:t>
            </a:r>
          </a:p>
          <a:p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(</a:t>
            </a:r>
            <a:r>
              <a:rPr lang="en-ID" i="1" dirty="0" err="1"/>
              <a:t>ekklēsia</a:t>
            </a:r>
            <a:r>
              <a:rPr lang="en-ID" dirty="0"/>
              <a:t> = “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”)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,</a:t>
            </a:r>
          </a:p>
          <a:p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model dan </a:t>
            </a:r>
            <a:r>
              <a:rPr lang="en-ID" dirty="0" err="1"/>
              <a:t>kuasa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</a:t>
            </a:r>
            <a:r>
              <a:rPr lang="en-ID" b="1" dirty="0" err="1"/>
              <a:t>Yesus</a:t>
            </a:r>
            <a:r>
              <a:rPr lang="en-ID" b="1" dirty="0"/>
              <a:t> = </a:t>
            </a:r>
            <a:r>
              <a:rPr lang="en-ID" b="1" dirty="0" err="1"/>
              <a:t>Pemenuhan</a:t>
            </a:r>
            <a:r>
              <a:rPr lang="en-ID" b="1" dirty="0"/>
              <a:t> </a:t>
            </a:r>
            <a:r>
              <a:rPr lang="en-ID" b="1" dirty="0" err="1"/>
              <a:t>Nubuat</a:t>
            </a:r>
            <a:endParaRPr lang="en-ID" b="1" dirty="0"/>
          </a:p>
          <a:p>
            <a:r>
              <a:rPr lang="en-ID" dirty="0"/>
              <a:t>Matius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dirty="0"/>
              <a:t> formula:</a:t>
            </a:r>
          </a:p>
          <a:p>
            <a:r>
              <a:rPr lang="en-ID" dirty="0"/>
              <a:t>“</a:t>
            </a:r>
            <a:r>
              <a:rPr lang="en-ID" dirty="0" err="1"/>
              <a:t>supaya</a:t>
            </a:r>
            <a:r>
              <a:rPr lang="en-ID" dirty="0"/>
              <a:t> </a:t>
            </a:r>
            <a:r>
              <a:rPr lang="en-ID" dirty="0" err="1"/>
              <a:t>genaplah</a:t>
            </a:r>
            <a:r>
              <a:rPr lang="en-ID" dirty="0"/>
              <a:t>…”</a:t>
            </a:r>
          </a:p>
          <a:p>
            <a:r>
              <a:rPr lang="en-ID" dirty="0"/>
              <a:t>Bagi Advent,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meneguhkan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,</a:t>
            </a:r>
          </a:p>
          <a:p>
            <a:r>
              <a:rPr lang="en-ID" dirty="0" err="1"/>
              <a:t>seluruh</a:t>
            </a:r>
            <a:r>
              <a:rPr lang="en-ID" dirty="0"/>
              <a:t> PL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misi</a:t>
            </a:r>
            <a:r>
              <a:rPr lang="en-ID" dirty="0"/>
              <a:t> Mesias,</a:t>
            </a:r>
          </a:p>
          <a:p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penebusan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nubuatan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</a:t>
            </a:r>
            <a:r>
              <a:rPr lang="en-ID" dirty="0" err="1"/>
              <a:t>nubuatan</a:t>
            </a:r>
            <a:r>
              <a:rPr lang="en-ID" dirty="0"/>
              <a:t> Advent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konsisten</a:t>
            </a:r>
            <a:r>
              <a:rPr lang="en-ID" dirty="0"/>
              <a:t>,</a:t>
            </a:r>
          </a:p>
          <a:p>
            <a:r>
              <a:rPr lang="en-ID" dirty="0"/>
              <a:t>Allah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,</a:t>
            </a:r>
          </a:p>
          <a:p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progresif</a:t>
            </a:r>
            <a:r>
              <a:rPr lang="en-ID" dirty="0"/>
              <a:t> dan </a:t>
            </a:r>
            <a:r>
              <a:rPr lang="en-ID" dirty="0" err="1"/>
              <a:t>berlapis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Perspektif</a:t>
            </a:r>
            <a:r>
              <a:rPr lang="en-ID" b="1" dirty="0"/>
              <a:t> </a:t>
            </a:r>
            <a:r>
              <a:rPr lang="en-ID" b="1" dirty="0" err="1"/>
              <a:t>Khusus</a:t>
            </a:r>
            <a:r>
              <a:rPr lang="en-ID" b="1" dirty="0"/>
              <a:t> Advent</a:t>
            </a:r>
          </a:p>
          <a:p>
            <a:r>
              <a:rPr lang="en-ID" b="1" dirty="0"/>
              <a:t>1. Typology Sangat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Hermeneutik</a:t>
            </a:r>
            <a:r>
              <a:rPr lang="en-ID" b="1" dirty="0"/>
              <a:t> Advent</a:t>
            </a:r>
          </a:p>
          <a:p>
            <a:r>
              <a:rPr lang="en-ID" dirty="0" err="1"/>
              <a:t>Gereja</a:t>
            </a:r>
            <a:r>
              <a:rPr lang="en-ID" dirty="0"/>
              <a:t> Advent </a:t>
            </a:r>
            <a:r>
              <a:rPr lang="en-ID" dirty="0" err="1"/>
              <a:t>mengakui</a:t>
            </a:r>
            <a:r>
              <a:rPr lang="en-ID" dirty="0"/>
              <a:t>:</a:t>
            </a:r>
          </a:p>
          <a:p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PL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nubuatan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b="1" dirty="0" err="1"/>
              <a:t>tipologi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literal.</a:t>
            </a:r>
          </a:p>
          <a:p>
            <a:r>
              <a:rPr lang="en-ID" dirty="0" err="1"/>
              <a:t>Contoh</a:t>
            </a:r>
            <a:r>
              <a:rPr lang="en-ID" dirty="0"/>
              <a:t>:</a:t>
            </a:r>
          </a:p>
          <a:p>
            <a:r>
              <a:rPr lang="en-ID" dirty="0"/>
              <a:t>Anak </a:t>
            </a:r>
            <a:r>
              <a:rPr lang="en-ID" dirty="0" err="1"/>
              <a:t>Domba</a:t>
            </a:r>
            <a:r>
              <a:rPr lang="en-ID" dirty="0"/>
              <a:t> </a:t>
            </a:r>
            <a:r>
              <a:rPr lang="en-ID" dirty="0" err="1"/>
              <a:t>Paskah</a:t>
            </a:r>
            <a:r>
              <a:rPr lang="en-ID" dirty="0"/>
              <a:t> → </a:t>
            </a:r>
            <a:r>
              <a:rPr lang="en-ID" dirty="0" err="1"/>
              <a:t>Yesus</a:t>
            </a:r>
            <a:endParaRPr lang="en-ID" dirty="0"/>
          </a:p>
          <a:p>
            <a:r>
              <a:rPr lang="en-ID" dirty="0"/>
              <a:t>Bait </a:t>
            </a:r>
            <a:r>
              <a:rPr lang="en-ID" dirty="0" err="1"/>
              <a:t>Suci</a:t>
            </a:r>
            <a:r>
              <a:rPr lang="en-ID" dirty="0"/>
              <a:t> →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Kristus</a:t>
            </a:r>
            <a:endParaRPr lang="en-ID" dirty="0"/>
          </a:p>
          <a:p>
            <a:r>
              <a:rPr lang="en-ID" dirty="0"/>
              <a:t>Israel →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sisa</a:t>
            </a:r>
            <a:endParaRPr lang="en-ID" dirty="0"/>
          </a:p>
          <a:p>
            <a:r>
              <a:rPr lang="en-ID" dirty="0"/>
              <a:t>Mesir → dunia/dosa</a:t>
            </a:r>
          </a:p>
          <a:p>
            <a:r>
              <a:rPr lang="en-ID" dirty="0"/>
              <a:t>Exodus →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(Wahyu)</a:t>
            </a:r>
          </a:p>
          <a:p>
            <a:r>
              <a:rPr lang="en-ID" dirty="0"/>
              <a:t>Matius 2:15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teks</a:t>
            </a:r>
            <a:r>
              <a:rPr lang="en-ID" b="1" dirty="0"/>
              <a:t> </a:t>
            </a:r>
            <a:r>
              <a:rPr lang="en-ID" b="1" dirty="0" err="1"/>
              <a:t>klasik</a:t>
            </a:r>
            <a:r>
              <a:rPr lang="en-ID" dirty="0"/>
              <a:t> yang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kebenaran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Israel yang Setia → </a:t>
            </a:r>
            <a:r>
              <a:rPr lang="en-ID" b="1" dirty="0" err="1"/>
              <a:t>Gereja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Israel </a:t>
            </a:r>
            <a:r>
              <a:rPr lang="en-ID" b="1" dirty="0" err="1"/>
              <a:t>rohani</a:t>
            </a:r>
            <a:endParaRPr lang="en-ID" b="1" dirty="0"/>
          </a:p>
          <a:p>
            <a:r>
              <a:rPr lang="en-ID" dirty="0" err="1"/>
              <a:t>Yesus</a:t>
            </a:r>
            <a:r>
              <a:rPr lang="en-ID" dirty="0"/>
              <a:t>:</a:t>
            </a:r>
          </a:p>
          <a:p>
            <a:r>
              <a:rPr lang="en-ID" dirty="0"/>
              <a:t>“Anak-Ku” (Mat. 3:17)</a:t>
            </a:r>
          </a:p>
          <a:p>
            <a:r>
              <a:rPr lang="en-ID" dirty="0" err="1"/>
              <a:t>Gereja</a:t>
            </a:r>
            <a:r>
              <a:rPr lang="en-ID" dirty="0"/>
              <a:t>:</a:t>
            </a:r>
          </a:p>
          <a:p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anak-anak</a:t>
            </a:r>
            <a:r>
              <a:rPr lang="en-ID" dirty="0"/>
              <a:t> Allah </a:t>
            </a:r>
            <a:r>
              <a:rPr lang="en-ID" i="1" dirty="0"/>
              <a:t>di </a:t>
            </a:r>
            <a:r>
              <a:rPr lang="en-ID" i="1" dirty="0" err="1"/>
              <a:t>dalam</a:t>
            </a:r>
            <a:r>
              <a:rPr lang="en-ID" i="1" dirty="0"/>
              <a:t> </a:t>
            </a:r>
            <a:r>
              <a:rPr lang="en-ID" i="1" dirty="0" err="1"/>
              <a:t>Kristus</a:t>
            </a:r>
            <a:r>
              <a:rPr lang="en-ID" dirty="0"/>
              <a:t> (Gal 3:26–29)</a:t>
            </a:r>
          </a:p>
          <a:p>
            <a:r>
              <a:rPr lang="en-ID" dirty="0"/>
              <a:t>Bagi Advent:</a:t>
            </a:r>
          </a:p>
          <a:p>
            <a:r>
              <a:rPr lang="en-ID" dirty="0" err="1"/>
              <a:t>umat</a:t>
            </a:r>
            <a:r>
              <a:rPr lang="en-ID" dirty="0"/>
              <a:t> Tuhan </a:t>
            </a:r>
            <a:r>
              <a:rPr lang="en-ID" dirty="0" err="1"/>
              <a:t>akhir</a:t>
            </a:r>
            <a:r>
              <a:rPr lang="en-ID" dirty="0"/>
              <a:t> zaman (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) </a:t>
            </a:r>
            <a:r>
              <a:rPr lang="en-ID" dirty="0" err="1"/>
              <a:t>adalah</a:t>
            </a:r>
            <a:r>
              <a:rPr lang="en-ID" dirty="0"/>
              <a:t> Israel </a:t>
            </a:r>
            <a:r>
              <a:rPr lang="en-ID" dirty="0" err="1"/>
              <a:t>rohani</a:t>
            </a:r>
            <a:r>
              <a:rPr lang="en-ID" dirty="0"/>
              <a:t> yang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,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Israel </a:t>
            </a:r>
            <a:r>
              <a:rPr lang="en-ID" dirty="0" err="1"/>
              <a:t>kuno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Exodus </a:t>
            </a:r>
            <a:r>
              <a:rPr lang="en-ID" b="1" dirty="0" err="1"/>
              <a:t>sebagai</a:t>
            </a:r>
            <a:r>
              <a:rPr lang="en-ID" b="1" dirty="0"/>
              <a:t> Motif </a:t>
            </a:r>
            <a:r>
              <a:rPr lang="en-ID" b="1" dirty="0" err="1"/>
              <a:t>Eskatologi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Wahyu</a:t>
            </a:r>
          </a:p>
          <a:p>
            <a:r>
              <a:rPr lang="en-ID" dirty="0"/>
              <a:t>Wahyu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eksodus</a:t>
            </a:r>
            <a:r>
              <a:rPr lang="en-ID" dirty="0"/>
              <a:t>:</a:t>
            </a:r>
          </a:p>
          <a:p>
            <a:r>
              <a:rPr lang="en-ID" dirty="0"/>
              <a:t>Tulah Mesir ↔ </a:t>
            </a:r>
            <a:r>
              <a:rPr lang="en-ID" dirty="0" err="1"/>
              <a:t>Tujuh</a:t>
            </a:r>
            <a:r>
              <a:rPr lang="en-ID" dirty="0"/>
              <a:t> </a:t>
            </a:r>
            <a:r>
              <a:rPr lang="en-ID" dirty="0" err="1"/>
              <a:t>malapetaka</a:t>
            </a:r>
            <a:r>
              <a:rPr lang="en-ID" dirty="0"/>
              <a:t> </a:t>
            </a:r>
            <a:r>
              <a:rPr lang="en-ID" dirty="0" err="1"/>
              <a:t>terakhir</a:t>
            </a:r>
            <a:endParaRPr lang="en-ID" dirty="0"/>
          </a:p>
          <a:p>
            <a:r>
              <a:rPr lang="en-ID" dirty="0"/>
              <a:t>Mesir ↔ Babel</a:t>
            </a:r>
          </a:p>
          <a:p>
            <a:r>
              <a:rPr lang="en-ID" dirty="0" err="1"/>
              <a:t>pembebasan</a:t>
            </a:r>
            <a:r>
              <a:rPr lang="en-ID" dirty="0"/>
              <a:t> Israel ↔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sisa</a:t>
            </a:r>
            <a:endParaRPr lang="en-ID" dirty="0"/>
          </a:p>
          <a:p>
            <a:r>
              <a:rPr lang="en-ID" dirty="0"/>
              <a:t>Kanaan → </a:t>
            </a:r>
            <a:r>
              <a:rPr lang="en-ID" dirty="0" err="1"/>
              <a:t>Yerusalem</a:t>
            </a:r>
            <a:r>
              <a:rPr lang="en-ID" dirty="0"/>
              <a:t> Baru</a:t>
            </a:r>
          </a:p>
          <a:p>
            <a:r>
              <a:rPr lang="en-ID" dirty="0"/>
              <a:t>Matius 2:15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fondasi</a:t>
            </a:r>
            <a:r>
              <a:rPr lang="en-ID" dirty="0"/>
              <a:t> </a:t>
            </a:r>
            <a:r>
              <a:rPr lang="en-ID" dirty="0" err="1"/>
              <a:t>Injil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motif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Kesimpulan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dirty="0"/>
              <a:t>Matius 2:15 </a:t>
            </a:r>
            <a:r>
              <a:rPr lang="en-ID" dirty="0" err="1"/>
              <a:t>mengutip</a:t>
            </a:r>
            <a:r>
              <a:rPr lang="en-ID" dirty="0"/>
              <a:t> Hosea 11:1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ramalan</a:t>
            </a:r>
            <a:r>
              <a:rPr lang="en-ID" dirty="0"/>
              <a:t> literal,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tipologi</a:t>
            </a:r>
            <a:r>
              <a:rPr lang="en-ID" dirty="0"/>
              <a:t>.</a:t>
            </a:r>
          </a:p>
          <a:p>
            <a:r>
              <a:rPr lang="en-ID" dirty="0"/>
              <a:t>Israel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/>
              <a:t>type</a:t>
            </a:r>
            <a:r>
              <a:rPr lang="en-ID" dirty="0"/>
              <a:t>,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/>
              <a:t>antitype</a:t>
            </a:r>
            <a:r>
              <a:rPr lang="en-ID" dirty="0"/>
              <a:t>.</a:t>
            </a:r>
          </a:p>
          <a:p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mengulang</a:t>
            </a:r>
            <a:r>
              <a:rPr lang="en-ID" dirty="0"/>
              <a:t> </a:t>
            </a:r>
            <a:r>
              <a:rPr lang="en-ID" dirty="0" err="1"/>
              <a:t>kisah</a:t>
            </a:r>
            <a:r>
              <a:rPr lang="en-ID" dirty="0"/>
              <a:t> Israel dan </a:t>
            </a:r>
            <a:r>
              <a:rPr lang="en-ID" dirty="0" err="1"/>
              <a:t>menyempurnakannya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-Nya.</a:t>
            </a:r>
          </a:p>
          <a:p>
            <a:r>
              <a:rPr lang="en-ID" dirty="0"/>
              <a:t>Ini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Advent </a:t>
            </a:r>
            <a:r>
              <a:rPr lang="en-ID" dirty="0" err="1"/>
              <a:t>mengenai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tipologi</a:t>
            </a:r>
            <a:endParaRPr lang="en-ID" dirty="0"/>
          </a:p>
          <a:p>
            <a:pPr lvl="1"/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PL</a:t>
            </a:r>
          </a:p>
          <a:p>
            <a:pPr lvl="1"/>
            <a:r>
              <a:rPr lang="en-ID" dirty="0" err="1"/>
              <a:t>hubungan</a:t>
            </a:r>
            <a:r>
              <a:rPr lang="en-ID" dirty="0"/>
              <a:t> Israel–</a:t>
            </a:r>
            <a:r>
              <a:rPr lang="en-ID" dirty="0" err="1"/>
              <a:t>gereja</a:t>
            </a:r>
            <a:endParaRPr lang="en-ID" dirty="0"/>
          </a:p>
          <a:p>
            <a:pPr lvl="1"/>
            <a:r>
              <a:rPr lang="en-ID" dirty="0"/>
              <a:t>motif </a:t>
            </a:r>
            <a:r>
              <a:rPr lang="en-ID" dirty="0" err="1"/>
              <a:t>eksodus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eskatologi</a:t>
            </a:r>
            <a:endParaRPr lang="en-ID" dirty="0"/>
          </a:p>
          <a:p>
            <a:r>
              <a:rPr lang="en-ID" dirty="0"/>
              <a:t>Teks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meneguhkan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, Sang Pusat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.</a:t>
            </a:r>
          </a:p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15. </a:t>
            </a:r>
            <a:r>
              <a:rPr lang="en-ID" b="1" dirty="0" err="1"/>
              <a:t>Seorang</a:t>
            </a:r>
            <a:r>
              <a:rPr lang="en-ID" b="1" dirty="0"/>
              <a:t> Nabi</a:t>
            </a:r>
            <a:r>
              <a:rPr lang="en-ID" dirty="0"/>
              <a:t>. "Segala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,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," agar </a:t>
            </a:r>
            <a:r>
              <a:rPr lang="en-ID" dirty="0" err="1"/>
              <a:t>melaluinya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"</a:t>
            </a:r>
            <a:r>
              <a:rPr lang="en-ID" dirty="0" err="1"/>
              <a:t>beroleh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" (Rm. 15:4).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lupa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meskipun</a:t>
            </a:r>
            <a:r>
              <a:rPr lang="en-ID" dirty="0"/>
              <a:t> "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" "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,"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juga "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" (1 Kor. 10:11). Banyak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,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, dan </a:t>
            </a:r>
            <a:r>
              <a:rPr lang="en-ID" dirty="0" err="1"/>
              <a:t>gambaran</a:t>
            </a:r>
            <a:r>
              <a:rPr lang="en-ID" dirty="0"/>
              <a:t> yang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Mesias juga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mendengar</a:t>
            </a:r>
            <a:r>
              <a:rPr lang="en-ID" dirty="0"/>
              <a:t> dan </a:t>
            </a:r>
            <a:r>
              <a:rPr lang="en-ID" dirty="0" err="1"/>
              <a:t>menyaksikannya</a:t>
            </a:r>
            <a:r>
              <a:rPr lang="en-ID" dirty="0"/>
              <a:t>. </a:t>
            </a:r>
            <a:r>
              <a:rPr lang="en-ID" dirty="0" err="1"/>
              <a:t>Pesan-pesan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yang </a:t>
            </a:r>
            <a:r>
              <a:rPr lang="en-ID" dirty="0" err="1"/>
              <a:t>ditujukan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Israel </a:t>
            </a:r>
            <a:r>
              <a:rPr lang="en-ID" dirty="0" err="1"/>
              <a:t>disampaikan</a:t>
            </a:r>
            <a:r>
              <a:rPr lang="en-ID" dirty="0"/>
              <a:t> </a:t>
            </a:r>
            <a:r>
              <a:rPr lang="en-ID" dirty="0" err="1"/>
              <a:t>sehubungan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yang </a:t>
            </a:r>
            <a:r>
              <a:rPr lang="en-ID" dirty="0" err="1"/>
              <a:t>memanggil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dan </a:t>
            </a:r>
            <a:r>
              <a:rPr lang="en-ID" dirty="0" err="1"/>
              <a:t>ditetapkan</a:t>
            </a:r>
            <a:r>
              <a:rPr lang="en-ID" dirty="0"/>
              <a:t> oleh Allah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pesan-pesan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 err="1"/>
              <a:t>Nubuat-nubuat</a:t>
            </a:r>
            <a:r>
              <a:rPr lang="en-ID" b="1" dirty="0"/>
              <a:t> para </a:t>
            </a:r>
            <a:r>
              <a:rPr lang="en-ID" b="1" dirty="0" err="1"/>
              <a:t>nabi</a:t>
            </a:r>
            <a:r>
              <a:rPr lang="en-ID" b="1" dirty="0"/>
              <a:t> PL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dibagi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empat</a:t>
            </a:r>
            <a:r>
              <a:rPr lang="en-ID" b="1" dirty="0"/>
              <a:t> </a:t>
            </a:r>
            <a:r>
              <a:rPr lang="en-ID" b="1" dirty="0" err="1"/>
              <a:t>kategori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:</a:t>
            </a:r>
          </a:p>
          <a:p>
            <a:r>
              <a:rPr lang="en-ID" dirty="0"/>
              <a:t>1. </a:t>
            </a:r>
            <a:r>
              <a:rPr lang="en-ID" dirty="0" err="1"/>
              <a:t>Nubuat-nubuat</a:t>
            </a:r>
            <a:r>
              <a:rPr lang="en-ID" dirty="0"/>
              <a:t> yang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dan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 </a:t>
            </a:r>
            <a:r>
              <a:rPr lang="en-ID" dirty="0" err="1"/>
              <a:t>Demikian</a:t>
            </a:r>
            <a:r>
              <a:rPr lang="en-ID" dirty="0"/>
              <a:t> pula </a:t>
            </a:r>
            <a:r>
              <a:rPr lang="en-ID" dirty="0" err="1"/>
              <a:t>nubuat</a:t>
            </a:r>
            <a:r>
              <a:rPr lang="en-ID" dirty="0"/>
              <a:t> Yeremia yang </a:t>
            </a:r>
            <a:r>
              <a:rPr lang="en-ID" dirty="0" err="1"/>
              <a:t>direalisasikan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kuk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dan </a:t>
            </a:r>
            <a:r>
              <a:rPr lang="en-ID" dirty="0" err="1"/>
              <a:t>besi</a:t>
            </a:r>
            <a:r>
              <a:rPr lang="en-ID" dirty="0"/>
              <a:t> (</a:t>
            </a:r>
            <a:r>
              <a:rPr lang="en-ID" dirty="0" err="1"/>
              <a:t>pasal</a:t>
            </a:r>
            <a:r>
              <a:rPr lang="en-ID" dirty="0"/>
              <a:t> 28),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simbolisnya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sebidang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di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Anatot</a:t>
            </a:r>
            <a:r>
              <a:rPr lang="en-ID" dirty="0"/>
              <a:t> (</a:t>
            </a:r>
            <a:r>
              <a:rPr lang="en-ID" dirty="0" err="1"/>
              <a:t>pasal</a:t>
            </a:r>
            <a:r>
              <a:rPr lang="en-ID" dirty="0"/>
              <a:t> 32), dan </a:t>
            </a:r>
            <a:r>
              <a:rPr lang="en-ID" dirty="0" err="1"/>
              <a:t>ramalannya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palsu</a:t>
            </a:r>
            <a:r>
              <a:rPr lang="en-ID" dirty="0"/>
              <a:t> Hananya (</a:t>
            </a:r>
            <a:r>
              <a:rPr lang="en-ID" dirty="0" err="1"/>
              <a:t>pasal</a:t>
            </a:r>
            <a:r>
              <a:rPr lang="en-ID" dirty="0"/>
              <a:t> 28:15-17). </a:t>
            </a:r>
            <a:r>
              <a:rPr lang="en-ID" dirty="0" err="1"/>
              <a:t>Demikian</a:t>
            </a:r>
            <a:r>
              <a:rPr lang="en-ID" dirty="0"/>
              <a:t> pula, </a:t>
            </a:r>
            <a:r>
              <a:rPr lang="en-ID" dirty="0" err="1"/>
              <a:t>Yehezkiel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simbolis</a:t>
            </a:r>
            <a:r>
              <a:rPr lang="en-ID" dirty="0"/>
              <a:t> </a:t>
            </a:r>
            <a:r>
              <a:rPr lang="en-ID" dirty="0" err="1"/>
              <a:t>mengepung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genteng</a:t>
            </a:r>
            <a:r>
              <a:rPr lang="en-ID" dirty="0"/>
              <a:t> di pasar Tel-</a:t>
            </a:r>
            <a:r>
              <a:rPr lang="en-ID" dirty="0" err="1"/>
              <a:t>abib</a:t>
            </a:r>
            <a:r>
              <a:rPr lang="en-ID" dirty="0"/>
              <a:t> (</a:t>
            </a:r>
            <a:r>
              <a:rPr lang="en-ID" dirty="0" err="1"/>
              <a:t>pasal</a:t>
            </a:r>
            <a:r>
              <a:rPr lang="en-ID" dirty="0"/>
              <a:t> 4 dan 5), Amos </a:t>
            </a:r>
            <a:r>
              <a:rPr lang="en-ID" dirty="0" err="1"/>
              <a:t>mengecam</a:t>
            </a:r>
            <a:r>
              <a:rPr lang="en-ID" dirty="0"/>
              <a:t> </a:t>
            </a:r>
            <a:r>
              <a:rPr lang="en-ID" dirty="0" err="1"/>
              <a:t>bangsa-bangsa</a:t>
            </a:r>
            <a:r>
              <a:rPr lang="en-ID" dirty="0"/>
              <a:t> </a:t>
            </a:r>
            <a:r>
              <a:rPr lang="en-ID" dirty="0" err="1"/>
              <a:t>tetangga</a:t>
            </a:r>
            <a:r>
              <a:rPr lang="en-ID" dirty="0"/>
              <a:t> Israel (</a:t>
            </a:r>
            <a:r>
              <a:rPr lang="en-ID" dirty="0" err="1"/>
              <a:t>pasal</a:t>
            </a:r>
            <a:r>
              <a:rPr lang="en-ID" dirty="0"/>
              <a:t> 1 dan 2), dan Nahum </a:t>
            </a:r>
            <a:r>
              <a:rPr lang="en-ID" dirty="0" err="1"/>
              <a:t>menubuatkan</a:t>
            </a:r>
            <a:r>
              <a:rPr lang="en-ID" dirty="0"/>
              <a:t> </a:t>
            </a:r>
            <a:r>
              <a:rPr lang="en-ID" dirty="0" err="1"/>
              <a:t>kejatuhan</a:t>
            </a:r>
            <a:r>
              <a:rPr lang="en-ID" dirty="0"/>
              <a:t> </a:t>
            </a:r>
            <a:r>
              <a:rPr lang="en-ID" dirty="0" err="1"/>
              <a:t>Niniwe</a:t>
            </a:r>
            <a:r>
              <a:rPr lang="en-ID" dirty="0"/>
              <a:t> (</a:t>
            </a:r>
            <a:r>
              <a:rPr lang="en-ID" dirty="0" err="1"/>
              <a:t>pasal</a:t>
            </a:r>
            <a:r>
              <a:rPr lang="en-ID" dirty="0"/>
              <a:t> 2 dan 3).</a:t>
            </a:r>
          </a:p>
          <a:p>
            <a:endParaRPr lang="en-ID" dirty="0"/>
          </a:p>
          <a:p>
            <a:r>
              <a:rPr lang="en-ID" dirty="0"/>
              <a:t>2. Yang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dan </a:t>
            </a:r>
            <a:r>
              <a:rPr lang="en-ID" dirty="0" err="1"/>
              <a:t>eksklusif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Mesias,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pernyataan-pernyataan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Yes. 9:6, 7; 40:3-5; 53; 61:1-3; Dan. 9; Zak. 9:9; 13:1, 6, 7.</a:t>
            </a:r>
          </a:p>
          <a:p>
            <a:endParaRPr lang="en-ID" dirty="0"/>
          </a:p>
          <a:p>
            <a:r>
              <a:rPr lang="en-ID" dirty="0"/>
              <a:t>3. </a:t>
            </a:r>
            <a:r>
              <a:rPr lang="en-ID" dirty="0" err="1"/>
              <a:t>Nubuat-nubuat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kitab Daniel yang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di masa </a:t>
            </a:r>
            <a:r>
              <a:rPr lang="en-ID" dirty="0" err="1"/>
              <a:t>depan</a:t>
            </a:r>
            <a:r>
              <a:rPr lang="en-ID" dirty="0"/>
              <a:t> yang </a:t>
            </a:r>
            <a:r>
              <a:rPr lang="en-ID" dirty="0" err="1"/>
              <a:t>jauh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, Era Kristen dan </a:t>
            </a:r>
            <a:r>
              <a:rPr lang="en-ID" dirty="0" err="1"/>
              <a:t>akhir</a:t>
            </a:r>
            <a:r>
              <a:rPr lang="en-ID" dirty="0"/>
              <a:t> zaman,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nubuat-nubuat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(Dan. 2:44; 7:27; 8:14; 10:14; 11:40; 12:4).</a:t>
            </a:r>
          </a:p>
          <a:p>
            <a:endParaRPr lang="en-ID" dirty="0"/>
          </a:p>
          <a:p>
            <a:r>
              <a:rPr lang="en-ID" dirty="0"/>
              <a:t>4. </a:t>
            </a:r>
            <a:r>
              <a:rPr lang="en-ID" dirty="0" err="1"/>
              <a:t>Nubuat-nubuat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—</a:t>
            </a:r>
            <a:r>
              <a:rPr lang="en-ID" dirty="0" err="1"/>
              <a:t>pertama</a:t>
            </a:r>
            <a:r>
              <a:rPr lang="en-ID" dirty="0"/>
              <a:t>, pada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dan </a:t>
            </a:r>
            <a:r>
              <a:rPr lang="en-ID" dirty="0" err="1"/>
              <a:t>historis</a:t>
            </a:r>
            <a:r>
              <a:rPr lang="en-ID" dirty="0"/>
              <a:t>; </a:t>
            </a:r>
            <a:r>
              <a:rPr lang="en-ID" dirty="0" err="1"/>
              <a:t>kedua</a:t>
            </a:r>
            <a:r>
              <a:rPr lang="en-ID" dirty="0"/>
              <a:t>, pada Mesias dan </a:t>
            </a:r>
            <a:r>
              <a:rPr lang="en-ID" dirty="0" err="1"/>
              <a:t>kerajaan</a:t>
            </a:r>
            <a:r>
              <a:rPr lang="en-ID" dirty="0"/>
              <a:t>-Nya. </a:t>
            </a:r>
            <a:r>
              <a:rPr lang="en-ID" dirty="0" err="1"/>
              <a:t>Nubuat-nubuat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keempat</a:t>
            </a:r>
            <a:r>
              <a:rPr lang="en-ID" dirty="0"/>
              <a:t> </a:t>
            </a:r>
            <a:r>
              <a:rPr lang="en-ID" dirty="0" err="1"/>
              <a:t>inilah</a:t>
            </a:r>
            <a:r>
              <a:rPr lang="en-ID" dirty="0"/>
              <a:t> yang paling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disalahpahami</a:t>
            </a:r>
            <a:r>
              <a:rPr lang="en-ID" dirty="0"/>
              <a:t> dan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 </a:t>
            </a:r>
            <a:r>
              <a:rPr lang="en-ID" dirty="0" err="1"/>
              <a:t>disalahgunakan</a:t>
            </a:r>
            <a:r>
              <a:rPr lang="en-ID" dirty="0"/>
              <a:t>.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menyadari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nubuat-nubuat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memang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/>
              <a:t>Kitab </a:t>
            </a:r>
            <a:r>
              <a:rPr lang="en-ID" dirty="0" err="1"/>
              <a:t>Suci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ilustrasi</a:t>
            </a:r>
            <a:r>
              <a:rPr lang="en-ID" dirty="0"/>
              <a:t> </a:t>
            </a:r>
            <a:r>
              <a:rPr lang="en-ID" dirty="0" err="1"/>
              <a:t>nubuat-nubuat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.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Abraham </a:t>
            </a:r>
            <a:r>
              <a:rPr lang="en-ID" dirty="0" err="1"/>
              <a:t>tentang</a:t>
            </a:r>
            <a:r>
              <a:rPr lang="en-ID" dirty="0"/>
              <a:t> "</a:t>
            </a:r>
            <a:r>
              <a:rPr lang="en-ID" dirty="0" err="1"/>
              <a:t>keturunan</a:t>
            </a:r>
            <a:r>
              <a:rPr lang="en-ID" dirty="0"/>
              <a:t>" (Kej. 12:7; 13:15; 22:18)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(Mat. 1:1; Gal. 3:16),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digenapi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dan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 Ishak (Kej. 13:16; 15:4, 5, 13; 17:7, 16, 19-21; 18:10; 21:1, 3). </a:t>
            </a:r>
            <a:r>
              <a:rPr lang="en-ID" dirty="0" err="1"/>
              <a:t>Bahkan</a:t>
            </a:r>
            <a:r>
              <a:rPr lang="en-ID" dirty="0"/>
              <a:t>,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Ishak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, dan </a:t>
            </a:r>
            <a:r>
              <a:rPr lang="en-ID" dirty="0" err="1"/>
              <a:t>persiapan</a:t>
            </a:r>
            <a:r>
              <a:rPr lang="en-ID" dirty="0"/>
              <a:t>,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serupa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Daud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(2 Sam. 7:12, 13; Mat. 1:1; Kis. 2:30), </a:t>
            </a:r>
            <a:r>
              <a:rPr lang="en-ID" dirty="0" err="1"/>
              <a:t>namun</a:t>
            </a:r>
            <a:r>
              <a:rPr lang="en-ID" dirty="0"/>
              <a:t> juga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 Salomo (1 Raj. 8:20). Ketika Musa </a:t>
            </a:r>
            <a:r>
              <a:rPr lang="en-ID" dirty="0" err="1"/>
              <a:t>hendak</a:t>
            </a:r>
            <a:r>
              <a:rPr lang="en-ID" dirty="0"/>
              <a:t> </a:t>
            </a:r>
            <a:r>
              <a:rPr lang="en-ID" dirty="0" err="1"/>
              <a:t>meletakkan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, dan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bertanya-tanya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menggantikannya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yang </a:t>
            </a:r>
            <a:r>
              <a:rPr lang="en-ID" dirty="0" err="1"/>
              <a:t>terilham</a:t>
            </a:r>
            <a:r>
              <a:rPr lang="en-ID" dirty="0"/>
              <a:t>, "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aku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dibangkitkan</a:t>
            </a:r>
            <a:r>
              <a:rPr lang="en-ID" dirty="0"/>
              <a:t> Allah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tengah-tengahmu</a:t>
            </a:r>
            <a:r>
              <a:rPr lang="en-ID" dirty="0"/>
              <a:t>,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saudara-saudaramu</a:t>
            </a:r>
            <a:r>
              <a:rPr lang="en-ID" dirty="0"/>
              <a:t>" (</a:t>
            </a:r>
            <a:r>
              <a:rPr lang="en-ID" dirty="0" err="1"/>
              <a:t>Ulangan</a:t>
            </a:r>
            <a:r>
              <a:rPr lang="en-ID" dirty="0"/>
              <a:t> 18:15). </a:t>
            </a:r>
            <a:r>
              <a:rPr lang="en-ID" dirty="0" err="1"/>
              <a:t>Konteksnya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Israel pada </a:t>
            </a:r>
            <a:r>
              <a:rPr lang="en-ID" dirty="0" err="1"/>
              <a:t>tahun-tahun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 Musa (</a:t>
            </a:r>
            <a:r>
              <a:rPr lang="en-ID" dirty="0" err="1"/>
              <a:t>Ulangan</a:t>
            </a:r>
            <a:r>
              <a:rPr lang="en-ID" dirty="0"/>
              <a:t> 18:18; </a:t>
            </a:r>
            <a:r>
              <a:rPr lang="en-ID" dirty="0" err="1"/>
              <a:t>bdk</a:t>
            </a:r>
            <a:r>
              <a:rPr lang="en-ID" dirty="0"/>
              <a:t>. Kel. 20:19; </a:t>
            </a:r>
            <a:r>
              <a:rPr lang="en-ID" dirty="0" err="1"/>
              <a:t>Ulangan</a:t>
            </a:r>
            <a:r>
              <a:rPr lang="en-ID" dirty="0"/>
              <a:t> 5:25-27; </a:t>
            </a:r>
            <a:r>
              <a:rPr lang="en-ID" dirty="0" err="1"/>
              <a:t>bdk</a:t>
            </a:r>
            <a:r>
              <a:rPr lang="en-ID" dirty="0"/>
              <a:t>. </a:t>
            </a:r>
            <a:r>
              <a:rPr lang="en-ID" dirty="0" err="1"/>
              <a:t>Bilangan</a:t>
            </a:r>
            <a:r>
              <a:rPr lang="en-ID" dirty="0"/>
              <a:t> 27:18-23; </a:t>
            </a:r>
            <a:r>
              <a:rPr lang="en-ID" dirty="0" err="1"/>
              <a:t>Ulangan</a:t>
            </a:r>
            <a:r>
              <a:rPr lang="en-ID" dirty="0"/>
              <a:t> 34:9, 10; Hosea 12:10, 13), </a:t>
            </a:r>
            <a:r>
              <a:rPr lang="en-ID" dirty="0" err="1"/>
              <a:t>namun</a:t>
            </a:r>
            <a:r>
              <a:rPr lang="en-ID" dirty="0"/>
              <a:t> Ilham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"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yang </a:t>
            </a:r>
            <a:r>
              <a:rPr lang="en-ID" dirty="0" err="1"/>
              <a:t>bangkit</a:t>
            </a:r>
            <a:r>
              <a:rPr lang="en-ID" dirty="0"/>
              <a:t> di Israel </a:t>
            </a:r>
            <a:r>
              <a:rPr lang="en-ID" dirty="0" err="1"/>
              <a:t>seperti</a:t>
            </a:r>
            <a:r>
              <a:rPr lang="en-ID" dirty="0"/>
              <a:t> Musa" (</a:t>
            </a:r>
            <a:r>
              <a:rPr lang="en-ID" dirty="0" err="1"/>
              <a:t>Ulangan</a:t>
            </a:r>
            <a:r>
              <a:rPr lang="en-ID" dirty="0"/>
              <a:t> 34:10; </a:t>
            </a:r>
            <a:r>
              <a:rPr lang="en-ID" dirty="0" err="1"/>
              <a:t>bdk</a:t>
            </a:r>
            <a:r>
              <a:rPr lang="en-ID" dirty="0"/>
              <a:t>. </a:t>
            </a:r>
            <a:r>
              <a:rPr lang="en-ID" dirty="0" err="1"/>
              <a:t>Bilangan</a:t>
            </a:r>
            <a:r>
              <a:rPr lang="en-ID" dirty="0"/>
              <a:t> 12:6-8). Hanya </a:t>
            </a:r>
            <a:r>
              <a:rPr lang="en-ID" dirty="0" err="1"/>
              <a:t>Kristus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sepenuhnya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persyaratan</a:t>
            </a:r>
            <a:r>
              <a:rPr lang="en-ID" dirty="0"/>
              <a:t> yang </a:t>
            </a:r>
            <a:r>
              <a:rPr lang="en-ID" dirty="0" err="1"/>
              <a:t>ditetapkan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Musa (</a:t>
            </a:r>
            <a:r>
              <a:rPr lang="en-ID" dirty="0" err="1"/>
              <a:t>lihat</a:t>
            </a:r>
            <a:r>
              <a:rPr lang="en-ID" dirty="0"/>
              <a:t> Yohanes 1:21; 6:14; 7:40).</a:t>
            </a:r>
          </a:p>
          <a:p>
            <a:endParaRPr lang="en-ID" dirty="0"/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, </a:t>
            </a:r>
            <a:r>
              <a:rPr lang="en-ID" dirty="0" err="1"/>
              <a:t>domba</a:t>
            </a:r>
            <a:r>
              <a:rPr lang="en-ID" dirty="0"/>
              <a:t> </a:t>
            </a:r>
            <a:r>
              <a:rPr lang="en-ID" dirty="0" err="1"/>
              <a:t>Paskah</a:t>
            </a:r>
            <a:r>
              <a:rPr lang="en-ID" dirty="0"/>
              <a:t> </a:t>
            </a:r>
            <a:r>
              <a:rPr lang="en-ID" dirty="0" err="1"/>
              <a:t>pertama-tama</a:t>
            </a:r>
            <a:r>
              <a:rPr lang="en-ID" dirty="0"/>
              <a:t> </a:t>
            </a:r>
            <a:r>
              <a:rPr lang="en-ID" dirty="0" err="1"/>
              <a:t>melambangkan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 Israel </a:t>
            </a:r>
            <a:r>
              <a:rPr lang="en-ID" dirty="0" err="1"/>
              <a:t>dari</a:t>
            </a:r>
            <a:r>
              <a:rPr lang="en-ID" dirty="0"/>
              <a:t> Mesir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 dan </a:t>
            </a:r>
            <a:r>
              <a:rPr lang="en-ID" dirty="0" err="1"/>
              <a:t>historis</a:t>
            </a:r>
            <a:r>
              <a:rPr lang="en-ID" dirty="0"/>
              <a:t>, dan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Allah </a:t>
            </a:r>
            <a:r>
              <a:rPr lang="en-ID" dirty="0" err="1"/>
              <a:t>dari</a:t>
            </a:r>
            <a:r>
              <a:rPr lang="en-ID" dirty="0"/>
              <a:t> dosa </a:t>
            </a:r>
            <a:r>
              <a:rPr lang="en-ID" dirty="0" err="1"/>
              <a:t>melalui</a:t>
            </a:r>
            <a:r>
              <a:rPr lang="en-ID" dirty="0"/>
              <a:t> Mesias (1 Kor. 5:7). Batu yang </a:t>
            </a:r>
            <a:r>
              <a:rPr lang="en-ID" dirty="0" err="1"/>
              <a:t>dihantam</a:t>
            </a:r>
            <a:r>
              <a:rPr lang="en-ID" dirty="0"/>
              <a:t> di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air </a:t>
            </a:r>
            <a:r>
              <a:rPr lang="en-ID" dirty="0" err="1"/>
              <a:t>harfiah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orang-orang yang haus, dan </a:t>
            </a:r>
            <a:r>
              <a:rPr lang="en-ID" dirty="0" err="1"/>
              <a:t>karenanya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Sang Batu,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,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menawarkan</a:t>
            </a:r>
            <a:r>
              <a:rPr lang="en-ID" dirty="0"/>
              <a:t> air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cuma-cuma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orang (Yohanes 4:10; 7:37; 1 Kor. 10:4).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, manna yang </a:t>
            </a:r>
            <a:r>
              <a:rPr lang="en-ID" dirty="0" err="1"/>
              <a:t>turun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surga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roti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memuaskan</a:t>
            </a:r>
            <a:r>
              <a:rPr lang="en-ID" dirty="0"/>
              <a:t> rasa </a:t>
            </a:r>
            <a:r>
              <a:rPr lang="en-ID" dirty="0" err="1"/>
              <a:t>lapar</a:t>
            </a:r>
            <a:r>
              <a:rPr lang="en-ID" dirty="0"/>
              <a:t> Israel,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lama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Dia </a:t>
            </a:r>
            <a:r>
              <a:rPr lang="en-ID" dirty="0" err="1"/>
              <a:t>adalah</a:t>
            </a:r>
            <a:r>
              <a:rPr lang="en-ID" dirty="0"/>
              <a:t> "roti yang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surga</a:t>
            </a:r>
            <a:r>
              <a:rPr lang="en-ID" dirty="0"/>
              <a:t>" (Yohanes 6:31). Imam Besar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dimahkotai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mahkota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,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antisipasi</a:t>
            </a:r>
            <a:r>
              <a:rPr lang="en-ID" dirty="0"/>
              <a:t> </a:t>
            </a:r>
            <a:r>
              <a:rPr lang="en-ID" dirty="0" err="1"/>
              <a:t>profetik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penobatan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imam dan raja (Zak. 6:9-13; 9:9).</a:t>
            </a:r>
          </a:p>
          <a:p>
            <a:endParaRPr lang="en-ID" dirty="0"/>
          </a:p>
          <a:p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pembebasan</a:t>
            </a:r>
            <a:r>
              <a:rPr lang="en-ID" dirty="0"/>
              <a:t> Israel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perbudakan</a:t>
            </a:r>
            <a:r>
              <a:rPr lang="en-ID" dirty="0"/>
              <a:t>, Hosea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Allah yang </a:t>
            </a:r>
            <a:r>
              <a:rPr lang="en-ID" dirty="0" err="1"/>
              <a:t>memanggil</a:t>
            </a:r>
            <a:r>
              <a:rPr lang="en-ID" dirty="0"/>
              <a:t> "</a:t>
            </a:r>
            <a:r>
              <a:rPr lang="en-ID" dirty="0" err="1"/>
              <a:t>anak</a:t>
            </a:r>
            <a:r>
              <a:rPr lang="en-ID" dirty="0"/>
              <a:t>-Nya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Mesir" (Hosea 11:1), </a:t>
            </a:r>
            <a:r>
              <a:rPr lang="en-ID" dirty="0" err="1"/>
              <a:t>namun</a:t>
            </a:r>
            <a:r>
              <a:rPr lang="en-ID" dirty="0"/>
              <a:t> Matius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kata-kata Hosea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(Mat. 2:15). </a:t>
            </a:r>
            <a:r>
              <a:rPr lang="en-ID" dirty="0" err="1"/>
              <a:t>Referensi</a:t>
            </a:r>
            <a:r>
              <a:rPr lang="en-ID" dirty="0"/>
              <a:t> Yeremia </a:t>
            </a:r>
            <a:r>
              <a:rPr lang="en-ID" dirty="0" err="1"/>
              <a:t>tentang</a:t>
            </a:r>
            <a:r>
              <a:rPr lang="en-ID" dirty="0"/>
              <a:t> "Rahel </a:t>
            </a:r>
            <a:r>
              <a:rPr lang="en-ID" dirty="0" err="1"/>
              <a:t>menangisi</a:t>
            </a:r>
            <a:r>
              <a:rPr lang="en-ID" dirty="0"/>
              <a:t> </a:t>
            </a:r>
            <a:r>
              <a:rPr lang="en-ID" dirty="0" err="1"/>
              <a:t>anak-anaknya</a:t>
            </a:r>
            <a:r>
              <a:rPr lang="en-ID" dirty="0"/>
              <a:t>" (Yer. 31:10, 11, 15, 16, 20) </a:t>
            </a:r>
            <a:r>
              <a:rPr lang="en-ID" dirty="0" err="1"/>
              <a:t>awalnya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pada </a:t>
            </a:r>
            <a:r>
              <a:rPr lang="en-ID" dirty="0" err="1"/>
              <a:t>pembuangan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Babel,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diungkapkan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oleh </a:t>
            </a:r>
            <a:r>
              <a:rPr lang="en-ID" dirty="0" err="1"/>
              <a:t>konteksnya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penginjil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menganggapnya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pembantaian</a:t>
            </a:r>
            <a:r>
              <a:rPr lang="en-ID" dirty="0"/>
              <a:t> </a:t>
            </a:r>
            <a:r>
              <a:rPr lang="en-ID" dirty="0" err="1"/>
              <a:t>bayi-bayi</a:t>
            </a:r>
            <a:r>
              <a:rPr lang="en-ID" dirty="0"/>
              <a:t> Betlehem oleh Herodes (Mat. 2:18). </a:t>
            </a:r>
            <a:r>
              <a:rPr lang="en-ID" dirty="0" err="1"/>
              <a:t>Yesaya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Israel pada </a:t>
            </a:r>
            <a:r>
              <a:rPr lang="en-ID" dirty="0" err="1"/>
              <a:t>zamannya</a:t>
            </a:r>
            <a:r>
              <a:rPr lang="en-ID" dirty="0"/>
              <a:t> (Yes. 6:9, 10; 29:13),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kata-kata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-Nya (Mat. 13:14, 15; 15:7-9),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, "</a:t>
            </a:r>
            <a:r>
              <a:rPr lang="en-ID" dirty="0" err="1"/>
              <a:t>Benarlah</a:t>
            </a:r>
            <a:r>
              <a:rPr lang="en-ID" dirty="0"/>
              <a:t> </a:t>
            </a:r>
            <a:r>
              <a:rPr lang="en-ID" dirty="0" err="1"/>
              <a:t>Yesaya</a:t>
            </a:r>
            <a:r>
              <a:rPr lang="en-ID" dirty="0"/>
              <a:t> </a:t>
            </a:r>
            <a:r>
              <a:rPr lang="en-ID" dirty="0" err="1"/>
              <a:t>bernubuat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." </a:t>
            </a:r>
            <a:r>
              <a:rPr lang="en-ID" dirty="0" err="1"/>
              <a:t>Eksegesis</a:t>
            </a:r>
            <a:r>
              <a:rPr lang="en-ID" dirty="0"/>
              <a:t> Paulus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dan </a:t>
            </a:r>
            <a:r>
              <a:rPr lang="en-ID" dirty="0" err="1"/>
              <a:t>pernyataan-pernyataan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yang </a:t>
            </a:r>
            <a:r>
              <a:rPr lang="en-ID" dirty="0" err="1"/>
              <a:t>tercatat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PL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yang </a:t>
            </a:r>
            <a:r>
              <a:rPr lang="en-ID" dirty="0" err="1"/>
              <a:t>ditetapkan</a:t>
            </a:r>
            <a:r>
              <a:rPr lang="en-ID" dirty="0"/>
              <a:t> oleh </a:t>
            </a:r>
            <a:r>
              <a:rPr lang="en-ID" dirty="0" err="1"/>
              <a:t>Kristus</a:t>
            </a:r>
            <a:r>
              <a:rPr lang="en-ID" dirty="0"/>
              <a:t> dan para </a:t>
            </a:r>
            <a:r>
              <a:rPr lang="en-ID" dirty="0" err="1"/>
              <a:t>penginjil</a:t>
            </a:r>
            <a:r>
              <a:rPr lang="en-ID" dirty="0"/>
              <a:t>. </a:t>
            </a:r>
            <a:r>
              <a:rPr lang="en-ID" dirty="0" err="1"/>
              <a:t>Bahkan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PL </a:t>
            </a:r>
            <a:r>
              <a:rPr lang="en-ID" dirty="0" err="1"/>
              <a:t>saja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Kis. 13:32, 33; 2 Kor. 8:15; Gal. 3:13, 16; 4:22–31; 1 Tim. 5:17, 18; </a:t>
            </a:r>
            <a:r>
              <a:rPr lang="en-ID" dirty="0" err="1"/>
              <a:t>Ibr</a:t>
            </a:r>
            <a:r>
              <a:rPr lang="en-ID" dirty="0"/>
              <a:t>. 1:5–8; 10:5).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para </a:t>
            </a:r>
            <a:r>
              <a:rPr lang="en-ID" dirty="0" err="1"/>
              <a:t>penulis</a:t>
            </a:r>
            <a:r>
              <a:rPr lang="en-ID" dirty="0"/>
              <a:t> PB </a:t>
            </a:r>
            <a:r>
              <a:rPr lang="en-ID" dirty="0" err="1"/>
              <a:t>senantiasa</a:t>
            </a:r>
            <a:r>
              <a:rPr lang="en-ID" dirty="0"/>
              <a:t> </a:t>
            </a:r>
            <a:r>
              <a:rPr lang="en-ID" dirty="0" err="1"/>
              <a:t>mengungkap</a:t>
            </a:r>
            <a:r>
              <a:rPr lang="en-ID" dirty="0"/>
              <a:t>, </a:t>
            </a:r>
            <a:r>
              <a:rPr lang="en-ID" dirty="0" err="1"/>
              <a:t>menjelaskan</a:t>
            </a:r>
            <a:r>
              <a:rPr lang="en-ID" dirty="0"/>
              <a:t>, dan </a:t>
            </a: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pernyataan-pernyataan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PL.</a:t>
            </a:r>
          </a:p>
          <a:p>
            <a:endParaRPr lang="en-ID" dirty="0"/>
          </a:p>
          <a:p>
            <a:r>
              <a:rPr lang="en-ID" dirty="0" err="1"/>
              <a:t>Ilustrasi-ilustrasi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dan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ilustrasi</a:t>
            </a:r>
            <a:r>
              <a:rPr lang="en-ID" dirty="0"/>
              <a:t> lain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,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pernyataan-pernyataan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sarat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orang-orang yang </a:t>
            </a:r>
            <a:r>
              <a:rPr lang="en-ID" dirty="0" err="1"/>
              <a:t>pertama</a:t>
            </a:r>
            <a:r>
              <a:rPr lang="en-ID" dirty="0"/>
              <a:t> kali </a:t>
            </a:r>
            <a:r>
              <a:rPr lang="en-ID" dirty="0" err="1"/>
              <a:t>mendengarnya</a:t>
            </a:r>
            <a:r>
              <a:rPr lang="en-ID" dirty="0"/>
              <a:t> dan </a:t>
            </a:r>
            <a:r>
              <a:rPr lang="en-ID" dirty="0" err="1"/>
              <a:t>menyaksikan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yang </a:t>
            </a:r>
            <a:r>
              <a:rPr lang="en-ID" dirty="0" err="1"/>
              <a:t>digambarkan</a:t>
            </a:r>
            <a:r>
              <a:rPr lang="en-ID" dirty="0"/>
              <a:t>. </a:t>
            </a:r>
            <a:r>
              <a:rPr lang="en-ID" dirty="0" err="1"/>
              <a:t>Penglihatan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samar-samar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pernyataan-pernyataan</a:t>
            </a:r>
            <a:r>
              <a:rPr lang="en-ID" dirty="0"/>
              <a:t> </a:t>
            </a:r>
            <a:r>
              <a:rPr lang="en-ID" dirty="0" err="1"/>
              <a:t>terilham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pada zaman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, para </a:t>
            </a:r>
            <a:r>
              <a:rPr lang="en-ID" dirty="0" err="1"/>
              <a:t>nabi</a:t>
            </a:r>
            <a:r>
              <a:rPr lang="en-ID" dirty="0"/>
              <a:t> kudus yang </a:t>
            </a:r>
            <a:r>
              <a:rPr lang="en-ID" dirty="0" err="1"/>
              <a:t>dibimbing</a:t>
            </a:r>
            <a:r>
              <a:rPr lang="en-ID" dirty="0"/>
              <a:t> oleh </a:t>
            </a:r>
            <a:r>
              <a:rPr lang="en-ID" dirty="0" err="1"/>
              <a:t>ilham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pernyataan-pernyataan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(Lukas 24:25-27, 32; Yohanes 16:13; 1 Petrus 1:10-12).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Roh Kudus "</a:t>
            </a:r>
            <a:r>
              <a:rPr lang="en-ID" dirty="0" err="1"/>
              <a:t>membuka</a:t>
            </a:r>
            <a:r>
              <a:rPr lang="en-ID" dirty="0"/>
              <a:t> ...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" </a:t>
            </a:r>
            <a:r>
              <a:rPr lang="en-ID" dirty="0" err="1"/>
              <a:t>barulah</a:t>
            </a:r>
            <a:r>
              <a:rPr lang="en-ID" dirty="0"/>
              <a:t> orang-orang Kristen </a:t>
            </a:r>
            <a:r>
              <a:rPr lang="en-ID" dirty="0" err="1"/>
              <a:t>mulai</a:t>
            </a:r>
            <a:r>
              <a:rPr lang="en-ID" dirty="0"/>
              <a:t> "</a:t>
            </a:r>
            <a:r>
              <a:rPr lang="en-ID" dirty="0" err="1"/>
              <a:t>mengerti</a:t>
            </a:r>
            <a:r>
              <a:rPr lang="en-ID" dirty="0"/>
              <a:t> Kitab </a:t>
            </a:r>
            <a:r>
              <a:rPr lang="en-ID" dirty="0" err="1"/>
              <a:t>Suci</a:t>
            </a:r>
            <a:r>
              <a:rPr lang="en-ID" dirty="0"/>
              <a:t> [PL]"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 (Lukas 24:45).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orang-orang </a:t>
            </a:r>
            <a:r>
              <a:rPr lang="en-ID" dirty="0" err="1"/>
              <a:t>sebangsa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mengabaikan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yang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, dan salah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nubuat-nubuat</a:t>
            </a:r>
            <a:r>
              <a:rPr lang="en-ID" dirty="0"/>
              <a:t> lain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eksklusif</a:t>
            </a:r>
            <a:r>
              <a:rPr lang="en-ID" dirty="0"/>
              <a:t>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(DA 30, 777).</a:t>
            </a:r>
          </a:p>
          <a:p>
            <a:endParaRPr lang="en-ID" dirty="0"/>
          </a:p>
          <a:p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, </a:t>
            </a:r>
            <a:r>
              <a:rPr lang="en-ID" dirty="0" err="1"/>
              <a:t>jelaslah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Lama yang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Mesias dan </a:t>
            </a:r>
            <a:r>
              <a:rPr lang="en-ID" dirty="0" err="1"/>
              <a:t>pendirian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-Nya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, dan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khotbah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-Nya di Nazaret,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mengutip</a:t>
            </a:r>
            <a:r>
              <a:rPr lang="en-ID" dirty="0"/>
              <a:t> Yes. 61:1-3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digenapi</a:t>
            </a:r>
            <a:r>
              <a:rPr lang="en-ID" dirty="0"/>
              <a:t> “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” (Luk. 4:16-21),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menghilangkan</a:t>
            </a:r>
            <a:r>
              <a:rPr lang="en-ID" dirty="0"/>
              <a:t> </a:t>
            </a:r>
            <a:r>
              <a:rPr lang="en-ID" dirty="0" err="1"/>
              <a:t>referensi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“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pembalasan</a:t>
            </a:r>
            <a:r>
              <a:rPr lang="en-ID" dirty="0"/>
              <a:t> Allah </a:t>
            </a:r>
            <a:r>
              <a:rPr lang="en-ID" dirty="0" err="1"/>
              <a:t>kita</a:t>
            </a:r>
            <a:r>
              <a:rPr lang="en-ID" dirty="0"/>
              <a:t>” (Yes. 61:2—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“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pembalasan</a:t>
            </a:r>
            <a:r>
              <a:rPr lang="en-ID" dirty="0"/>
              <a:t>”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. </a:t>
            </a:r>
            <a:r>
              <a:rPr lang="en-ID" dirty="0" err="1"/>
              <a:t>Pelayanan</a:t>
            </a:r>
            <a:r>
              <a:rPr lang="en-ID" dirty="0"/>
              <a:t> Elia yang </a:t>
            </a:r>
            <a:r>
              <a:rPr lang="en-ID" dirty="0" err="1"/>
              <a:t>ditetapkan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membalikkan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Israel </a:t>
            </a:r>
            <a:r>
              <a:rPr lang="en-ID" dirty="0" err="1"/>
              <a:t>kepada</a:t>
            </a:r>
            <a:r>
              <a:rPr lang="en-ID" dirty="0"/>
              <a:t> Bapa </a:t>
            </a:r>
            <a:r>
              <a:rPr lang="en-ID" dirty="0" err="1"/>
              <a:t>surgawi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(1 Raj. 18:36-40) </a:t>
            </a:r>
            <a:r>
              <a:rPr lang="en-ID" dirty="0" err="1"/>
              <a:t>digunakan</a:t>
            </a:r>
            <a:r>
              <a:rPr lang="en-ID" dirty="0"/>
              <a:t> oleh para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Yohanes </a:t>
            </a:r>
            <a:r>
              <a:rPr lang="en-ID" dirty="0" err="1"/>
              <a:t>Pembaptis</a:t>
            </a:r>
            <a:r>
              <a:rPr lang="en-ID" dirty="0"/>
              <a:t> (Yes. 40:3; Mal. 3:1; 4:5, 6; Yoh. 1:23; Mat. 11:9-17; 17:10-13; Mrk. 9:11-13; Luk. 7:24-27).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kemunculan</a:t>
            </a:r>
            <a:r>
              <a:rPr lang="en-ID" dirty="0"/>
              <a:t> Elia “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datangnya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Tuhan yang </a:t>
            </a:r>
            <a:r>
              <a:rPr lang="en-ID" dirty="0" err="1"/>
              <a:t>besar</a:t>
            </a:r>
            <a:r>
              <a:rPr lang="en-ID" dirty="0"/>
              <a:t> dan </a:t>
            </a:r>
            <a:r>
              <a:rPr lang="en-ID" dirty="0" err="1"/>
              <a:t>dahsyat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” (Mal. 4:5) juga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digenapi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di zaman </a:t>
            </a:r>
            <a:r>
              <a:rPr lang="en-ID" dirty="0" err="1"/>
              <a:t>kita</a:t>
            </a:r>
            <a:r>
              <a:rPr lang="en-ID" dirty="0"/>
              <a:t> (3T 62). Pada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Pentakosta</a:t>
            </a:r>
            <a:r>
              <a:rPr lang="en-ID" dirty="0"/>
              <a:t>, Petrus </a:t>
            </a:r>
            <a:r>
              <a:rPr lang="en-ID" dirty="0" err="1"/>
              <a:t>menunjuk</a:t>
            </a:r>
            <a:r>
              <a:rPr lang="en-ID" dirty="0"/>
              <a:t> Yoel 2:28-32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digenapi</a:t>
            </a:r>
            <a:r>
              <a:rPr lang="en-ID" dirty="0"/>
              <a:t> pada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(Kis. 2:16-21);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perkataan</a:t>
            </a:r>
            <a:r>
              <a:rPr lang="en-ID" dirty="0"/>
              <a:t> Yoel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di zaman </a:t>
            </a:r>
            <a:r>
              <a:rPr lang="en-ID" dirty="0" err="1"/>
              <a:t>kita</a:t>
            </a:r>
            <a:r>
              <a:rPr lang="en-ID" dirty="0"/>
              <a:t> (EW 142; AA 54, 55). </a:t>
            </a:r>
            <a:r>
              <a:rPr lang="en-ID" dirty="0" err="1"/>
              <a:t>Demikian</a:t>
            </a:r>
            <a:r>
              <a:rPr lang="en-ID" dirty="0"/>
              <a:t> pula,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Mat. 24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kehancuran</a:t>
            </a:r>
            <a:r>
              <a:rPr lang="en-ID" dirty="0"/>
              <a:t> </a:t>
            </a:r>
            <a:r>
              <a:rPr lang="en-ID" dirty="0" err="1"/>
              <a:t>Yerusalem</a:t>
            </a:r>
            <a:r>
              <a:rPr lang="en-ID" dirty="0"/>
              <a:t> pada </a:t>
            </a:r>
            <a:r>
              <a:rPr lang="en-ID" dirty="0" err="1"/>
              <a:t>tahun</a:t>
            </a:r>
            <a:r>
              <a:rPr lang="en-ID" dirty="0"/>
              <a:t> 70 M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 (DA 628; GC 22, 25).</a:t>
            </a:r>
          </a:p>
          <a:p>
            <a:endParaRPr lang="en-ID" dirty="0"/>
          </a:p>
          <a:p>
            <a:r>
              <a:rPr lang="en-ID" dirty="0" err="1"/>
              <a:t>Pertanyaan</a:t>
            </a:r>
            <a:r>
              <a:rPr lang="en-ID" dirty="0"/>
              <a:t> yang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: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dipandang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padanannya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selanjutnya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? </a:t>
            </a:r>
            <a:r>
              <a:rPr lang="en-ID" dirty="0" err="1"/>
              <a:t>Jawabannya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 Ketika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yang </a:t>
            </a:r>
            <a:r>
              <a:rPr lang="en-ID" dirty="0" err="1"/>
              <a:t>diilhami</a:t>
            </a:r>
            <a:r>
              <a:rPr lang="en-ID" dirty="0"/>
              <a:t> </a:t>
            </a:r>
            <a:r>
              <a:rPr lang="en-ID" dirty="0" err="1"/>
              <a:t>menerapkannya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. </a:t>
            </a:r>
            <a:r>
              <a:rPr lang="en-ID" dirty="0" err="1"/>
              <a:t>Melampaui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oleh Ilham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ranah</a:t>
            </a:r>
            <a:r>
              <a:rPr lang="en-ID" dirty="0"/>
              <a:t> </a:t>
            </a:r>
            <a:r>
              <a:rPr lang="en-ID" dirty="0" err="1"/>
              <a:t>opini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. Di zaman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angin</a:t>
            </a:r>
            <a:r>
              <a:rPr lang="en-ID" dirty="0"/>
              <a:t> </a:t>
            </a:r>
            <a:r>
              <a:rPr lang="en-ID" dirty="0" err="1"/>
              <a:t>doktrin</a:t>
            </a:r>
            <a:r>
              <a:rPr lang="en-ID" dirty="0"/>
              <a:t> </a:t>
            </a:r>
            <a:r>
              <a:rPr lang="en-ID" dirty="0" err="1"/>
              <a:t>bertiup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baiknya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Kitab </a:t>
            </a:r>
            <a:r>
              <a:rPr lang="en-ID" dirty="0" err="1"/>
              <a:t>Suci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pernyataan</a:t>
            </a:r>
            <a:r>
              <a:rPr lang="en-ID" dirty="0"/>
              <a:t> yang </a:t>
            </a:r>
            <a:r>
              <a:rPr lang="en-ID" dirty="0" err="1"/>
              <a:t>tegas</a:t>
            </a:r>
            <a:r>
              <a:rPr lang="en-ID" dirty="0"/>
              <a:t> dan </a:t>
            </a:r>
            <a:r>
              <a:rPr lang="en-ID" dirty="0" err="1"/>
              <a:t>jelas</a:t>
            </a:r>
            <a:r>
              <a:rPr lang="en-ID" dirty="0"/>
              <a:t>, "</a:t>
            </a:r>
            <a:r>
              <a:rPr lang="en-ID" dirty="0" err="1"/>
              <a:t>Beginilah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 Tuhan" (</a:t>
            </a:r>
            <a:r>
              <a:rPr lang="en-ID" dirty="0" err="1"/>
              <a:t>lih</a:t>
            </a:r>
            <a:r>
              <a:rPr lang="en-ID" dirty="0"/>
              <a:t>. Ul. 29:29; Yes. 50:11; Yer. 2:13; Mat. 7:24–28; 1 ​​Kor. 2:4, 5, 12, 13; Ef. 4:14; Kol. 2:2-4, 8; 2 </a:t>
            </a:r>
            <a:r>
              <a:rPr lang="en-ID" dirty="0" err="1"/>
              <a:t>Ptr</a:t>
            </a:r>
            <a:r>
              <a:rPr lang="en-ID" dirty="0"/>
              <a:t>. 1:16; Why. 22:18). </a:t>
            </a:r>
            <a:r>
              <a:rPr lang="en-ID" dirty="0" err="1"/>
              <a:t>Aturan</a:t>
            </a:r>
            <a:r>
              <a:rPr lang="en-ID" dirty="0"/>
              <a:t> yang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penafsiran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membandingkan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. Tidak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lain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menjamin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terbebas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penjelasan-penjelasan</a:t>
            </a:r>
            <a:r>
              <a:rPr lang="en-ID" dirty="0"/>
              <a:t> yang </a:t>
            </a:r>
            <a:r>
              <a:rPr lang="en-ID" dirty="0" err="1"/>
              <a:t>fantastis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aneh</a:t>
            </a:r>
            <a:r>
              <a:rPr lang="en-ID" dirty="0"/>
              <a:t>,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orang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nubuat-nubuat</a:t>
            </a:r>
            <a:r>
              <a:rPr lang="en-ID" dirty="0"/>
              <a:t> PL.</a:t>
            </a:r>
          </a:p>
          <a:p>
            <a:endParaRPr lang="en-ID" dirty="0"/>
          </a:p>
          <a:p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dan </a:t>
            </a:r>
            <a:r>
              <a:rPr lang="en-ID" dirty="0" err="1"/>
              <a:t>langsung</a:t>
            </a:r>
            <a:r>
              <a:rPr lang="en-ID" dirty="0"/>
              <a:t> yang </a:t>
            </a:r>
            <a:r>
              <a:rPr lang="en-ID" dirty="0" err="1"/>
              <a:t>dipahami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awalnya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Allah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penyediaan</a:t>
            </a:r>
            <a:r>
              <a:rPr lang="en-ID" dirty="0"/>
              <a:t> juga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yang </a:t>
            </a:r>
            <a:r>
              <a:rPr lang="en-ID" dirty="0" err="1"/>
              <a:t>lengkap</a:t>
            </a:r>
            <a:r>
              <a:rPr lang="en-ID" dirty="0"/>
              <a:t> dan </a:t>
            </a:r>
            <a:r>
              <a:rPr lang="en-ID" dirty="0" err="1"/>
              <a:t>tuntas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yang </a:t>
            </a:r>
            <a:r>
              <a:rPr lang="en-ID" dirty="0" err="1"/>
              <a:t>menubuatkan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-Nya yang </a:t>
            </a:r>
            <a:r>
              <a:rPr lang="en-ID" dirty="0" err="1"/>
              <a:t>kedua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pendirian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-Nya. Fakta </a:t>
            </a:r>
            <a:r>
              <a:rPr lang="en-ID" dirty="0" err="1"/>
              <a:t>bahwa</a:t>
            </a:r>
            <a:r>
              <a:rPr lang="en-ID" dirty="0"/>
              <a:t> para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menyadari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ucapan-ucapan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terilham</a:t>
            </a:r>
            <a:r>
              <a:rPr lang="en-ID" dirty="0"/>
              <a:t>, </a:t>
            </a:r>
            <a:r>
              <a:rPr lang="en-ID" dirty="0" err="1"/>
              <a:t>terkadang</a:t>
            </a:r>
            <a:r>
              <a:rPr lang="en-ID" dirty="0"/>
              <a:t>,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validitas</a:t>
            </a:r>
            <a:r>
              <a:rPr lang="en-ID" dirty="0"/>
              <a:t> </a:t>
            </a:r>
            <a:r>
              <a:rPr lang="en-ID" dirty="0" err="1"/>
              <a:t>penafsiran</a:t>
            </a:r>
            <a:r>
              <a:rPr lang="en-ID" dirty="0"/>
              <a:t> </a:t>
            </a:r>
            <a:r>
              <a:rPr lang="en-ID" dirty="0" err="1"/>
              <a:t>semacam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 </a:t>
            </a:r>
            <a:r>
              <a:rPr lang="en-ID" dirty="0" err="1"/>
              <a:t>penerapannya</a:t>
            </a:r>
            <a:r>
              <a:rPr lang="en-ID" dirty="0"/>
              <a:t>. </a:t>
            </a:r>
            <a:r>
              <a:rPr lang="en-ID" dirty="0" err="1"/>
              <a:t>Sebaliknya</a:t>
            </a:r>
            <a:r>
              <a:rPr lang="en-ID" dirty="0"/>
              <a:t>,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membuktikan</a:t>
            </a:r>
            <a:r>
              <a:rPr lang="en-ID" dirty="0"/>
              <a:t> </a:t>
            </a:r>
            <a:r>
              <a:rPr lang="en-ID" dirty="0" err="1"/>
              <a:t>hikmat</a:t>
            </a:r>
            <a:r>
              <a:rPr lang="en-ID" dirty="0"/>
              <a:t> yang </a:t>
            </a:r>
            <a:r>
              <a:rPr lang="en-ID" dirty="0" err="1"/>
              <a:t>melampaui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mengilhami</a:t>
            </a:r>
            <a:r>
              <a:rPr lang="en-ID" dirty="0"/>
              <a:t> </a:t>
            </a:r>
            <a:r>
              <a:rPr lang="en-ID" dirty="0" err="1"/>
              <a:t>ucapan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Abraham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satu-satunya</a:t>
            </a:r>
            <a:r>
              <a:rPr lang="en-ID" dirty="0"/>
              <a:t> orang yang </a:t>
            </a:r>
            <a:r>
              <a:rPr lang="en-ID" dirty="0" err="1"/>
              <a:t>tentangnya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"</a:t>
            </a:r>
            <a:r>
              <a:rPr lang="en-ID" dirty="0" err="1"/>
              <a:t>hari</a:t>
            </a:r>
            <a:r>
              <a:rPr lang="en-ID" dirty="0"/>
              <a:t>-Ku: ... dan </a:t>
            </a:r>
            <a:r>
              <a:rPr lang="en-ID" dirty="0" err="1"/>
              <a:t>bersukacita</a:t>
            </a:r>
            <a:r>
              <a:rPr lang="en-ID" dirty="0"/>
              <a:t>" (Yohanes 8:56), </a:t>
            </a:r>
            <a:r>
              <a:rPr lang="en-ID" dirty="0" err="1"/>
              <a:t>karena</a:t>
            </a:r>
            <a:r>
              <a:rPr lang="en-ID" dirty="0"/>
              <a:t> para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pesan-pesan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tekun</a:t>
            </a:r>
            <a:r>
              <a:rPr lang="en-ID" dirty="0"/>
              <a:t>,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Mesias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awalnya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samar-samar</a:t>
            </a:r>
            <a:r>
              <a:rPr lang="en-ID" dirty="0"/>
              <a:t> </a:t>
            </a:r>
            <a:r>
              <a:rPr lang="en-ID" dirty="0" err="1"/>
              <a:t>sadari</a:t>
            </a:r>
            <a:r>
              <a:rPr lang="en-ID" dirty="0"/>
              <a:t> (1 Petrus 1:10-12).</a:t>
            </a:r>
          </a:p>
          <a:p>
            <a:endParaRPr lang="en-ID" dirty="0"/>
          </a:p>
          <a:p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melemah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perkataan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pertama-tama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pada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historis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. </a:t>
            </a:r>
            <a:r>
              <a:rPr lang="en-ID" dirty="0" err="1"/>
              <a:t>Seringkali</a:t>
            </a:r>
            <a:r>
              <a:rPr lang="en-ID" dirty="0"/>
              <a:t>, </a:t>
            </a:r>
            <a:r>
              <a:rPr lang="en-ID" dirty="0" err="1"/>
              <a:t>penggenapan</a:t>
            </a:r>
            <a:r>
              <a:rPr lang="en-ID" dirty="0"/>
              <a:t> yang </a:t>
            </a:r>
            <a:r>
              <a:rPr lang="en-ID" dirty="0" err="1"/>
              <a:t>pertama</a:t>
            </a:r>
            <a:r>
              <a:rPr lang="en-ID" dirty="0"/>
              <a:t>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mengonfirmasi</a:t>
            </a:r>
            <a:r>
              <a:rPr lang="en-ID" dirty="0"/>
              <a:t> dan </a:t>
            </a:r>
            <a:r>
              <a:rPr lang="en-ID" dirty="0" err="1"/>
              <a:t>memperjelas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yang </a:t>
            </a:r>
            <a:r>
              <a:rPr lang="en-ID" dirty="0" err="1"/>
              <a:t>kedua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Ketika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PB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PL pada PB </a:t>
            </a:r>
            <a:r>
              <a:rPr lang="en-ID" dirty="0" err="1"/>
              <a:t>atau</a:t>
            </a:r>
            <a:r>
              <a:rPr lang="en-ID" dirty="0"/>
              <a:t> masa-masa </a:t>
            </a:r>
            <a:r>
              <a:rPr lang="en-ID" dirty="0" err="1"/>
              <a:t>setelahnya</a:t>
            </a:r>
            <a:r>
              <a:rPr lang="en-ID" dirty="0"/>
              <a:t>,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validitas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inspirasi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PB.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PL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juga </a:t>
            </a:r>
            <a:r>
              <a:rPr lang="en-ID" dirty="0" err="1"/>
              <a:t>berlaku</a:t>
            </a:r>
            <a:r>
              <a:rPr lang="en-ID" dirty="0"/>
              <a:t> pada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historis</a:t>
            </a:r>
            <a:r>
              <a:rPr lang="en-ID" dirty="0"/>
              <a:t> yang </a:t>
            </a:r>
            <a:r>
              <a:rPr lang="en-ID" dirty="0" err="1"/>
              <a:t>langsung</a:t>
            </a:r>
            <a:r>
              <a:rPr lang="en-ID" dirty="0"/>
              <a:t>,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penafsiran</a:t>
            </a:r>
            <a:r>
              <a:rPr lang="en-ID" dirty="0"/>
              <a:t>; </a:t>
            </a:r>
            <a:r>
              <a:rPr lang="en-ID" dirty="0" err="1"/>
              <a:t>yaitu</a:t>
            </a:r>
            <a:r>
              <a:rPr lang="en-ID" dirty="0"/>
              <a:t>,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dan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historis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mendasar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meyakini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PL </a:t>
            </a:r>
            <a:r>
              <a:rPr lang="en-ID" dirty="0" err="1"/>
              <a:t>maupun</a:t>
            </a:r>
            <a:r>
              <a:rPr lang="en-ID" dirty="0"/>
              <a:t> PB </a:t>
            </a:r>
            <a:r>
              <a:rPr lang="en-ID" dirty="0" err="1"/>
              <a:t>sepenuhnya</a:t>
            </a:r>
            <a:r>
              <a:rPr lang="en-ID" dirty="0"/>
              <a:t> </a:t>
            </a:r>
            <a:r>
              <a:rPr lang="en-ID" dirty="0" err="1"/>
              <a:t>diilhami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, agar </a:t>
            </a:r>
            <a:r>
              <a:rPr lang="en-ID" dirty="0" err="1"/>
              <a:t>konsisten</a:t>
            </a:r>
            <a:r>
              <a:rPr lang="en-ID" dirty="0"/>
              <a:t>,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nubuat-nubuat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. </a:t>
            </a:r>
            <a:r>
              <a:rPr lang="en-ID" dirty="0" err="1"/>
              <a:t>Janji-janji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Lama yang </a:t>
            </a:r>
            <a:r>
              <a:rPr lang="en-ID" dirty="0" err="1"/>
              <a:t>awalnya</a:t>
            </a:r>
            <a:r>
              <a:rPr lang="en-ID" dirty="0"/>
              <a:t> </a:t>
            </a:r>
            <a:r>
              <a:rPr lang="en-ID" dirty="0" err="1"/>
              <a:t>ditujukan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Israel literal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digenapi</a:t>
            </a:r>
            <a:r>
              <a:rPr lang="en-ID" dirty="0"/>
              <a:t>, </a:t>
            </a:r>
            <a:r>
              <a:rPr lang="en-ID" dirty="0" err="1"/>
              <a:t>setidaknya</a:t>
            </a:r>
            <a:r>
              <a:rPr lang="en-ID" dirty="0"/>
              <a:t> pada </a:t>
            </a:r>
            <a:r>
              <a:rPr lang="en-ID" dirty="0" err="1"/>
              <a:t>prinsipnya</a:t>
            </a:r>
            <a:r>
              <a:rPr lang="en-ID" dirty="0"/>
              <a:t>, </a:t>
            </a:r>
            <a:r>
              <a:rPr lang="en-ID" dirty="0" err="1"/>
              <a:t>kepada</a:t>
            </a:r>
            <a:r>
              <a:rPr lang="en-ID" dirty="0"/>
              <a:t> Israel </a:t>
            </a:r>
            <a:r>
              <a:rPr lang="en-ID" dirty="0" err="1"/>
              <a:t>rohani</a:t>
            </a:r>
            <a:r>
              <a:rPr lang="en-ID" dirty="0"/>
              <a:t>. Dan </a:t>
            </a:r>
            <a:r>
              <a:rPr lang="en-ID" dirty="0" err="1"/>
              <a:t>sebagaimana</a:t>
            </a:r>
            <a:r>
              <a:rPr lang="en-ID" dirty="0"/>
              <a:t> Israel </a:t>
            </a:r>
            <a:r>
              <a:rPr lang="en-ID" dirty="0" err="1"/>
              <a:t>harfiah</a:t>
            </a:r>
            <a:r>
              <a:rPr lang="en-ID" dirty="0"/>
              <a:t> </a:t>
            </a:r>
            <a:r>
              <a:rPr lang="en-ID" dirty="0" err="1"/>
              <a:t>menantikan</a:t>
            </a:r>
            <a:r>
              <a:rPr lang="en-ID" dirty="0"/>
              <a:t> "</a:t>
            </a:r>
            <a:r>
              <a:rPr lang="en-ID" dirty="0" err="1"/>
              <a:t>peristirahatan</a:t>
            </a:r>
            <a:r>
              <a:rPr lang="en-ID" dirty="0"/>
              <a:t>" di Kanaan </a:t>
            </a:r>
            <a:r>
              <a:rPr lang="en-ID" dirty="0" err="1"/>
              <a:t>duniawi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,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istimewa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menantikan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 dan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peristirahatan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di Kanaan </a:t>
            </a:r>
            <a:r>
              <a:rPr lang="en-ID" dirty="0" err="1"/>
              <a:t>surgawi</a:t>
            </a:r>
            <a:r>
              <a:rPr lang="en-ID" dirty="0"/>
              <a:t> (</a:t>
            </a:r>
            <a:r>
              <a:rPr lang="en-ID" dirty="0" err="1"/>
              <a:t>Ibr</a:t>
            </a:r>
            <a:r>
              <a:rPr lang="en-ID" dirty="0"/>
              <a:t>. 4:8-11; </a:t>
            </a:r>
            <a:r>
              <a:rPr lang="en-ID" dirty="0" err="1"/>
              <a:t>lihat</a:t>
            </a:r>
            <a:r>
              <a:rPr lang="en-ID" dirty="0"/>
              <a:t> juga Mat. 25:34).</a:t>
            </a:r>
          </a:p>
          <a:p>
            <a:endParaRPr lang="en-ID" dirty="0"/>
          </a:p>
          <a:p>
            <a:r>
              <a:rPr lang="en-ID" dirty="0"/>
              <a:t>Kata yang </a:t>
            </a:r>
            <a:r>
              <a:rPr lang="en-ID" dirty="0" err="1"/>
              <a:t>diterjemahkan</a:t>
            </a:r>
            <a:r>
              <a:rPr lang="en-ID" dirty="0"/>
              <a:t> "</a:t>
            </a:r>
            <a:r>
              <a:rPr lang="en-ID" dirty="0" err="1"/>
              <a:t>nabi</a:t>
            </a:r>
            <a:r>
              <a:rPr lang="en-ID" dirty="0"/>
              <a:t>"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 </a:t>
            </a:r>
            <a:r>
              <a:rPr lang="en-ID" dirty="0" err="1"/>
              <a:t>kerja</a:t>
            </a:r>
            <a:r>
              <a:rPr lang="en-ID" dirty="0"/>
              <a:t> "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," "</a:t>
            </a:r>
            <a:r>
              <a:rPr lang="en-ID" dirty="0" err="1"/>
              <a:t>mengumumkan</a:t>
            </a:r>
            <a:r>
              <a:rPr lang="en-ID" dirty="0"/>
              <a:t>." </a:t>
            </a:r>
            <a:r>
              <a:rPr lang="en-ID" dirty="0" err="1"/>
              <a:t>Meramalkan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jabatan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.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, </a:t>
            </a:r>
            <a:r>
              <a:rPr lang="en-ID" dirty="0" err="1"/>
              <a:t>bagi</a:t>
            </a:r>
            <a:r>
              <a:rPr lang="en-ID" dirty="0"/>
              <a:t> Allah, kata-kata </a:t>
            </a:r>
            <a:r>
              <a:rPr lang="en-ID" dirty="0" err="1"/>
              <a:t>nasihat</a:t>
            </a:r>
            <a:r>
              <a:rPr lang="en-ID" dirty="0"/>
              <a:t>, </a:t>
            </a:r>
            <a:r>
              <a:rPr lang="en-ID" dirty="0" err="1"/>
              <a:t>peringatan</a:t>
            </a:r>
            <a:r>
              <a:rPr lang="en-ID" dirty="0"/>
              <a:t>, dan </a:t>
            </a:r>
            <a:r>
              <a:rPr lang="en-ID" dirty="0" err="1"/>
              <a:t>teguran</a:t>
            </a:r>
            <a:r>
              <a:rPr lang="en-ID" dirty="0"/>
              <a:t>. Kata "</a:t>
            </a:r>
            <a:r>
              <a:rPr lang="en-ID" dirty="0" err="1"/>
              <a:t>nabi</a:t>
            </a:r>
            <a:r>
              <a:rPr lang="en-ID" dirty="0"/>
              <a:t>"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Yunani, </a:t>
            </a:r>
            <a:r>
              <a:rPr lang="en-ID" dirty="0" err="1"/>
              <a:t>prophetes</a:t>
            </a:r>
            <a:r>
              <a:rPr lang="en-ID" dirty="0"/>
              <a:t>, "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nama," </a:t>
            </a:r>
            <a:r>
              <a:rPr lang="en-ID" dirty="0" err="1"/>
              <a:t>yaitu</a:t>
            </a:r>
            <a:r>
              <a:rPr lang="en-ID" dirty="0"/>
              <a:t>, </a:t>
            </a:r>
            <a:r>
              <a:rPr lang="en-ID" dirty="0" err="1"/>
              <a:t>atas</a:t>
            </a:r>
            <a:r>
              <a:rPr lang="en-ID" dirty="0"/>
              <a:t> nama orang lain. </a:t>
            </a:r>
            <a:r>
              <a:rPr lang="en-ID" dirty="0" err="1"/>
              <a:t>Inilah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juru</a:t>
            </a:r>
            <a:r>
              <a:rPr lang="en-ID" dirty="0"/>
              <a:t> </a:t>
            </a:r>
            <a:r>
              <a:rPr lang="en-ID" dirty="0" err="1"/>
              <a:t>bicara</a:t>
            </a:r>
            <a:r>
              <a:rPr lang="en-ID" dirty="0"/>
              <a:t> Allah.</a:t>
            </a:r>
          </a:p>
          <a:p>
            <a:endParaRPr lang="en-ID" dirty="0"/>
          </a:p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Eksegesis</a:t>
            </a:r>
            <a:r>
              <a:rPr lang="en-ID" b="1" dirty="0"/>
              <a:t> </a:t>
            </a:r>
            <a:r>
              <a:rPr lang="en-ID" b="1" dirty="0" err="1"/>
              <a:t>Ulangan</a:t>
            </a:r>
            <a:r>
              <a:rPr lang="en-ID" b="1" dirty="0"/>
              <a:t> 18</a:t>
            </a:r>
          </a:p>
          <a:p>
            <a:r>
              <a:rPr lang="en-ID" dirty="0"/>
              <a:t>Pasal 18 </a:t>
            </a:r>
            <a:r>
              <a:rPr lang="en-ID" dirty="0" err="1"/>
              <a:t>membahas</a:t>
            </a:r>
            <a:r>
              <a:rPr lang="en-ID" dirty="0"/>
              <a:t>:</a:t>
            </a:r>
          </a:p>
          <a:p>
            <a:r>
              <a:rPr lang="en-ID" dirty="0" err="1"/>
              <a:t>larangan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 ramal, dukun, </a:t>
            </a:r>
            <a:r>
              <a:rPr lang="en-ID" dirty="0" err="1"/>
              <a:t>okultisme</a:t>
            </a:r>
            <a:r>
              <a:rPr lang="en-ID" dirty="0"/>
              <a:t> (ay. 9–14),</a:t>
            </a:r>
          </a:p>
          <a:p>
            <a:r>
              <a:rPr lang="en-ID" dirty="0"/>
              <a:t>dan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kontras</a:t>
            </a:r>
            <a:r>
              <a:rPr lang="en-ID" dirty="0"/>
              <a:t>, Allah </a:t>
            </a:r>
            <a:r>
              <a:rPr lang="en-ID" dirty="0" err="1"/>
              <a:t>menjanjikan</a:t>
            </a:r>
            <a:r>
              <a:rPr lang="en-ID" dirty="0"/>
              <a:t> </a:t>
            </a:r>
            <a:r>
              <a:rPr lang="en-ID" b="1" dirty="0" err="1"/>
              <a:t>jalur</a:t>
            </a:r>
            <a:r>
              <a:rPr lang="en-ID" b="1" dirty="0"/>
              <a:t> </a:t>
            </a:r>
            <a:r>
              <a:rPr lang="en-ID" b="1" dirty="0" err="1"/>
              <a:t>pewahyuan</a:t>
            </a:r>
            <a:r>
              <a:rPr lang="en-ID" b="1" dirty="0"/>
              <a:t> yang </a:t>
            </a:r>
            <a:r>
              <a:rPr lang="en-ID" b="1" dirty="0" err="1"/>
              <a:t>sah</a:t>
            </a:r>
            <a:r>
              <a:rPr lang="en-ID" dirty="0"/>
              <a:t>—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(ay. 15–22).</a:t>
            </a:r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Kanaan yang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spiritisme</a:t>
            </a:r>
            <a:r>
              <a:rPr lang="en-ID" dirty="0"/>
              <a:t>, Allah </a:t>
            </a:r>
            <a:r>
              <a:rPr lang="en-ID" dirty="0" err="1"/>
              <a:t>ingin</a:t>
            </a:r>
            <a:r>
              <a:rPr lang="en-ID" dirty="0"/>
              <a:t> Israel </a:t>
            </a:r>
            <a:r>
              <a:rPr lang="en-ID" dirty="0" err="1"/>
              <a:t>mengenal</a:t>
            </a:r>
            <a:r>
              <a:rPr lang="en-ID" dirty="0"/>
              <a:t> </a:t>
            </a:r>
            <a:r>
              <a:rPr lang="en-ID" dirty="0" err="1"/>
              <a:t>kehendak</a:t>
            </a:r>
            <a:r>
              <a:rPr lang="en-ID" dirty="0"/>
              <a:t>-Nya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nabi</a:t>
            </a:r>
            <a:r>
              <a:rPr lang="en-ID" b="1" dirty="0"/>
              <a:t> </a:t>
            </a:r>
            <a:r>
              <a:rPr lang="en-ID" b="1" dirty="0" err="1"/>
              <a:t>pilihan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supranatural pagan.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Analisis</a:t>
            </a:r>
            <a:r>
              <a:rPr lang="en-ID" b="1" dirty="0"/>
              <a:t> </a:t>
            </a:r>
            <a:r>
              <a:rPr lang="en-ID" b="1" dirty="0" err="1"/>
              <a:t>Eksegesis</a:t>
            </a:r>
            <a:r>
              <a:rPr lang="en-ID" b="1" dirty="0"/>
              <a:t> </a:t>
            </a:r>
            <a:r>
              <a:rPr lang="en-ID" b="1" dirty="0" err="1"/>
              <a:t>Ulangan</a:t>
            </a:r>
            <a:r>
              <a:rPr lang="en-ID" b="1" dirty="0"/>
              <a:t> 18:15</a:t>
            </a:r>
          </a:p>
          <a:p>
            <a:r>
              <a:rPr lang="en-ID" b="1" dirty="0"/>
              <a:t>1. “</a:t>
            </a:r>
            <a:r>
              <a:rPr lang="en-ID" b="1" dirty="0" err="1"/>
              <a:t>Seorang</a:t>
            </a:r>
            <a:r>
              <a:rPr lang="en-ID" b="1" dirty="0"/>
              <a:t> Nabi…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”</a:t>
            </a:r>
          </a:p>
          <a:p>
            <a:r>
              <a:rPr lang="en-ID" dirty="0" err="1"/>
              <a:t>Ungkapan</a:t>
            </a:r>
            <a:r>
              <a:rPr lang="en-ID" dirty="0"/>
              <a:t> “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aku</a:t>
            </a:r>
            <a:r>
              <a:rPr lang="en-ID" dirty="0"/>
              <a:t>” (= </a:t>
            </a:r>
            <a:r>
              <a:rPr lang="en-ID" dirty="0" err="1"/>
              <a:t>seperti</a:t>
            </a:r>
            <a:r>
              <a:rPr lang="en-ID" dirty="0"/>
              <a:t> Musa)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yang </a:t>
            </a:r>
            <a:r>
              <a:rPr lang="en-ID" dirty="0" err="1"/>
              <a:t>dijanjikan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ciri-ciri</a:t>
            </a:r>
            <a:r>
              <a:rPr lang="en-ID" dirty="0"/>
              <a:t>:</a:t>
            </a:r>
          </a:p>
          <a:p>
            <a:r>
              <a:rPr lang="en-ID" dirty="0" err="1"/>
              <a:t>perantara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(mediator),</a:t>
            </a:r>
          </a:p>
          <a:p>
            <a:r>
              <a:rPr lang="en-ID" dirty="0" err="1"/>
              <a:t>pembawa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 Allah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autoritatif</a:t>
            </a:r>
            <a:r>
              <a:rPr lang="en-ID" dirty="0"/>
              <a:t>,</a:t>
            </a:r>
          </a:p>
          <a:p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,</a:t>
            </a:r>
          </a:p>
          <a:p>
            <a:r>
              <a:rPr lang="en-ID" dirty="0" err="1"/>
              <a:t>menyingkapkan</a:t>
            </a:r>
            <a:r>
              <a:rPr lang="en-ID" dirty="0"/>
              <a:t> </a:t>
            </a:r>
            <a:r>
              <a:rPr lang="en-ID" dirty="0" err="1"/>
              <a:t>kehendak</a:t>
            </a:r>
            <a:r>
              <a:rPr lang="en-ID" dirty="0"/>
              <a:t> Allah,</a:t>
            </a:r>
          </a:p>
          <a:p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kehendak</a:t>
            </a:r>
            <a:r>
              <a:rPr lang="en-ID" dirty="0"/>
              <a:t> Allah.</a:t>
            </a:r>
          </a:p>
          <a:p>
            <a:r>
              <a:rPr lang="en-ID" dirty="0"/>
              <a:t>Tidak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Israel lain yang </a:t>
            </a:r>
            <a:r>
              <a:rPr lang="en-ID" dirty="0" err="1"/>
              <a:t>sepenuhnya</a:t>
            </a:r>
            <a:r>
              <a:rPr lang="en-ID" dirty="0"/>
              <a:t> </a:t>
            </a:r>
            <a:r>
              <a:rPr lang="en-ID" dirty="0" err="1"/>
              <a:t>menyamai</a:t>
            </a:r>
            <a:r>
              <a:rPr lang="en-ID" dirty="0"/>
              <a:t> Musa. Karena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sekadar</a:t>
            </a:r>
            <a:r>
              <a:rPr lang="en-ID" b="1" dirty="0"/>
              <a:t> </a:t>
            </a:r>
            <a:r>
              <a:rPr lang="en-ID" b="1" dirty="0" err="1"/>
              <a:t>pola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melampaui</a:t>
            </a:r>
            <a:r>
              <a:rPr lang="en-ID" dirty="0"/>
              <a:t> Musa.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“Dari </a:t>
            </a:r>
            <a:r>
              <a:rPr lang="en-ID" b="1" dirty="0" err="1"/>
              <a:t>tengah-tengahmu</a:t>
            </a:r>
            <a:r>
              <a:rPr lang="en-ID" b="1" dirty="0"/>
              <a:t>…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saudara-saudaramu</a:t>
            </a:r>
            <a:r>
              <a:rPr lang="en-ID" b="1" dirty="0"/>
              <a:t>”</a:t>
            </a:r>
          </a:p>
          <a:p>
            <a:r>
              <a:rPr lang="en-ID" dirty="0"/>
              <a:t>Ini </a:t>
            </a:r>
            <a:r>
              <a:rPr lang="en-ID" dirty="0" err="1"/>
              <a:t>menegaskan</a:t>
            </a:r>
            <a:r>
              <a:rPr lang="en-ID" dirty="0"/>
              <a:t>:</a:t>
            </a:r>
          </a:p>
          <a:p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i="1" dirty="0"/>
              <a:t>Israel</a:t>
            </a:r>
            <a:r>
              <a:rPr lang="en-ID" dirty="0"/>
              <a:t>,</a:t>
            </a:r>
          </a:p>
          <a:p>
            <a:r>
              <a:rPr lang="en-ID" dirty="0" err="1"/>
              <a:t>bukan</a:t>
            </a:r>
            <a:r>
              <a:rPr lang="en-ID" dirty="0"/>
              <a:t> orang </a:t>
            </a:r>
            <a:r>
              <a:rPr lang="en-ID" dirty="0" err="1"/>
              <a:t>asing</a:t>
            </a:r>
            <a:r>
              <a:rPr lang="en-ID" dirty="0"/>
              <a:t>,</a:t>
            </a:r>
          </a:p>
          <a:p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perantara</a:t>
            </a:r>
            <a:r>
              <a:rPr lang="en-ID" dirty="0"/>
              <a:t> yang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Allah dan </a:t>
            </a:r>
            <a:r>
              <a:rPr lang="en-ID" dirty="0" err="1"/>
              <a:t>umat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akhirnya</a:t>
            </a:r>
            <a:r>
              <a:rPr lang="en-ID" dirty="0"/>
              <a:t>,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:</a:t>
            </a:r>
          </a:p>
          <a:p>
            <a:r>
              <a:rPr lang="en-ID" dirty="0"/>
              <a:t>Anak Daud,</a:t>
            </a:r>
          </a:p>
          <a:p>
            <a:r>
              <a:rPr lang="en-ID" dirty="0" err="1"/>
              <a:t>keturunan</a:t>
            </a:r>
            <a:r>
              <a:rPr lang="en-ID" dirty="0"/>
              <a:t> Abraham,</a:t>
            </a:r>
          </a:p>
          <a:p>
            <a:r>
              <a:rPr lang="en-ID" dirty="0"/>
              <a:t>“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tengah-tengah</a:t>
            </a:r>
            <a:r>
              <a:rPr lang="en-ID" dirty="0"/>
              <a:t>” </a:t>
            </a:r>
            <a:r>
              <a:rPr lang="en-ID" dirty="0" err="1"/>
              <a:t>umat</a:t>
            </a:r>
            <a:r>
              <a:rPr lang="en-ID" dirty="0"/>
              <a:t> Israel.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“</a:t>
            </a:r>
            <a:r>
              <a:rPr lang="en-ID" b="1" dirty="0" err="1"/>
              <a:t>Dialah</a:t>
            </a:r>
            <a:r>
              <a:rPr lang="en-ID" b="1" dirty="0"/>
              <a:t> yang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kamu</a:t>
            </a:r>
            <a:r>
              <a:rPr lang="en-ID" b="1" dirty="0"/>
              <a:t> </a:t>
            </a:r>
            <a:r>
              <a:rPr lang="en-ID" b="1" dirty="0" err="1"/>
              <a:t>dengarkan</a:t>
            </a:r>
            <a:r>
              <a:rPr lang="en-ID" b="1" dirty="0"/>
              <a:t>”</a:t>
            </a:r>
          </a:p>
          <a:p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bergaung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b="1" dirty="0" err="1"/>
              <a:t>Transfigurasi</a:t>
            </a:r>
            <a:r>
              <a:rPr lang="en-ID" dirty="0"/>
              <a:t>:</a:t>
            </a:r>
          </a:p>
          <a:p>
            <a:r>
              <a:rPr lang="en-ID" dirty="0"/>
              <a:t>“</a:t>
            </a:r>
            <a:r>
              <a:rPr lang="en-ID" dirty="0" err="1"/>
              <a:t>Inilah</a:t>
            </a:r>
            <a:r>
              <a:rPr lang="en-ID" dirty="0"/>
              <a:t> Anak-Ku yang </a:t>
            </a:r>
            <a:r>
              <a:rPr lang="en-ID" dirty="0" err="1"/>
              <a:t>Kukasihi</a:t>
            </a:r>
            <a:r>
              <a:rPr lang="en-ID" dirty="0"/>
              <a:t>… </a:t>
            </a:r>
            <a:r>
              <a:rPr lang="en-ID" b="1" dirty="0" err="1"/>
              <a:t>dengarkanlah</a:t>
            </a:r>
            <a:r>
              <a:rPr lang="en-ID" b="1" dirty="0"/>
              <a:t> Dia</a:t>
            </a:r>
            <a:r>
              <a:rPr lang="en-ID" dirty="0"/>
              <a:t>!” (Mat. 17:5)</a:t>
            </a:r>
          </a:p>
          <a:p>
            <a:r>
              <a:rPr lang="en-ID" dirty="0"/>
              <a:t>Ini </a:t>
            </a:r>
            <a:r>
              <a:rPr lang="en-ID" dirty="0" err="1"/>
              <a:t>paralel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Ulangan</a:t>
            </a:r>
            <a:r>
              <a:rPr lang="en-ID" dirty="0"/>
              <a:t> 18:15 → </a:t>
            </a:r>
            <a:r>
              <a:rPr lang="en-ID" dirty="0" err="1"/>
              <a:t>penegasan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penggenap</a:t>
            </a:r>
            <a:r>
              <a:rPr lang="en-ID" dirty="0"/>
              <a:t> 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</a:t>
            </a:r>
          </a:p>
          <a:p>
            <a:r>
              <a:rPr lang="en-ID" dirty="0"/>
              <a:t>Kata </a:t>
            </a:r>
            <a:r>
              <a:rPr lang="en-ID" dirty="0" err="1"/>
              <a:t>kerja</a:t>
            </a:r>
            <a:r>
              <a:rPr lang="en-ID" dirty="0"/>
              <a:t> “</a:t>
            </a:r>
            <a:r>
              <a:rPr lang="en-ID" dirty="0" err="1"/>
              <a:t>mendengarkan</a:t>
            </a:r>
            <a:r>
              <a:rPr lang="en-ID" dirty="0"/>
              <a:t>”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mendengar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:</a:t>
            </a:r>
          </a:p>
          <a:p>
            <a:r>
              <a:rPr lang="en-ID" dirty="0" err="1"/>
              <a:t>menaati</a:t>
            </a:r>
            <a:r>
              <a:rPr lang="en-ID" dirty="0"/>
              <a:t>,</a:t>
            </a:r>
          </a:p>
          <a:p>
            <a:r>
              <a:rPr lang="en-ID" dirty="0" err="1"/>
              <a:t>mengikuti</a:t>
            </a:r>
            <a:r>
              <a:rPr lang="en-ID" dirty="0"/>
              <a:t>,</a:t>
            </a:r>
          </a:p>
          <a:p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perkataan</a:t>
            </a:r>
            <a:r>
              <a:rPr lang="en-ID" dirty="0"/>
              <a:t>-Nya.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Penggenapan</a:t>
            </a:r>
            <a:r>
              <a:rPr lang="en-ID" b="1" dirty="0"/>
              <a:t> </a:t>
            </a:r>
            <a:r>
              <a:rPr lang="en-ID" b="1" dirty="0" err="1"/>
              <a:t>Nubuat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Pandangan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b="1" dirty="0"/>
              <a:t> Advent</a:t>
            </a:r>
          </a:p>
          <a:p>
            <a:r>
              <a:rPr lang="en-ID" b="1" dirty="0"/>
              <a:t>1.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Nabi </a:t>
            </a:r>
            <a:r>
              <a:rPr lang="en-ID" b="1" dirty="0" err="1"/>
              <a:t>Seperti</a:t>
            </a:r>
            <a:r>
              <a:rPr lang="en-ID" b="1" dirty="0"/>
              <a:t> Musa — </a:t>
            </a:r>
            <a:r>
              <a:rPr lang="en-ID" b="1" dirty="0" err="1"/>
              <a:t>Penggenapan</a:t>
            </a:r>
            <a:r>
              <a:rPr lang="en-ID" b="1" dirty="0"/>
              <a:t> Utama</a:t>
            </a:r>
          </a:p>
          <a:p>
            <a:r>
              <a:rPr lang="en-ID" dirty="0" err="1"/>
              <a:t>Gereja</a:t>
            </a:r>
            <a:r>
              <a:rPr lang="en-ID" dirty="0"/>
              <a:t> Advent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PB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Ulangan</a:t>
            </a:r>
            <a:r>
              <a:rPr lang="en-ID" dirty="0"/>
              <a:t> 18:15 </a:t>
            </a:r>
            <a:r>
              <a:rPr lang="en-ID" dirty="0" err="1"/>
              <a:t>menggenap</a:t>
            </a:r>
            <a:r>
              <a:rPr lang="en-ID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dirty="0"/>
              <a:t>.</a:t>
            </a:r>
          </a:p>
          <a:p>
            <a:r>
              <a:rPr lang="en-ID" dirty="0"/>
              <a:t>Bukti PB:</a:t>
            </a:r>
          </a:p>
          <a:p>
            <a:r>
              <a:rPr lang="en-ID" dirty="0" err="1"/>
              <a:t>Kisah</a:t>
            </a:r>
            <a:r>
              <a:rPr lang="en-ID" dirty="0"/>
              <a:t> 3:22</a:t>
            </a:r>
          </a:p>
          <a:p>
            <a:r>
              <a:rPr lang="en-ID" dirty="0" err="1"/>
              <a:t>Kisah</a:t>
            </a:r>
            <a:r>
              <a:rPr lang="en-ID" dirty="0"/>
              <a:t> 7:37</a:t>
            </a:r>
            <a:br>
              <a:rPr lang="en-ID" dirty="0"/>
            </a:br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mengutip</a:t>
            </a:r>
            <a:r>
              <a:rPr lang="en-ID" dirty="0"/>
              <a:t> </a:t>
            </a:r>
            <a:r>
              <a:rPr lang="en-ID" dirty="0" err="1"/>
              <a:t>Ulangan</a:t>
            </a:r>
            <a:r>
              <a:rPr lang="en-ID" dirty="0"/>
              <a:t> 18:15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dan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.</a:t>
            </a:r>
          </a:p>
          <a:p>
            <a:r>
              <a:rPr lang="en-ID" b="1" dirty="0" err="1"/>
              <a:t>Kemiripan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dan Musa:</a:t>
            </a:r>
          </a:p>
          <a:p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mediator </a:t>
            </a:r>
            <a:r>
              <a:rPr lang="en-ID" dirty="0" err="1"/>
              <a:t>perjanjian</a:t>
            </a:r>
            <a:r>
              <a:rPr lang="en-ID" dirty="0"/>
              <a:t> (Kel. 24; </a:t>
            </a:r>
            <a:r>
              <a:rPr lang="en-ID" dirty="0" err="1"/>
              <a:t>Ibr</a:t>
            </a:r>
            <a:r>
              <a:rPr lang="en-ID" dirty="0"/>
              <a:t>. 8:6).</a:t>
            </a:r>
          </a:p>
          <a:p>
            <a:r>
              <a:rPr lang="en-ID" dirty="0"/>
              <a:t>Musa </a:t>
            </a:r>
            <a:r>
              <a:rPr lang="en-ID" dirty="0" err="1"/>
              <a:t>membebaskan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perbudakan</a:t>
            </a:r>
            <a:r>
              <a:rPr lang="en-ID" dirty="0"/>
              <a:t>;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membebaskan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dosa.</a:t>
            </a:r>
          </a:p>
          <a:p>
            <a:r>
              <a:rPr lang="en-ID" dirty="0"/>
              <a:t>Musa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Taurat</a:t>
            </a:r>
            <a:r>
              <a:rPr lang="en-ID" dirty="0"/>
              <a:t>;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“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” (Gal 6:2), </a:t>
            </a:r>
            <a:r>
              <a:rPr lang="en-ID" dirty="0" err="1"/>
              <a:t>penegasan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Taurat</a:t>
            </a:r>
            <a:r>
              <a:rPr lang="en-ID" dirty="0"/>
              <a:t>.</a:t>
            </a:r>
          </a:p>
          <a:p>
            <a:r>
              <a:rPr lang="en-ID" dirty="0"/>
              <a:t>Musa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perantara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 Allah;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r>
              <a:rPr lang="en-ID" dirty="0"/>
              <a:t>Musa </a:t>
            </a:r>
            <a:r>
              <a:rPr lang="en-ID" dirty="0" err="1"/>
              <a:t>memimpin</a:t>
            </a:r>
            <a:r>
              <a:rPr lang="en-ID" dirty="0"/>
              <a:t> Israel </a:t>
            </a:r>
            <a:r>
              <a:rPr lang="en-ID" dirty="0" err="1"/>
              <a:t>menuju</a:t>
            </a:r>
            <a:r>
              <a:rPr lang="en-ID" dirty="0"/>
              <a:t> Kanaan;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“Kanaan </a:t>
            </a:r>
            <a:r>
              <a:rPr lang="en-ID" dirty="0" err="1"/>
              <a:t>surgawi</a:t>
            </a:r>
            <a:r>
              <a:rPr lang="en-ID" dirty="0"/>
              <a:t>”.</a:t>
            </a:r>
          </a:p>
          <a:p>
            <a:r>
              <a:rPr lang="en-ID" dirty="0"/>
              <a:t>Dalam </a:t>
            </a:r>
            <a:r>
              <a:rPr lang="en-ID" dirty="0" err="1"/>
              <a:t>teologi</a:t>
            </a:r>
            <a:r>
              <a:rPr lang="en-ID" dirty="0"/>
              <a:t> Advent,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:</a:t>
            </a:r>
          </a:p>
          <a:p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Sisa,</a:t>
            </a:r>
          </a:p>
          <a:p>
            <a:r>
              <a:rPr lang="en-ID" dirty="0"/>
              <a:t>“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Musa” (</a:t>
            </a:r>
            <a:r>
              <a:rPr lang="en-ID" dirty="0" err="1"/>
              <a:t>Ibr</a:t>
            </a:r>
            <a:r>
              <a:rPr lang="en-ID" dirty="0"/>
              <a:t>. 3:1–6).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Fungsi</a:t>
            </a:r>
            <a:r>
              <a:rPr lang="en-ID" b="1" dirty="0"/>
              <a:t> </a:t>
            </a:r>
            <a:r>
              <a:rPr lang="en-ID" b="1" dirty="0" err="1"/>
              <a:t>nubuat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hermeneutik</a:t>
            </a:r>
            <a:r>
              <a:rPr lang="en-ID" b="1" dirty="0"/>
              <a:t> Advent</a:t>
            </a:r>
          </a:p>
          <a:p>
            <a:r>
              <a:rPr lang="en-ID" dirty="0" err="1"/>
              <a:t>Ulangan</a:t>
            </a:r>
            <a:r>
              <a:rPr lang="en-ID" dirty="0"/>
              <a:t> 18:15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nabi-nabi</a:t>
            </a:r>
            <a:r>
              <a:rPr lang="en-ID" dirty="0"/>
              <a:t>,</a:t>
            </a:r>
          </a:p>
          <a:p>
            <a:r>
              <a:rPr lang="en-ID" dirty="0" err="1"/>
              <a:t>nubuatan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Allah </a:t>
            </a: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-Nya,</a:t>
            </a:r>
          </a:p>
          <a:p>
            <a:r>
              <a:rPr lang="en-ID" dirty="0"/>
              <a:t>dan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zaman, </a:t>
            </a:r>
            <a:r>
              <a:rPr lang="en-ID" dirty="0" err="1"/>
              <a:t>karunia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hadir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kerangka</a:t>
            </a:r>
            <a:r>
              <a:rPr lang="en-ID" dirty="0"/>
              <a:t> Advent:</a:t>
            </a:r>
            <a:br>
              <a:rPr lang="en-ID" dirty="0"/>
            </a:br>
            <a:r>
              <a:rPr lang="en-ID" dirty="0"/>
              <a:t>✔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Nabi </a:t>
            </a:r>
            <a:r>
              <a:rPr lang="en-ID" dirty="0" err="1"/>
              <a:t>terbesar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✔ </a:t>
            </a:r>
            <a:r>
              <a:rPr lang="en-ID" dirty="0" err="1"/>
              <a:t>Karunia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berlanjut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 (Wahyu 12:17; 19:10).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Mengapa</a:t>
            </a:r>
            <a:r>
              <a:rPr lang="en-ID" b="1" dirty="0"/>
              <a:t> Advent </a:t>
            </a:r>
            <a:r>
              <a:rPr lang="en-ID" b="1" dirty="0" err="1"/>
              <a:t>menekankan</a:t>
            </a:r>
            <a:r>
              <a:rPr lang="en-ID" b="1" dirty="0"/>
              <a:t> </a:t>
            </a:r>
            <a:r>
              <a:rPr lang="en-ID" b="1" dirty="0" err="1"/>
              <a:t>ayat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?</a:t>
            </a:r>
          </a:p>
          <a:p>
            <a:r>
              <a:rPr lang="en-ID" dirty="0"/>
              <a:t>Karena </a:t>
            </a:r>
            <a:r>
              <a:rPr lang="en-ID" dirty="0" err="1"/>
              <a:t>Ulangan</a:t>
            </a:r>
            <a:r>
              <a:rPr lang="en-ID" dirty="0"/>
              <a:t> 18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biblika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nabi-nabi</a:t>
            </a:r>
            <a:r>
              <a:rPr lang="en-ID" dirty="0"/>
              <a:t>,</a:t>
            </a:r>
          </a:p>
          <a:p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pewahyuan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,</a:t>
            </a:r>
          </a:p>
          <a:p>
            <a:r>
              <a:rPr lang="en-ID" dirty="0"/>
              <a:t>dan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spiritualisme</a:t>
            </a:r>
            <a:r>
              <a:rPr lang="en-ID" dirty="0"/>
              <a:t>, </a:t>
            </a:r>
            <a:r>
              <a:rPr lang="en-ID" dirty="0" err="1"/>
              <a:t>okultisme</a:t>
            </a:r>
            <a:r>
              <a:rPr lang="en-ID" dirty="0"/>
              <a:t>, dan </a:t>
            </a:r>
            <a:r>
              <a:rPr lang="en-ID" dirty="0" err="1"/>
              <a:t>penyembahan</a:t>
            </a:r>
            <a:r>
              <a:rPr lang="en-ID" dirty="0"/>
              <a:t> </a:t>
            </a:r>
            <a:r>
              <a:rPr lang="en-ID" dirty="0" err="1"/>
              <a:t>berhala</a:t>
            </a:r>
            <a:r>
              <a:rPr lang="en-ID" dirty="0"/>
              <a:t>—</a:t>
            </a:r>
            <a:r>
              <a:rPr lang="en-ID" dirty="0" err="1"/>
              <a:t>tema</a:t>
            </a:r>
            <a:r>
              <a:rPr lang="en-ID" dirty="0"/>
              <a:t> yang sangat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 Advent.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</a:t>
            </a:r>
            <a:r>
              <a:rPr lang="en-ID" b="1" dirty="0" err="1"/>
              <a:t>Eksposisi</a:t>
            </a:r>
            <a:r>
              <a:rPr lang="en-ID" b="1" dirty="0"/>
              <a:t>: </a:t>
            </a:r>
            <a:r>
              <a:rPr lang="en-ID" b="1" dirty="0" err="1"/>
              <a:t>Signifikansi</a:t>
            </a:r>
            <a:r>
              <a:rPr lang="en-ID" b="1" dirty="0"/>
              <a:t> </a:t>
            </a:r>
            <a:r>
              <a:rPr lang="en-ID" b="1" dirty="0" err="1"/>
              <a:t>Spiritualitas</a:t>
            </a:r>
            <a:r>
              <a:rPr lang="en-ID" b="1" dirty="0"/>
              <a:t> </a:t>
            </a:r>
            <a:r>
              <a:rPr lang="en-ID" b="1" dirty="0" err="1"/>
              <a:t>Ulangan</a:t>
            </a:r>
            <a:r>
              <a:rPr lang="en-ID" b="1" dirty="0"/>
              <a:t> 18:15</a:t>
            </a:r>
          </a:p>
          <a:p>
            <a:r>
              <a:rPr lang="en-ID" b="1" dirty="0"/>
              <a:t>1. Allah </a:t>
            </a:r>
            <a:r>
              <a:rPr lang="en-ID" b="1" dirty="0" err="1"/>
              <a:t>menyediakan</a:t>
            </a:r>
            <a:r>
              <a:rPr lang="en-ID" b="1" dirty="0"/>
              <a:t> </a:t>
            </a:r>
            <a:r>
              <a:rPr lang="en-ID" b="1" dirty="0" err="1"/>
              <a:t>kepastian</a:t>
            </a:r>
            <a:r>
              <a:rPr lang="en-ID" b="1" dirty="0"/>
              <a:t> </a:t>
            </a:r>
            <a:r>
              <a:rPr lang="en-ID" b="1" dirty="0" err="1"/>
              <a:t>kehendak</a:t>
            </a:r>
            <a:r>
              <a:rPr lang="en-ID" b="1" dirty="0"/>
              <a:t>-Nya</a:t>
            </a:r>
          </a:p>
          <a:p>
            <a:r>
              <a:rPr lang="en-ID" dirty="0"/>
              <a:t>Dalam dunia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suara-suara</a:t>
            </a:r>
            <a:r>
              <a:rPr lang="en-ID" dirty="0"/>
              <a:t> </a:t>
            </a:r>
            <a:r>
              <a:rPr lang="en-ID" dirty="0" err="1"/>
              <a:t>palsu</a:t>
            </a:r>
            <a:r>
              <a:rPr lang="en-ID" dirty="0"/>
              <a:t> (ay. 10–14), Allah </a:t>
            </a:r>
            <a:r>
              <a:rPr lang="en-ID" dirty="0" err="1"/>
              <a:t>berjanji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yang </a:t>
            </a:r>
            <a:r>
              <a:rPr lang="en-ID" dirty="0" err="1"/>
              <a:t>pasti</a:t>
            </a:r>
            <a:r>
              <a:rPr lang="en-ID" dirty="0"/>
              <a:t>:</a:t>
            </a:r>
          </a:p>
          <a:p>
            <a:r>
              <a:rPr lang="en-ID" dirty="0" err="1"/>
              <a:t>Firman</a:t>
            </a:r>
            <a:r>
              <a:rPr lang="en-ID" dirty="0"/>
              <a:t>-Nya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,</a:t>
            </a:r>
          </a:p>
          <a:p>
            <a:r>
              <a:rPr lang="en-ID" dirty="0"/>
              <a:t>yang </a:t>
            </a:r>
            <a:r>
              <a:rPr lang="en-ID" dirty="0" err="1"/>
              <a:t>berpuncak</a:t>
            </a:r>
            <a:r>
              <a:rPr lang="en-ID" dirty="0"/>
              <a:t> pada </a:t>
            </a:r>
            <a:r>
              <a:rPr lang="en-ID" dirty="0" err="1"/>
              <a:t>Yesus</a:t>
            </a:r>
            <a:r>
              <a:rPr lang="en-ID" dirty="0"/>
              <a:t>.</a:t>
            </a:r>
          </a:p>
          <a:p>
            <a:r>
              <a:rPr lang="en-ID" dirty="0"/>
              <a:t>Bagi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fenomena</a:t>
            </a:r>
            <a:r>
              <a:rPr lang="en-ID" dirty="0"/>
              <a:t> supranatural,</a:t>
            </a:r>
          </a:p>
          <a:p>
            <a:r>
              <a:rPr lang="en-ID" dirty="0" err="1"/>
              <a:t>tetapi</a:t>
            </a:r>
            <a:r>
              <a:rPr lang="en-ID" dirty="0"/>
              <a:t> pada “</a:t>
            </a:r>
            <a:r>
              <a:rPr lang="en-ID" dirty="0" err="1"/>
              <a:t>tertulis</a:t>
            </a:r>
            <a:r>
              <a:rPr lang="en-ID" dirty="0"/>
              <a:t>” (Kitab </a:t>
            </a:r>
            <a:r>
              <a:rPr lang="en-ID" dirty="0" err="1"/>
              <a:t>Suci</a:t>
            </a:r>
            <a:r>
              <a:rPr lang="en-ID" dirty="0"/>
              <a:t>) dan “</a:t>
            </a:r>
            <a:r>
              <a:rPr lang="en-ID" dirty="0" err="1"/>
              <a:t>kesaksian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” (Roh </a:t>
            </a:r>
            <a:r>
              <a:rPr lang="en-ID" dirty="0" err="1"/>
              <a:t>Nubuatan</a:t>
            </a:r>
            <a:r>
              <a:rPr lang="en-ID" dirty="0"/>
              <a:t>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Ketaatan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pusat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ayat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endParaRPr lang="en-ID" b="1" dirty="0"/>
          </a:p>
          <a:p>
            <a:r>
              <a:rPr lang="en-ID" dirty="0"/>
              <a:t>“</a:t>
            </a:r>
            <a:r>
              <a:rPr lang="en-ID" dirty="0" err="1"/>
              <a:t>Dialah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dengarkan</a:t>
            </a:r>
            <a:r>
              <a:rPr lang="en-ID" dirty="0"/>
              <a:t>”</a:t>
            </a:r>
            <a:br>
              <a:rPr lang="en-ID" dirty="0"/>
            </a:br>
            <a:r>
              <a:rPr lang="en-ID" dirty="0"/>
              <a:t>→ inti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Israel, dan juga inti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Advent:</a:t>
            </a:r>
          </a:p>
          <a:p>
            <a:r>
              <a:rPr lang="en-ID" dirty="0" err="1"/>
              <a:t>mendengarkan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-Nya, </a:t>
            </a:r>
            <a:r>
              <a:rPr lang="en-ID" dirty="0" err="1"/>
              <a:t>hukum</a:t>
            </a:r>
            <a:r>
              <a:rPr lang="en-ID" dirty="0"/>
              <a:t>-Nya, </a:t>
            </a:r>
            <a:r>
              <a:rPr lang="en-ID" dirty="0" err="1"/>
              <a:t>janji</a:t>
            </a:r>
            <a:r>
              <a:rPr lang="en-ID" dirty="0"/>
              <a:t>-Nya, dan </a:t>
            </a:r>
            <a:r>
              <a:rPr lang="en-ID" dirty="0" err="1"/>
              <a:t>peringatan-peringatan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zaman.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Baru</a:t>
            </a:r>
          </a:p>
          <a:p>
            <a:r>
              <a:rPr lang="en-ID" dirty="0"/>
              <a:t>Jika Musa </a:t>
            </a:r>
            <a:r>
              <a:rPr lang="en-ID" dirty="0" err="1"/>
              <a:t>memimpin</a:t>
            </a:r>
            <a:r>
              <a:rPr lang="en-ID" dirty="0"/>
              <a:t> Israel </a:t>
            </a:r>
            <a:r>
              <a:rPr lang="en-ID" dirty="0" err="1"/>
              <a:t>dari</a:t>
            </a:r>
            <a:r>
              <a:rPr lang="en-ID" dirty="0"/>
              <a:t> Mesir </a:t>
            </a:r>
            <a:r>
              <a:rPr lang="en-ID" dirty="0" err="1"/>
              <a:t>ke</a:t>
            </a:r>
            <a:r>
              <a:rPr lang="en-ID" dirty="0"/>
              <a:t> Kanaan,</a:t>
            </a:r>
            <a:br>
              <a:rPr lang="en-ID" dirty="0"/>
            </a:b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dunia </a:t>
            </a:r>
            <a:r>
              <a:rPr lang="en-ID" dirty="0" err="1"/>
              <a:t>berdosa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 </a:t>
            </a:r>
            <a:r>
              <a:rPr lang="en-ID" dirty="0" err="1"/>
              <a:t>sorga</a:t>
            </a:r>
            <a:r>
              <a:rPr lang="en-ID" dirty="0"/>
              <a:t>.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menghubungkan</a:t>
            </a:r>
            <a:r>
              <a:rPr lang="en-ID" dirty="0"/>
              <a:t>:</a:t>
            </a:r>
          </a:p>
          <a:p>
            <a:r>
              <a:rPr lang="en-ID" b="1" dirty="0" err="1"/>
              <a:t>Eksodus</a:t>
            </a:r>
            <a:r>
              <a:rPr lang="en-ID" b="1" dirty="0"/>
              <a:t> </a:t>
            </a:r>
            <a:r>
              <a:rPr lang="en-ID" b="1" dirty="0" err="1"/>
              <a:t>pertama</a:t>
            </a:r>
            <a:r>
              <a:rPr lang="en-ID" dirty="0"/>
              <a:t> (Musa), dan</a:t>
            </a:r>
          </a:p>
          <a:p>
            <a:r>
              <a:rPr lang="en-ID" b="1" dirty="0" err="1"/>
              <a:t>Eksodus</a:t>
            </a:r>
            <a:r>
              <a:rPr lang="en-ID" b="1" dirty="0"/>
              <a:t> </a:t>
            </a:r>
            <a:r>
              <a:rPr lang="en-ID" b="1" dirty="0" err="1"/>
              <a:t>terakhir</a:t>
            </a:r>
            <a:r>
              <a:rPr lang="en-ID" dirty="0"/>
              <a:t> (</a:t>
            </a:r>
            <a:r>
              <a:rPr lang="en-ID" dirty="0" err="1"/>
              <a:t>Yesus</a:t>
            </a:r>
            <a:r>
              <a:rPr lang="en-ID" dirty="0"/>
              <a:t> – Advent </a:t>
            </a:r>
            <a:r>
              <a:rPr lang="en-ID" dirty="0" err="1"/>
              <a:t>Kedua</a:t>
            </a:r>
            <a:r>
              <a:rPr lang="en-ID" dirty="0"/>
              <a:t>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Ayat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fondasi</a:t>
            </a:r>
            <a:r>
              <a:rPr lang="en-ID" b="1" dirty="0"/>
              <a:t> </a:t>
            </a:r>
            <a:r>
              <a:rPr lang="en-ID" b="1" dirty="0" err="1"/>
              <a:t>mengapa</a:t>
            </a:r>
            <a:r>
              <a:rPr lang="en-ID" b="1" dirty="0"/>
              <a:t> Allah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memakai</a:t>
            </a:r>
            <a:r>
              <a:rPr lang="en-ID" b="1" dirty="0"/>
              <a:t> </a:t>
            </a:r>
            <a:r>
              <a:rPr lang="en-ID" b="1" dirty="0" err="1"/>
              <a:t>nabi-nabi</a:t>
            </a:r>
            <a:endParaRPr lang="en-ID" b="1" dirty="0"/>
          </a:p>
          <a:p>
            <a:r>
              <a:rPr lang="en-ID" dirty="0"/>
              <a:t>Walau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utamanya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, </a:t>
            </a:r>
            <a:r>
              <a:rPr lang="en-ID" dirty="0" err="1"/>
              <a:t>prinsipnya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-Nya,</a:t>
            </a:r>
          </a:p>
          <a:p>
            <a:r>
              <a:rPr lang="en-ID" dirty="0" err="1"/>
              <a:t>nubuatan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 (Why. 12:17; 19:10).</a:t>
            </a:r>
          </a:p>
          <a:p>
            <a:r>
              <a:rPr lang="en-ID" dirty="0"/>
              <a:t>Karena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Gereja</a:t>
            </a:r>
            <a:r>
              <a:rPr lang="en-ID" dirty="0"/>
              <a:t> Advent </a:t>
            </a:r>
            <a:r>
              <a:rPr lang="en-ID" dirty="0" err="1"/>
              <a:t>melihat</a:t>
            </a:r>
            <a:r>
              <a:rPr lang="en-ID" dirty="0"/>
              <a:t>:</a:t>
            </a:r>
          </a:p>
          <a:p>
            <a:r>
              <a:rPr lang="en-ID" dirty="0" err="1"/>
              <a:t>kehadiran</a:t>
            </a:r>
            <a:r>
              <a:rPr lang="en-ID" dirty="0"/>
              <a:t> </a:t>
            </a:r>
            <a:r>
              <a:rPr lang="en-ID" dirty="0" err="1"/>
              <a:t>karunia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Ellen G. White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konsisten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PL-PB.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Kesimpulan </a:t>
            </a:r>
            <a:r>
              <a:rPr lang="en-ID" b="1" dirty="0" err="1"/>
              <a:t>Ekspositoris</a:t>
            </a:r>
            <a:endParaRPr lang="en-ID" b="1" dirty="0"/>
          </a:p>
          <a:p>
            <a:r>
              <a:rPr lang="en-ID" dirty="0" err="1"/>
              <a:t>Ulangan</a:t>
            </a:r>
            <a:r>
              <a:rPr lang="en-ID" dirty="0"/>
              <a:t> 18:15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nubuat</a:t>
            </a:r>
            <a:r>
              <a:rPr lang="en-ID" b="1" dirty="0"/>
              <a:t> </a:t>
            </a:r>
            <a:r>
              <a:rPr lang="en-ID" b="1" dirty="0" err="1"/>
              <a:t>Mesianik</a:t>
            </a:r>
            <a:r>
              <a:rPr lang="en-ID" dirty="0"/>
              <a:t> yang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Nabi </a:t>
            </a:r>
            <a:r>
              <a:rPr lang="en-ID" dirty="0" err="1"/>
              <a:t>terbesar</a:t>
            </a:r>
            <a:r>
              <a:rPr lang="en-ID" dirty="0"/>
              <a:t>.</a:t>
            </a:r>
          </a:p>
          <a:p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“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Musa”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tertinggi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mediator,</a:t>
            </a:r>
          </a:p>
          <a:p>
            <a:pPr lvl="1"/>
            <a:r>
              <a:rPr lang="en-ID" dirty="0" err="1"/>
              <a:t>pembebas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pembawa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Allah.</a:t>
            </a:r>
          </a:p>
          <a:p>
            <a:r>
              <a:rPr lang="en-ID" dirty="0"/>
              <a:t>Allah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pewahyuan</a:t>
            </a:r>
            <a:r>
              <a:rPr lang="en-ID" dirty="0"/>
              <a:t> </a:t>
            </a:r>
            <a:r>
              <a:rPr lang="en-ID" dirty="0" err="1"/>
              <a:t>palsu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b="1" dirty="0" err="1"/>
              <a:t>saluran</a:t>
            </a:r>
            <a:r>
              <a:rPr lang="en-ID" b="1" dirty="0"/>
              <a:t> </a:t>
            </a:r>
            <a:r>
              <a:rPr lang="en-ID" b="1" dirty="0" err="1"/>
              <a:t>pewahyuan</a:t>
            </a:r>
            <a:r>
              <a:rPr lang="en-ID" b="1" dirty="0"/>
              <a:t> yang </a:t>
            </a:r>
            <a:r>
              <a:rPr lang="en-ID" b="1" dirty="0" err="1"/>
              <a:t>sah</a:t>
            </a:r>
            <a:r>
              <a:rPr lang="en-ID" dirty="0"/>
              <a:t>: </a:t>
            </a:r>
            <a:r>
              <a:rPr lang="en-ID" dirty="0" err="1"/>
              <a:t>nabi</a:t>
            </a:r>
            <a:r>
              <a:rPr lang="en-ID" dirty="0"/>
              <a:t>-Nya.</a:t>
            </a:r>
          </a:p>
          <a:p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meneguhkan</a:t>
            </a:r>
            <a:r>
              <a:rPr lang="en-ID" dirty="0"/>
              <a:t> </a:t>
            </a:r>
            <a:r>
              <a:rPr lang="en-ID" dirty="0" err="1"/>
              <a:t>hermeneutik</a:t>
            </a:r>
            <a:r>
              <a:rPr lang="en-ID" dirty="0"/>
              <a:t> Advent </a:t>
            </a:r>
            <a:r>
              <a:rPr lang="en-ID" dirty="0" err="1"/>
              <a:t>mengenai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tipologi</a:t>
            </a:r>
            <a:r>
              <a:rPr lang="en-ID" dirty="0"/>
              <a:t> Musa–</a:t>
            </a:r>
            <a:r>
              <a:rPr lang="en-ID" dirty="0" err="1"/>
              <a:t>Kristus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karunia</a:t>
            </a:r>
            <a:r>
              <a:rPr lang="en-ID" dirty="0"/>
              <a:t> </a:t>
            </a:r>
            <a:r>
              <a:rPr lang="en-ID" dirty="0" err="1"/>
              <a:t>kenabian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.</a:t>
            </a:r>
          </a:p>
          <a:p>
            <a:r>
              <a:rPr lang="en-ID" dirty="0"/>
              <a:t>Teks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dan juga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32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8. </a:t>
            </a:r>
            <a:r>
              <a:rPr lang="en-ID" b="1" dirty="0"/>
              <a:t>Pada </a:t>
            </a:r>
            <a:r>
              <a:rPr lang="en-ID" b="1" dirty="0" err="1"/>
              <a:t>waktu</a:t>
            </a:r>
            <a:r>
              <a:rPr lang="en-ID" b="1" dirty="0"/>
              <a:t> yang </a:t>
            </a:r>
            <a:r>
              <a:rPr lang="en-ID" b="1" dirty="0" err="1"/>
              <a:t>berkenan</a:t>
            </a:r>
            <a:r>
              <a:rPr lang="en-ID" dirty="0"/>
              <a:t>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, "pada </a:t>
            </a:r>
            <a:r>
              <a:rPr lang="en-ID" dirty="0" err="1"/>
              <a:t>waktu</a:t>
            </a:r>
            <a:r>
              <a:rPr lang="en-ID" dirty="0"/>
              <a:t> yang [</a:t>
            </a:r>
            <a:r>
              <a:rPr lang="en-ID" dirty="0" err="1"/>
              <a:t>ilahi</a:t>
            </a:r>
            <a:r>
              <a:rPr lang="en-ID" dirty="0"/>
              <a:t>] </a:t>
            </a:r>
            <a:r>
              <a:rPr lang="en-ID" dirty="0" err="1"/>
              <a:t>berkenan</a:t>
            </a:r>
            <a:r>
              <a:rPr lang="en-ID" dirty="0"/>
              <a:t>,"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kehidupan</a:t>
            </a:r>
            <a:r>
              <a:rPr lang="en-ID" dirty="0"/>
              <a:t> dan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Yes. 61:2; </a:t>
            </a:r>
            <a:r>
              <a:rPr lang="en-ID" dirty="0" err="1"/>
              <a:t>bdk</a:t>
            </a:r>
            <a:r>
              <a:rPr lang="en-ID" dirty="0"/>
              <a:t>. Luk. 4:19).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dunia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perantara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Allah dan </a:t>
            </a:r>
            <a:r>
              <a:rPr lang="en-ID" dirty="0" err="1"/>
              <a:t>manusia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Yer. 31:31-34; Mat. 26:28; Luk. 22:20; </a:t>
            </a:r>
            <a:r>
              <a:rPr lang="en-ID" dirty="0" err="1"/>
              <a:t>Ibr</a:t>
            </a:r>
            <a:r>
              <a:rPr lang="en-ID" dirty="0"/>
              <a:t>. 8:6-13).</a:t>
            </a:r>
          </a:p>
          <a:p>
            <a:endParaRPr lang="en-ID" dirty="0"/>
          </a:p>
          <a:p>
            <a:r>
              <a:rPr lang="en-ID" b="1" dirty="0"/>
              <a:t>Tanah </a:t>
            </a:r>
            <a:r>
              <a:rPr lang="en-ID" b="1" dirty="0" err="1"/>
              <a:t>pusaka</a:t>
            </a:r>
            <a:r>
              <a:rPr lang="en-ID" b="1" dirty="0"/>
              <a:t> yang </a:t>
            </a:r>
            <a:r>
              <a:rPr lang="en-ID" b="1" dirty="0" err="1"/>
              <a:t>sudah</a:t>
            </a:r>
            <a:r>
              <a:rPr lang="en-ID" b="1" dirty="0"/>
              <a:t> </a:t>
            </a:r>
            <a:r>
              <a:rPr lang="en-ID" b="1" dirty="0" err="1"/>
              <a:t>sunyi</a:t>
            </a:r>
            <a:r>
              <a:rPr lang="en-ID" b="1" dirty="0"/>
              <a:t> </a:t>
            </a:r>
            <a:r>
              <a:rPr lang="en-ID" b="1" dirty="0" err="1"/>
              <a:t>sepi</a:t>
            </a:r>
            <a:r>
              <a:rPr lang="en-ID" b="1" dirty="0"/>
              <a:t>.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kiasan</a:t>
            </a:r>
            <a:r>
              <a:rPr lang="en-ID" dirty="0"/>
              <a:t>. Mesias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mewujudkan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para </a:t>
            </a:r>
            <a:r>
              <a:rPr lang="en-ID" dirty="0" err="1"/>
              <a:t>leluhur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-Nya. Mereka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"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waris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"-Nya (Rm. 8:17; </a:t>
            </a:r>
            <a:r>
              <a:rPr lang="en-ID" dirty="0" err="1"/>
              <a:t>bdk</a:t>
            </a:r>
            <a:r>
              <a:rPr lang="en-ID" dirty="0"/>
              <a:t>. Gal. 3:29; Ef. 3:6; </a:t>
            </a:r>
            <a:r>
              <a:rPr lang="en-ID" dirty="0" err="1"/>
              <a:t>Ibr</a:t>
            </a:r>
            <a:r>
              <a:rPr lang="en-ID" dirty="0"/>
              <a:t>. 1:14). Bumi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gersang</a:t>
            </a:r>
            <a:r>
              <a:rPr lang="en-ID" dirty="0"/>
              <a:t> dan </a:t>
            </a:r>
            <a:r>
              <a:rPr lang="en-ID" dirty="0" err="1"/>
              <a:t>tandus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dosa (</a:t>
            </a:r>
            <a:r>
              <a:rPr lang="en-ID" dirty="0" err="1"/>
              <a:t>lihat</a:t>
            </a:r>
            <a:r>
              <a:rPr lang="en-ID" dirty="0"/>
              <a:t> DA 36, 37),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saatnya</a:t>
            </a:r>
            <a:r>
              <a:rPr lang="en-ID" dirty="0"/>
              <a:t> </a:t>
            </a:r>
            <a:r>
              <a:rPr lang="en-ID" dirty="0" err="1"/>
              <a:t>tiba</a:t>
            </a:r>
            <a:r>
              <a:rPr lang="en-ID" dirty="0"/>
              <a:t>, Allah </a:t>
            </a:r>
            <a:r>
              <a:rPr lang="en-ID" dirty="0" err="1"/>
              <a:t>mengutus</a:t>
            </a:r>
            <a:r>
              <a:rPr lang="en-ID" dirty="0"/>
              <a:t> Putra-Nya </a:t>
            </a:r>
            <a:r>
              <a:rPr lang="en-ID" dirty="0" err="1"/>
              <a:t>ke</a:t>
            </a:r>
            <a:r>
              <a:rPr lang="en-ID" dirty="0"/>
              <a:t> dunia (Gal. 4:4), dan </a:t>
            </a:r>
            <a:r>
              <a:rPr lang="en-ID" dirty="0" err="1"/>
              <a:t>melalui</a:t>
            </a:r>
            <a:r>
              <a:rPr lang="en-ID" dirty="0"/>
              <a:t> Dia </a:t>
            </a:r>
            <a:r>
              <a:rPr lang="en-ID" dirty="0" err="1"/>
              <a:t>mencurahkan</a:t>
            </a:r>
            <a:r>
              <a:rPr lang="en-ID" dirty="0"/>
              <a:t> "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dunia </a:t>
            </a:r>
            <a:r>
              <a:rPr lang="en-ID" dirty="0" err="1"/>
              <a:t>banjir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</a:t>
            </a:r>
            <a:r>
              <a:rPr lang="en-ID" dirty="0" err="1"/>
              <a:t>karunia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yang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terhambat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ditarik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 </a:t>
            </a:r>
            <a:r>
              <a:rPr lang="en-ID" dirty="0" err="1"/>
              <a:t>digenapi</a:t>
            </a:r>
            <a:r>
              <a:rPr lang="en-ID" dirty="0"/>
              <a:t>" (DA 37). </a:t>
            </a:r>
            <a:r>
              <a:rPr lang="en-ID" b="1" dirty="0" err="1"/>
              <a:t>Kedatangan</a:t>
            </a:r>
            <a:r>
              <a:rPr lang="en-ID" b="1" dirty="0"/>
              <a:t> Mesias </a:t>
            </a:r>
            <a:r>
              <a:rPr lang="en-ID" b="1" dirty="0" err="1"/>
              <a:t>mengawali</a:t>
            </a:r>
            <a:r>
              <a:rPr lang="en-ID" b="1" dirty="0"/>
              <a:t> "</a:t>
            </a:r>
            <a:r>
              <a:rPr lang="en-ID" b="1" dirty="0" err="1"/>
              <a:t>tahun</a:t>
            </a:r>
            <a:r>
              <a:rPr lang="en-ID" b="1" dirty="0"/>
              <a:t> </a:t>
            </a:r>
            <a:r>
              <a:rPr lang="en-ID" b="1" dirty="0" err="1"/>
              <a:t>rahmat</a:t>
            </a:r>
            <a:r>
              <a:rPr lang="en-ID" b="1" dirty="0"/>
              <a:t> Tuhan" yang </a:t>
            </a:r>
            <a:r>
              <a:rPr lang="en-ID" b="1" dirty="0" err="1"/>
              <a:t>ditakdirkan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"</a:t>
            </a:r>
            <a:r>
              <a:rPr lang="en-ID" b="1" dirty="0" err="1"/>
              <a:t>membangunkan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tanah-tanah</a:t>
            </a:r>
            <a:r>
              <a:rPr lang="en-ID" b="1" dirty="0"/>
              <a:t> </a:t>
            </a:r>
            <a:r>
              <a:rPr lang="en-ID" b="1" dirty="0" err="1"/>
              <a:t>tandus</a:t>
            </a:r>
            <a:r>
              <a:rPr lang="en-ID" b="1" dirty="0"/>
              <a:t> yang </a:t>
            </a:r>
            <a:r>
              <a:rPr lang="en-ID" b="1" dirty="0" err="1"/>
              <a:t>dahulu</a:t>
            </a:r>
            <a:r>
              <a:rPr lang="en-ID" b="1" dirty="0"/>
              <a:t> </a:t>
            </a:r>
            <a:r>
              <a:rPr lang="en-ID" b="1" dirty="0" err="1"/>
              <a:t>sunyi</a:t>
            </a:r>
            <a:r>
              <a:rPr lang="en-ID" b="1" dirty="0"/>
              <a:t> </a:t>
            </a:r>
            <a:r>
              <a:rPr lang="en-ID" b="1" dirty="0" err="1"/>
              <a:t>sepi</a:t>
            </a:r>
            <a:r>
              <a:rPr lang="en-ID" b="1" dirty="0"/>
              <a:t>" dan </a:t>
            </a:r>
            <a:r>
              <a:rPr lang="en-ID" b="1" dirty="0" err="1"/>
              <a:t>untuk</a:t>
            </a:r>
            <a:r>
              <a:rPr lang="en-ID" b="1" dirty="0"/>
              <a:t> "</a:t>
            </a:r>
            <a:r>
              <a:rPr lang="en-ID" b="1" dirty="0" err="1"/>
              <a:t>memperbaiki</a:t>
            </a:r>
            <a:r>
              <a:rPr lang="en-ID" b="1" dirty="0"/>
              <a:t> </a:t>
            </a:r>
            <a:r>
              <a:rPr lang="en-ID" b="1" dirty="0" err="1"/>
              <a:t>kota-kota</a:t>
            </a:r>
            <a:r>
              <a:rPr lang="en-ID" b="1" dirty="0"/>
              <a:t> yang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runtuh</a:t>
            </a:r>
            <a:r>
              <a:rPr lang="en-ID" b="1" dirty="0"/>
              <a:t>, yang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sunyi</a:t>
            </a:r>
            <a:r>
              <a:rPr lang="en-ID" b="1" dirty="0"/>
              <a:t> </a:t>
            </a:r>
            <a:r>
              <a:rPr lang="en-ID" b="1" dirty="0" err="1"/>
              <a:t>sepi</a:t>
            </a:r>
            <a:r>
              <a:rPr lang="en-ID" b="1" dirty="0"/>
              <a:t> </a:t>
            </a:r>
            <a:r>
              <a:rPr lang="en-ID" b="1" dirty="0" err="1"/>
              <a:t>turun-temurun</a:t>
            </a:r>
            <a:r>
              <a:rPr lang="en-ID" b="1" dirty="0"/>
              <a:t>" (Yes. 61:1-4; </a:t>
            </a:r>
            <a:r>
              <a:rPr lang="en-ID" b="1" dirty="0" err="1"/>
              <a:t>bdk</a:t>
            </a:r>
            <a:r>
              <a:rPr lang="en-ID" b="1" dirty="0"/>
              <a:t>. Luk. 4:18, 19).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38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12. </a:t>
            </a:r>
            <a:r>
              <a:rPr lang="en-ID" b="1" dirty="0" err="1"/>
              <a:t>Perjuangan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dirty="0"/>
              <a:t>. 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 </a:t>
            </a:r>
            <a:r>
              <a:rPr lang="en-ID" dirty="0" err="1"/>
              <a:t>berbunyi</a:t>
            </a:r>
            <a:r>
              <a:rPr lang="en-ID" dirty="0"/>
              <a:t>, "</a:t>
            </a:r>
            <a:r>
              <a:rPr lang="en-ID" dirty="0" err="1"/>
              <a:t>Perjuangan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melawan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dan </a:t>
            </a:r>
            <a:r>
              <a:rPr lang="en-ID" dirty="0" err="1"/>
              <a:t>daging</a:t>
            </a:r>
            <a:r>
              <a:rPr lang="en-ID" dirty="0"/>
              <a:t>."</a:t>
            </a:r>
          </a:p>
          <a:p>
            <a:endParaRPr lang="en-ID" dirty="0"/>
          </a:p>
          <a:p>
            <a:r>
              <a:rPr lang="en-ID" dirty="0" err="1"/>
              <a:t>Daging</a:t>
            </a:r>
            <a:r>
              <a:rPr lang="en-ID" dirty="0"/>
              <a:t> dan </a:t>
            </a:r>
            <a:r>
              <a:rPr lang="en-ID" dirty="0" err="1"/>
              <a:t>darah</a:t>
            </a:r>
            <a:r>
              <a:rPr lang="en-ID" dirty="0"/>
              <a:t>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, "</a:t>
            </a:r>
            <a:r>
              <a:rPr lang="en-ID" dirty="0" err="1"/>
              <a:t>darah</a:t>
            </a:r>
            <a:r>
              <a:rPr lang="en-ID" dirty="0"/>
              <a:t> dan </a:t>
            </a:r>
            <a:r>
              <a:rPr lang="en-ID" dirty="0" err="1"/>
              <a:t>daging</a:t>
            </a:r>
            <a:r>
              <a:rPr lang="en-ID" dirty="0"/>
              <a:t>," </a:t>
            </a:r>
            <a:r>
              <a:rPr lang="en-ID" dirty="0" err="1"/>
              <a:t>seperti</a:t>
            </a:r>
            <a:r>
              <a:rPr lang="en-ID" dirty="0"/>
              <a:t> juga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2:14. Ini </a:t>
            </a:r>
            <a:r>
              <a:rPr lang="en-ID" dirty="0" err="1"/>
              <a:t>berlawanan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Mat. 16:17; 1 Kor. 15:50; Galatia 1:16. Paulus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bermaksud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orang Kristen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musuh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 di </a:t>
            </a:r>
            <a:r>
              <a:rPr lang="en-ID" dirty="0" err="1"/>
              <a:t>tangan</a:t>
            </a:r>
            <a:r>
              <a:rPr lang="en-ID" dirty="0"/>
              <a:t> orang-orang </a:t>
            </a:r>
            <a:r>
              <a:rPr lang="en-ID" dirty="0" err="1"/>
              <a:t>jahat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roh-roh</a:t>
            </a:r>
            <a:r>
              <a:rPr lang="en-ID" dirty="0"/>
              <a:t> dan </a:t>
            </a:r>
            <a:r>
              <a:rPr lang="en-ID" dirty="0" err="1"/>
              <a:t>kuasa-kuasa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unggul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kecerdasan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kelicikan</a:t>
            </a:r>
            <a:r>
              <a:rPr lang="en-ID" dirty="0"/>
              <a:t> </a:t>
            </a:r>
            <a:r>
              <a:rPr lang="en-ID" dirty="0" err="1"/>
              <a:t>jahat</a:t>
            </a:r>
            <a:r>
              <a:rPr lang="en-ID" dirty="0"/>
              <a:t>, </a:t>
            </a:r>
            <a:r>
              <a:rPr lang="en-ID" dirty="0" err="1"/>
              <a:t>kekuatan-kekuatan</a:t>
            </a:r>
            <a:r>
              <a:rPr lang="en-ID" dirty="0"/>
              <a:t> </a:t>
            </a:r>
            <a:r>
              <a:rPr lang="en-ID" dirty="0" err="1"/>
              <a:t>setan</a:t>
            </a:r>
            <a:r>
              <a:rPr lang="en-ID" dirty="0"/>
              <a:t> yang </a:t>
            </a:r>
            <a:r>
              <a:rPr lang="en-ID" dirty="0" err="1"/>
              <a:t>berbaris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pemberontakan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melawan</a:t>
            </a:r>
            <a:r>
              <a:rPr lang="en-ID" dirty="0"/>
              <a:t> Allah dan </a:t>
            </a:r>
            <a:r>
              <a:rPr lang="en-ID" dirty="0" err="1"/>
              <a:t>anak</a:t>
            </a:r>
            <a:r>
              <a:rPr lang="en-ID" dirty="0"/>
              <a:t>-</a:t>
            </a:r>
            <a:r>
              <a:rPr lang="en-ID" dirty="0" err="1"/>
              <a:t>anak</a:t>
            </a:r>
            <a:r>
              <a:rPr lang="en-ID" dirty="0"/>
              <a:t>-Nya. </a:t>
            </a:r>
            <a:r>
              <a:rPr lang="en-ID" dirty="0" err="1"/>
              <a:t>Pergulatan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dan </a:t>
            </a:r>
            <a:r>
              <a:rPr lang="en-ID" dirty="0" err="1"/>
              <a:t>Setan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duniawi</a:t>
            </a:r>
            <a:r>
              <a:rPr lang="en-ID" dirty="0"/>
              <a:t>;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kosmik</a:t>
            </a:r>
            <a:r>
              <a:rPr lang="en-ID" dirty="0"/>
              <a:t>, yang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semesta</a:t>
            </a:r>
            <a:r>
              <a:rPr lang="en-ID" dirty="0"/>
              <a:t> Allah.</a:t>
            </a:r>
          </a:p>
          <a:p>
            <a:endParaRPr lang="en-ID" dirty="0"/>
          </a:p>
          <a:p>
            <a:r>
              <a:rPr lang="en-ID" dirty="0" err="1"/>
              <a:t>Pemerintah</a:t>
            </a:r>
            <a:r>
              <a:rPr lang="en-ID" dirty="0"/>
              <a:t> … </a:t>
            </a:r>
            <a:r>
              <a:rPr lang="en-ID" dirty="0" err="1"/>
              <a:t>penguasa</a:t>
            </a:r>
            <a:r>
              <a:rPr lang="en-ID" dirty="0"/>
              <a:t>. </a:t>
            </a:r>
            <a:r>
              <a:rPr lang="en-ID" dirty="0" err="1"/>
              <a:t>Lihat</a:t>
            </a:r>
            <a:r>
              <a:rPr lang="en-ID" dirty="0"/>
              <a:t> Rm. 8:38; Ef. 1:21; </a:t>
            </a:r>
            <a:r>
              <a:rPr lang="en-ID" dirty="0" err="1"/>
              <a:t>bdk</a:t>
            </a:r>
            <a:r>
              <a:rPr lang="en-ID" dirty="0"/>
              <a:t>. Ef. 3:10; Kol. 2:15.</a:t>
            </a:r>
          </a:p>
          <a:p>
            <a:endParaRPr lang="en-ID" dirty="0"/>
          </a:p>
          <a:p>
            <a:r>
              <a:rPr lang="en-ID" dirty="0" err="1"/>
              <a:t>Pemerintah</a:t>
            </a:r>
            <a:r>
              <a:rPr lang="en-ID" dirty="0"/>
              <a:t> … dunia </a:t>
            </a:r>
            <a:r>
              <a:rPr lang="en-ID" dirty="0" err="1"/>
              <a:t>ini</a:t>
            </a:r>
            <a:r>
              <a:rPr lang="en-ID" dirty="0"/>
              <a:t>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, "</a:t>
            </a:r>
            <a:r>
              <a:rPr lang="en-ID" dirty="0" err="1"/>
              <a:t>penguasa</a:t>
            </a:r>
            <a:r>
              <a:rPr lang="en-ID" dirty="0"/>
              <a:t> dunia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kegelapan</a:t>
            </a:r>
            <a:r>
              <a:rPr lang="en-ID" dirty="0"/>
              <a:t> zaman </a:t>
            </a:r>
            <a:r>
              <a:rPr lang="en-ID" dirty="0" err="1"/>
              <a:t>ini</a:t>
            </a:r>
            <a:r>
              <a:rPr lang="en-ID" dirty="0"/>
              <a:t>." Bukti </a:t>
            </a:r>
            <a:r>
              <a:rPr lang="en-ID" dirty="0" err="1"/>
              <a:t>tekstual</a:t>
            </a:r>
            <a:r>
              <a:rPr lang="en-ID" dirty="0"/>
              <a:t> </a:t>
            </a:r>
            <a:r>
              <a:rPr lang="en-ID" dirty="0" err="1"/>
              <a:t>membuktikan</a:t>
            </a:r>
            <a:r>
              <a:rPr lang="en-ID" dirty="0"/>
              <a:t> (</a:t>
            </a:r>
            <a:r>
              <a:rPr lang="en-ID" dirty="0" err="1"/>
              <a:t>lih</a:t>
            </a:r>
            <a:r>
              <a:rPr lang="en-ID" dirty="0"/>
              <a:t>. </a:t>
            </a:r>
            <a:r>
              <a:rPr lang="en-ID" dirty="0" err="1"/>
              <a:t>hlm</a:t>
            </a:r>
            <a:r>
              <a:rPr lang="en-ID" dirty="0"/>
              <a:t>. 10) </a:t>
            </a:r>
            <a:r>
              <a:rPr lang="en-ID" dirty="0" err="1"/>
              <a:t>pembacaan</a:t>
            </a:r>
            <a:r>
              <a:rPr lang="en-ID" dirty="0"/>
              <a:t> "</a:t>
            </a:r>
            <a:r>
              <a:rPr lang="en-ID" dirty="0" err="1"/>
              <a:t>penguasa</a:t>
            </a:r>
            <a:r>
              <a:rPr lang="en-ID" dirty="0"/>
              <a:t> dunia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kegelapan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." </a:t>
            </a:r>
            <a:r>
              <a:rPr lang="en-ID" dirty="0" err="1"/>
              <a:t>Lihat</a:t>
            </a:r>
            <a:r>
              <a:rPr lang="en-ID" dirty="0"/>
              <a:t> Rm. 8:38. Jelas Paulus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roh-roh</a:t>
            </a:r>
            <a:r>
              <a:rPr lang="en-ID" dirty="0"/>
              <a:t> </a:t>
            </a:r>
            <a:r>
              <a:rPr lang="en-ID" dirty="0" err="1"/>
              <a:t>jahat</a:t>
            </a:r>
            <a:r>
              <a:rPr lang="en-ID" dirty="0"/>
              <a:t> yang </a:t>
            </a:r>
            <a:r>
              <a:rPr lang="en-ID" dirty="0" err="1"/>
              <a:t>berkepribadian</a:t>
            </a:r>
            <a:r>
              <a:rPr lang="en-ID" dirty="0"/>
              <a:t>, yang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dunia. </a:t>
            </a:r>
            <a:r>
              <a:rPr lang="en-ID" dirty="0" err="1"/>
              <a:t>Bandingkan</a:t>
            </a:r>
            <a:r>
              <a:rPr lang="en-ID" dirty="0"/>
              <a:t> </a:t>
            </a:r>
            <a:r>
              <a:rPr lang="en-ID" dirty="0" err="1"/>
              <a:t>frasa</a:t>
            </a:r>
            <a:r>
              <a:rPr lang="en-ID" dirty="0"/>
              <a:t> "</a:t>
            </a:r>
            <a:r>
              <a:rPr lang="en-ID" dirty="0" err="1"/>
              <a:t>penguasa</a:t>
            </a:r>
            <a:r>
              <a:rPr lang="en-ID" dirty="0"/>
              <a:t> dunia </a:t>
            </a:r>
            <a:r>
              <a:rPr lang="en-ID" dirty="0" err="1"/>
              <a:t>ini</a:t>
            </a:r>
            <a:r>
              <a:rPr lang="en-ID" dirty="0"/>
              <a:t>," yang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Setan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Yoh. 12:31; 14:30; 16:11.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iblis</a:t>
            </a:r>
            <a:r>
              <a:rPr lang="en-ID" dirty="0"/>
              <a:t> juga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pewahyu</a:t>
            </a:r>
            <a:r>
              <a:rPr lang="en-ID" dirty="0"/>
              <a:t> (Wahyu 2:10; 12:10).</a:t>
            </a:r>
          </a:p>
          <a:p>
            <a:endParaRPr lang="en-ID" dirty="0"/>
          </a:p>
          <a:p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. </a:t>
            </a:r>
            <a:r>
              <a:rPr lang="en-ID" dirty="0" err="1"/>
              <a:t>Sebaliknya</a:t>
            </a:r>
            <a:r>
              <a:rPr lang="en-ID" dirty="0"/>
              <a:t>, "</a:t>
            </a:r>
            <a:r>
              <a:rPr lang="en-ID" dirty="0" err="1"/>
              <a:t>bala</a:t>
            </a:r>
            <a:r>
              <a:rPr lang="en-ID" dirty="0"/>
              <a:t> </a:t>
            </a:r>
            <a:r>
              <a:rPr lang="en-ID" dirty="0" err="1"/>
              <a:t>tentara</a:t>
            </a:r>
            <a:r>
              <a:rPr lang="en-ID" dirty="0"/>
              <a:t> [</a:t>
            </a:r>
            <a:r>
              <a:rPr lang="en-ID" dirty="0" err="1"/>
              <a:t>atau</a:t>
            </a:r>
            <a:r>
              <a:rPr lang="en-ID" dirty="0"/>
              <a:t> "</a:t>
            </a:r>
            <a:r>
              <a:rPr lang="en-ID" dirty="0" err="1"/>
              <a:t>unsur-unsur</a:t>
            </a:r>
            <a:r>
              <a:rPr lang="en-ID" dirty="0"/>
              <a:t>," </a:t>
            </a:r>
            <a:r>
              <a:rPr lang="en-ID" dirty="0" err="1"/>
              <a:t>atau</a:t>
            </a:r>
            <a:r>
              <a:rPr lang="en-ID" dirty="0"/>
              <a:t> "</a:t>
            </a:r>
            <a:r>
              <a:rPr lang="en-ID" dirty="0" err="1"/>
              <a:t>kekuatan</a:t>
            </a:r>
            <a:r>
              <a:rPr lang="en-ID" dirty="0"/>
              <a:t>"] </a:t>
            </a:r>
            <a:r>
              <a:rPr lang="en-ID" dirty="0" err="1"/>
              <a:t>roh-roh</a:t>
            </a:r>
            <a:r>
              <a:rPr lang="en-ID" dirty="0"/>
              <a:t> </a:t>
            </a:r>
            <a:r>
              <a:rPr lang="en-ID" dirty="0" err="1"/>
              <a:t>jahat</a:t>
            </a:r>
            <a:r>
              <a:rPr lang="en-ID" dirty="0"/>
              <a:t>."</a:t>
            </a:r>
          </a:p>
          <a:p>
            <a:endParaRPr lang="en-ID" dirty="0"/>
          </a:p>
          <a:p>
            <a:r>
              <a:rPr lang="en-ID" dirty="0"/>
              <a:t>Di </a:t>
            </a:r>
            <a:r>
              <a:rPr lang="en-ID" dirty="0" err="1"/>
              <a:t>tempat-tempat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psl</a:t>
            </a:r>
            <a:r>
              <a:rPr lang="en-ID" dirty="0"/>
              <a:t>. 1:3. Bukti </a:t>
            </a:r>
            <a:r>
              <a:rPr lang="en-ID" dirty="0" err="1"/>
              <a:t>tekstual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dikutip</a:t>
            </a:r>
            <a:r>
              <a:rPr lang="en-ID" dirty="0"/>
              <a:t> (</a:t>
            </a:r>
            <a:r>
              <a:rPr lang="en-ID" dirty="0" err="1"/>
              <a:t>lih</a:t>
            </a:r>
            <a:r>
              <a:rPr lang="en-ID" dirty="0"/>
              <a:t>. </a:t>
            </a:r>
            <a:r>
              <a:rPr lang="en-ID" dirty="0" err="1"/>
              <a:t>hlm</a:t>
            </a:r>
            <a:r>
              <a:rPr lang="en-ID" dirty="0"/>
              <a:t>. 10)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penghilangan</a:t>
            </a:r>
            <a:r>
              <a:rPr lang="en-ID" dirty="0"/>
              <a:t> </a:t>
            </a:r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YOSUA SEJATI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35130" y="6519446"/>
            <a:ext cx="4021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December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YOSUA SEBAGAI TIPE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perjuangan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bukanlah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darah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daging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pemerintah-pemerintah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penguasa-penguasa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penghulu-penghulu dunia yang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gelap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roh-roh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jahat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udara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(Efesus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769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ID" sz="2400" b="1" dirty="0">
                <a:solidFill>
                  <a:schemeClr val="accent3">
                    <a:lumMod val="75000"/>
                  </a:schemeClr>
                </a:solidFill>
              </a:rPr>
              <a:t>YOSUA DAN GEREJA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tx1"/>
                </a:solidFill>
              </a:rPr>
              <a:t>Hari </a:t>
            </a:r>
            <a:r>
              <a:rPr lang="en-ID" sz="2000" b="1" dirty="0" err="1">
                <a:solidFill>
                  <a:schemeClr val="tx1"/>
                </a:solidFill>
              </a:rPr>
              <a:t>ini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menghadapi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pertempuran</a:t>
            </a:r>
            <a:r>
              <a:rPr lang="en-ID" sz="2000" b="1" dirty="0">
                <a:solidFill>
                  <a:schemeClr val="tx1"/>
                </a:solidFill>
              </a:rPr>
              <a:t> yang </a:t>
            </a:r>
            <a:r>
              <a:rPr lang="en-ID" sz="2000" b="1" dirty="0" err="1">
                <a:solidFill>
                  <a:schemeClr val="tx1"/>
                </a:solidFill>
              </a:rPr>
              <a:t>harus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hadapi</a:t>
            </a:r>
            <a:r>
              <a:rPr lang="en-ID" sz="2000" b="1" dirty="0">
                <a:solidFill>
                  <a:schemeClr val="tx1"/>
                </a:solidFill>
              </a:rPr>
              <a:t>, di mana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dipimpin</a:t>
            </a:r>
            <a:r>
              <a:rPr lang="en-ID" sz="2000" b="1" dirty="0">
                <a:solidFill>
                  <a:schemeClr val="tx1"/>
                </a:solidFill>
              </a:rPr>
              <a:t> oleh “</a:t>
            </a:r>
            <a:r>
              <a:rPr lang="en-ID" sz="2000" b="1" dirty="0" err="1">
                <a:solidFill>
                  <a:schemeClr val="tx1"/>
                </a:solidFill>
              </a:rPr>
              <a:t>Yosua</a:t>
            </a:r>
            <a:r>
              <a:rPr lang="en-ID" sz="2000" b="1" dirty="0">
                <a:solidFill>
                  <a:schemeClr val="tx1"/>
                </a:solidFill>
              </a:rPr>
              <a:t>”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, yang </a:t>
            </a:r>
            <a:r>
              <a:rPr lang="en-ID" sz="2000" b="1" dirty="0" err="1">
                <a:solidFill>
                  <a:schemeClr val="tx1"/>
                </a:solidFill>
              </a:rPr>
              <a:t>memperlengkapi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dengan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perlengkapan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senjata</a:t>
            </a:r>
            <a:r>
              <a:rPr lang="en-ID" sz="2000" b="1" dirty="0">
                <a:solidFill>
                  <a:schemeClr val="tx1"/>
                </a:solidFill>
              </a:rPr>
              <a:t> yang </a:t>
            </a:r>
            <a:r>
              <a:rPr lang="en-ID" sz="2000" b="1" dirty="0" err="1">
                <a:solidFill>
                  <a:schemeClr val="tx1"/>
                </a:solidFill>
              </a:rPr>
              <a:t>diperlukan</a:t>
            </a:r>
            <a:r>
              <a:rPr lang="en-ID" sz="2000" b="1" dirty="0">
                <a:solidFill>
                  <a:schemeClr val="tx1"/>
                </a:solidFill>
              </a:rPr>
              <a:t> (Ef 6:10-12).</a:t>
            </a:r>
            <a:endParaRPr lang="en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tx1"/>
                </a:solidFill>
              </a:rPr>
              <a:t>Lebih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lanjut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Ia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telah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memberikan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warisan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kepada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, dan </a:t>
            </a:r>
            <a:r>
              <a:rPr lang="en-ID" sz="2000" b="1" dirty="0" err="1">
                <a:solidFill>
                  <a:schemeClr val="tx1"/>
                </a:solidFill>
              </a:rPr>
              <a:t>memenuhi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dengan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berkat-berkat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rohani</a:t>
            </a:r>
            <a:r>
              <a:rPr lang="en-ID" sz="2000" b="1" dirty="0">
                <a:solidFill>
                  <a:schemeClr val="tx1"/>
                </a:solidFill>
              </a:rPr>
              <a:t> (Ef 1:3, 11).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108831"/>
            <a:ext cx="5720223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ID" sz="2400" b="1" dirty="0">
                <a:solidFill>
                  <a:schemeClr val="accent3">
                    <a:lumMod val="75000"/>
                  </a:schemeClr>
                </a:solidFill>
              </a:rPr>
              <a:t>YOSUA DAN AKHIR ZAMAN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tx1"/>
                </a:solidFill>
              </a:rPr>
              <a:t>Namun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penggenapan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tipologis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Yosua</a:t>
            </a:r>
            <a:r>
              <a:rPr lang="en-ID" sz="2000" b="1" dirty="0">
                <a:solidFill>
                  <a:schemeClr val="tx1"/>
                </a:solidFill>
              </a:rPr>
              <a:t> yang </a:t>
            </a:r>
            <a:r>
              <a:rPr lang="en-ID" sz="2000" b="1" dirty="0" err="1">
                <a:solidFill>
                  <a:schemeClr val="tx1"/>
                </a:solidFill>
              </a:rPr>
              <a:t>lengkap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akan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terjadi</a:t>
            </a:r>
            <a:r>
              <a:rPr lang="en-ID" sz="2000" b="1" dirty="0">
                <a:solidFill>
                  <a:schemeClr val="tx1"/>
                </a:solidFill>
              </a:rPr>
              <a:t> di </a:t>
            </a:r>
            <a:r>
              <a:rPr lang="en-ID" sz="2000" b="1" dirty="0" err="1">
                <a:solidFill>
                  <a:schemeClr val="tx1"/>
                </a:solidFill>
              </a:rPr>
              <a:t>akhir</a:t>
            </a:r>
            <a:r>
              <a:rPr lang="en-ID" sz="2000" b="1" dirty="0">
                <a:solidFill>
                  <a:schemeClr val="tx1"/>
                </a:solidFill>
              </a:rPr>
              <a:t> zaman, </a:t>
            </a:r>
            <a:r>
              <a:rPr lang="en-ID" sz="2000" b="1" dirty="0" err="1">
                <a:solidFill>
                  <a:schemeClr val="tx1"/>
                </a:solidFill>
              </a:rPr>
              <a:t>ketika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semua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pasukan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kejahatan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dihancurkan</a:t>
            </a:r>
            <a:r>
              <a:rPr lang="en-ID" sz="2000" b="1" dirty="0">
                <a:solidFill>
                  <a:schemeClr val="tx1"/>
                </a:solidFill>
              </a:rPr>
              <a:t>, dan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mengambil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alih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sepenuhnya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warisan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: </a:t>
            </a:r>
            <a:r>
              <a:rPr lang="en-ID" sz="2000" b="1" dirty="0" err="1">
                <a:solidFill>
                  <a:schemeClr val="tx1"/>
                </a:solidFill>
              </a:rPr>
              <a:t>tanah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tempat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dapat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hidup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dengan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percaya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diri</a:t>
            </a:r>
            <a:r>
              <a:rPr lang="en-ID" sz="2000" b="1" dirty="0">
                <a:solidFill>
                  <a:schemeClr val="tx1"/>
                </a:solidFill>
              </a:rPr>
              <a:t> (Wahyu 20:7-9; Yeh 28:26).</a:t>
            </a:r>
            <a:endParaRPr lang="en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tx1"/>
                </a:solidFill>
              </a:rPr>
              <a:t>Sampai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saat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itu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tiba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marilah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bertumbuh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dalam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kasih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karunia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seperti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Yosua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dengan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membiarkan</a:t>
            </a:r>
            <a:r>
              <a:rPr lang="en-ID" sz="2000" b="1" dirty="0">
                <a:solidFill>
                  <a:schemeClr val="tx1"/>
                </a:solidFill>
              </a:rPr>
              <a:t> Tuhan </a:t>
            </a:r>
            <a:r>
              <a:rPr lang="en-ID" sz="2000" b="1" dirty="0" err="1">
                <a:solidFill>
                  <a:schemeClr val="tx1"/>
                </a:solidFill>
              </a:rPr>
              <a:t>mengubah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menjadi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semakin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serupa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dengan</a:t>
            </a:r>
            <a:r>
              <a:rPr lang="en-ID" sz="2000" b="1" dirty="0">
                <a:solidFill>
                  <a:schemeClr val="tx1"/>
                </a:solidFill>
              </a:rPr>
              <a:t>-Nya </a:t>
            </a:r>
            <a:r>
              <a:rPr lang="en-ID" sz="2000" b="1" dirty="0" err="1">
                <a:solidFill>
                  <a:schemeClr val="tx1"/>
                </a:solidFill>
              </a:rPr>
              <a:t>setiap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hari</a:t>
            </a:r>
            <a:r>
              <a:rPr lang="en-ID" sz="2000" b="1" dirty="0">
                <a:solidFill>
                  <a:schemeClr val="tx1"/>
                </a:solidFill>
              </a:rPr>
              <a:t>.</a:t>
            </a:r>
            <a:endParaRPr lang="en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4572001"/>
            <a:ext cx="2677552" cy="2133725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4572000"/>
            <a:ext cx="2767370" cy="2133726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306695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303809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314959" y="944840"/>
            <a:ext cx="93461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Bangsa</a:t>
            </a:r>
            <a:r>
              <a:rPr lang="en-US" sz="2800" b="1" dirty="0">
                <a:latin typeface="Constantia" panose="02030602050306030303" pitchFamily="18" charset="0"/>
              </a:rPr>
              <a:t> Israel Allah, yang </a:t>
            </a:r>
            <a:r>
              <a:rPr lang="en-US" sz="2800" b="1" dirty="0" err="1">
                <a:latin typeface="Constantia" panose="02030602050306030303" pitchFamily="18" charset="0"/>
              </a:rPr>
              <a:t>sedang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berjalan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menuju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Kanaan </a:t>
            </a:r>
            <a:r>
              <a:rPr lang="en-US" sz="2800" b="1" dirty="0" err="1">
                <a:latin typeface="Constantia" panose="02030602050306030303" pitchFamily="18" charset="0"/>
              </a:rPr>
              <a:t>surgawi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mempunyai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seorang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Pemimpin</a:t>
            </a:r>
            <a:r>
              <a:rPr lang="en-US" sz="2800" b="1" dirty="0"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latin typeface="Constantia" panose="02030602050306030303" pitchFamily="18" charset="0"/>
              </a:rPr>
              <a:t>tidak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memerlukan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pengajaran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manusia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untuk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menyediakan</a:t>
            </a:r>
            <a:r>
              <a:rPr lang="en-US" sz="2800" b="1" dirty="0">
                <a:latin typeface="Constantia" panose="02030602050306030303" pitchFamily="18" charset="0"/>
              </a:rPr>
              <a:t> Dia </a:t>
            </a:r>
            <a:r>
              <a:rPr lang="en-US" sz="2800" b="1" dirty="0" err="1">
                <a:latin typeface="Constantia" panose="02030602050306030303" pitchFamily="18" charset="0"/>
              </a:rPr>
              <a:t>bagi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tugas</a:t>
            </a:r>
            <a:r>
              <a:rPr lang="en-US" sz="2800" b="1" dirty="0">
                <a:latin typeface="Constantia" panose="02030602050306030303" pitchFamily="18" charset="0"/>
              </a:rPr>
              <a:t>-Nya </a:t>
            </a:r>
            <a:r>
              <a:rPr lang="en-US" sz="2800" b="1" dirty="0" err="1">
                <a:latin typeface="Constantia" panose="02030602050306030303" pitchFamily="18" charset="0"/>
              </a:rPr>
              <a:t>sebagai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Pemimpin</a:t>
            </a:r>
            <a:r>
              <a:rPr lang="en-US" sz="2800" b="1" dirty="0">
                <a:latin typeface="Constantia" panose="02030602050306030303" pitchFamily="18" charset="0"/>
              </a:rPr>
              <a:t> Ilahi; </a:t>
            </a:r>
            <a:r>
              <a:rPr lang="en-US" sz="2800" b="1" dirty="0" err="1">
                <a:latin typeface="Constantia" panose="02030602050306030303" pitchFamily="18" charset="0"/>
              </a:rPr>
              <a:t>namun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demikian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telah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dijadikan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sempurna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melalui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penderitaan</a:t>
            </a:r>
            <a:r>
              <a:rPr lang="en-US" sz="2800" b="1" dirty="0">
                <a:latin typeface="Constantia" panose="02030602050306030303" pitchFamily="18" charset="0"/>
              </a:rPr>
              <a:t>; dan “</a:t>
            </a:r>
            <a:r>
              <a:rPr lang="en-US" sz="2800" b="1" dirty="0" err="1">
                <a:latin typeface="Constantia" panose="02030602050306030303" pitchFamily="18" charset="0"/>
              </a:rPr>
              <a:t>sebab</a:t>
            </a:r>
            <a:r>
              <a:rPr lang="en-US" sz="2800" b="1" dirty="0">
                <a:latin typeface="Constantia" panose="02030602050306030303" pitchFamily="18" charset="0"/>
              </a:rPr>
              <a:t> oleh </a:t>
            </a:r>
            <a:r>
              <a:rPr lang="en-US" sz="2800" b="1" dirty="0" err="1">
                <a:latin typeface="Constantia" panose="02030602050306030303" pitchFamily="18" charset="0"/>
              </a:rPr>
              <a:t>karena</a:t>
            </a:r>
            <a:r>
              <a:rPr lang="en-US" sz="2800" b="1" dirty="0">
                <a:latin typeface="Constantia" panose="02030602050306030303" pitchFamily="18" charset="0"/>
              </a:rPr>
              <a:t> la </a:t>
            </a:r>
            <a:r>
              <a:rPr lang="en-US" sz="2800" b="1" dirty="0" err="1">
                <a:latin typeface="Constantia" panose="02030602050306030303" pitchFamily="18" charset="0"/>
              </a:rPr>
              <a:t>sendiri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telah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menderita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pencobaan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maka</a:t>
            </a:r>
            <a:r>
              <a:rPr lang="en-US" sz="2800" b="1" dirty="0">
                <a:latin typeface="Constantia" panose="02030602050306030303" pitchFamily="18" charset="0"/>
              </a:rPr>
              <a:t> la </a:t>
            </a:r>
            <a:r>
              <a:rPr lang="en-US" sz="2800" b="1" dirty="0" err="1">
                <a:latin typeface="Constantia" panose="02030602050306030303" pitchFamily="18" charset="0"/>
              </a:rPr>
              <a:t>dapat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menolong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mereka</a:t>
            </a:r>
            <a:r>
              <a:rPr lang="en-US" sz="2800" b="1" dirty="0"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latin typeface="Constantia" panose="02030602050306030303" pitchFamily="18" charset="0"/>
              </a:rPr>
              <a:t>dicobai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r>
              <a:rPr lang="en-US" sz="2800" b="1" dirty="0" err="1">
                <a:latin typeface="Constantia" panose="02030602050306030303" pitchFamily="18" charset="0"/>
              </a:rPr>
              <a:t>Ibrani</a:t>
            </a:r>
            <a:r>
              <a:rPr lang="en-US" sz="2800" b="1" dirty="0">
                <a:latin typeface="Constantia" panose="02030602050306030303" pitchFamily="18" charset="0"/>
              </a:rPr>
              <a:t> 2:10, 18. </a:t>
            </a:r>
            <a:r>
              <a:rPr lang="en-US" sz="2800" b="1" dirty="0" err="1">
                <a:latin typeface="Constantia" panose="02030602050306030303" pitchFamily="18" charset="0"/>
              </a:rPr>
              <a:t>Penebus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tidak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menyatakan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adanya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kelemahan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ketidaksempurnaan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manusia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namun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demikian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telah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untuk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memperoleh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untuk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memasuki</a:t>
            </a:r>
            <a:r>
              <a:rPr lang="en-US" sz="2800" b="1" dirty="0">
                <a:latin typeface="Constantia" panose="02030602050306030303" pitchFamily="18" charset="0"/>
              </a:rPr>
              <a:t> Tanah </a:t>
            </a:r>
            <a:r>
              <a:rPr lang="en-US" sz="2800" b="1" dirty="0" err="1">
                <a:latin typeface="Constantia" panose="02030602050306030303" pitchFamily="18" charset="0"/>
              </a:rPr>
              <a:t>Perjanjian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Semuanya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menimpa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sebagai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contoh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dituliskan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menjadi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peringatan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pada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waktu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di mana zaman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akhir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tiba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Korintus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793BF9"/>
                </a:solidFill>
              </a:rPr>
              <a:t>Simbolisme</a:t>
            </a:r>
            <a:r>
              <a:rPr lang="en-ID" sz="2000" b="1" dirty="0">
                <a:solidFill>
                  <a:srgbClr val="793BF9"/>
                </a:solidFill>
              </a:rPr>
              <a:t> </a:t>
            </a:r>
            <a:r>
              <a:rPr lang="en-ID" sz="2000" b="1" dirty="0" err="1">
                <a:solidFill>
                  <a:srgbClr val="793BF9"/>
                </a:solidFill>
              </a:rPr>
              <a:t>Alkitab</a:t>
            </a:r>
            <a:r>
              <a:rPr lang="en-ID" sz="2000" b="1" dirty="0">
                <a:solidFill>
                  <a:srgbClr val="793BF9"/>
                </a:solidFill>
              </a:rPr>
              <a:t>:</a:t>
            </a:r>
            <a:endParaRPr lang="en" sz="2000" b="1" dirty="0">
              <a:solidFill>
                <a:srgbClr val="793BF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/>
              <a:t>Apa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tipologi</a:t>
            </a:r>
            <a:r>
              <a:rPr lang="en-ID" sz="2000" b="1" dirty="0"/>
              <a:t>?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Jenis </a:t>
            </a:r>
            <a:r>
              <a:rPr lang="en-ID" sz="2000" b="1" dirty="0" err="1"/>
              <a:t>tipologi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A80052"/>
                </a:solidFill>
              </a:rPr>
              <a:t>Simbolisme</a:t>
            </a:r>
            <a:r>
              <a:rPr lang="en-ID" sz="2000" b="1" dirty="0">
                <a:solidFill>
                  <a:srgbClr val="A80052"/>
                </a:solidFill>
              </a:rPr>
              <a:t> </a:t>
            </a:r>
            <a:r>
              <a:rPr lang="en-ID" sz="2000" b="1" dirty="0" err="1">
                <a:solidFill>
                  <a:srgbClr val="A80052"/>
                </a:solidFill>
              </a:rPr>
              <a:t>Yosua</a:t>
            </a:r>
            <a:r>
              <a:rPr lang="en-ID" sz="2000" b="1" dirty="0">
                <a:solidFill>
                  <a:srgbClr val="A80052"/>
                </a:solidFill>
              </a:rPr>
              <a:t>:</a:t>
            </a:r>
            <a:endParaRPr lang="en" sz="2000" b="1" dirty="0">
              <a:solidFill>
                <a:srgbClr val="A8005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tipe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Antitipe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tipe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membaca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, yang </a:t>
            </a:r>
            <a:r>
              <a:rPr lang="en-ID" sz="2000" b="1" dirty="0" err="1"/>
              <a:t>digambarkan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Pentateukh</a:t>
            </a:r>
            <a:r>
              <a:rPr lang="en-ID" sz="2000" b="1" dirty="0"/>
              <a:t> dan Kitab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dua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berbeda</a:t>
            </a:r>
            <a:r>
              <a:rPr lang="en-ID" sz="2000" b="1" dirty="0"/>
              <a:t> (dan </a:t>
            </a:r>
            <a:r>
              <a:rPr lang="en-ID" sz="2000" b="1" dirty="0" err="1"/>
              <a:t>saling</a:t>
            </a:r>
            <a:r>
              <a:rPr lang="en-ID" sz="2000" b="1" dirty="0"/>
              <a:t> </a:t>
            </a:r>
            <a:r>
              <a:rPr lang="en-ID" sz="2000" b="1" dirty="0" err="1"/>
              <a:t>melengkapi</a:t>
            </a:r>
            <a:r>
              <a:rPr lang="en-ID" sz="2000" b="1" dirty="0"/>
              <a:t>):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sejarah</a:t>
            </a:r>
            <a:r>
              <a:rPr lang="en-ID" sz="2000" b="1" dirty="0"/>
              <a:t> dan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simbolis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210500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selesai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menelusuri</a:t>
            </a:r>
            <a:r>
              <a:rPr lang="en-ID" sz="2000" b="1" dirty="0"/>
              <a:t> </a:t>
            </a:r>
            <a:r>
              <a:rPr lang="en-ID" sz="2000" b="1" dirty="0" err="1"/>
              <a:t>simbolisme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menemukan</a:t>
            </a:r>
            <a:r>
              <a:rPr lang="en-ID" sz="2000" b="1" dirty="0"/>
              <a:t> </a:t>
            </a:r>
            <a:r>
              <a:rPr lang="en-ID" sz="2000" b="1" dirty="0" err="1"/>
              <a:t>pesan-pesan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Allah </a:t>
            </a:r>
            <a:r>
              <a:rPr lang="en-ID" sz="2000" b="1" dirty="0" err="1"/>
              <a:t>tinggalkan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Firman</a:t>
            </a:r>
            <a:r>
              <a:rPr lang="en-ID" sz="2000" b="1" dirty="0"/>
              <a:t>-Nya </a:t>
            </a:r>
            <a:r>
              <a:rPr lang="en-ID" sz="2000" b="1" dirty="0" err="1"/>
              <a:t>sehubungan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“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simbolis</a:t>
            </a:r>
            <a:r>
              <a:rPr lang="en-ID" sz="2000" b="1" dirty="0"/>
              <a:t>.”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297315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interpretasi</a:t>
            </a:r>
            <a:r>
              <a:rPr lang="en-ID" sz="2000" b="1" dirty="0"/>
              <a:t> </a:t>
            </a:r>
            <a:r>
              <a:rPr lang="en-ID" sz="2000" b="1" dirty="0" err="1"/>
              <a:t>simbolis</a:t>
            </a:r>
            <a:r>
              <a:rPr lang="en-ID" sz="2000" b="1" dirty="0"/>
              <a:t> yang </a:t>
            </a:r>
            <a:r>
              <a:rPr lang="en-ID" sz="2000" b="1" dirty="0" err="1"/>
              <a:t>tepat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sosok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, </a:t>
            </a:r>
            <a:r>
              <a:rPr lang="en-ID" sz="2000" b="1" dirty="0" err="1"/>
              <a:t>pertama-tama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aturan</a:t>
            </a:r>
            <a:r>
              <a:rPr lang="en-ID" sz="2000" b="1" dirty="0"/>
              <a:t> yang </a:t>
            </a:r>
            <a:r>
              <a:rPr lang="en-ID" sz="2000" b="1" dirty="0" err="1"/>
              <a:t>mengatur</a:t>
            </a:r>
            <a:r>
              <a:rPr lang="en-ID" sz="2000" b="1" dirty="0"/>
              <a:t> </a:t>
            </a:r>
            <a:r>
              <a:rPr lang="en-ID" sz="2000" b="1" dirty="0" err="1"/>
              <a:t>simbolisme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: </a:t>
            </a:r>
            <a:r>
              <a:rPr lang="en-ID" sz="2000" b="1" dirty="0" err="1"/>
              <a:t>tipe</a:t>
            </a:r>
            <a:r>
              <a:rPr lang="en-ID" sz="2000" b="1" dirty="0"/>
              <a:t> dan </a:t>
            </a:r>
            <a:r>
              <a:rPr lang="en-ID" sz="2000" b="1" dirty="0" err="1"/>
              <a:t>antitipe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SIMBOLISME ALKITAB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C00000"/>
                </a:solidFill>
              </a:rPr>
              <a:t>APA ITU TIPOLOGI?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Semuanya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menimpa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sebagai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contoh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dituliskan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peringatan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di mana zaman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akhir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tiba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Korintus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6" y="1724319"/>
            <a:ext cx="8886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– dan </a:t>
            </a:r>
            <a:r>
              <a:rPr lang="en-ID" sz="2000" b="1" dirty="0" err="1"/>
              <a:t>penulis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lainnya</a:t>
            </a:r>
            <a:r>
              <a:rPr lang="en-ID" sz="2000" b="1" dirty="0"/>
              <a:t> – </a:t>
            </a:r>
            <a:r>
              <a:rPr lang="en-ID" sz="2000" b="1" dirty="0" err="1"/>
              <a:t>menggunakan</a:t>
            </a:r>
            <a:r>
              <a:rPr lang="en-ID" sz="2000" b="1" dirty="0"/>
              <a:t> kata “</a:t>
            </a:r>
            <a:r>
              <a:rPr lang="en-ID" sz="2000" b="1" dirty="0" err="1"/>
              <a:t>tipe</a:t>
            </a:r>
            <a:r>
              <a:rPr lang="en-ID" sz="2000" b="1" dirty="0"/>
              <a:t>”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merujuk</a:t>
            </a:r>
            <a:r>
              <a:rPr lang="en-ID" sz="2000" b="1" dirty="0"/>
              <a:t> pada </a:t>
            </a:r>
            <a:r>
              <a:rPr lang="en-ID" sz="2000" b="1" dirty="0" err="1"/>
              <a:t>tokoh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historis</a:t>
            </a:r>
            <a:r>
              <a:rPr lang="en-ID" sz="2000" b="1" dirty="0"/>
              <a:t> yang </a:t>
            </a:r>
            <a:r>
              <a:rPr lang="en-ID" sz="2000" b="1" dirty="0" err="1"/>
              <a:t>mewakili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seseorang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zamannya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dan/</a:t>
            </a:r>
            <a:r>
              <a:rPr lang="en-ID" sz="2000" b="1" dirty="0" err="1"/>
              <a:t>atau</a:t>
            </a:r>
            <a:r>
              <a:rPr lang="en-ID" sz="2000" b="1" dirty="0"/>
              <a:t> masa </a:t>
            </a:r>
            <a:r>
              <a:rPr lang="en-ID" sz="2000" b="1" dirty="0" err="1"/>
              <a:t>depan</a:t>
            </a:r>
            <a:r>
              <a:rPr lang="en-ID" sz="2000" b="1" dirty="0"/>
              <a:t> (</a:t>
            </a:r>
            <a:r>
              <a:rPr lang="en-ID" sz="2000" b="1" dirty="0" err="1"/>
              <a:t>disebut</a:t>
            </a:r>
            <a:r>
              <a:rPr lang="en-ID" sz="2000" b="1" dirty="0"/>
              <a:t> “</a:t>
            </a:r>
            <a:r>
              <a:rPr lang="en-ID" sz="2000" b="1" dirty="0" err="1"/>
              <a:t>antitipe</a:t>
            </a:r>
            <a:r>
              <a:rPr lang="en-ID" sz="2000" b="1" dirty="0"/>
              <a:t>”).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18109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contoh</a:t>
            </a:r>
            <a:r>
              <a:rPr lang="en-ID" sz="2000" b="1" dirty="0"/>
              <a:t>, Roma 5:14 </a:t>
            </a:r>
            <a:r>
              <a:rPr lang="en-ID" sz="2000" b="1" dirty="0" err="1"/>
              <a:t>menyebut</a:t>
            </a:r>
            <a:r>
              <a:rPr lang="en-ID" sz="2000" b="1" dirty="0"/>
              <a:t> Adam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tipe</a:t>
            </a:r>
            <a:r>
              <a:rPr lang="en-ID" sz="2000" b="1" dirty="0"/>
              <a:t> [“</a:t>
            </a:r>
            <a:r>
              <a:rPr lang="en-ID" sz="2000" b="1" dirty="0" err="1"/>
              <a:t>gambaran</a:t>
            </a:r>
            <a:r>
              <a:rPr lang="en-ID" sz="2000" b="1" dirty="0"/>
              <a:t>”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KJV] “</a:t>
            </a:r>
            <a:r>
              <a:rPr lang="en-ID" sz="2000" b="1" dirty="0" err="1"/>
              <a:t>dari</a:t>
            </a:r>
            <a:r>
              <a:rPr lang="en-ID" sz="2000" b="1" dirty="0"/>
              <a:t> Dia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,” </a:t>
            </a:r>
            <a:r>
              <a:rPr lang="en-ID" sz="2000" b="1" dirty="0" err="1"/>
              <a:t>yaitu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—</a:t>
            </a:r>
            <a:r>
              <a:rPr lang="en-ID" sz="2000" b="1" dirty="0" err="1"/>
              <a:t>antitipe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12" y="176412"/>
            <a:ext cx="2992441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538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menemukan</a:t>
            </a:r>
            <a:r>
              <a:rPr lang="en-ID" sz="2000" b="1" dirty="0"/>
              <a:t> </a:t>
            </a:r>
            <a:r>
              <a:rPr lang="en-ID" sz="2000" b="1" dirty="0" err="1"/>
              <a:t>indikasi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 Lama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tokoh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tertentu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tipe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. Mari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lihat</a:t>
            </a:r>
            <a:r>
              <a:rPr lang="en-ID" sz="2000" b="1" dirty="0"/>
              <a:t> dua </a:t>
            </a:r>
            <a:r>
              <a:rPr lang="en-ID" sz="2000" b="1" dirty="0" err="1"/>
              <a:t>contoh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171117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JENIS TIPOLOGI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sana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hingga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Herodes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Hal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terjadi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genaplah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difirmankan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oleh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"Dari Mesir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Kupanggil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Anak-Ku.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(Matius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Tipe-tipe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 Lama </a:t>
            </a:r>
            <a:r>
              <a:rPr lang="en-ID" b="1" dirty="0" err="1"/>
              <a:t>menunjuk</a:t>
            </a:r>
            <a:r>
              <a:rPr lang="en-ID" b="1" dirty="0"/>
              <a:t> pada </a:t>
            </a:r>
            <a:r>
              <a:rPr lang="en-ID" b="1" dirty="0" err="1"/>
              <a:t>tiga</a:t>
            </a:r>
            <a:r>
              <a:rPr lang="en-ID" b="1" dirty="0"/>
              <a:t> </a:t>
            </a:r>
            <a:r>
              <a:rPr lang="en-ID" b="1" dirty="0" err="1"/>
              <a:t>jenis</a:t>
            </a:r>
            <a:r>
              <a:rPr lang="en-ID" b="1" dirty="0"/>
              <a:t> </a:t>
            </a:r>
            <a:r>
              <a:rPr lang="en-ID" b="1" dirty="0" err="1"/>
              <a:t>antitipe</a:t>
            </a:r>
            <a:r>
              <a:rPr lang="en-ID" b="1" dirty="0"/>
              <a:t> yang </a:t>
            </a:r>
            <a:r>
              <a:rPr lang="en-ID" b="1" dirty="0" err="1"/>
              <a:t>berbeda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 Baru: </a:t>
            </a:r>
            <a:r>
              <a:rPr lang="en-ID" b="1" dirty="0" err="1"/>
              <a:t>Kristus</a:t>
            </a:r>
            <a:r>
              <a:rPr lang="en-ID" b="1" dirty="0"/>
              <a:t>; </a:t>
            </a:r>
            <a:r>
              <a:rPr lang="en-ID" b="1" dirty="0" err="1"/>
              <a:t>Gereja</a:t>
            </a:r>
            <a:r>
              <a:rPr lang="en-ID" b="1" dirty="0"/>
              <a:t>; dan </a:t>
            </a:r>
            <a:r>
              <a:rPr lang="en-ID" b="1" dirty="0" err="1"/>
              <a:t>akhir</a:t>
            </a:r>
            <a:r>
              <a:rPr lang="en-ID" b="1" dirty="0"/>
              <a:t> zaman.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738913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2134890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SIMBOLISME YOSUA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YOSUA SEBAGAI TIPE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tengah-tengahmu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saudara-saudaramu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dibangkitkan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bagimu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oleh TUHAN,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dialah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harus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dengarkan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(Ulangan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17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parsial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menggenapi</a:t>
            </a:r>
            <a:r>
              <a:rPr lang="en-ID" sz="2000" b="1" dirty="0"/>
              <a:t> </a:t>
            </a:r>
            <a:r>
              <a:rPr lang="en-ID" sz="2000" b="1" dirty="0" err="1"/>
              <a:t>nubuat</a:t>
            </a:r>
            <a:r>
              <a:rPr lang="en-ID" sz="2000" b="1" dirty="0"/>
              <a:t> Musa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nabi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(</a:t>
            </a:r>
            <a:r>
              <a:rPr lang="en-ID" sz="2000" b="1" dirty="0" err="1"/>
              <a:t>Ulangan</a:t>
            </a:r>
            <a:r>
              <a:rPr lang="en-ID" sz="2000" b="1" dirty="0"/>
              <a:t> 18:15-19).</a:t>
            </a:r>
            <a:endParaRPr lang="en" sz="20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326441" y="5214529"/>
            <a:ext cx="68655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nubuat</a:t>
            </a:r>
            <a:r>
              <a:rPr lang="en-ID" sz="2000" b="1" dirty="0"/>
              <a:t> Musa </a:t>
            </a:r>
            <a:r>
              <a:rPr lang="en-ID" sz="2000" b="1" dirty="0" err="1"/>
              <a:t>melampaui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(Yohanes 1:21).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, </a:t>
            </a:r>
            <a:r>
              <a:rPr lang="en-ID" sz="2000" b="1" dirty="0" err="1"/>
              <a:t>baik</a:t>
            </a:r>
            <a:r>
              <a:rPr lang="en-ID" sz="2000" b="1" dirty="0"/>
              <a:t> Musa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gambaran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antitipe</a:t>
            </a:r>
            <a:r>
              <a:rPr lang="en-ID" sz="2000" b="1" dirty="0"/>
              <a:t> </a:t>
            </a:r>
            <a:r>
              <a:rPr lang="en-ID" sz="2000" b="1" dirty="0" err="1"/>
              <a:t>sejati</a:t>
            </a:r>
            <a:r>
              <a:rPr lang="en-ID" sz="2000" b="1" dirty="0"/>
              <a:t> yang </a:t>
            </a:r>
            <a:r>
              <a:rPr lang="en-ID" sz="2000" b="1" dirty="0" err="1"/>
              <a:t>sepenuhnya</a:t>
            </a:r>
            <a:r>
              <a:rPr lang="en-ID" sz="2000" b="1" dirty="0"/>
              <a:t> </a:t>
            </a:r>
            <a:r>
              <a:rPr lang="en-ID" sz="2000" b="1" dirty="0" err="1"/>
              <a:t>mewujudkan</a:t>
            </a:r>
            <a:r>
              <a:rPr lang="en-ID" sz="2000" b="1" dirty="0"/>
              <a:t> </a:t>
            </a:r>
            <a:r>
              <a:rPr lang="en-ID" sz="2000" b="1" dirty="0" err="1"/>
              <a:t>nubuat</a:t>
            </a:r>
            <a:r>
              <a:rPr lang="en-ID" sz="2000" b="1" dirty="0"/>
              <a:t> yang </a:t>
            </a:r>
            <a:r>
              <a:rPr lang="en-ID" sz="2000" b="1" dirty="0" err="1"/>
              <a:t>diberikan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Musa </a:t>
            </a:r>
            <a:r>
              <a:rPr lang="en-ID" sz="2000" b="1" dirty="0" err="1"/>
              <a:t>tentang</a:t>
            </a:r>
            <a:r>
              <a:rPr lang="en-ID" sz="2000" b="1" dirty="0"/>
              <a:t> “Nabi”: </a:t>
            </a:r>
            <a:r>
              <a:rPr lang="en-ID" sz="2000" b="1" dirty="0" err="1"/>
              <a:t>Yesus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3:22-26).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383067"/>
            <a:ext cx="5293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manna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turun</a:t>
            </a:r>
            <a:r>
              <a:rPr lang="en-ID" sz="2000" b="1" dirty="0"/>
              <a:t> di </a:t>
            </a:r>
            <a:r>
              <a:rPr lang="en-ID" sz="2000" b="1" dirty="0" err="1"/>
              <a:t>bawah</a:t>
            </a:r>
            <a:r>
              <a:rPr lang="en-ID" sz="2000" b="1" dirty="0"/>
              <a:t> Musa, manna </a:t>
            </a:r>
            <a:r>
              <a:rPr lang="en-ID" sz="2000" b="1" dirty="0" err="1"/>
              <a:t>berhenti</a:t>
            </a:r>
            <a:r>
              <a:rPr lang="en-ID" sz="2000" b="1" dirty="0"/>
              <a:t> di </a:t>
            </a:r>
            <a:r>
              <a:rPr lang="en-ID" sz="2000" b="1" dirty="0" err="1"/>
              <a:t>bawah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.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lanjut</a:t>
            </a:r>
            <a:r>
              <a:rPr lang="en-ID" sz="2000" b="1" dirty="0"/>
              <a:t>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melaksanakan</a:t>
            </a:r>
            <a:r>
              <a:rPr lang="en-ID" sz="2000" b="1" dirty="0"/>
              <a:t> </a:t>
            </a:r>
            <a:r>
              <a:rPr lang="en-ID" sz="2000" b="1" dirty="0" err="1"/>
              <a:t>instruksi</a:t>
            </a:r>
            <a:r>
              <a:rPr lang="en-ID" sz="2000" b="1" dirty="0"/>
              <a:t>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pembagian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dan </a:t>
            </a:r>
            <a:r>
              <a:rPr lang="en-ID" sz="2000" b="1" dirty="0" err="1"/>
              <a:t>kota-kota</a:t>
            </a:r>
            <a:r>
              <a:rPr lang="en-ID" sz="2000" b="1" dirty="0"/>
              <a:t> </a:t>
            </a:r>
            <a:r>
              <a:rPr lang="en-ID" sz="2000" b="1" dirty="0" err="1"/>
              <a:t>perlindungan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diberikan</a:t>
            </a:r>
            <a:r>
              <a:rPr lang="en-ID" sz="2000" b="1" dirty="0"/>
              <a:t> Musa.</a:t>
            </a:r>
            <a:endParaRPr lang="en" sz="2000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473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Seperti</a:t>
            </a:r>
            <a:r>
              <a:rPr lang="en-ID" sz="2000" b="1" dirty="0"/>
              <a:t> Musa,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langsung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Allah;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merayakan</a:t>
            </a:r>
            <a:r>
              <a:rPr lang="en-ID" sz="2000" b="1" dirty="0"/>
              <a:t> </a:t>
            </a:r>
            <a:r>
              <a:rPr lang="en-ID" sz="2000" b="1" dirty="0" err="1"/>
              <a:t>Paskah</a:t>
            </a:r>
            <a:r>
              <a:rPr lang="en-ID" sz="2000" b="1" dirty="0"/>
              <a:t>;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menyeberangi</a:t>
            </a:r>
            <a:r>
              <a:rPr lang="en-ID" sz="2000" b="1" dirty="0"/>
              <a:t> air;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Malaikat</a:t>
            </a:r>
            <a:r>
              <a:rPr lang="en-ID" sz="2000" b="1" dirty="0"/>
              <a:t> Tuhan; </a:t>
            </a:r>
            <a:r>
              <a:rPr lang="en-ID" sz="2000" b="1" dirty="0" err="1"/>
              <a:t>tangannya</a:t>
            </a:r>
            <a:r>
              <a:rPr lang="en-ID" sz="2000" b="1" dirty="0"/>
              <a:t> yang </a:t>
            </a:r>
            <a:r>
              <a:rPr lang="en-ID" sz="2000" b="1" dirty="0" err="1"/>
              <a:t>terulur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kemenangan</a:t>
            </a:r>
            <a:r>
              <a:rPr lang="en-ID" sz="2000" b="1" dirty="0"/>
              <a:t>;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kematiannya</a:t>
            </a:r>
            <a:r>
              <a:rPr lang="en-ID" sz="2000" b="1" dirty="0"/>
              <a:t>; </a:t>
            </a:r>
            <a:r>
              <a:rPr lang="en-ID" sz="2000" b="1" dirty="0" err="1"/>
              <a:t>dst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ANTITIPE YOSUA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0" y="674191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berkenan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menjawab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pada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menyelamatkan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menolong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Aku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membentuk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memberi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perjanjian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membangunkan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kembali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membagi-bagikan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pusaka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sunyi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(Yesaya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Tujuan </a:t>
            </a:r>
            <a:r>
              <a:rPr lang="en-ID" sz="2000" b="1" dirty="0" err="1"/>
              <a:t>peperangan</a:t>
            </a:r>
            <a:r>
              <a:rPr lang="en-ID" sz="2000" b="1" dirty="0"/>
              <a:t> yang </a:t>
            </a:r>
            <a:r>
              <a:rPr lang="en-ID" sz="2000" b="1" dirty="0" err="1"/>
              <a:t>dipimpin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menempatkan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 Israel di Tanah </a:t>
            </a:r>
            <a:r>
              <a:rPr lang="en-ID" sz="2000" b="1" dirty="0" err="1"/>
              <a:t>Perjanjian</a:t>
            </a:r>
            <a:r>
              <a:rPr lang="en-ID" sz="2000" b="1" dirty="0"/>
              <a:t>. </a:t>
            </a:r>
            <a:r>
              <a:rPr lang="en-ID" sz="2000" b="1" dirty="0" err="1"/>
              <a:t>Yesaya</a:t>
            </a:r>
            <a:r>
              <a:rPr lang="en-ID" sz="2000" b="1" dirty="0"/>
              <a:t> </a:t>
            </a:r>
            <a:r>
              <a:rPr lang="en-ID" sz="2000" b="1" dirty="0" err="1"/>
              <a:t>menggambarkan</a:t>
            </a:r>
            <a:r>
              <a:rPr lang="en-ID" sz="2000" b="1" dirty="0"/>
              <a:t> </a:t>
            </a:r>
            <a:r>
              <a:rPr lang="en-ID" sz="2000" b="1" dirty="0" err="1"/>
              <a:t>karya</a:t>
            </a:r>
            <a:r>
              <a:rPr lang="en-ID" sz="2000" b="1" dirty="0"/>
              <a:t> Mesias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pembagian</a:t>
            </a:r>
            <a:r>
              <a:rPr lang="en-ID" sz="2000" b="1" dirty="0"/>
              <a:t> “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pusaka</a:t>
            </a:r>
            <a:r>
              <a:rPr lang="en-ID" sz="2000" b="1" dirty="0"/>
              <a:t> yang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sunyi</a:t>
            </a:r>
            <a:r>
              <a:rPr lang="en-ID" sz="2000" b="1" dirty="0"/>
              <a:t> </a:t>
            </a:r>
            <a:r>
              <a:rPr lang="en-ID" sz="2000" b="1" dirty="0" err="1"/>
              <a:t>sepi</a:t>
            </a:r>
            <a:r>
              <a:rPr lang="en-ID" sz="2000" b="1" dirty="0"/>
              <a:t> [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-Nya]” (Yes 49:8),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terminologi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Kitab </a:t>
            </a:r>
            <a:r>
              <a:rPr lang="en-ID" sz="2000" b="1" dirty="0" err="1"/>
              <a:t>Yosua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278958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arti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dan </a:t>
            </a:r>
            <a:r>
              <a:rPr lang="en-ID" sz="2000" b="1" dirty="0" err="1"/>
              <a:t>karya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(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tipe</a:t>
            </a:r>
            <a:r>
              <a:rPr lang="en-ID" sz="2000" b="1" dirty="0"/>
              <a:t>) </a:t>
            </a:r>
            <a:r>
              <a:rPr lang="en-ID" sz="2000" b="1" dirty="0" err="1"/>
              <a:t>tercermin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dan </a:t>
            </a:r>
            <a:r>
              <a:rPr lang="en-ID" sz="2000" b="1" dirty="0" err="1"/>
              <a:t>karya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(</a:t>
            </a:r>
            <a:r>
              <a:rPr lang="en-ID" sz="2000" b="1" dirty="0" err="1"/>
              <a:t>antitipe</a:t>
            </a:r>
            <a:r>
              <a:rPr lang="en-ID" sz="2000" b="1" dirty="0"/>
              <a:t>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6612</Words>
  <Application>Microsoft Office PowerPoint</Application>
  <PresentationFormat>Panorámica</PresentationFormat>
  <Paragraphs>479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2025-11-01T16:23:57Z</dcterms:created>
  <dcterms:modified xsi:type="dcterms:W3CDTF">2025-12-05T16:17:21Z</dcterms:modified>
</cp:coreProperties>
</file>