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mengasihi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Allahmu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berjalan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ketaatan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menaati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perintah</a:t>
          </a:r>
          <a:r>
            <a:rPr lang="en-ID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-ID" sz="1900" b="1" dirty="0" err="1">
              <a:solidFill>
                <a:schemeClr val="tx1"/>
              </a:solidFill>
            </a:rPr>
            <a:t>Untuk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berpegang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teguh</a:t>
          </a:r>
          <a:r>
            <a:rPr lang="en-ID" sz="1900" b="1" dirty="0">
              <a:solidFill>
                <a:schemeClr val="tx1"/>
              </a:solidFill>
            </a:rPr>
            <a:t> </a:t>
          </a:r>
          <a:r>
            <a:rPr lang="en-ID" sz="1900" b="1" dirty="0" err="1">
              <a:solidFill>
                <a:schemeClr val="tx1"/>
              </a:solidFill>
            </a:rPr>
            <a:t>kepada</a:t>
          </a:r>
          <a:r>
            <a:rPr lang="en-ID" sz="1900" b="1" dirty="0">
              <a:solidFill>
                <a:schemeClr val="tx1"/>
              </a:solidFill>
            </a:rPr>
            <a:t>-Nya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-ID" sz="1600" b="1" dirty="0" err="1">
              <a:solidFill>
                <a:schemeClr val="tx1"/>
              </a:solidFill>
            </a:rPr>
            <a:t>Untuk</a:t>
          </a:r>
          <a:r>
            <a:rPr lang="en-ID" sz="1600" b="1" dirty="0">
              <a:solidFill>
                <a:schemeClr val="tx1"/>
              </a:solidFill>
            </a:rPr>
            <a:t> </a:t>
          </a:r>
          <a:r>
            <a:rPr lang="en-ID" sz="1600" b="1" dirty="0" err="1">
              <a:solidFill>
                <a:schemeClr val="tx1"/>
              </a:solidFill>
            </a:rPr>
            <a:t>melayani</a:t>
          </a:r>
          <a:r>
            <a:rPr lang="en-ID" sz="1600" b="1" dirty="0">
              <a:solidFill>
                <a:schemeClr val="tx1"/>
              </a:solidFill>
            </a:rPr>
            <a:t> Dia </a:t>
          </a:r>
          <a:r>
            <a:rPr lang="en-ID" sz="1600" b="1" dirty="0" err="1">
              <a:solidFill>
                <a:schemeClr val="tx1"/>
              </a:solidFill>
            </a:rPr>
            <a:t>dengan</a:t>
          </a:r>
          <a:r>
            <a:rPr lang="en-ID" sz="1600" b="1" dirty="0">
              <a:solidFill>
                <a:schemeClr val="tx1"/>
              </a:solidFill>
            </a:rPr>
            <a:t> </a:t>
          </a:r>
          <a:r>
            <a:rPr lang="en-ID" sz="1600" b="1" dirty="0" err="1">
              <a:solidFill>
                <a:schemeClr val="tx1"/>
              </a:solidFill>
            </a:rPr>
            <a:t>segenap</a:t>
          </a:r>
          <a:r>
            <a:rPr lang="en-ID" sz="1600" b="1" dirty="0">
              <a:solidFill>
                <a:schemeClr val="tx1"/>
              </a:solidFill>
            </a:rPr>
            <a:t> </a:t>
          </a:r>
          <a:r>
            <a:rPr lang="en-ID" sz="1600" b="1" dirty="0" err="1">
              <a:solidFill>
                <a:schemeClr val="tx1"/>
              </a:solidFill>
            </a:rPr>
            <a:t>hati</a:t>
          </a:r>
          <a:r>
            <a:rPr lang="en-ID" sz="1600" b="1" dirty="0">
              <a:solidFill>
                <a:schemeClr val="tx1"/>
              </a:solidFill>
            </a:rPr>
            <a:t> dan </a:t>
          </a:r>
          <a:r>
            <a:rPr lang="en-ID" sz="1600" b="1" dirty="0" err="1">
              <a:solidFill>
                <a:schemeClr val="tx1"/>
              </a:solidFill>
            </a:rPr>
            <a:t>dengan</a:t>
          </a:r>
          <a:r>
            <a:rPr lang="en-ID" sz="1600" b="1" dirty="0">
              <a:solidFill>
                <a:schemeClr val="tx1"/>
              </a:solidFill>
            </a:rPr>
            <a:t> </a:t>
          </a:r>
          <a:r>
            <a:rPr lang="en-ID" sz="1600" b="1" dirty="0" err="1">
              <a:solidFill>
                <a:schemeClr val="tx1"/>
              </a:solidFill>
            </a:rPr>
            <a:t>segenap</a:t>
          </a:r>
          <a:r>
            <a:rPr lang="en-ID" sz="1600" b="1" dirty="0">
              <a:solidFill>
                <a:schemeClr val="tx1"/>
              </a:solidFill>
            </a:rPr>
            <a:t> </a:t>
          </a:r>
          <a:r>
            <a:rPr lang="en-ID" sz="1600" b="1" dirty="0" err="1">
              <a:solidFill>
                <a:schemeClr val="tx1"/>
              </a:solidFill>
            </a:rPr>
            <a:t>jiwa</a:t>
          </a:r>
          <a:endParaRPr lang="en" sz="16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ID" sz="1750" b="1" dirty="0"/>
            <a:t>Kasih </a:t>
          </a:r>
          <a:r>
            <a:rPr lang="en-ID" sz="1750" b="1" dirty="0" err="1"/>
            <a:t>adalah</a:t>
          </a:r>
          <a:r>
            <a:rPr lang="en-ID" sz="1750" b="1" dirty="0"/>
            <a:t> </a:t>
          </a:r>
          <a:r>
            <a:rPr lang="en-ID" sz="1750" b="1" dirty="0" err="1"/>
            <a:t>prinsip</a:t>
          </a:r>
          <a:r>
            <a:rPr lang="en-ID" sz="1750" b="1" dirty="0"/>
            <a:t> yang </a:t>
          </a:r>
          <a:r>
            <a:rPr lang="en-ID" sz="1750" b="1" dirty="0" err="1"/>
            <a:t>seharusnya</a:t>
          </a:r>
          <a:r>
            <a:rPr lang="en-ID" sz="1750" b="1" dirty="0"/>
            <a:t> </a:t>
          </a:r>
          <a:r>
            <a:rPr lang="en-ID" sz="1750" b="1" dirty="0" err="1"/>
            <a:t>menuntun</a:t>
          </a:r>
          <a:r>
            <a:rPr lang="en-ID" sz="1750" b="1" dirty="0"/>
            <a:t> </a:t>
          </a:r>
          <a:r>
            <a:rPr lang="en-ID" sz="1750" b="1" dirty="0" err="1"/>
            <a:t>kita</a:t>
          </a:r>
          <a:r>
            <a:rPr lang="en-ID" sz="1750" b="1" dirty="0"/>
            <a:t> </a:t>
          </a:r>
          <a:r>
            <a:rPr lang="en-ID" sz="1750" b="1" dirty="0" err="1"/>
            <a:t>kepada</a:t>
          </a:r>
          <a:r>
            <a:rPr lang="en-ID" sz="1750" b="1" dirty="0"/>
            <a:t> Allah. Kita </a:t>
          </a:r>
          <a:r>
            <a:rPr lang="en-ID" sz="1750" b="1" dirty="0" err="1"/>
            <a:t>mengasihi</a:t>
          </a:r>
          <a:r>
            <a:rPr lang="en-ID" sz="1750" b="1" dirty="0"/>
            <a:t> Dia </a:t>
          </a:r>
          <a:r>
            <a:rPr lang="en-ID" sz="1750" b="1" dirty="0" err="1"/>
            <a:t>karena</a:t>
          </a:r>
          <a:r>
            <a:rPr lang="en-ID" sz="1750" b="1" dirty="0"/>
            <a:t> Dia </a:t>
          </a:r>
          <a:r>
            <a:rPr lang="en-ID" sz="1750" b="1" dirty="0" err="1"/>
            <a:t>terlebih</a:t>
          </a:r>
          <a:r>
            <a:rPr lang="en-ID" sz="1750" b="1" dirty="0"/>
            <a:t> </a:t>
          </a:r>
          <a:r>
            <a:rPr lang="en-ID" sz="1750" b="1" dirty="0" err="1"/>
            <a:t>dahulu</a:t>
          </a:r>
          <a:r>
            <a:rPr lang="en-ID" sz="1750" b="1" dirty="0"/>
            <a:t> </a:t>
          </a:r>
          <a:r>
            <a:rPr lang="en-ID" sz="1750" b="1" dirty="0" err="1"/>
            <a:t>mengasihi</a:t>
          </a:r>
          <a:r>
            <a:rPr lang="en-ID" sz="1750" b="1" dirty="0"/>
            <a:t> </a:t>
          </a:r>
          <a:r>
            <a:rPr lang="en-ID" sz="1750" b="1" dirty="0" err="1"/>
            <a:t>kita</a:t>
          </a:r>
          <a:r>
            <a:rPr lang="en-ID" sz="1750" b="1" dirty="0"/>
            <a:t> (1 Yohanes 4:19)</a:t>
          </a:r>
          <a:endParaRPr lang="en" sz="175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ID" sz="1800" b="1" dirty="0" err="1"/>
            <a:t>Inilah</a:t>
          </a:r>
          <a:r>
            <a:rPr lang="en-ID" sz="1800" b="1" dirty="0"/>
            <a:t> </a:t>
          </a:r>
          <a:r>
            <a:rPr lang="en-ID" sz="1800" b="1" dirty="0" err="1"/>
            <a:t>cara</a:t>
          </a:r>
          <a:r>
            <a:rPr lang="en-ID" sz="1800" b="1" dirty="0"/>
            <a:t> </a:t>
          </a:r>
          <a:r>
            <a:rPr lang="en-ID" sz="1800" b="1" dirty="0" err="1"/>
            <a:t>Yosua</a:t>
          </a:r>
          <a:r>
            <a:rPr lang="en-ID" sz="1800" b="1" dirty="0"/>
            <a:t> </a:t>
          </a:r>
          <a:r>
            <a:rPr lang="en-ID" sz="1800" b="1" dirty="0" err="1"/>
            <a:t>menunjukkan</a:t>
          </a:r>
          <a:r>
            <a:rPr lang="en-ID" sz="1800" b="1" dirty="0"/>
            <a:t> </a:t>
          </a:r>
          <a:r>
            <a:rPr lang="en-ID" sz="1800" b="1" dirty="0" err="1"/>
            <a:t>perilaku</a:t>
          </a:r>
          <a:r>
            <a:rPr lang="en-ID" sz="1800" b="1" dirty="0"/>
            <a:t> yang </a:t>
          </a:r>
          <a:r>
            <a:rPr lang="en-ID" sz="1800" b="1" dirty="0" err="1"/>
            <a:t>diharapkan</a:t>
          </a:r>
          <a:r>
            <a:rPr lang="en-ID" sz="1800" b="1" dirty="0"/>
            <a:t> </a:t>
          </a:r>
          <a:r>
            <a:rPr lang="en-ID" sz="1800" b="1" dirty="0" err="1"/>
            <a:t>dari</a:t>
          </a:r>
          <a:r>
            <a:rPr lang="en-ID" sz="1800" b="1" dirty="0"/>
            <a:t> </a:t>
          </a:r>
          <a:r>
            <a:rPr lang="en-ID" sz="1800" b="1" dirty="0" err="1"/>
            <a:t>mereka</a:t>
          </a:r>
          <a:r>
            <a:rPr lang="en-ID" sz="1800" b="1" dirty="0"/>
            <a:t> yang </a:t>
          </a:r>
          <a:r>
            <a:rPr lang="en-ID" sz="1800" b="1" dirty="0" err="1"/>
            <a:t>memilih</a:t>
          </a:r>
          <a:r>
            <a:rPr lang="en-ID" sz="1800" b="1" dirty="0"/>
            <a:t> </a:t>
          </a:r>
          <a:r>
            <a:rPr lang="en-ID" sz="1800" b="1" dirty="0" err="1"/>
            <a:t>untuk</a:t>
          </a:r>
          <a:r>
            <a:rPr lang="en-ID" sz="1800" b="1" dirty="0"/>
            <a:t> </a:t>
          </a:r>
          <a:r>
            <a:rPr lang="en-ID" sz="1800" b="1" dirty="0" err="1"/>
            <a:t>berjalan</a:t>
          </a:r>
          <a:r>
            <a:rPr lang="en-ID" sz="1800" b="1" dirty="0"/>
            <a:t> </a:t>
          </a:r>
          <a:r>
            <a:rPr lang="en-ID" sz="1800" b="1" dirty="0" err="1"/>
            <a:t>bersama</a:t>
          </a:r>
          <a:r>
            <a:rPr lang="en-ID" sz="1800" b="1" dirty="0"/>
            <a:t> Allah</a:t>
          </a:r>
          <a:endParaRPr lang="en" sz="18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ID" sz="1800" b="1" dirty="0" err="1"/>
            <a:t>Ketaatan</a:t>
          </a:r>
          <a:r>
            <a:rPr lang="en-ID" sz="1800" b="1" dirty="0"/>
            <a:t> </a:t>
          </a:r>
          <a:r>
            <a:rPr lang="en-ID" sz="1800" b="1" dirty="0" err="1"/>
            <a:t>adalah</a:t>
          </a:r>
          <a:r>
            <a:rPr lang="en-ID" sz="1800" b="1" dirty="0"/>
            <a:t> </a:t>
          </a:r>
          <a:r>
            <a:rPr lang="en-ID" sz="1800" b="1" dirty="0" err="1"/>
            <a:t>hasil</a:t>
          </a:r>
          <a:r>
            <a:rPr lang="en-ID" sz="1800" b="1" dirty="0"/>
            <a:t> </a:t>
          </a:r>
          <a:r>
            <a:rPr lang="en-ID" sz="1800" b="1" dirty="0" err="1"/>
            <a:t>alami</a:t>
          </a:r>
          <a:r>
            <a:rPr lang="en-ID" sz="1800" b="1" dirty="0"/>
            <a:t> </a:t>
          </a:r>
          <a:r>
            <a:rPr lang="en-ID" sz="1800" b="1" dirty="0" err="1"/>
            <a:t>dari</a:t>
          </a:r>
          <a:r>
            <a:rPr lang="en-ID" sz="1800" b="1" dirty="0"/>
            <a:t> </a:t>
          </a:r>
          <a:r>
            <a:rPr lang="en-ID" sz="1800" b="1" dirty="0" err="1"/>
            <a:t>hati</a:t>
          </a:r>
          <a:r>
            <a:rPr lang="en-ID" sz="1800" b="1" dirty="0"/>
            <a:t> yang </a:t>
          </a:r>
          <a:r>
            <a:rPr lang="en-ID" sz="1800" b="1" dirty="0" err="1"/>
            <a:t>bersyukur</a:t>
          </a:r>
          <a:r>
            <a:rPr lang="en-ID" sz="1800" b="1" dirty="0"/>
            <a:t> yang </a:t>
          </a:r>
          <a:r>
            <a:rPr lang="en-ID" sz="1800" b="1" dirty="0" err="1"/>
            <a:t>memahami</a:t>
          </a:r>
          <a:r>
            <a:rPr lang="en-ID" sz="1800" b="1" dirty="0"/>
            <a:t> </a:t>
          </a:r>
          <a:r>
            <a:rPr lang="en-ID" sz="1800" b="1" dirty="0" err="1"/>
            <a:t>apa</a:t>
          </a:r>
          <a:r>
            <a:rPr lang="en-ID" sz="1800" b="1" dirty="0"/>
            <a:t> yang </a:t>
          </a:r>
          <a:r>
            <a:rPr lang="en-ID" sz="1800" b="1" dirty="0" err="1"/>
            <a:t>telah</a:t>
          </a:r>
          <a:r>
            <a:rPr lang="en-ID" sz="1800" b="1" dirty="0"/>
            <a:t> Allah </a:t>
          </a:r>
          <a:r>
            <a:rPr lang="en-ID" sz="1800" b="1" dirty="0" err="1"/>
            <a:t>lakukan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ID" sz="1800" b="1" dirty="0"/>
            <a:t>Kita </a:t>
          </a:r>
          <a:r>
            <a:rPr lang="en-ID" sz="1800" b="1" dirty="0" err="1"/>
            <a:t>harus</a:t>
          </a:r>
          <a:r>
            <a:rPr lang="en-ID" sz="1800" b="1" dirty="0"/>
            <a:t> </a:t>
          </a:r>
          <a:r>
            <a:rPr lang="en-ID" sz="1800" b="1" dirty="0" err="1"/>
            <a:t>berpegang</a:t>
          </a:r>
          <a:r>
            <a:rPr lang="en-ID" sz="1800" b="1" dirty="0"/>
            <a:t> </a:t>
          </a:r>
          <a:r>
            <a:rPr lang="en-ID" sz="1800" b="1" dirty="0" err="1"/>
            <a:t>teguh</a:t>
          </a:r>
          <a:r>
            <a:rPr lang="en-ID" sz="1800" b="1" dirty="0"/>
            <a:t> </a:t>
          </a:r>
          <a:r>
            <a:rPr lang="en-ID" sz="1800" b="1" dirty="0" err="1"/>
            <a:t>kepada</a:t>
          </a:r>
          <a:r>
            <a:rPr lang="en-ID" sz="1800" b="1" dirty="0"/>
            <a:t> Allah </a:t>
          </a:r>
          <a:r>
            <a:rPr lang="en-ID" sz="1800" b="1" dirty="0" err="1"/>
            <a:t>tanpa</a:t>
          </a:r>
          <a:r>
            <a:rPr lang="en-ID" sz="1800" b="1" dirty="0"/>
            <a:t> </a:t>
          </a:r>
          <a:r>
            <a:rPr lang="en-ID" sz="1800" b="1" dirty="0" err="1"/>
            <a:t>membiarkan</a:t>
          </a:r>
          <a:r>
            <a:rPr lang="en-ID" sz="1800" b="1" dirty="0"/>
            <a:t> </a:t>
          </a:r>
          <a:r>
            <a:rPr lang="en-ID" sz="1800" b="1" dirty="0" err="1"/>
            <a:t>gangguan</a:t>
          </a:r>
          <a:r>
            <a:rPr lang="en-ID" sz="1800" b="1" dirty="0"/>
            <a:t> </a:t>
          </a:r>
          <a:r>
            <a:rPr lang="en-ID" sz="1800" b="1" dirty="0" err="1"/>
            <a:t>apa</a:t>
          </a:r>
          <a:r>
            <a:rPr lang="en-ID" sz="1800" b="1" dirty="0"/>
            <a:t> pun </a:t>
          </a:r>
          <a:r>
            <a:rPr lang="en-ID" sz="1800" b="1" dirty="0" err="1"/>
            <a:t>memutuskan</a:t>
          </a:r>
          <a:r>
            <a:rPr lang="en-ID" sz="1800" b="1" dirty="0"/>
            <a:t> </a:t>
          </a:r>
          <a:r>
            <a:rPr lang="en-ID" sz="1800" b="1" dirty="0" err="1"/>
            <a:t>ikatan</a:t>
          </a:r>
          <a:r>
            <a:rPr lang="en-ID" sz="1800" b="1" dirty="0"/>
            <a:t> </a:t>
          </a:r>
          <a:r>
            <a:rPr lang="en-ID" sz="1800" b="1" dirty="0" err="1"/>
            <a:t>itu</a:t>
          </a:r>
          <a:endParaRPr lang="en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ID" sz="1700" b="1" dirty="0"/>
            <a:t>Kita </a:t>
          </a:r>
          <a:r>
            <a:rPr lang="en-ID" sz="1700" b="1" dirty="0" err="1"/>
            <a:t>menemukan</a:t>
          </a:r>
          <a:r>
            <a:rPr lang="en-ID" sz="1700" b="1" dirty="0"/>
            <a:t> </a:t>
          </a:r>
          <a:r>
            <a:rPr lang="en-ID" sz="1700" b="1" dirty="0" err="1"/>
            <a:t>tujuan</a:t>
          </a:r>
          <a:r>
            <a:rPr lang="en-ID" sz="1700" b="1" dirty="0"/>
            <a:t> </a:t>
          </a:r>
          <a:r>
            <a:rPr lang="en-ID" sz="1700" b="1" dirty="0" err="1"/>
            <a:t>sejati</a:t>
          </a:r>
          <a:r>
            <a:rPr lang="en-ID" sz="1700" b="1" dirty="0"/>
            <a:t>, </a:t>
          </a:r>
          <a:r>
            <a:rPr lang="en-ID" sz="1700" b="1" dirty="0" err="1"/>
            <a:t>kepuasan</a:t>
          </a:r>
          <a:r>
            <a:rPr lang="en-ID" sz="1700" b="1" dirty="0"/>
            <a:t>, dan </a:t>
          </a:r>
          <a:r>
            <a:rPr lang="en-ID" sz="1700" b="1" dirty="0" err="1"/>
            <a:t>kehidupan</a:t>
          </a:r>
          <a:r>
            <a:rPr lang="en-ID" sz="1700" b="1" dirty="0"/>
            <a:t> yang </a:t>
          </a:r>
          <a:r>
            <a:rPr lang="en-ID" sz="1700" b="1" dirty="0" err="1"/>
            <a:t>berkelimpahan</a:t>
          </a:r>
          <a:r>
            <a:rPr lang="en-ID" sz="1700" b="1" dirty="0"/>
            <a:t> </a:t>
          </a:r>
          <a:r>
            <a:rPr lang="en-ID" sz="1700" b="1" dirty="0" err="1"/>
            <a:t>ketika</a:t>
          </a:r>
          <a:r>
            <a:rPr lang="en-ID" sz="1700" b="1" dirty="0"/>
            <a:t> </a:t>
          </a:r>
          <a:r>
            <a:rPr lang="en-ID" sz="1700" b="1" dirty="0" err="1"/>
            <a:t>kita</a:t>
          </a:r>
          <a:r>
            <a:rPr lang="en-ID" sz="1700" b="1" dirty="0"/>
            <a:t> </a:t>
          </a:r>
          <a:r>
            <a:rPr lang="en-ID" sz="1700" b="1" dirty="0" err="1"/>
            <a:t>dengan</a:t>
          </a:r>
          <a:r>
            <a:rPr lang="en-ID" sz="1700" b="1" dirty="0"/>
            <a:t> </a:t>
          </a:r>
          <a:r>
            <a:rPr lang="en-ID" sz="1700" b="1" dirty="0" err="1"/>
            <a:t>rela</a:t>
          </a:r>
          <a:r>
            <a:rPr lang="en-ID" sz="1700" b="1" dirty="0"/>
            <a:t> </a:t>
          </a:r>
          <a:r>
            <a:rPr lang="en-ID" sz="1700" b="1" dirty="0" err="1"/>
            <a:t>melayani</a:t>
          </a:r>
          <a:r>
            <a:rPr lang="en-ID" sz="1700" b="1" dirty="0"/>
            <a:t> </a:t>
          </a:r>
          <a:r>
            <a:rPr lang="en-ID" sz="1700" b="1" dirty="0" err="1"/>
            <a:t>Pencipta</a:t>
          </a:r>
          <a:r>
            <a:rPr lang="en-ID" sz="1700" b="1" dirty="0"/>
            <a:t> </a:t>
          </a:r>
          <a:r>
            <a:rPr lang="en-ID" sz="1700" b="1" dirty="0" err="1"/>
            <a:t>kita</a:t>
          </a:r>
          <a:r>
            <a:rPr lang="en-ID" sz="1700" b="1" dirty="0"/>
            <a:t> </a:t>
          </a:r>
          <a:r>
            <a:rPr lang="en-ID" sz="1700" b="1" dirty="0" err="1"/>
            <a:t>dengan</a:t>
          </a:r>
          <a:r>
            <a:rPr lang="en-ID" sz="1700" b="1" dirty="0"/>
            <a:t> </a:t>
          </a:r>
          <a:r>
            <a:rPr lang="en-ID" sz="1700" b="1" dirty="0" err="1"/>
            <a:t>kasih</a:t>
          </a:r>
          <a:endParaRPr lang="en" sz="17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/>
            <a:t>Mereka mendengarkan tuduhan itu dalam diam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/>
            <a:t>Mereka memanggil Tuhan sebagai saksi mereka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menerima</a:t>
          </a:r>
          <a:r>
            <a:rPr lang="en-ID" sz="1700" b="1" dirty="0"/>
            <a:t> </a:t>
          </a:r>
          <a:r>
            <a:rPr lang="en-ID" sz="1700" b="1" dirty="0" err="1"/>
            <a:t>untuk</a:t>
          </a:r>
          <a:r>
            <a:rPr lang="en-ID" sz="1700" b="1" dirty="0"/>
            <a:t> </a:t>
          </a:r>
          <a:r>
            <a:rPr lang="en-ID" sz="1700" b="1" dirty="0" err="1"/>
            <a:t>dihukum</a:t>
          </a:r>
          <a:r>
            <a:rPr lang="en-ID" sz="1700" b="1" dirty="0"/>
            <a:t> </a:t>
          </a:r>
          <a:r>
            <a:rPr lang="en-ID" sz="1700" b="1" dirty="0" err="1"/>
            <a:t>jika</a:t>
          </a:r>
          <a:r>
            <a:rPr lang="en-ID" sz="1700" b="1" dirty="0"/>
            <a:t> </a:t>
          </a:r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telah</a:t>
          </a:r>
          <a:r>
            <a:rPr lang="en-ID" sz="1700" b="1" dirty="0"/>
            <a:t> </a:t>
          </a:r>
          <a:r>
            <a:rPr lang="en-ID" sz="1700" b="1" dirty="0" err="1"/>
            <a:t>berdosa</a:t>
          </a:r>
          <a:endParaRPr lang="es-ES" sz="17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ID" sz="1700" b="1" dirty="0" err="1"/>
            <a:t>Mereka</a:t>
          </a:r>
          <a:r>
            <a:rPr lang="en-ID" sz="1700" b="1" dirty="0"/>
            <a:t> </a:t>
          </a:r>
          <a:r>
            <a:rPr lang="en-ID" sz="1700" b="1" dirty="0" err="1"/>
            <a:t>mengungkapkan</a:t>
          </a:r>
          <a:r>
            <a:rPr lang="en-ID" sz="1700" b="1" dirty="0"/>
            <a:t> </a:t>
          </a:r>
          <a:r>
            <a:rPr lang="en-ID" sz="1700" b="1" dirty="0" err="1"/>
            <a:t>motivasi</a:t>
          </a:r>
          <a:r>
            <a:rPr lang="en-ID" sz="1700" b="1" dirty="0"/>
            <a:t> </a:t>
          </a:r>
          <a:r>
            <a:rPr lang="en-ID" sz="1700" b="1" dirty="0" err="1"/>
            <a:t>mereka</a:t>
          </a:r>
          <a:r>
            <a:rPr lang="en-ID" sz="1700" b="1" dirty="0"/>
            <a:t> yang </a:t>
          </a:r>
          <a:r>
            <a:rPr lang="en-ID" sz="1700" b="1" dirty="0" err="1"/>
            <a:t>sebenarnya</a:t>
          </a:r>
          <a:endParaRPr lang="es-ES" sz="17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Melalui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teladan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mereka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kita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dapat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melihat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langkah-langkah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yang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diperlukan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untuk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memulihkan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perdamaian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dalam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situasi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serupa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ketika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berhubungan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dengan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keluarga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gereja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, dan </a:t>
          </a:r>
          <a:r>
            <a:rPr lang="en-ID" sz="1900" b="1" dirty="0" err="1">
              <a:solidFill>
                <a:schemeClr val="tx1"/>
              </a:solidFill>
              <a:effectLst/>
              <a:latin typeface="+mn-lt"/>
            </a:rPr>
            <a:t>komunitas</a:t>
          </a:r>
          <a:r>
            <a:rPr lang="en-ID" sz="19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19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Jangan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terburu-buru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mengambil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kesimpulan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Bicarakan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masalah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sebelum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bertindak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Bersedia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berkorban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untuk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mencapai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persatuan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Berikan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tanggapan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yang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sopan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terhadap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tuduhan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Bersukacita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dan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memuji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Tuhan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ketika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perdamaian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dipulihkan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Mengkomunikasikan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pikiran</a:t>
          </a:r>
          <a:r>
            <a:rPr lang="en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kita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750" b="1" kern="1200" dirty="0"/>
            <a:t>Kasih </a:t>
          </a:r>
          <a:r>
            <a:rPr lang="en-ID" sz="1750" b="1" kern="1200" dirty="0" err="1"/>
            <a:t>adalah</a:t>
          </a:r>
          <a:r>
            <a:rPr lang="en-ID" sz="1750" b="1" kern="1200" dirty="0"/>
            <a:t> </a:t>
          </a:r>
          <a:r>
            <a:rPr lang="en-ID" sz="1750" b="1" kern="1200" dirty="0" err="1"/>
            <a:t>prinsip</a:t>
          </a:r>
          <a:r>
            <a:rPr lang="en-ID" sz="1750" b="1" kern="1200" dirty="0"/>
            <a:t> yang </a:t>
          </a:r>
          <a:r>
            <a:rPr lang="en-ID" sz="1750" b="1" kern="1200" dirty="0" err="1"/>
            <a:t>seharusnya</a:t>
          </a:r>
          <a:r>
            <a:rPr lang="en-ID" sz="1750" b="1" kern="1200" dirty="0"/>
            <a:t> </a:t>
          </a:r>
          <a:r>
            <a:rPr lang="en-ID" sz="1750" b="1" kern="1200" dirty="0" err="1"/>
            <a:t>menuntun</a:t>
          </a:r>
          <a:r>
            <a:rPr lang="en-ID" sz="1750" b="1" kern="1200" dirty="0"/>
            <a:t> </a:t>
          </a:r>
          <a:r>
            <a:rPr lang="en-ID" sz="1750" b="1" kern="1200" dirty="0" err="1"/>
            <a:t>kita</a:t>
          </a:r>
          <a:r>
            <a:rPr lang="en-ID" sz="1750" b="1" kern="1200" dirty="0"/>
            <a:t> </a:t>
          </a:r>
          <a:r>
            <a:rPr lang="en-ID" sz="1750" b="1" kern="1200" dirty="0" err="1"/>
            <a:t>kepada</a:t>
          </a:r>
          <a:r>
            <a:rPr lang="en-ID" sz="1750" b="1" kern="1200" dirty="0"/>
            <a:t> Allah. Kita </a:t>
          </a:r>
          <a:r>
            <a:rPr lang="en-ID" sz="1750" b="1" kern="1200" dirty="0" err="1"/>
            <a:t>mengasihi</a:t>
          </a:r>
          <a:r>
            <a:rPr lang="en-ID" sz="1750" b="1" kern="1200" dirty="0"/>
            <a:t> Dia </a:t>
          </a:r>
          <a:r>
            <a:rPr lang="en-ID" sz="1750" b="1" kern="1200" dirty="0" err="1"/>
            <a:t>karena</a:t>
          </a:r>
          <a:r>
            <a:rPr lang="en-ID" sz="1750" b="1" kern="1200" dirty="0"/>
            <a:t> Dia </a:t>
          </a:r>
          <a:r>
            <a:rPr lang="en-ID" sz="1750" b="1" kern="1200" dirty="0" err="1"/>
            <a:t>terlebih</a:t>
          </a:r>
          <a:r>
            <a:rPr lang="en-ID" sz="1750" b="1" kern="1200" dirty="0"/>
            <a:t> </a:t>
          </a:r>
          <a:r>
            <a:rPr lang="en-ID" sz="1750" b="1" kern="1200" dirty="0" err="1"/>
            <a:t>dahulu</a:t>
          </a:r>
          <a:r>
            <a:rPr lang="en-ID" sz="1750" b="1" kern="1200" dirty="0"/>
            <a:t> </a:t>
          </a:r>
          <a:r>
            <a:rPr lang="en-ID" sz="1750" b="1" kern="1200" dirty="0" err="1"/>
            <a:t>mengasihi</a:t>
          </a:r>
          <a:r>
            <a:rPr lang="en-ID" sz="1750" b="1" kern="1200" dirty="0"/>
            <a:t> </a:t>
          </a:r>
          <a:r>
            <a:rPr lang="en-ID" sz="1750" b="1" kern="1200" dirty="0" err="1"/>
            <a:t>kita</a:t>
          </a:r>
          <a:r>
            <a:rPr lang="en-ID" sz="1750" b="1" kern="1200" dirty="0"/>
            <a:t> (1 Yohanes 4:19)</a:t>
          </a:r>
          <a:endParaRPr lang="en" sz="1750" b="1" kern="1200" dirty="0"/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mengasihi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Tuhan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Allahmu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Inilah</a:t>
          </a:r>
          <a:r>
            <a:rPr lang="en-ID" sz="1800" b="1" kern="1200" dirty="0"/>
            <a:t> </a:t>
          </a:r>
          <a:r>
            <a:rPr lang="en-ID" sz="1800" b="1" kern="1200" dirty="0" err="1"/>
            <a:t>cara</a:t>
          </a:r>
          <a:r>
            <a:rPr lang="en-ID" sz="1800" b="1" kern="1200" dirty="0"/>
            <a:t> </a:t>
          </a:r>
          <a:r>
            <a:rPr lang="en-ID" sz="1800" b="1" kern="1200" dirty="0" err="1"/>
            <a:t>Yosua</a:t>
          </a:r>
          <a:r>
            <a:rPr lang="en-ID" sz="1800" b="1" kern="1200" dirty="0"/>
            <a:t> </a:t>
          </a:r>
          <a:r>
            <a:rPr lang="en-ID" sz="1800" b="1" kern="1200" dirty="0" err="1"/>
            <a:t>menunjukkan</a:t>
          </a:r>
          <a:r>
            <a:rPr lang="en-ID" sz="1800" b="1" kern="1200" dirty="0"/>
            <a:t> </a:t>
          </a:r>
          <a:r>
            <a:rPr lang="en-ID" sz="1800" b="1" kern="1200" dirty="0" err="1"/>
            <a:t>perilaku</a:t>
          </a:r>
          <a:r>
            <a:rPr lang="en-ID" sz="1800" b="1" kern="1200" dirty="0"/>
            <a:t> yang </a:t>
          </a:r>
          <a:r>
            <a:rPr lang="en-ID" sz="1800" b="1" kern="1200" dirty="0" err="1"/>
            <a:t>diharapkan</a:t>
          </a:r>
          <a:r>
            <a:rPr lang="en-ID" sz="1800" b="1" kern="1200" dirty="0"/>
            <a:t> </a:t>
          </a:r>
          <a:r>
            <a:rPr lang="en-ID" sz="1800" b="1" kern="1200" dirty="0" err="1"/>
            <a:t>dari</a:t>
          </a:r>
          <a:r>
            <a:rPr lang="en-ID" sz="1800" b="1" kern="1200" dirty="0"/>
            <a:t> </a:t>
          </a:r>
          <a:r>
            <a:rPr lang="en-ID" sz="1800" b="1" kern="1200" dirty="0" err="1"/>
            <a:t>mereka</a:t>
          </a:r>
          <a:r>
            <a:rPr lang="en-ID" sz="1800" b="1" kern="1200" dirty="0"/>
            <a:t> yang </a:t>
          </a:r>
          <a:r>
            <a:rPr lang="en-ID" sz="1800" b="1" kern="1200" dirty="0" err="1"/>
            <a:t>memilih</a:t>
          </a:r>
          <a:r>
            <a:rPr lang="en-ID" sz="1800" b="1" kern="1200" dirty="0"/>
            <a:t> </a:t>
          </a:r>
          <a:r>
            <a:rPr lang="en-ID" sz="1800" b="1" kern="1200" dirty="0" err="1"/>
            <a:t>untuk</a:t>
          </a:r>
          <a:r>
            <a:rPr lang="en-ID" sz="1800" b="1" kern="1200" dirty="0"/>
            <a:t> </a:t>
          </a:r>
          <a:r>
            <a:rPr lang="en-ID" sz="1800" b="1" kern="1200" dirty="0" err="1"/>
            <a:t>berjalan</a:t>
          </a:r>
          <a:r>
            <a:rPr lang="en-ID" sz="1800" b="1" kern="1200" dirty="0"/>
            <a:t> </a:t>
          </a:r>
          <a:r>
            <a:rPr lang="en-ID" sz="1800" b="1" kern="1200" dirty="0" err="1"/>
            <a:t>bersama</a:t>
          </a:r>
          <a:r>
            <a:rPr lang="en-ID" sz="1800" b="1" kern="1200" dirty="0"/>
            <a:t> Allah</a:t>
          </a:r>
          <a:endParaRPr lang="en" sz="1800" b="1" kern="120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berjalan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dalam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ketaatan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kepada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 err="1"/>
            <a:t>Ketaatan</a:t>
          </a:r>
          <a:r>
            <a:rPr lang="en-ID" sz="1800" b="1" kern="1200" dirty="0"/>
            <a:t> </a:t>
          </a:r>
          <a:r>
            <a:rPr lang="en-ID" sz="1800" b="1" kern="1200" dirty="0" err="1"/>
            <a:t>adalah</a:t>
          </a:r>
          <a:r>
            <a:rPr lang="en-ID" sz="1800" b="1" kern="1200" dirty="0"/>
            <a:t> </a:t>
          </a:r>
          <a:r>
            <a:rPr lang="en-ID" sz="1800" b="1" kern="1200" dirty="0" err="1"/>
            <a:t>hasil</a:t>
          </a:r>
          <a:r>
            <a:rPr lang="en-ID" sz="1800" b="1" kern="1200" dirty="0"/>
            <a:t> </a:t>
          </a:r>
          <a:r>
            <a:rPr lang="en-ID" sz="1800" b="1" kern="1200" dirty="0" err="1"/>
            <a:t>alami</a:t>
          </a:r>
          <a:r>
            <a:rPr lang="en-ID" sz="1800" b="1" kern="1200" dirty="0"/>
            <a:t> </a:t>
          </a:r>
          <a:r>
            <a:rPr lang="en-ID" sz="1800" b="1" kern="1200" dirty="0" err="1"/>
            <a:t>dari</a:t>
          </a:r>
          <a:r>
            <a:rPr lang="en-ID" sz="1800" b="1" kern="1200" dirty="0"/>
            <a:t> </a:t>
          </a:r>
          <a:r>
            <a:rPr lang="en-ID" sz="1800" b="1" kern="1200" dirty="0" err="1"/>
            <a:t>hati</a:t>
          </a:r>
          <a:r>
            <a:rPr lang="en-ID" sz="1800" b="1" kern="1200" dirty="0"/>
            <a:t> yang </a:t>
          </a:r>
          <a:r>
            <a:rPr lang="en-ID" sz="1800" b="1" kern="1200" dirty="0" err="1"/>
            <a:t>bersyukur</a:t>
          </a:r>
          <a:r>
            <a:rPr lang="en-ID" sz="1800" b="1" kern="1200" dirty="0"/>
            <a:t> yang </a:t>
          </a:r>
          <a:r>
            <a:rPr lang="en-ID" sz="1800" b="1" kern="1200" dirty="0" err="1"/>
            <a:t>memahami</a:t>
          </a:r>
          <a:r>
            <a:rPr lang="en-ID" sz="1800" b="1" kern="1200" dirty="0"/>
            <a:t> </a:t>
          </a:r>
          <a:r>
            <a:rPr lang="en-ID" sz="1800" b="1" kern="1200" dirty="0" err="1"/>
            <a:t>apa</a:t>
          </a:r>
          <a:r>
            <a:rPr lang="en-ID" sz="1800" b="1" kern="1200" dirty="0"/>
            <a:t> yang </a:t>
          </a:r>
          <a:r>
            <a:rPr lang="en-ID" sz="1800" b="1" kern="1200" dirty="0" err="1"/>
            <a:t>telah</a:t>
          </a:r>
          <a:r>
            <a:rPr lang="en-ID" sz="1800" b="1" kern="1200" dirty="0"/>
            <a:t> Allah </a:t>
          </a:r>
          <a:r>
            <a:rPr lang="en-ID" sz="1800" b="1" kern="1200" dirty="0" err="1"/>
            <a:t>lakukan</a:t>
          </a:r>
          <a:endParaRPr lang="en" sz="1800" b="1" kern="1200" dirty="0"/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Untuk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menaati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perintah</a:t>
          </a:r>
          <a:r>
            <a:rPr lang="en-ID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-Nya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800" b="1" kern="1200" dirty="0"/>
            <a:t>Kita </a:t>
          </a:r>
          <a:r>
            <a:rPr lang="en-ID" sz="1800" b="1" kern="1200" dirty="0" err="1"/>
            <a:t>harus</a:t>
          </a:r>
          <a:r>
            <a:rPr lang="en-ID" sz="1800" b="1" kern="1200" dirty="0"/>
            <a:t> </a:t>
          </a:r>
          <a:r>
            <a:rPr lang="en-ID" sz="1800" b="1" kern="1200" dirty="0" err="1"/>
            <a:t>berpegang</a:t>
          </a:r>
          <a:r>
            <a:rPr lang="en-ID" sz="1800" b="1" kern="1200" dirty="0"/>
            <a:t> </a:t>
          </a:r>
          <a:r>
            <a:rPr lang="en-ID" sz="1800" b="1" kern="1200" dirty="0" err="1"/>
            <a:t>teguh</a:t>
          </a:r>
          <a:r>
            <a:rPr lang="en-ID" sz="1800" b="1" kern="1200" dirty="0"/>
            <a:t> </a:t>
          </a:r>
          <a:r>
            <a:rPr lang="en-ID" sz="1800" b="1" kern="1200" dirty="0" err="1"/>
            <a:t>kepada</a:t>
          </a:r>
          <a:r>
            <a:rPr lang="en-ID" sz="1800" b="1" kern="1200" dirty="0"/>
            <a:t> Allah </a:t>
          </a:r>
          <a:r>
            <a:rPr lang="en-ID" sz="1800" b="1" kern="1200" dirty="0" err="1"/>
            <a:t>tanpa</a:t>
          </a:r>
          <a:r>
            <a:rPr lang="en-ID" sz="1800" b="1" kern="1200" dirty="0"/>
            <a:t> </a:t>
          </a:r>
          <a:r>
            <a:rPr lang="en-ID" sz="1800" b="1" kern="1200" dirty="0" err="1"/>
            <a:t>membiarkan</a:t>
          </a:r>
          <a:r>
            <a:rPr lang="en-ID" sz="1800" b="1" kern="1200" dirty="0"/>
            <a:t> </a:t>
          </a:r>
          <a:r>
            <a:rPr lang="en-ID" sz="1800" b="1" kern="1200" dirty="0" err="1"/>
            <a:t>gangguan</a:t>
          </a:r>
          <a:r>
            <a:rPr lang="en-ID" sz="1800" b="1" kern="1200" dirty="0"/>
            <a:t> </a:t>
          </a:r>
          <a:r>
            <a:rPr lang="en-ID" sz="1800" b="1" kern="1200" dirty="0" err="1"/>
            <a:t>apa</a:t>
          </a:r>
          <a:r>
            <a:rPr lang="en-ID" sz="1800" b="1" kern="1200" dirty="0"/>
            <a:t> pun </a:t>
          </a:r>
          <a:r>
            <a:rPr lang="en-ID" sz="1800" b="1" kern="1200" dirty="0" err="1"/>
            <a:t>memutuskan</a:t>
          </a:r>
          <a:r>
            <a:rPr lang="en-ID" sz="1800" b="1" kern="1200" dirty="0"/>
            <a:t> </a:t>
          </a:r>
          <a:r>
            <a:rPr lang="en-ID" sz="1800" b="1" kern="1200" dirty="0" err="1"/>
            <a:t>ikatan</a:t>
          </a:r>
          <a:r>
            <a:rPr lang="en-ID" sz="1800" b="1" kern="1200" dirty="0"/>
            <a:t> </a:t>
          </a:r>
          <a:r>
            <a:rPr lang="en-ID" sz="1800" b="1" kern="1200" dirty="0" err="1"/>
            <a:t>itu</a:t>
          </a:r>
          <a:endParaRPr lang="en" sz="18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solidFill>
                <a:schemeClr val="tx1"/>
              </a:solidFill>
            </a:rPr>
            <a:t>Untuk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berpegang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teguh</a:t>
          </a:r>
          <a:r>
            <a:rPr lang="en-ID" sz="1900" b="1" kern="1200" dirty="0">
              <a:solidFill>
                <a:schemeClr val="tx1"/>
              </a:solidFill>
            </a:rPr>
            <a:t> </a:t>
          </a:r>
          <a:r>
            <a:rPr lang="en-ID" sz="1900" b="1" kern="1200" dirty="0" err="1">
              <a:solidFill>
                <a:schemeClr val="tx1"/>
              </a:solidFill>
            </a:rPr>
            <a:t>kepada</a:t>
          </a:r>
          <a:r>
            <a:rPr lang="en-ID" sz="1900" b="1" kern="1200" dirty="0">
              <a:solidFill>
                <a:schemeClr val="tx1"/>
              </a:solidFill>
            </a:rPr>
            <a:t>-Nya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ID" sz="1700" b="1" kern="1200" dirty="0"/>
            <a:t>Kita </a:t>
          </a:r>
          <a:r>
            <a:rPr lang="en-ID" sz="1700" b="1" kern="1200" dirty="0" err="1"/>
            <a:t>menemukan</a:t>
          </a:r>
          <a:r>
            <a:rPr lang="en-ID" sz="1700" b="1" kern="1200" dirty="0"/>
            <a:t> </a:t>
          </a:r>
          <a:r>
            <a:rPr lang="en-ID" sz="1700" b="1" kern="1200" dirty="0" err="1"/>
            <a:t>tujuan</a:t>
          </a:r>
          <a:r>
            <a:rPr lang="en-ID" sz="1700" b="1" kern="1200" dirty="0"/>
            <a:t> </a:t>
          </a:r>
          <a:r>
            <a:rPr lang="en-ID" sz="1700" b="1" kern="1200" dirty="0" err="1"/>
            <a:t>sejati</a:t>
          </a:r>
          <a:r>
            <a:rPr lang="en-ID" sz="1700" b="1" kern="1200" dirty="0"/>
            <a:t>, </a:t>
          </a:r>
          <a:r>
            <a:rPr lang="en-ID" sz="1700" b="1" kern="1200" dirty="0" err="1"/>
            <a:t>kepuasan</a:t>
          </a:r>
          <a:r>
            <a:rPr lang="en-ID" sz="1700" b="1" kern="1200" dirty="0"/>
            <a:t>, dan </a:t>
          </a:r>
          <a:r>
            <a:rPr lang="en-ID" sz="1700" b="1" kern="1200" dirty="0" err="1"/>
            <a:t>kehidupan</a:t>
          </a:r>
          <a:r>
            <a:rPr lang="en-ID" sz="1700" b="1" kern="1200" dirty="0"/>
            <a:t> yang </a:t>
          </a:r>
          <a:r>
            <a:rPr lang="en-ID" sz="1700" b="1" kern="1200" dirty="0" err="1"/>
            <a:t>berkelimpahan</a:t>
          </a:r>
          <a:r>
            <a:rPr lang="en-ID" sz="1700" b="1" kern="1200" dirty="0"/>
            <a:t> </a:t>
          </a:r>
          <a:r>
            <a:rPr lang="en-ID" sz="1700" b="1" kern="1200" dirty="0" err="1"/>
            <a:t>ketika</a:t>
          </a:r>
          <a:r>
            <a:rPr lang="en-ID" sz="1700" b="1" kern="1200" dirty="0"/>
            <a:t> </a:t>
          </a:r>
          <a:r>
            <a:rPr lang="en-ID" sz="1700" b="1" kern="1200" dirty="0" err="1"/>
            <a:t>kita</a:t>
          </a:r>
          <a:r>
            <a:rPr lang="en-ID" sz="1700" b="1" kern="1200" dirty="0"/>
            <a:t> </a:t>
          </a:r>
          <a:r>
            <a:rPr lang="en-ID" sz="1700" b="1" kern="1200" dirty="0" err="1"/>
            <a:t>dengan</a:t>
          </a:r>
          <a:r>
            <a:rPr lang="en-ID" sz="1700" b="1" kern="1200" dirty="0"/>
            <a:t> </a:t>
          </a:r>
          <a:r>
            <a:rPr lang="en-ID" sz="1700" b="1" kern="1200" dirty="0" err="1"/>
            <a:t>rela</a:t>
          </a:r>
          <a:r>
            <a:rPr lang="en-ID" sz="1700" b="1" kern="1200" dirty="0"/>
            <a:t> </a:t>
          </a:r>
          <a:r>
            <a:rPr lang="en-ID" sz="1700" b="1" kern="1200" dirty="0" err="1"/>
            <a:t>melayani</a:t>
          </a:r>
          <a:r>
            <a:rPr lang="en-ID" sz="1700" b="1" kern="1200" dirty="0"/>
            <a:t> </a:t>
          </a:r>
          <a:r>
            <a:rPr lang="en-ID" sz="1700" b="1" kern="1200" dirty="0" err="1"/>
            <a:t>Pencipta</a:t>
          </a:r>
          <a:r>
            <a:rPr lang="en-ID" sz="1700" b="1" kern="1200" dirty="0"/>
            <a:t> </a:t>
          </a:r>
          <a:r>
            <a:rPr lang="en-ID" sz="1700" b="1" kern="1200" dirty="0" err="1"/>
            <a:t>kita</a:t>
          </a:r>
          <a:r>
            <a:rPr lang="en-ID" sz="1700" b="1" kern="1200" dirty="0"/>
            <a:t> </a:t>
          </a:r>
          <a:r>
            <a:rPr lang="en-ID" sz="1700" b="1" kern="1200" dirty="0" err="1"/>
            <a:t>dengan</a:t>
          </a:r>
          <a:r>
            <a:rPr lang="en-ID" sz="1700" b="1" kern="1200" dirty="0"/>
            <a:t> </a:t>
          </a:r>
          <a:r>
            <a:rPr lang="en-ID" sz="1700" b="1" kern="1200" dirty="0" err="1"/>
            <a:t>kasih</a:t>
          </a:r>
          <a:endParaRPr lang="en" sz="1700" b="1" kern="1200" dirty="0"/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 err="1">
              <a:solidFill>
                <a:schemeClr val="tx1"/>
              </a:solidFill>
            </a:rPr>
            <a:t>Untuk</a:t>
          </a:r>
          <a:r>
            <a:rPr lang="en-ID" sz="1600" b="1" kern="1200" dirty="0">
              <a:solidFill>
                <a:schemeClr val="tx1"/>
              </a:solidFill>
            </a:rPr>
            <a:t> </a:t>
          </a:r>
          <a:r>
            <a:rPr lang="en-ID" sz="1600" b="1" kern="1200" dirty="0" err="1">
              <a:solidFill>
                <a:schemeClr val="tx1"/>
              </a:solidFill>
            </a:rPr>
            <a:t>melayani</a:t>
          </a:r>
          <a:r>
            <a:rPr lang="en-ID" sz="1600" b="1" kern="1200" dirty="0">
              <a:solidFill>
                <a:schemeClr val="tx1"/>
              </a:solidFill>
            </a:rPr>
            <a:t> Dia </a:t>
          </a:r>
          <a:r>
            <a:rPr lang="en-ID" sz="1600" b="1" kern="1200" dirty="0" err="1">
              <a:solidFill>
                <a:schemeClr val="tx1"/>
              </a:solidFill>
            </a:rPr>
            <a:t>dengan</a:t>
          </a:r>
          <a:r>
            <a:rPr lang="en-ID" sz="1600" b="1" kern="1200" dirty="0">
              <a:solidFill>
                <a:schemeClr val="tx1"/>
              </a:solidFill>
            </a:rPr>
            <a:t> </a:t>
          </a:r>
          <a:r>
            <a:rPr lang="en-ID" sz="1600" b="1" kern="1200" dirty="0" err="1">
              <a:solidFill>
                <a:schemeClr val="tx1"/>
              </a:solidFill>
            </a:rPr>
            <a:t>segenap</a:t>
          </a:r>
          <a:r>
            <a:rPr lang="en-ID" sz="1600" b="1" kern="1200" dirty="0">
              <a:solidFill>
                <a:schemeClr val="tx1"/>
              </a:solidFill>
            </a:rPr>
            <a:t> </a:t>
          </a:r>
          <a:r>
            <a:rPr lang="en-ID" sz="1600" b="1" kern="1200" dirty="0" err="1">
              <a:solidFill>
                <a:schemeClr val="tx1"/>
              </a:solidFill>
            </a:rPr>
            <a:t>hati</a:t>
          </a:r>
          <a:r>
            <a:rPr lang="en-ID" sz="1600" b="1" kern="1200" dirty="0">
              <a:solidFill>
                <a:schemeClr val="tx1"/>
              </a:solidFill>
            </a:rPr>
            <a:t> dan </a:t>
          </a:r>
          <a:r>
            <a:rPr lang="en-ID" sz="1600" b="1" kern="1200" dirty="0" err="1">
              <a:solidFill>
                <a:schemeClr val="tx1"/>
              </a:solidFill>
            </a:rPr>
            <a:t>dengan</a:t>
          </a:r>
          <a:r>
            <a:rPr lang="en-ID" sz="1600" b="1" kern="1200" dirty="0">
              <a:solidFill>
                <a:schemeClr val="tx1"/>
              </a:solidFill>
            </a:rPr>
            <a:t> </a:t>
          </a:r>
          <a:r>
            <a:rPr lang="en-ID" sz="1600" b="1" kern="1200" dirty="0" err="1">
              <a:solidFill>
                <a:schemeClr val="tx1"/>
              </a:solidFill>
            </a:rPr>
            <a:t>segenap</a:t>
          </a:r>
          <a:r>
            <a:rPr lang="en-ID" sz="1600" b="1" kern="1200" dirty="0">
              <a:solidFill>
                <a:schemeClr val="tx1"/>
              </a:solidFill>
            </a:rPr>
            <a:t> </a:t>
          </a:r>
          <a:r>
            <a:rPr lang="en-ID" sz="1600" b="1" kern="1200" dirty="0" err="1">
              <a:solidFill>
                <a:schemeClr val="tx1"/>
              </a:solidFill>
            </a:rPr>
            <a:t>jiwa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Mereka mendengarkan tuduhan itu dalam diam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Mereka memanggil Tuhan sebagai saksi mereka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menerima</a:t>
          </a:r>
          <a:r>
            <a:rPr lang="en-ID" sz="1700" b="1" kern="1200" dirty="0"/>
            <a:t> </a:t>
          </a:r>
          <a:r>
            <a:rPr lang="en-ID" sz="1700" b="1" kern="1200" dirty="0" err="1"/>
            <a:t>untuk</a:t>
          </a:r>
          <a:r>
            <a:rPr lang="en-ID" sz="1700" b="1" kern="1200" dirty="0"/>
            <a:t> </a:t>
          </a:r>
          <a:r>
            <a:rPr lang="en-ID" sz="1700" b="1" kern="1200" dirty="0" err="1"/>
            <a:t>dihukum</a:t>
          </a:r>
          <a:r>
            <a:rPr lang="en-ID" sz="1700" b="1" kern="1200" dirty="0"/>
            <a:t> </a:t>
          </a:r>
          <a:r>
            <a:rPr lang="en-ID" sz="1700" b="1" kern="1200" dirty="0" err="1"/>
            <a:t>jika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telah</a:t>
          </a:r>
          <a:r>
            <a:rPr lang="en-ID" sz="1700" b="1" kern="1200" dirty="0"/>
            <a:t> </a:t>
          </a:r>
          <a:r>
            <a:rPr lang="en-ID" sz="1700" b="1" kern="1200" dirty="0" err="1"/>
            <a:t>berdosa</a:t>
          </a:r>
          <a:endParaRPr lang="es-ES" sz="17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b="1" kern="1200" dirty="0" err="1"/>
            <a:t>Mereka</a:t>
          </a:r>
          <a:r>
            <a:rPr lang="en-ID" sz="1700" b="1" kern="1200" dirty="0"/>
            <a:t> </a:t>
          </a:r>
          <a:r>
            <a:rPr lang="en-ID" sz="1700" b="1" kern="1200" dirty="0" err="1"/>
            <a:t>mengungkapkan</a:t>
          </a:r>
          <a:r>
            <a:rPr lang="en-ID" sz="1700" b="1" kern="1200" dirty="0"/>
            <a:t> </a:t>
          </a:r>
          <a:r>
            <a:rPr lang="en-ID" sz="1700" b="1" kern="1200" dirty="0" err="1"/>
            <a:t>motivasi</a:t>
          </a:r>
          <a:r>
            <a:rPr lang="en-ID" sz="1700" b="1" kern="1200" dirty="0"/>
            <a:t> </a:t>
          </a:r>
          <a:r>
            <a:rPr lang="en-ID" sz="1700" b="1" kern="1200" dirty="0" err="1"/>
            <a:t>mereka</a:t>
          </a:r>
          <a:r>
            <a:rPr lang="en-ID" sz="1700" b="1" kern="1200" dirty="0"/>
            <a:t> yang </a:t>
          </a:r>
          <a:r>
            <a:rPr lang="en-ID" sz="1700" b="1" kern="1200" dirty="0" err="1"/>
            <a:t>sebenarnya</a:t>
          </a:r>
          <a:endParaRPr lang="es-ES" sz="17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Melalui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teladan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mereka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kita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dapat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melihat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langkah-langkah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yang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diperlukan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untuk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memulihkan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perdamaian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dalam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situasi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serupa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ketika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berhubungan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dengan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keluarga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gereja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, dan </a:t>
          </a:r>
          <a:r>
            <a:rPr lang="en-ID" sz="1900" b="1" kern="1200" dirty="0" err="1">
              <a:solidFill>
                <a:schemeClr val="tx1"/>
              </a:solidFill>
              <a:effectLst/>
              <a:latin typeface="+mn-lt"/>
            </a:rPr>
            <a:t>komunitas</a:t>
          </a:r>
          <a:r>
            <a:rPr lang="en-ID" sz="19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19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Mengkomunikasikan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pikiran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kita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Jangan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terburu-buru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mengambil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kesimpulan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Bicarakan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masalah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sebelum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bertindak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Bersedia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berkorban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untuk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mencapai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persatuan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Berikan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tanggapan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yang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sopan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terhadap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tuduhan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Bersukacita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dan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memuji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Tuhan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ketika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perdamaian</a:t>
          </a:r>
          <a:r>
            <a:rPr lang="en-ID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ID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dipulihkan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HIDUP DI NEGERI INI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7893624" y="651944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11 for December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261224" y="4487435"/>
            <a:ext cx="75393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Jawaban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lemah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lembut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meredakan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kegeraman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tetapi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perkataan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pedas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membangkitkan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marah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Amsal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9868A2"/>
                </a:solidFill>
              </a:rPr>
              <a:t>Pidato</a:t>
            </a:r>
            <a:r>
              <a:rPr lang="en-ID" sz="2000" b="1" dirty="0">
                <a:solidFill>
                  <a:srgbClr val="9868A2"/>
                </a:solidFill>
              </a:rPr>
              <a:t> </a:t>
            </a:r>
            <a:r>
              <a:rPr lang="en-ID" sz="2000" b="1" dirty="0" err="1">
                <a:solidFill>
                  <a:srgbClr val="9868A2"/>
                </a:solidFill>
              </a:rPr>
              <a:t>Perpisahan</a:t>
            </a:r>
            <a:r>
              <a:rPr lang="en-ID" sz="2000" b="1" dirty="0">
                <a:solidFill>
                  <a:srgbClr val="9868A2"/>
                </a:solidFill>
              </a:rPr>
              <a:t> (</a:t>
            </a:r>
            <a:r>
              <a:rPr lang="en-ID" sz="2000" b="1" dirty="0" err="1">
                <a:solidFill>
                  <a:srgbClr val="9868A2"/>
                </a:solidFill>
              </a:rPr>
              <a:t>Yosua</a:t>
            </a:r>
            <a:r>
              <a:rPr lang="en-ID" sz="2000" b="1" dirty="0">
                <a:solidFill>
                  <a:srgbClr val="9868A2"/>
                </a:solidFill>
              </a:rPr>
              <a:t> 22:1-8)</a:t>
            </a:r>
            <a:endParaRPr lang="en" sz="2000" b="1" dirty="0">
              <a:solidFill>
                <a:srgbClr val="9868A2"/>
              </a:solidFill>
            </a:endParaRPr>
          </a:p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9B6260"/>
                </a:solidFill>
              </a:rPr>
              <a:t>Penyebab</a:t>
            </a:r>
            <a:r>
              <a:rPr lang="en-ID" sz="2000" b="1" dirty="0">
                <a:solidFill>
                  <a:srgbClr val="9B6260"/>
                </a:solidFill>
              </a:rPr>
              <a:t> </a:t>
            </a:r>
            <a:r>
              <a:rPr lang="en-ID" sz="2000" b="1" dirty="0" err="1">
                <a:solidFill>
                  <a:srgbClr val="9B6260"/>
                </a:solidFill>
              </a:rPr>
              <a:t>konflik</a:t>
            </a:r>
            <a:r>
              <a:rPr lang="en-ID" sz="2000" b="1" dirty="0">
                <a:solidFill>
                  <a:srgbClr val="9B6260"/>
                </a:solidFill>
              </a:rPr>
              <a:t> (</a:t>
            </a:r>
            <a:r>
              <a:rPr lang="en-ID" sz="2000" b="1" dirty="0" err="1">
                <a:solidFill>
                  <a:srgbClr val="9B6260"/>
                </a:solidFill>
              </a:rPr>
              <a:t>Yosua</a:t>
            </a:r>
            <a:r>
              <a:rPr lang="en-ID" sz="2000" b="1" dirty="0">
                <a:solidFill>
                  <a:srgbClr val="9B6260"/>
                </a:solidFill>
              </a:rPr>
              <a:t> 22:10-12)</a:t>
            </a:r>
            <a:endParaRPr lang="en" sz="2000" b="1" dirty="0">
              <a:solidFill>
                <a:srgbClr val="9B6260"/>
              </a:solidFill>
            </a:endParaRPr>
          </a:p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5F9199"/>
                </a:solidFill>
              </a:rPr>
              <a:t>Tuduhan</a:t>
            </a:r>
            <a:r>
              <a:rPr lang="en-ID" sz="2000" b="1" dirty="0">
                <a:solidFill>
                  <a:srgbClr val="5F9199"/>
                </a:solidFill>
              </a:rPr>
              <a:t> (</a:t>
            </a:r>
            <a:r>
              <a:rPr lang="en-ID" sz="2000" b="1" dirty="0" err="1">
                <a:solidFill>
                  <a:srgbClr val="5F9199"/>
                </a:solidFill>
              </a:rPr>
              <a:t>Yosua</a:t>
            </a:r>
            <a:r>
              <a:rPr lang="en-ID" sz="2000" b="1" dirty="0">
                <a:solidFill>
                  <a:srgbClr val="5F9199"/>
                </a:solidFill>
              </a:rPr>
              <a:t> 22:13-20)</a:t>
            </a:r>
            <a:endParaRPr lang="en" sz="2000" b="1" dirty="0">
              <a:solidFill>
                <a:srgbClr val="5F9199"/>
              </a:solidFill>
            </a:endParaRPr>
          </a:p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729C63"/>
                </a:solidFill>
              </a:rPr>
              <a:t>Jawaban</a:t>
            </a:r>
            <a:r>
              <a:rPr lang="en-ID" sz="2000" b="1" dirty="0">
                <a:solidFill>
                  <a:srgbClr val="729C63"/>
                </a:solidFill>
              </a:rPr>
              <a:t> yang </a:t>
            </a:r>
            <a:r>
              <a:rPr lang="en-ID" sz="2000" b="1" dirty="0" err="1">
                <a:solidFill>
                  <a:srgbClr val="729C63"/>
                </a:solidFill>
              </a:rPr>
              <a:t>baik</a:t>
            </a:r>
            <a:r>
              <a:rPr lang="en-ID" sz="2000" b="1" dirty="0">
                <a:solidFill>
                  <a:srgbClr val="729C63"/>
                </a:solidFill>
              </a:rPr>
              <a:t> (</a:t>
            </a:r>
            <a:r>
              <a:rPr lang="en-ID" sz="2000" b="1" dirty="0" err="1">
                <a:solidFill>
                  <a:srgbClr val="729C63"/>
                </a:solidFill>
              </a:rPr>
              <a:t>Yosua</a:t>
            </a:r>
            <a:r>
              <a:rPr lang="en-ID" sz="2000" b="1" dirty="0">
                <a:solidFill>
                  <a:srgbClr val="729C63"/>
                </a:solidFill>
              </a:rPr>
              <a:t> 22:21-29)</a:t>
            </a:r>
            <a:endParaRPr lang="en" sz="2000" b="1" dirty="0">
              <a:solidFill>
                <a:srgbClr val="729C63"/>
              </a:solidFill>
            </a:endParaRPr>
          </a:p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9B8F61"/>
                </a:solidFill>
              </a:rPr>
              <a:t>Rekonsiliasi</a:t>
            </a:r>
            <a:r>
              <a:rPr lang="en-ID" sz="2000" b="1" dirty="0">
                <a:solidFill>
                  <a:srgbClr val="9B8F61"/>
                </a:solidFill>
              </a:rPr>
              <a:t> (</a:t>
            </a:r>
            <a:r>
              <a:rPr lang="en-ID" sz="2000" b="1" dirty="0" err="1">
                <a:solidFill>
                  <a:srgbClr val="9B8F61"/>
                </a:solidFill>
              </a:rPr>
              <a:t>Yosua</a:t>
            </a:r>
            <a:r>
              <a:rPr lang="en-ID" sz="2000" b="1" dirty="0">
                <a:solidFill>
                  <a:srgbClr val="9B8F61"/>
                </a:solidFill>
              </a:rPr>
              <a:t> 22:30-34)</a:t>
            </a:r>
            <a:endParaRPr lang="en" sz="2000" b="1" dirty="0">
              <a:solidFill>
                <a:srgbClr val="9B8F6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beberapa</a:t>
            </a:r>
            <a:r>
              <a:rPr lang="en-ID" sz="2000" b="1" dirty="0"/>
              <a:t> </a:t>
            </a:r>
            <a:r>
              <a:rPr lang="en-ID" sz="2000" b="1" dirty="0" err="1"/>
              <a:t>tahun</a:t>
            </a:r>
            <a:r>
              <a:rPr lang="en-ID" sz="2000" b="1" dirty="0"/>
              <a:t> </a:t>
            </a:r>
            <a:r>
              <a:rPr lang="en-ID" sz="2000" b="1" dirty="0" err="1"/>
              <a:t>berperang</a:t>
            </a:r>
            <a:r>
              <a:rPr lang="en-ID" sz="2000" b="1" dirty="0"/>
              <a:t>, Israel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menaklukkan</a:t>
            </a:r>
            <a:r>
              <a:rPr lang="en-ID" sz="2000" b="1" dirty="0"/>
              <a:t> Kanaan, </a:t>
            </a: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penduduknya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diusir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886200"/>
            <a:ext cx="5448572" cy="2751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08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Akhirnya</a:t>
            </a:r>
            <a:r>
              <a:rPr lang="en-ID" sz="2000" b="1" dirty="0"/>
              <a:t>, </a:t>
            </a:r>
            <a:r>
              <a:rPr lang="en-ID" sz="2000" b="1" dirty="0" err="1"/>
              <a:t>waktu</a:t>
            </a:r>
            <a:r>
              <a:rPr lang="en-ID" sz="2000" b="1" dirty="0"/>
              <a:t> </a:t>
            </a:r>
            <a:r>
              <a:rPr lang="en-ID" sz="2000" b="1" dirty="0" err="1"/>
              <a:t>perpisahan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tiba</a:t>
            </a:r>
            <a:r>
              <a:rPr lang="en-ID" sz="2000" b="1" dirty="0"/>
              <a:t>. </a:t>
            </a: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memberkati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dan </a:t>
            </a:r>
            <a:r>
              <a:rPr lang="en-ID" sz="2000" b="1" dirty="0" err="1"/>
              <a:t>menasihati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terus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di </a:t>
            </a:r>
            <a:r>
              <a:rPr lang="en-ID" sz="2000" b="1" dirty="0" err="1"/>
              <a:t>jalan</a:t>
            </a:r>
            <a:r>
              <a:rPr lang="en-ID" sz="2000" b="1" dirty="0"/>
              <a:t> Allah,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membubarkan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perpisahan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dibayangi</a:t>
            </a:r>
            <a:r>
              <a:rPr lang="en-ID" sz="2000" b="1" dirty="0"/>
              <a:t> oleh </a:t>
            </a:r>
            <a:r>
              <a:rPr lang="en-ID" sz="2000" b="1" dirty="0" err="1"/>
              <a:t>kesalahpahaman</a:t>
            </a:r>
            <a:r>
              <a:rPr lang="en-ID" sz="2000" b="1" dirty="0"/>
              <a:t> </a:t>
            </a:r>
            <a:r>
              <a:rPr lang="en-ID" sz="2000" b="1" dirty="0" err="1"/>
              <a:t>serius</a:t>
            </a:r>
            <a:r>
              <a:rPr lang="en-ID" sz="2000" b="1" dirty="0"/>
              <a:t> yang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mudah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menghancurkan</a:t>
            </a:r>
            <a:r>
              <a:rPr lang="en-ID" sz="2000" b="1" dirty="0"/>
              <a:t> </a:t>
            </a:r>
            <a:r>
              <a:rPr lang="en-ID" sz="2000" b="1" dirty="0" err="1"/>
              <a:t>persatuan</a:t>
            </a:r>
            <a:r>
              <a:rPr lang="en-ID" sz="2000" b="1" dirty="0"/>
              <a:t> </a:t>
            </a:r>
            <a:r>
              <a:rPr lang="en-ID" sz="2000" b="1" dirty="0" err="1"/>
              <a:t>bangsa</a:t>
            </a:r>
            <a:r>
              <a:rPr lang="en-ID" sz="2000" b="1" dirty="0"/>
              <a:t> Israel.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Dua </a:t>
            </a:r>
            <a:r>
              <a:rPr lang="en-ID" sz="2000" b="1" dirty="0" err="1"/>
              <a:t>setengah</a:t>
            </a:r>
            <a:r>
              <a:rPr lang="en-ID" sz="2000" b="1" dirty="0"/>
              <a:t> </a:t>
            </a:r>
            <a:r>
              <a:rPr lang="en-ID" sz="2000" b="1" dirty="0" err="1"/>
              <a:t>suku</a:t>
            </a:r>
            <a:r>
              <a:rPr lang="en-ID" sz="2000" b="1" dirty="0"/>
              <a:t>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menguasai</a:t>
            </a:r>
            <a:r>
              <a:rPr lang="en-ID" sz="2000" b="1" dirty="0"/>
              <a:t> </a:t>
            </a:r>
            <a:r>
              <a:rPr lang="en-ID" sz="2000" b="1" dirty="0" err="1"/>
              <a:t>bagian</a:t>
            </a:r>
            <a:r>
              <a:rPr lang="en-ID" sz="2000" b="1" dirty="0"/>
              <a:t> </a:t>
            </a:r>
            <a:r>
              <a:rPr lang="en-ID" sz="2000" b="1" dirty="0" err="1"/>
              <a:t>timur</a:t>
            </a:r>
            <a:r>
              <a:rPr lang="en-ID" sz="2000" b="1" dirty="0"/>
              <a:t> (Ruben, Gad, dan </a:t>
            </a:r>
            <a:r>
              <a:rPr lang="en-ID" sz="2000" b="1" dirty="0" err="1"/>
              <a:t>setengah</a:t>
            </a:r>
            <a:r>
              <a:rPr lang="en-ID" sz="2000" b="1" dirty="0"/>
              <a:t> </a:t>
            </a:r>
            <a:r>
              <a:rPr lang="en-ID" sz="2000" b="1" dirty="0" err="1"/>
              <a:t>suku</a:t>
            </a:r>
            <a:r>
              <a:rPr lang="en-ID" sz="2000" b="1" dirty="0"/>
              <a:t> </a:t>
            </a:r>
            <a:r>
              <a:rPr lang="en-ID" sz="2000" b="1" dirty="0" err="1"/>
              <a:t>Manasye</a:t>
            </a:r>
            <a:r>
              <a:rPr lang="en-ID" sz="2000" b="1" dirty="0"/>
              <a:t>), dan yang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menyeberangi</a:t>
            </a:r>
            <a:r>
              <a:rPr lang="en-ID" sz="2000" b="1" dirty="0"/>
              <a:t> Yordan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membantu</a:t>
            </a:r>
            <a:r>
              <a:rPr lang="en-ID" sz="2000" b="1" dirty="0"/>
              <a:t> </a:t>
            </a:r>
            <a:r>
              <a:rPr lang="en-ID" sz="2000" b="1" dirty="0" err="1"/>
              <a:t>penaklukan</a:t>
            </a:r>
            <a:r>
              <a:rPr lang="en-ID" sz="2000" b="1" dirty="0"/>
              <a:t>,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 </a:t>
            </a:r>
            <a:r>
              <a:rPr lang="en-ID" sz="2000" b="1" dirty="0" err="1"/>
              <a:t>memenuhi</a:t>
            </a:r>
            <a:r>
              <a:rPr lang="en-ID" sz="2000" b="1" dirty="0"/>
              <a:t> </a:t>
            </a:r>
            <a:r>
              <a:rPr lang="en-ID" sz="2000" b="1" dirty="0" err="1"/>
              <a:t>komitmen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-1333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PIDATO PERPISAHAN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382173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Hanya,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lakukanlah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sangat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setia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perintah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hukum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diperintahkan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oleh Musa, hamba TUHAN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yakni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mengasihi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TUHAN,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Allahmu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hidup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menurut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segala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jalan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ditunjukkan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-Nya,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tetap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mengikuti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perintah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-Nya,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berpaut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pada-Nya dan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berbakti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-Nya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segenap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hatimu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segenap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jiwamu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(Yosua 22:5)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248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Sejak</a:t>
            </a:r>
            <a:r>
              <a:rPr lang="en-ID" sz="2000" b="1" dirty="0"/>
              <a:t> Sungai Yordan </a:t>
            </a:r>
            <a:r>
              <a:rPr lang="en-ID" sz="2000" b="1" dirty="0" err="1"/>
              <a:t>menyebabkan</a:t>
            </a:r>
            <a:r>
              <a:rPr lang="en-ID" sz="2000" b="1" dirty="0"/>
              <a:t> </a:t>
            </a:r>
            <a:r>
              <a:rPr lang="en-ID" sz="2000" b="1" dirty="0" err="1"/>
              <a:t>pemisahan</a:t>
            </a:r>
            <a:r>
              <a:rPr lang="en-ID" sz="2000" b="1" dirty="0"/>
              <a:t> di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suku-suku</a:t>
            </a:r>
            <a:r>
              <a:rPr lang="en-ID" sz="2000" b="1" dirty="0"/>
              <a:t>,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nasihat</a:t>
            </a:r>
            <a:r>
              <a:rPr lang="en-ID" sz="2000" b="1" dirty="0"/>
              <a:t> </a:t>
            </a:r>
            <a:r>
              <a:rPr lang="en-ID" sz="2000" b="1" dirty="0" err="1"/>
              <a:t>bijak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dua </a:t>
            </a:r>
            <a:r>
              <a:rPr lang="en-ID" sz="2000" b="1" dirty="0" err="1"/>
              <a:t>setengah</a:t>
            </a:r>
            <a:r>
              <a:rPr lang="en-ID" sz="2000" b="1" dirty="0"/>
              <a:t> </a:t>
            </a:r>
            <a:r>
              <a:rPr lang="en-ID" sz="2000" b="1" dirty="0" err="1"/>
              <a:t>suku</a:t>
            </a:r>
            <a:r>
              <a:rPr lang="en-ID" sz="2000" b="1" dirty="0"/>
              <a:t> agar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22:5):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832703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PENYEBAB KONFLIK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Ketika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sampai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Gelilot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sungai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Yordan, yang di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Kanaan,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bani Ruben, bani Gad dan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Manasye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setengah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mendirikan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mezbah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sana di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tepi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sungai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Yordan,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mezbah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besar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bangunannya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(Yosua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6" y="1610410"/>
            <a:ext cx="6637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Di </a:t>
            </a:r>
            <a:r>
              <a:rPr lang="en-ID" sz="2000" b="1" dirty="0" err="1"/>
              <a:t>dekat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mendirikan</a:t>
            </a:r>
            <a:r>
              <a:rPr lang="en-ID" sz="2000" b="1" dirty="0"/>
              <a:t> </a:t>
            </a:r>
            <a:r>
              <a:rPr lang="en-ID" sz="2000" b="1" dirty="0" err="1"/>
              <a:t>tugu</a:t>
            </a:r>
            <a:r>
              <a:rPr lang="en-ID" sz="2000" b="1" dirty="0"/>
              <a:t> </a:t>
            </a:r>
            <a:r>
              <a:rPr lang="en-ID" sz="2000" b="1" dirty="0" err="1"/>
              <a:t>peringatan</a:t>
            </a:r>
            <a:r>
              <a:rPr lang="en-ID" sz="2000" b="1" dirty="0"/>
              <a:t> </a:t>
            </a:r>
            <a:r>
              <a:rPr lang="en-ID" sz="2000" b="1" dirty="0" err="1"/>
              <a:t>penyeberangan</a:t>
            </a:r>
            <a:r>
              <a:rPr lang="en-ID" sz="2000" b="1" dirty="0"/>
              <a:t> Sungai Yordan yang </a:t>
            </a:r>
            <a:r>
              <a:rPr lang="en-ID" sz="2000" b="1" dirty="0" err="1"/>
              <a:t>ajaib</a:t>
            </a:r>
            <a:r>
              <a:rPr lang="en-ID" sz="2000" b="1" dirty="0"/>
              <a:t>, dua </a:t>
            </a:r>
            <a:r>
              <a:rPr lang="en-ID" sz="2000" b="1" dirty="0" err="1"/>
              <a:t>setengah</a:t>
            </a:r>
            <a:r>
              <a:rPr lang="en-ID" sz="2000" b="1" dirty="0"/>
              <a:t> </a:t>
            </a:r>
            <a:r>
              <a:rPr lang="en-ID" sz="2000" b="1" dirty="0" err="1"/>
              <a:t>suku</a:t>
            </a:r>
            <a:r>
              <a:rPr lang="en-ID" sz="2000" b="1" dirty="0"/>
              <a:t> Israel </a:t>
            </a:r>
            <a:r>
              <a:rPr lang="en-ID" sz="2000" b="1" dirty="0" err="1"/>
              <a:t>membangun</a:t>
            </a:r>
            <a:r>
              <a:rPr lang="en-ID" sz="2000" b="1" dirty="0"/>
              <a:t>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mezbah</a:t>
            </a:r>
            <a:r>
              <a:rPr lang="en-ID" sz="2000" b="1" dirty="0"/>
              <a:t> yang </a:t>
            </a:r>
            <a:r>
              <a:rPr lang="en-ID" sz="2000" b="1" dirty="0" err="1"/>
              <a:t>mirip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mezbah</a:t>
            </a:r>
            <a:r>
              <a:rPr lang="en-ID" sz="2000" b="1" dirty="0"/>
              <a:t> di Bait </a:t>
            </a:r>
            <a:r>
              <a:rPr lang="en-ID" sz="2000" b="1" dirty="0" err="1"/>
              <a:t>Suci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22:10, 28).</a:t>
            </a:r>
            <a:endParaRPr lang="en" sz="2000" b="1" dirty="0"/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4"/>
            <a:ext cx="3051810" cy="235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76815" y="1708733"/>
            <a:ext cx="1690948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0" y="4142924"/>
            <a:ext cx="101921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Orang Israel </a:t>
            </a:r>
            <a:r>
              <a:rPr lang="en-ID" sz="2000" b="1" dirty="0" err="1"/>
              <a:t>lainnya</a:t>
            </a:r>
            <a:r>
              <a:rPr lang="en-ID" sz="2000" b="1" dirty="0"/>
              <a:t> </a:t>
            </a:r>
            <a:r>
              <a:rPr lang="en-ID" sz="2000" b="1" dirty="0" err="1"/>
              <a:t>memutuskan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memberantas</a:t>
            </a:r>
            <a:r>
              <a:rPr lang="en-ID" sz="2000" b="1" dirty="0"/>
              <a:t> dosa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menyerang</a:t>
            </a:r>
            <a:r>
              <a:rPr lang="en-ID" sz="2000" b="1" dirty="0"/>
              <a:t> </a:t>
            </a:r>
            <a:r>
              <a:rPr lang="en-ID" sz="2000" b="1" dirty="0" err="1"/>
              <a:t>saudara-saudara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22:12). </a:t>
            </a:r>
            <a:r>
              <a:rPr lang="en-ID" sz="2000" b="1" dirty="0" err="1"/>
              <a:t>Tetapi</a:t>
            </a:r>
            <a:r>
              <a:rPr lang="en-ID" sz="2000" b="1" dirty="0"/>
              <a:t> Allah </a:t>
            </a:r>
            <a:r>
              <a:rPr lang="en-ID" sz="2000" b="1" dirty="0" err="1"/>
              <a:t>campur</a:t>
            </a:r>
            <a:r>
              <a:rPr lang="en-ID" sz="2000" b="1" dirty="0"/>
              <a:t> </a:t>
            </a:r>
            <a:r>
              <a:rPr lang="en-ID" sz="2000" b="1" dirty="0" err="1"/>
              <a:t>tangan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mencegah</a:t>
            </a:r>
            <a:r>
              <a:rPr lang="en-ID" sz="2000" b="1" dirty="0"/>
              <a:t> </a:t>
            </a:r>
            <a:r>
              <a:rPr lang="en-ID" sz="2000" b="1" dirty="0" err="1"/>
              <a:t>perang</a:t>
            </a:r>
            <a:r>
              <a:rPr lang="en-ID" sz="2000" b="1" dirty="0"/>
              <a:t> </a:t>
            </a:r>
            <a:r>
              <a:rPr lang="en-ID" sz="2000" b="1" dirty="0" err="1"/>
              <a:t>saudara</a:t>
            </a:r>
            <a:r>
              <a:rPr lang="en-ID" sz="2000" b="1" dirty="0"/>
              <a:t> yang </a:t>
            </a:r>
            <a:r>
              <a:rPr lang="en-ID" sz="2000" b="1" dirty="0" err="1"/>
              <a:t>berdarah</a:t>
            </a:r>
            <a:r>
              <a:rPr lang="en-ID" sz="2000" b="1" dirty="0"/>
              <a:t>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membangkitkan</a:t>
            </a:r>
            <a:r>
              <a:rPr lang="en-ID" sz="2000" b="1" dirty="0"/>
              <a:t> orang-orang yang </a:t>
            </a:r>
            <a:r>
              <a:rPr lang="en-ID" sz="2000" b="1" dirty="0" err="1"/>
              <a:t>memilih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menghakimi</a:t>
            </a:r>
            <a:r>
              <a:rPr lang="en-ID" sz="2000" b="1" dirty="0"/>
              <a:t> </a:t>
            </a:r>
            <a:r>
              <a:rPr lang="en-ID" sz="2000" b="1" dirty="0" err="1"/>
              <a:t>tanpa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bukti</a:t>
            </a:r>
            <a:r>
              <a:rPr lang="en-ID" sz="2000" b="1" dirty="0"/>
              <a:t>;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memberikan</a:t>
            </a:r>
            <a:r>
              <a:rPr lang="en-ID" sz="2000" b="1" dirty="0"/>
              <a:t> </a:t>
            </a: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membuktikan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; dan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memutuskan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saudara-saudara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menjelaskan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22:13-14).</a:t>
            </a:r>
            <a:endParaRPr lang="en" sz="2000" b="1" dirty="0"/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75" r="27049"/>
          <a:stretch>
            <a:fillRect/>
          </a:stretch>
        </p:blipFill>
        <p:spPr>
          <a:xfrm>
            <a:off x="10276813" y="4242795"/>
            <a:ext cx="1690949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8" y="3052325"/>
            <a:ext cx="6845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Tindakan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ditafsirkan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pelanggaran</a:t>
            </a:r>
            <a:r>
              <a:rPr lang="en-ID" sz="2000" b="1" dirty="0"/>
              <a:t> </a:t>
            </a:r>
            <a:r>
              <a:rPr lang="en-ID" sz="2000" b="1" dirty="0" err="1"/>
              <a:t>hukum</a:t>
            </a:r>
            <a:r>
              <a:rPr lang="en-ID" sz="2000" b="1" dirty="0"/>
              <a:t> yang </a:t>
            </a:r>
            <a:r>
              <a:rPr lang="en-ID" sz="2000" b="1" dirty="0" err="1"/>
              <a:t>melarang</a:t>
            </a:r>
            <a:r>
              <a:rPr lang="en-ID" sz="2000" b="1" dirty="0"/>
              <a:t> </a:t>
            </a:r>
            <a:r>
              <a:rPr lang="en-ID" sz="2000" b="1" dirty="0" err="1"/>
              <a:t>mempersembahkan</a:t>
            </a:r>
            <a:r>
              <a:rPr lang="en-ID" sz="2000" b="1" dirty="0"/>
              <a:t> korban di </a:t>
            </a:r>
            <a:r>
              <a:rPr lang="en-ID" sz="2000" b="1" dirty="0" err="1"/>
              <a:t>tempat</a:t>
            </a:r>
            <a:r>
              <a:rPr lang="en-ID" sz="2000" b="1" dirty="0"/>
              <a:t> </a:t>
            </a:r>
            <a:r>
              <a:rPr lang="en-ID" sz="2000" b="1" dirty="0" err="1"/>
              <a:t>selain</a:t>
            </a:r>
            <a:r>
              <a:rPr lang="en-ID" sz="2000" b="1" dirty="0"/>
              <a:t> </a:t>
            </a:r>
            <a:r>
              <a:rPr lang="en-ID" sz="2000" b="1" dirty="0" err="1"/>
              <a:t>mezbah</a:t>
            </a:r>
            <a:r>
              <a:rPr lang="en-ID" sz="2000" b="1" dirty="0"/>
              <a:t> korban </a:t>
            </a:r>
            <a:r>
              <a:rPr lang="en-ID" sz="2000" b="1" dirty="0" err="1"/>
              <a:t>bakaran</a:t>
            </a:r>
            <a:r>
              <a:rPr lang="en-ID" sz="2000" b="1" dirty="0"/>
              <a:t> di Bait </a:t>
            </a:r>
            <a:r>
              <a:rPr lang="en-ID" sz="2000" b="1" dirty="0" err="1"/>
              <a:t>Suci</a:t>
            </a:r>
            <a:r>
              <a:rPr lang="en-ID" sz="2000" b="1" dirty="0"/>
              <a:t> (</a:t>
            </a:r>
            <a:r>
              <a:rPr lang="en-ID" sz="2000" b="1" dirty="0" err="1"/>
              <a:t>Imamat</a:t>
            </a:r>
            <a:r>
              <a:rPr lang="en-ID" sz="2000" b="1" dirty="0"/>
              <a:t> 17:8-9).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085583"/>
            <a:ext cx="10192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Ternyata</a:t>
            </a:r>
            <a:r>
              <a:rPr lang="en-ID" sz="2000" b="1" dirty="0"/>
              <a:t>, </a:t>
            </a:r>
            <a:r>
              <a:rPr lang="en-ID" sz="2000" b="1" dirty="0" err="1"/>
              <a:t>satu-satunya</a:t>
            </a:r>
            <a:r>
              <a:rPr lang="en-ID" sz="2000" b="1" dirty="0"/>
              <a:t> </a:t>
            </a:r>
            <a:r>
              <a:rPr lang="en-ID" sz="2000" b="1" dirty="0" err="1"/>
              <a:t>kesalahannya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tahu</a:t>
            </a:r>
            <a:r>
              <a:rPr lang="en-ID" sz="2000" b="1" dirty="0"/>
              <a:t> </a:t>
            </a:r>
            <a:r>
              <a:rPr lang="en-ID" sz="2000" b="1" dirty="0" err="1"/>
              <a:t>saudara-saudaranya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tujuannya</a:t>
            </a:r>
            <a:r>
              <a:rPr lang="en-ID" sz="2000" b="1" dirty="0"/>
              <a:t>… </a:t>
            </a: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bukanlah</a:t>
            </a:r>
            <a:r>
              <a:rPr lang="en-ID" sz="2000" b="1" dirty="0"/>
              <a:t> dosa.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TUDUHAN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Beginilah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segenap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umat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TUHAN: Apa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macam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perbuatanmu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setia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Allah Israel,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sekarang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berbalik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pada TUHAN dan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mendirikan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mezbah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bagimu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demikian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memberontak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TUHAN pada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(Yosua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Mengapa</a:t>
            </a:r>
            <a:r>
              <a:rPr lang="en-ID" sz="2000" b="1" dirty="0"/>
              <a:t> </a:t>
            </a:r>
            <a:r>
              <a:rPr lang="en-ID" sz="2000" b="1" dirty="0" err="1"/>
              <a:t>Pinehas</a:t>
            </a:r>
            <a:r>
              <a:rPr lang="en-ID" sz="2000" b="1" dirty="0"/>
              <a:t> </a:t>
            </a:r>
            <a:r>
              <a:rPr lang="en-ID" sz="2000" b="1" dirty="0" err="1"/>
              <a:t>dipilih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memimpin</a:t>
            </a:r>
            <a:r>
              <a:rPr lang="en-ID" sz="2000" b="1" dirty="0"/>
              <a:t> </a:t>
            </a:r>
            <a:r>
              <a:rPr lang="en-ID" sz="2000" b="1" dirty="0" err="1"/>
              <a:t>komite</a:t>
            </a:r>
            <a:r>
              <a:rPr lang="en-ID" sz="2000" b="1" dirty="0"/>
              <a:t> </a:t>
            </a:r>
            <a:r>
              <a:rPr lang="en-ID" sz="2000" b="1" dirty="0" err="1"/>
              <a:t>penyelidikan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22:13-14)?</a:t>
            </a:r>
            <a:endParaRPr lang="en" sz="2000" b="1" dirty="0"/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8482" y="3768736"/>
            <a:ext cx="4177876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742260"/>
            <a:ext cx="52174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Pidato</a:t>
            </a:r>
            <a:r>
              <a:rPr lang="en-ID" sz="2000" b="1" dirty="0"/>
              <a:t> </a:t>
            </a:r>
            <a:r>
              <a:rPr lang="en-ID" sz="2000" b="1" dirty="0" err="1"/>
              <a:t>Pinehas</a:t>
            </a:r>
            <a:r>
              <a:rPr lang="en-ID" sz="2000" b="1" dirty="0"/>
              <a:t> sangat </a:t>
            </a:r>
            <a:r>
              <a:rPr lang="en-ID" sz="2000" b="1" dirty="0" err="1"/>
              <a:t>masuk</a:t>
            </a:r>
            <a:r>
              <a:rPr lang="en-ID" sz="2000" b="1" dirty="0"/>
              <a:t> </a:t>
            </a:r>
            <a:r>
              <a:rPr lang="en-ID" sz="2000" b="1" dirty="0" err="1"/>
              <a:t>akal</a:t>
            </a:r>
            <a:r>
              <a:rPr lang="en-ID" sz="2000" b="1" dirty="0"/>
              <a:t>. Jika korban </a:t>
            </a:r>
            <a:r>
              <a:rPr lang="en-ID" sz="2000" b="1" dirty="0" err="1"/>
              <a:t>dipersembahkan</a:t>
            </a:r>
            <a:r>
              <a:rPr lang="en-ID" sz="2000" b="1" dirty="0"/>
              <a:t> di </a:t>
            </a:r>
            <a:r>
              <a:rPr lang="en-ID" sz="2000" b="1" dirty="0" err="1"/>
              <a:t>atas</a:t>
            </a:r>
            <a:r>
              <a:rPr lang="en-ID" sz="2000" b="1" dirty="0"/>
              <a:t> </a:t>
            </a:r>
            <a:r>
              <a:rPr lang="en-ID" sz="2000" b="1" dirty="0" err="1"/>
              <a:t>mezbah</a:t>
            </a:r>
            <a:r>
              <a:rPr lang="en-ID" sz="2000" b="1" dirty="0"/>
              <a:t> yang </a:t>
            </a:r>
            <a:r>
              <a:rPr lang="en-ID" sz="2000" b="1" dirty="0" err="1"/>
              <a:t>baru</a:t>
            </a:r>
            <a:r>
              <a:rPr lang="en-ID" sz="2000" b="1" dirty="0"/>
              <a:t> </a:t>
            </a:r>
            <a:r>
              <a:rPr lang="en-ID" sz="2000" b="1" dirty="0" err="1"/>
              <a:t>didirikan</a:t>
            </a:r>
            <a:r>
              <a:rPr lang="en-ID" sz="2000" b="1" dirty="0"/>
              <a:t>, Allah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menghukum</a:t>
            </a:r>
            <a:r>
              <a:rPr lang="en-ID" sz="2000" b="1" dirty="0"/>
              <a:t> </a:t>
            </a:r>
            <a:r>
              <a:rPr lang="en-ID" sz="2000" b="1" dirty="0" err="1"/>
              <a:t>seluruh</a:t>
            </a:r>
            <a:r>
              <a:rPr lang="en-ID" sz="2000" b="1" dirty="0"/>
              <a:t> Israel </a:t>
            </a:r>
            <a:r>
              <a:rPr lang="en-ID" sz="2000" b="1" dirty="0" err="1"/>
              <a:t>karenanya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22:18b).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Pinehas</a:t>
            </a:r>
            <a:r>
              <a:rPr lang="en-ID" sz="2000" b="1" dirty="0"/>
              <a:t>, </a:t>
            </a:r>
            <a:r>
              <a:rPr lang="en-ID" sz="2000" b="1" dirty="0" err="1"/>
              <a:t>putra</a:t>
            </a:r>
            <a:r>
              <a:rPr lang="en-ID" sz="2000" b="1" dirty="0"/>
              <a:t> imam </a:t>
            </a:r>
            <a:r>
              <a:rPr lang="en-ID" sz="2000" b="1" dirty="0" err="1"/>
              <a:t>besar</a:t>
            </a:r>
            <a:r>
              <a:rPr lang="en-ID" sz="2000" b="1" dirty="0"/>
              <a:t>,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gigih</a:t>
            </a:r>
            <a:r>
              <a:rPr lang="en-ID" sz="2000" b="1" dirty="0"/>
              <a:t> </a:t>
            </a:r>
            <a:r>
              <a:rPr lang="en-ID" sz="2000" b="1" dirty="0" err="1"/>
              <a:t>menghentikan</a:t>
            </a:r>
            <a:r>
              <a:rPr lang="en-ID" sz="2000" b="1" dirty="0"/>
              <a:t> dosa di Baal-Peor (</a:t>
            </a:r>
            <a:r>
              <a:rPr lang="en-ID" sz="2000" b="1" dirty="0" err="1"/>
              <a:t>Bilangan</a:t>
            </a:r>
            <a:r>
              <a:rPr lang="en-ID" sz="2000" b="1" dirty="0"/>
              <a:t> 25:7-8). Dalam </a:t>
            </a:r>
            <a:r>
              <a:rPr lang="en-ID" sz="2000" b="1" dirty="0" err="1"/>
              <a:t>pidatonya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menghubungkan</a:t>
            </a:r>
            <a:r>
              <a:rPr lang="en-ID" sz="2000" b="1" dirty="0"/>
              <a:t> dosa </a:t>
            </a:r>
            <a:r>
              <a:rPr lang="en-ID" sz="2000" b="1" dirty="0" err="1"/>
              <a:t>ini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dosa Akhan dan </a:t>
            </a:r>
            <a:r>
              <a:rPr lang="en-ID" sz="2000" b="1" dirty="0" err="1"/>
              <a:t>menyamakannya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dosa yang </a:t>
            </a:r>
            <a:r>
              <a:rPr lang="en-ID" sz="2000" b="1" dirty="0" err="1"/>
              <a:t>konon</a:t>
            </a:r>
            <a:r>
              <a:rPr lang="en-ID" sz="2000" b="1" dirty="0"/>
              <a:t> </a:t>
            </a:r>
            <a:r>
              <a:rPr lang="en-ID" sz="2000" b="1" dirty="0" err="1"/>
              <a:t>dilakukan</a:t>
            </a:r>
            <a:r>
              <a:rPr lang="en-ID" sz="2000" b="1" dirty="0"/>
              <a:t> oleh dua </a:t>
            </a:r>
            <a:r>
              <a:rPr lang="en-ID" sz="2000" b="1" dirty="0" err="1"/>
              <a:t>setengah</a:t>
            </a:r>
            <a:r>
              <a:rPr lang="en-ID" sz="2000" b="1" dirty="0"/>
              <a:t> </a:t>
            </a:r>
            <a:r>
              <a:rPr lang="en-ID" sz="2000" b="1" dirty="0" err="1"/>
              <a:t>suku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22:16-20).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011269"/>
            <a:ext cx="54871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Namun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memberi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memperbaiki</a:t>
            </a:r>
            <a:r>
              <a:rPr lang="en-ID" sz="2000" b="1" dirty="0"/>
              <a:t> </a:t>
            </a:r>
            <a:r>
              <a:rPr lang="en-ID" sz="2000" b="1" dirty="0" err="1"/>
              <a:t>kesalahan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sebelum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dosa: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menawarkan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kesempatan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kembali</a:t>
            </a:r>
            <a:r>
              <a:rPr lang="en-ID" sz="2000" b="1" dirty="0"/>
              <a:t> </a:t>
            </a:r>
            <a:r>
              <a:rPr lang="en-ID" sz="2000" b="1" dirty="0" err="1"/>
              <a:t>ke</a:t>
            </a:r>
            <a:r>
              <a:rPr lang="en-ID" sz="2000" b="1" dirty="0"/>
              <a:t> </a:t>
            </a:r>
            <a:r>
              <a:rPr lang="en-ID" sz="2000" b="1" dirty="0" err="1"/>
              <a:t>sisi</a:t>
            </a:r>
            <a:r>
              <a:rPr lang="en-ID" sz="2000" b="1" dirty="0"/>
              <a:t> Yordan </a:t>
            </a:r>
            <a:r>
              <a:rPr lang="en-ID" sz="2000" b="1" dirty="0" err="1"/>
              <a:t>tempat</a:t>
            </a:r>
            <a:r>
              <a:rPr lang="en-ID" sz="2000" b="1" dirty="0"/>
              <a:t> Bait </a:t>
            </a:r>
            <a:r>
              <a:rPr lang="en-ID" sz="2000" b="1" dirty="0" err="1"/>
              <a:t>Suci</a:t>
            </a:r>
            <a:r>
              <a:rPr lang="en-ID" sz="2000" b="1" dirty="0"/>
              <a:t> </a:t>
            </a:r>
            <a:r>
              <a:rPr lang="en-ID" sz="2000" b="1" dirty="0" err="1"/>
              <a:t>berada</a:t>
            </a:r>
            <a:r>
              <a:rPr lang="en-ID" sz="2000" b="1" dirty="0"/>
              <a:t> (</a:t>
            </a:r>
            <a:r>
              <a:rPr lang="en-ID" sz="2000" b="1" dirty="0" err="1"/>
              <a:t>Yosua</a:t>
            </a:r>
            <a:r>
              <a:rPr lang="en-ID" sz="2000" b="1" dirty="0"/>
              <a:t> 22:19).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JAWABAN YANG BAIK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50133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Jika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sekiranya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kami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mendirikan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mezbah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berbalik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pada TUHAN,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mempersembahkan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korban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bakaran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korban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sajian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atasnya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serta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korban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keselamatan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atasnya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biarlah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sendiri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menuntut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balas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terhadap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kami.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(Yosua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Suku Ruben dan Gad, </a:t>
            </a:r>
            <a:r>
              <a:rPr lang="en-ID" sz="2000" b="1" dirty="0" err="1"/>
              <a:t>serta</a:t>
            </a:r>
            <a:r>
              <a:rPr lang="en-ID" sz="2000" b="1" dirty="0"/>
              <a:t> </a:t>
            </a:r>
            <a:r>
              <a:rPr lang="en-ID" sz="2000" b="1" dirty="0" err="1"/>
              <a:t>setengah</a:t>
            </a:r>
            <a:r>
              <a:rPr lang="en-ID" sz="2000" b="1" dirty="0"/>
              <a:t> </a:t>
            </a:r>
            <a:r>
              <a:rPr lang="en-ID" sz="2000" b="1" dirty="0" err="1"/>
              <a:t>suku</a:t>
            </a:r>
            <a:r>
              <a:rPr lang="en-ID" sz="2000" b="1" dirty="0"/>
              <a:t> </a:t>
            </a:r>
            <a:r>
              <a:rPr lang="en-ID" sz="2000" b="1" dirty="0" err="1"/>
              <a:t>Manasye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dituduh</a:t>
            </a:r>
            <a:r>
              <a:rPr lang="en-ID" sz="2000" b="1" dirty="0"/>
              <a:t>, </a:t>
            </a:r>
            <a:r>
              <a:rPr lang="en-ID" sz="2000" b="1" dirty="0" err="1"/>
              <a:t>bertindak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cara</a:t>
            </a:r>
            <a:r>
              <a:rPr lang="en-ID" sz="2000" b="1" dirty="0"/>
              <a:t> yang </a:t>
            </a:r>
            <a:r>
              <a:rPr lang="en-ID" sz="2000" b="1" dirty="0" err="1"/>
              <a:t>patut</a:t>
            </a:r>
            <a:r>
              <a:rPr lang="en-ID" sz="2000" b="1" dirty="0"/>
              <a:t> </a:t>
            </a:r>
            <a:r>
              <a:rPr lang="en-ID" sz="2000" b="1" dirty="0" err="1"/>
              <a:t>dicontoh</a:t>
            </a:r>
            <a:r>
              <a:rPr lang="en-ID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316682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orang Israel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mengetahui</a:t>
            </a:r>
            <a:r>
              <a:rPr lang="en-ID" sz="2000" b="1" dirty="0"/>
              <a:t> </a:t>
            </a:r>
            <a:r>
              <a:rPr lang="en-ID" sz="2000" b="1" dirty="0" err="1"/>
              <a:t>motivasi</a:t>
            </a:r>
            <a:r>
              <a:rPr lang="en-ID" sz="2000" b="1" dirty="0"/>
              <a:t> </a:t>
            </a:r>
            <a:r>
              <a:rPr lang="en-ID" sz="2000" b="1" dirty="0" err="1"/>
              <a:t>saudara-saudara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membangun</a:t>
            </a:r>
            <a:r>
              <a:rPr lang="en-ID" sz="2000" b="1" dirty="0"/>
              <a:t> </a:t>
            </a:r>
            <a:r>
              <a:rPr lang="en-ID" sz="2000" b="1" dirty="0" err="1"/>
              <a:t>mezbah</a:t>
            </a:r>
            <a:r>
              <a:rPr lang="en-ID" sz="2000" b="1" dirty="0"/>
              <a:t>,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berasumsi</a:t>
            </a:r>
            <a:r>
              <a:rPr lang="en-ID" sz="2000" b="1" dirty="0"/>
              <a:t>: </a:t>
            </a:r>
            <a:r>
              <a:rPr lang="en-ID" sz="2000" b="1" dirty="0" err="1"/>
              <a:t>pemberontakan</a:t>
            </a:r>
            <a:r>
              <a:rPr lang="en-ID" sz="2000" b="1" dirty="0"/>
              <a:t>, </a:t>
            </a:r>
            <a:r>
              <a:rPr lang="en-ID" sz="2000" b="1" dirty="0" err="1"/>
              <a:t>keinginan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berpisah</a:t>
            </a:r>
            <a:r>
              <a:rPr lang="en-ID" sz="2000" b="1" dirty="0"/>
              <a:t>, dan </a:t>
            </a:r>
            <a:r>
              <a:rPr lang="en-ID" sz="2000" b="1" dirty="0" err="1"/>
              <a:t>hukuman</a:t>
            </a:r>
            <a:r>
              <a:rPr lang="en-ID" sz="2000" b="1" dirty="0"/>
              <a:t> </a:t>
            </a:r>
            <a:r>
              <a:rPr lang="en-ID" sz="2000" b="1" dirty="0" err="1"/>
              <a:t>ilahi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Meskipun</a:t>
            </a:r>
            <a:r>
              <a:rPr lang="en-ID" sz="2000" b="1" dirty="0"/>
              <a:t> </a:t>
            </a:r>
            <a:r>
              <a:rPr lang="en-ID" sz="2000" b="1" dirty="0" err="1"/>
              <a:t>suku-suku</a:t>
            </a:r>
            <a:r>
              <a:rPr lang="en-ID" sz="2000" b="1" dirty="0"/>
              <a:t> yang </a:t>
            </a:r>
            <a:r>
              <a:rPr lang="en-ID" sz="2000" b="1" dirty="0" err="1"/>
              <a:t>dituduh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merasa</a:t>
            </a:r>
            <a:r>
              <a:rPr lang="en-ID" sz="2000" b="1" dirty="0"/>
              <a:t> </a:t>
            </a:r>
            <a:r>
              <a:rPr lang="en-ID" sz="2000" b="1" dirty="0" err="1"/>
              <a:t>tersinggung</a:t>
            </a:r>
            <a:r>
              <a:rPr lang="en-ID" sz="2000" b="1" dirty="0"/>
              <a:t> oleh </a:t>
            </a:r>
            <a:r>
              <a:rPr lang="en-ID" sz="2000" b="1" dirty="0" err="1"/>
              <a:t>tuduhan</a:t>
            </a:r>
            <a:r>
              <a:rPr lang="en-ID" sz="2000" b="1" dirty="0"/>
              <a:t> </a:t>
            </a:r>
            <a:r>
              <a:rPr lang="en-ID" sz="2000" b="1" dirty="0" err="1"/>
              <a:t>tersebut</a:t>
            </a:r>
            <a:r>
              <a:rPr lang="en-ID" sz="2000" b="1" dirty="0"/>
              <a:t> dan </a:t>
            </a:r>
            <a:r>
              <a:rPr lang="en-ID" sz="2000" b="1" dirty="0" err="1"/>
              <a:t>bereaksi</a:t>
            </a:r>
            <a:r>
              <a:rPr lang="en-ID" sz="2000" b="1" dirty="0"/>
              <a:t> </a:t>
            </a:r>
            <a:r>
              <a:rPr lang="en-ID" sz="2000" b="1" dirty="0" err="1"/>
              <a:t>keras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membela</a:t>
            </a:r>
            <a:r>
              <a:rPr lang="en-ID" sz="2000" b="1" dirty="0"/>
              <a:t> </a:t>
            </a:r>
            <a:r>
              <a:rPr lang="en-ID" sz="2000" b="1" dirty="0" err="1"/>
              <a:t>diri</a:t>
            </a:r>
            <a:r>
              <a:rPr lang="en-ID" sz="2000" b="1" dirty="0"/>
              <a:t>, </a:t>
            </a:r>
            <a:r>
              <a:rPr lang="en-ID" sz="2000" b="1" dirty="0" err="1"/>
              <a:t>berkat</a:t>
            </a:r>
            <a:r>
              <a:rPr lang="en-ID" sz="2000" b="1" dirty="0"/>
              <a:t> </a:t>
            </a:r>
            <a:r>
              <a:rPr lang="en-ID" sz="2000" b="1" dirty="0" err="1"/>
              <a:t>reaksi</a:t>
            </a:r>
            <a:r>
              <a:rPr lang="en-ID" sz="2000" b="1" dirty="0"/>
              <a:t> </a:t>
            </a:r>
            <a:r>
              <a:rPr lang="en-ID" sz="2000" b="1" dirty="0" err="1"/>
              <a:t>ramah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</a:t>
            </a:r>
            <a:r>
              <a:rPr lang="en-ID" sz="2000" b="1" dirty="0" err="1"/>
              <a:t>perang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dihindari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Kenyataannya</a:t>
            </a:r>
            <a:r>
              <a:rPr lang="en-ID" sz="2000" b="1" dirty="0"/>
              <a:t> </a:t>
            </a:r>
            <a:r>
              <a:rPr lang="en-ID" sz="2000" b="1" dirty="0" err="1"/>
              <a:t>adalah</a:t>
            </a:r>
            <a:r>
              <a:rPr lang="en-ID" sz="2000" b="1" dirty="0"/>
              <a:t>: </a:t>
            </a:r>
            <a:r>
              <a:rPr lang="en-ID" sz="2000" b="1" dirty="0" err="1"/>
              <a:t>keinginan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bersatu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saudara-saudara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dan </a:t>
            </a:r>
            <a:r>
              <a:rPr lang="en-ID" sz="2000" b="1" dirty="0" err="1"/>
              <a:t>menghindari</a:t>
            </a:r>
            <a:r>
              <a:rPr lang="en-ID" sz="2000" b="1" dirty="0"/>
              <a:t> </a:t>
            </a:r>
            <a:r>
              <a:rPr lang="en-ID" sz="2000" b="1" dirty="0" err="1"/>
              <a:t>perpisahan</a:t>
            </a:r>
            <a:r>
              <a:rPr lang="en-ID" sz="2000" b="1" dirty="0"/>
              <a:t> di masa </a:t>
            </a:r>
            <a:r>
              <a:rPr lang="en-ID" sz="2000" b="1" dirty="0" err="1"/>
              <a:t>depan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</a:t>
            </a:r>
            <a:r>
              <a:rPr lang="en-ID" sz="2000" b="1" dirty="0" err="1"/>
              <a:t>pihak</a:t>
            </a:r>
            <a:r>
              <a:rPr lang="en-ID" sz="2000" b="1" dirty="0"/>
              <a:t> orang Israel (</a:t>
            </a:r>
            <a:r>
              <a:rPr lang="en-ID" sz="2000" b="1" dirty="0" err="1"/>
              <a:t>Yosua</a:t>
            </a:r>
            <a:r>
              <a:rPr lang="en-ID" sz="2000" b="1" dirty="0"/>
              <a:t> 22:24-26).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REKONSILIASI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28253"/>
            <a:ext cx="9029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Jika </a:t>
            </a:r>
            <a:r>
              <a:rPr lang="en-US" b="1" dirty="0" err="1">
                <a:latin typeface="Comic Sans MS" panose="030F0702030302020204" pitchFamily="66" charset="0"/>
              </a:rPr>
              <a:t>sekiranya</a:t>
            </a:r>
            <a:r>
              <a:rPr lang="en-US" b="1" dirty="0">
                <a:latin typeface="Comic Sans MS" panose="030F0702030302020204" pitchFamily="66" charset="0"/>
              </a:rPr>
              <a:t> kami </a:t>
            </a:r>
            <a:r>
              <a:rPr lang="en-US" b="1" dirty="0" err="1">
                <a:latin typeface="Comic Sans MS" panose="030F0702030302020204" pitchFamily="66" charset="0"/>
              </a:rPr>
              <a:t>mendirikan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mezbah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untuk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berbalik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dari</a:t>
            </a:r>
            <a:r>
              <a:rPr lang="en-US" b="1" dirty="0">
                <a:latin typeface="Comic Sans MS" panose="030F0702030302020204" pitchFamily="66" charset="0"/>
              </a:rPr>
              <a:t> pada TUHAN, </a:t>
            </a:r>
            <a:r>
              <a:rPr lang="en-US" b="1" dirty="0" err="1">
                <a:latin typeface="Comic Sans MS" panose="030F0702030302020204" pitchFamily="66" charset="0"/>
              </a:rPr>
              <a:t>untuk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mempersembahkan</a:t>
            </a:r>
            <a:r>
              <a:rPr lang="en-US" b="1" dirty="0">
                <a:latin typeface="Comic Sans MS" panose="030F0702030302020204" pitchFamily="66" charset="0"/>
              </a:rPr>
              <a:t> korban </a:t>
            </a:r>
            <a:r>
              <a:rPr lang="en-US" b="1" dirty="0" err="1">
                <a:latin typeface="Comic Sans MS" panose="030F0702030302020204" pitchFamily="66" charset="0"/>
              </a:rPr>
              <a:t>bakaran</a:t>
            </a:r>
            <a:r>
              <a:rPr lang="en-US" b="1" dirty="0">
                <a:latin typeface="Comic Sans MS" panose="030F0702030302020204" pitchFamily="66" charset="0"/>
              </a:rPr>
              <a:t> dan korban </a:t>
            </a:r>
            <a:r>
              <a:rPr lang="en-US" b="1" dirty="0" err="1">
                <a:latin typeface="Comic Sans MS" panose="030F0702030302020204" pitchFamily="66" charset="0"/>
              </a:rPr>
              <a:t>sajian</a:t>
            </a:r>
            <a:r>
              <a:rPr lang="en-US" b="1" dirty="0"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latin typeface="Comic Sans MS" panose="030F0702030302020204" pitchFamily="66" charset="0"/>
              </a:rPr>
              <a:t>atasnya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serta</a:t>
            </a:r>
            <a:r>
              <a:rPr lang="en-US" b="1" dirty="0">
                <a:latin typeface="Comic Sans MS" panose="030F0702030302020204" pitchFamily="66" charset="0"/>
              </a:rPr>
              <a:t> korban </a:t>
            </a:r>
            <a:r>
              <a:rPr lang="en-US" b="1" dirty="0" err="1">
                <a:latin typeface="Comic Sans MS" panose="030F0702030302020204" pitchFamily="66" charset="0"/>
              </a:rPr>
              <a:t>keselamatan</a:t>
            </a:r>
            <a:r>
              <a:rPr lang="en-US" b="1" dirty="0"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latin typeface="Comic Sans MS" panose="030F0702030302020204" pitchFamily="66" charset="0"/>
              </a:rPr>
              <a:t>atasnya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biarlah</a:t>
            </a:r>
            <a:r>
              <a:rPr lang="en-US" b="1" dirty="0"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latin typeface="Comic Sans MS" panose="030F0702030302020204" pitchFamily="66" charset="0"/>
              </a:rPr>
              <a:t>sendiri</a:t>
            </a:r>
            <a:r>
              <a:rPr lang="en-US" b="1" dirty="0"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latin typeface="Comic Sans MS" panose="030F0702030302020204" pitchFamily="66" charset="0"/>
              </a:rPr>
              <a:t>menuntut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balas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terhadap</a:t>
            </a:r>
            <a:r>
              <a:rPr lang="en-US" b="1" dirty="0">
                <a:latin typeface="Comic Sans MS" panose="030F0702030302020204" pitchFamily="66" charset="0"/>
              </a:rPr>
              <a:t> kami.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(Yosua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568946"/>
            <a:ext cx="67210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Melihat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tuduhan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berdasar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Pinehas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delegasi</a:t>
            </a:r>
            <a:r>
              <a:rPr lang="en-ID" sz="2000" b="1" dirty="0">
                <a:solidFill>
                  <a:prstClr val="black"/>
                </a:solidFill>
              </a:rPr>
              <a:t> Israel </a:t>
            </a:r>
            <a:r>
              <a:rPr lang="en-ID" sz="2000" b="1" dirty="0" err="1">
                <a:solidFill>
                  <a:prstClr val="black"/>
                </a:solidFill>
              </a:rPr>
              <a:t>merasa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lega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Yosua</a:t>
            </a:r>
            <a:r>
              <a:rPr lang="en-ID" sz="2000" b="1" dirty="0">
                <a:solidFill>
                  <a:prstClr val="black"/>
                </a:solidFill>
              </a:rPr>
              <a:t> 22:30-31). </a:t>
            </a:r>
            <a:r>
              <a:rPr lang="en-ID" sz="2000" b="1" dirty="0" err="1">
                <a:solidFill>
                  <a:prstClr val="black"/>
                </a:solidFill>
              </a:rPr>
              <a:t>Sementara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ketika</a:t>
            </a:r>
            <a:r>
              <a:rPr lang="en-ID" sz="2000" b="1" dirty="0">
                <a:solidFill>
                  <a:prstClr val="black"/>
                </a:solidFill>
              </a:rPr>
              <a:t> orang Israel </a:t>
            </a:r>
            <a:r>
              <a:rPr lang="en-ID" sz="2000" b="1" dirty="0" err="1">
                <a:solidFill>
                  <a:prstClr val="black"/>
                </a:solidFill>
              </a:rPr>
              <a:t>mengetahui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kebenaran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bersukacita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memuji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Tuhan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Yosua</a:t>
            </a:r>
            <a:r>
              <a:rPr lang="en-ID" sz="2000" b="1" dirty="0">
                <a:solidFill>
                  <a:prstClr val="black"/>
                </a:solidFill>
              </a:rPr>
              <a:t> 22:32-33).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545298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54793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>
                <a:latin typeface="Constantia" panose="02030602050306030303" pitchFamily="18" charset="0"/>
              </a:rPr>
              <a:t>Bani Gad dan Ruben </a:t>
            </a:r>
            <a:r>
              <a:rPr lang="en-US" sz="2200" b="1" dirty="0" err="1">
                <a:latin typeface="Constantia" panose="02030602050306030303" pitchFamily="18" charset="0"/>
              </a:rPr>
              <a:t>sekarang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telah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mengukirkan</a:t>
            </a:r>
            <a:r>
              <a:rPr lang="en-US" sz="2200" b="1" dirty="0">
                <a:latin typeface="Constantia" panose="02030602050306030303" pitchFamily="18" charset="0"/>
              </a:rPr>
              <a:t> di </a:t>
            </a:r>
            <a:r>
              <a:rPr lang="en-US" sz="2200" b="1" dirty="0" err="1">
                <a:latin typeface="Constantia" panose="02030602050306030303" pitchFamily="18" charset="0"/>
              </a:rPr>
              <a:t>atas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mezbah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satu</a:t>
            </a:r>
            <a:r>
              <a:rPr lang="en-US" sz="2200" b="1" dirty="0">
                <a:latin typeface="Constantia" panose="02030602050306030303" pitchFamily="18" charset="0"/>
              </a:rPr>
              <a:t> tulisan yang </a:t>
            </a:r>
            <a:r>
              <a:rPr lang="en-US" sz="2200" b="1" dirty="0" err="1">
                <a:latin typeface="Constantia" panose="02030602050306030303" pitchFamily="18" charset="0"/>
              </a:rPr>
              <a:t>menjelaskan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maksud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didirikannya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mezbah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itu</a:t>
            </a:r>
            <a:r>
              <a:rPr lang="en-US" sz="2200" b="1" dirty="0">
                <a:latin typeface="Constantia" panose="02030602050306030303" pitchFamily="18" charset="0"/>
              </a:rPr>
              <a:t>; dan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berkata</a:t>
            </a:r>
            <a:r>
              <a:rPr lang="en-US" sz="2200" b="1" dirty="0">
                <a:latin typeface="Constantia" panose="02030602050306030303" pitchFamily="18" charset="0"/>
              </a:rPr>
              <a:t>, “</a:t>
            </a:r>
            <a:r>
              <a:rPr lang="en-US" sz="2200" b="1" dirty="0" err="1">
                <a:latin typeface="Constantia" panose="02030602050306030303" pitchFamily="18" charset="0"/>
              </a:rPr>
              <a:t>Inilah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saksi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antara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bahwa</a:t>
            </a:r>
            <a:r>
              <a:rPr lang="en-US" sz="2200" b="1" dirty="0">
                <a:latin typeface="Constantia" panose="02030602050306030303" pitchFamily="18" charset="0"/>
              </a:rPr>
              <a:t> TUHAN </a:t>
            </a:r>
            <a:r>
              <a:rPr lang="en-US" sz="2200" b="1" dirty="0" err="1">
                <a:latin typeface="Constantia" panose="02030602050306030303" pitchFamily="18" charset="0"/>
              </a:rPr>
              <a:t>itulah</a:t>
            </a:r>
            <a:r>
              <a:rPr lang="en-US" sz="2200" b="1" dirty="0">
                <a:latin typeface="Constantia" panose="02030602050306030303" pitchFamily="18" charset="0"/>
              </a:rPr>
              <a:t> Allah.”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demikian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berusaha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mencegah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timbulnya</a:t>
            </a:r>
            <a:r>
              <a:rPr lang="en-US" sz="2200" b="1" dirty="0">
                <a:latin typeface="Constantia" panose="02030602050306030303" pitchFamily="18" charset="0"/>
              </a:rPr>
              <a:t> salah </a:t>
            </a:r>
            <a:r>
              <a:rPr lang="en-US" sz="2200" b="1" dirty="0" err="1">
                <a:latin typeface="Constantia" panose="02030602050306030303" pitchFamily="18" charset="0"/>
              </a:rPr>
              <a:t>pengertian</a:t>
            </a:r>
            <a:r>
              <a:rPr lang="en-US" sz="2200" b="1" dirty="0">
                <a:latin typeface="Constantia" panose="02030602050306030303" pitchFamily="18" charset="0"/>
              </a:rPr>
              <a:t> di </a:t>
            </a:r>
            <a:r>
              <a:rPr lang="en-US" sz="2200" b="1" dirty="0" err="1">
                <a:latin typeface="Constantia" panose="02030602050306030303" pitchFamily="18" charset="0"/>
              </a:rPr>
              <a:t>kemudian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hari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membuang</a:t>
            </a:r>
            <a:r>
              <a:rPr lang="en-US" sz="2200" b="1" dirty="0">
                <a:latin typeface="Constantia" panose="02030602050306030303" pitchFamily="18" charset="0"/>
              </a:rPr>
              <a:t> an </a:t>
            </a:r>
            <a:r>
              <a:rPr lang="en-US" sz="2200" b="1" dirty="0" err="1">
                <a:latin typeface="Constantia" panose="02030602050306030303" pitchFamily="18" charset="0"/>
              </a:rPr>
              <a:t>apa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ajkan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menjadi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penyebab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pencobaan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200" b="1" dirty="0" err="1">
                <a:latin typeface="Constantia" panose="02030602050306030303" pitchFamily="18" charset="0"/>
              </a:rPr>
              <a:t>Betapa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seringnya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kesulitan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sungguh-sungguh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timbul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hanya</a:t>
            </a:r>
            <a:r>
              <a:rPr lang="en-US" sz="2200" b="1" dirty="0">
                <a:latin typeface="Constantia" panose="02030602050306030303" pitchFamily="18" charset="0"/>
              </a:rPr>
              <a:t> oleh </a:t>
            </a:r>
            <a:r>
              <a:rPr lang="en-US" sz="2200" b="1" dirty="0" err="1">
                <a:latin typeface="Constantia" panose="02030602050306030303" pitchFamily="18" charset="0"/>
              </a:rPr>
              <a:t>karena</a:t>
            </a:r>
            <a:r>
              <a:rPr lang="en-US" sz="2200" b="1" dirty="0">
                <a:latin typeface="Constantia" panose="02030602050306030303" pitchFamily="18" charset="0"/>
              </a:rPr>
              <a:t> salah </a:t>
            </a:r>
            <a:r>
              <a:rPr lang="en-US" sz="2200" b="1" dirty="0" err="1">
                <a:latin typeface="Constantia" panose="02030602050306030303" pitchFamily="18" charset="0"/>
              </a:rPr>
              <a:t>pengertian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sekalipun</a:t>
            </a:r>
            <a:r>
              <a:rPr lang="en-US" sz="2200" b="1" dirty="0">
                <a:latin typeface="Constantia" panose="02030602050306030303" pitchFamily="18" charset="0"/>
              </a:rPr>
              <a:t> di </a:t>
            </a:r>
            <a:r>
              <a:rPr lang="en-US" sz="2200" b="1" dirty="0" err="1">
                <a:latin typeface="Constantia" panose="02030602050306030303" pitchFamily="18" charset="0"/>
              </a:rPr>
              <a:t>antara</a:t>
            </a:r>
            <a:r>
              <a:rPr lang="en-US" sz="2200" b="1" dirty="0">
                <a:latin typeface="Constantia" panose="02030602050306030303" pitchFamily="18" charset="0"/>
              </a:rPr>
              <a:t> mere a yang </a:t>
            </a:r>
            <a:r>
              <a:rPr lang="en-US" sz="2200" b="1" dirty="0" err="1">
                <a:latin typeface="Constantia" panose="02030602050306030303" pitchFamily="18" charset="0"/>
              </a:rPr>
              <a:t>didorong</a:t>
            </a:r>
            <a:r>
              <a:rPr lang="en-US" sz="2200" b="1" dirty="0">
                <a:latin typeface="Constantia" panose="02030602050306030303" pitchFamily="18" charset="0"/>
              </a:rPr>
              <a:t> oleh motif-motif yang </a:t>
            </a:r>
            <a:r>
              <a:rPr lang="en-US" sz="2200" b="1" dirty="0" err="1">
                <a:latin typeface="Constantia" panose="02030602050306030303" pitchFamily="18" charset="0"/>
              </a:rPr>
              <a:t>baik</a:t>
            </a:r>
            <a:r>
              <a:rPr lang="en-US" sz="2200" b="1" dirty="0">
                <a:latin typeface="Constantia" panose="02030602050306030303" pitchFamily="18" charset="0"/>
              </a:rPr>
              <a:t>; dan </a:t>
            </a:r>
            <a:r>
              <a:rPr lang="en-US" sz="2200" b="1" dirty="0" err="1">
                <a:latin typeface="Constantia" panose="02030602050306030303" pitchFamily="18" charset="0"/>
              </a:rPr>
              <a:t>tanpa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adanya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kesopansantunan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serta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kesabaran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betapa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gawat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mematikan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akibat-akibat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mengikutinya</a:t>
            </a:r>
            <a:r>
              <a:rPr lang="en-US" sz="22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200" b="1" dirty="0">
                <a:latin typeface="Constantia" panose="02030602050306030303" pitchFamily="18" charset="0"/>
              </a:rPr>
              <a:t>Tidak </a:t>
            </a:r>
            <a:r>
              <a:rPr lang="en-US" sz="2200" b="1" dirty="0" err="1">
                <a:latin typeface="Constantia" panose="02030602050306030303" pitchFamily="18" charset="0"/>
              </a:rPr>
              <a:t>ada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seorang</a:t>
            </a:r>
            <a:r>
              <a:rPr lang="en-US" sz="2200" b="1" dirty="0">
                <a:latin typeface="Constantia" panose="02030602050306030303" pitchFamily="18" charset="0"/>
              </a:rPr>
              <a:t> pun yang </a:t>
            </a:r>
            <a:r>
              <a:rPr lang="en-US" sz="2200" b="1" dirty="0" err="1">
                <a:latin typeface="Constantia" panose="02030602050306030303" pitchFamily="18" charset="0"/>
              </a:rPr>
              <a:t>pernah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diinsafkan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keadaan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bersalah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melalui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kecaman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kritikan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tetapi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banyak</a:t>
            </a:r>
            <a:r>
              <a:rPr lang="en-US" sz="2200" b="1" dirty="0">
                <a:latin typeface="Constantia" panose="02030602050306030303" pitchFamily="18" charset="0"/>
              </a:rPr>
              <a:t> orang yang </a:t>
            </a:r>
            <a:r>
              <a:rPr lang="en-US" sz="2200" b="1" dirty="0" err="1">
                <a:latin typeface="Constantia" panose="02030602050306030303" pitchFamily="18" charset="0"/>
              </a:rPr>
              <a:t>telah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didorong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lebih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jauh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jalan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benar</a:t>
            </a:r>
            <a:r>
              <a:rPr lang="en-US" sz="2200" b="1" dirty="0">
                <a:latin typeface="Constantia" panose="02030602050306030303" pitchFamily="18" charset="0"/>
              </a:rPr>
              <a:t> oleh </a:t>
            </a:r>
            <a:r>
              <a:rPr lang="en-US" sz="2200" b="1" dirty="0" err="1">
                <a:latin typeface="Constantia" panose="02030602050306030303" pitchFamily="18" charset="0"/>
              </a:rPr>
              <a:t>cara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demikian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itu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dituntun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mengeraskan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mereka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terhadap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keyakinan</a:t>
            </a:r>
            <a:r>
              <a:rPr lang="en-US" sz="2200" b="1" dirty="0">
                <a:latin typeface="Constantia" panose="02030602050306030303" pitchFamily="18" charset="0"/>
              </a:rPr>
              <a:t>. Satu </a:t>
            </a:r>
            <a:r>
              <a:rPr lang="en-US" sz="2200" b="1" dirty="0" err="1">
                <a:latin typeface="Constantia" panose="02030602050306030303" pitchFamily="18" charset="0"/>
              </a:rPr>
              <a:t>roh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kebajikan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satu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pembawaan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sopan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sabar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dapat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menyelamatkan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bersalah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menutupi</a:t>
            </a:r>
            <a:r>
              <a:rPr lang="en-US" sz="2200" b="1" dirty="0">
                <a:latin typeface="Constantia" panose="02030602050306030303" pitchFamily="18" charset="0"/>
              </a:rPr>
              <a:t> dosa yang </a:t>
            </a:r>
            <a:r>
              <a:rPr lang="en-US" sz="2200" b="1" dirty="0" err="1">
                <a:latin typeface="Constantia" panose="02030602050306030303" pitchFamily="18" charset="0"/>
              </a:rPr>
              <a:t>banyak</a:t>
            </a:r>
            <a:r>
              <a:rPr lang="en-US" sz="2200" b="1" dirty="0">
                <a:latin typeface="Constantia" panose="02030602050306030303" pitchFamily="18" charset="0"/>
              </a:rPr>
              <a:t>.”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0" y="6064597"/>
            <a:ext cx="380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1160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79</cp:revision>
  <dcterms:created xsi:type="dcterms:W3CDTF">2025-11-15T16:15:13Z</dcterms:created>
  <dcterms:modified xsi:type="dcterms:W3CDTF">2025-12-12T14:43:32Z</dcterms:modified>
</cp:coreProperties>
</file>