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660"/>
  </p:normalViewPr>
  <p:slideViewPr>
    <p:cSldViewPr snapToGrid="0">
      <p:cViewPr varScale="1">
        <p:scale>
          <a:sx n="36" d="100"/>
          <a:sy n="36" d="100"/>
        </p:scale>
        <p:origin x="60" y="1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menikahi</a:t>
          </a:r>
          <a:r>
            <a:rPr lang="en-ID" sz="2000" b="1" dirty="0"/>
            <a:t> </a:t>
          </a:r>
          <a:r>
            <a:rPr lang="en-ID" sz="2000" b="1" dirty="0" err="1"/>
            <a:t>penduduk</a:t>
          </a:r>
          <a:r>
            <a:rPr lang="en-ID" sz="2000" b="1" dirty="0"/>
            <a:t> negeri </a:t>
          </a:r>
          <a:r>
            <a:rPr lang="en-ID" sz="2000" b="1" dirty="0" err="1"/>
            <a:t>itu</a:t>
          </a:r>
          <a:br>
            <a:rPr lang="es-ES" sz="2000" b="1" dirty="0"/>
          </a:br>
          <a:r>
            <a:rPr lang="en" sz="2000" b="1" dirty="0"/>
            <a:t>(Yos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menyebut</a:t>
          </a:r>
          <a:r>
            <a:rPr lang="en-ID" sz="2000" b="1" dirty="0"/>
            <a:t> nama </a:t>
          </a:r>
          <a:r>
            <a:rPr lang="en-ID" sz="2000" b="1" dirty="0" err="1"/>
            <a:t>dewa-dewa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br>
            <a:rPr lang="es-ES" sz="2000" b="1" dirty="0"/>
          </a:br>
          <a:r>
            <a:rPr lang="en" sz="2000" b="1" dirty="0"/>
            <a:t>(Yos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menyembah</a:t>
          </a:r>
          <a:r>
            <a:rPr lang="en-ID" sz="2000" b="1" dirty="0"/>
            <a:t> </a:t>
          </a:r>
          <a:r>
            <a:rPr lang="en-ID" sz="2000" b="1" dirty="0" err="1"/>
            <a:t>dewa-dewa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r>
            <a:rPr lang="en" sz="2000" b="1" dirty="0"/>
            <a:t> (Yos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DA4D3CB6-837A-46D7-9DF6-BB37B89B986A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623E419B-AFB5-4574-A459-B19BC0074D25}" type="presParOf" srcId="{1C5B342D-0B96-4483-8D04-58C8633E2F8B}" destId="{AF2B4297-4210-418E-8BF4-27B37287B4AB}" srcOrd="0" destOrd="0" presId="urn:microsoft.com/office/officeart/2005/8/layout/process4"/>
    <dgm:cxn modelId="{3D6D6F97-4B1F-4293-9E03-1CD3FE8B0439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menyembah</a:t>
          </a:r>
          <a:r>
            <a:rPr lang="en-ID" sz="2000" b="1" kern="1200" dirty="0"/>
            <a:t> </a:t>
          </a:r>
          <a:r>
            <a:rPr lang="en-ID" sz="2000" b="1" kern="1200" dirty="0" err="1"/>
            <a:t>dewa-dewa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r>
            <a:rPr lang="en" sz="2000" b="1" kern="1200" dirty="0"/>
            <a:t> (Yos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menyebut</a:t>
          </a:r>
          <a:r>
            <a:rPr lang="en-ID" sz="2000" b="1" kern="1200" dirty="0"/>
            <a:t> nama </a:t>
          </a:r>
          <a:r>
            <a:rPr lang="en-ID" sz="2000" b="1" kern="1200" dirty="0" err="1"/>
            <a:t>dewa-dewa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br>
            <a:rPr lang="es-ES" sz="2000" b="1" kern="1200" dirty="0"/>
          </a:br>
          <a:r>
            <a:rPr lang="en" sz="2000" b="1" kern="1200" dirty="0"/>
            <a:t>(Yos 23:7b)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menikahi</a:t>
          </a:r>
          <a:r>
            <a:rPr lang="en-ID" sz="2000" b="1" kern="1200" dirty="0"/>
            <a:t> </a:t>
          </a:r>
          <a:r>
            <a:rPr lang="en-ID" sz="2000" b="1" kern="1200" dirty="0" err="1"/>
            <a:t>penduduk</a:t>
          </a:r>
          <a:r>
            <a:rPr lang="en-ID" sz="2000" b="1" kern="1200" dirty="0"/>
            <a:t> negeri </a:t>
          </a:r>
          <a:r>
            <a:rPr lang="en-ID" sz="2000" b="1" kern="1200" dirty="0" err="1"/>
            <a:t>itu</a:t>
          </a:r>
          <a:br>
            <a:rPr lang="es-ES" sz="2000" b="1" kern="1200" dirty="0"/>
          </a:br>
          <a:r>
            <a:rPr lang="en" sz="2000" b="1" kern="1200" dirty="0"/>
            <a:t>(Yos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 ITU SETIA!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Lesson 12 for December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Dari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segala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baik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dijanjikan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TUHAN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kaum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Israel,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dipenuhi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semuanya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terpenuhi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Yosua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ID" sz="2000" b="1" dirty="0" err="1">
                <a:solidFill>
                  <a:srgbClr val="DE785F"/>
                </a:solidFill>
              </a:rPr>
              <a:t>Kesetiaan</a:t>
            </a:r>
            <a:r>
              <a:rPr lang="en-ID" sz="2000" b="1" dirty="0">
                <a:solidFill>
                  <a:srgbClr val="DE785F"/>
                </a:solidFill>
              </a:rPr>
              <a:t> Allah </a:t>
            </a:r>
            <a:r>
              <a:rPr lang="en" sz="2000" b="1" dirty="0"/>
              <a:t>(Yosua 21:43-45)</a:t>
            </a:r>
          </a:p>
          <a:p>
            <a:pPr>
              <a:spcBef>
                <a:spcPts val="1200"/>
              </a:spcBef>
            </a:pPr>
            <a:r>
              <a:rPr lang="en-ID" sz="2000" b="1" dirty="0">
                <a:solidFill>
                  <a:srgbClr val="579D65"/>
                </a:solidFill>
              </a:rPr>
              <a:t>Apa yang Allah </a:t>
            </a:r>
            <a:r>
              <a:rPr lang="en-ID" sz="2000" b="1" dirty="0" err="1">
                <a:solidFill>
                  <a:srgbClr val="579D65"/>
                </a:solidFill>
              </a:rPr>
              <a:t>telah</a:t>
            </a:r>
            <a:r>
              <a:rPr lang="en-ID" sz="2000" b="1" dirty="0">
                <a:solidFill>
                  <a:srgbClr val="579D65"/>
                </a:solidFill>
              </a:rPr>
              <a:t> dan </a:t>
            </a:r>
            <a:r>
              <a:rPr lang="en-ID" sz="2000" b="1" dirty="0" err="1">
                <a:solidFill>
                  <a:srgbClr val="579D65"/>
                </a:solidFill>
              </a:rPr>
              <a:t>akan</a:t>
            </a:r>
            <a:r>
              <a:rPr lang="en-ID" sz="2000" b="1" dirty="0">
                <a:solidFill>
                  <a:srgbClr val="579D65"/>
                </a:solidFill>
              </a:rPr>
              <a:t> </a:t>
            </a:r>
            <a:r>
              <a:rPr lang="en-ID" sz="2000" b="1" dirty="0" err="1">
                <a:solidFill>
                  <a:srgbClr val="579D65"/>
                </a:solidFill>
              </a:rPr>
              <a:t>lakukan</a:t>
            </a:r>
            <a:r>
              <a:rPr lang="en" sz="2000" b="1" dirty="0">
                <a:solidFill>
                  <a:srgbClr val="579D65"/>
                </a:solidFill>
              </a:rPr>
              <a:t> </a:t>
            </a:r>
            <a:r>
              <a:rPr lang="en" sz="2000" b="1" dirty="0"/>
              <a:t>(Yosua 23:1-5)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5F69DE"/>
                </a:solidFill>
              </a:rPr>
              <a:t>Upah bagi kesetiaan</a:t>
            </a:r>
            <a:r>
              <a:rPr lang="en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(Yosua 23:6-10)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DE5F8B"/>
                </a:solidFill>
              </a:rPr>
              <a:t>Apa yang harus kita lakukan </a:t>
            </a:r>
            <a:r>
              <a:rPr lang="en" sz="2000" b="1" dirty="0"/>
              <a:t>(Yosua 23:11-14)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A25FDE"/>
                </a:solidFill>
              </a:rPr>
              <a:t>Hukuman bagi ketidaksetiaan</a:t>
            </a:r>
            <a:r>
              <a:rPr lang="en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(Yosua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sudah</a:t>
            </a:r>
            <a:r>
              <a:rPr lang="en-ID" sz="2000" b="1" dirty="0"/>
              <a:t> </a:t>
            </a:r>
            <a:r>
              <a:rPr lang="en-ID" sz="2000" b="1" dirty="0" err="1"/>
              <a:t>tua</a:t>
            </a:r>
            <a:r>
              <a:rPr lang="en-ID" sz="2000" b="1" dirty="0"/>
              <a:t>, dan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wilayah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ditaklukkan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mengumpulkan</a:t>
            </a:r>
            <a:r>
              <a:rPr lang="en-ID" sz="2000" b="1" dirty="0"/>
              <a:t> para </a:t>
            </a:r>
            <a:r>
              <a:rPr lang="en-ID" sz="2000" b="1" dirty="0" err="1"/>
              <a:t>pemimpin</a:t>
            </a:r>
            <a:r>
              <a:rPr lang="en-ID" sz="2000" b="1" dirty="0"/>
              <a:t>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melanjutkan</a:t>
            </a:r>
            <a:r>
              <a:rPr lang="en-ID" sz="2000" b="1" dirty="0"/>
              <a:t> </a:t>
            </a:r>
            <a:r>
              <a:rPr lang="en-ID" sz="2000" b="1" dirty="0" err="1"/>
              <a:t>penaklukan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85" y="172335"/>
            <a:ext cx="3987844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8" y="2396454"/>
            <a:ext cx="77299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juga </a:t>
            </a:r>
            <a:r>
              <a:rPr lang="en-ID" sz="2000" b="1" dirty="0" err="1"/>
              <a:t>menyampaikan</a:t>
            </a:r>
            <a:r>
              <a:rPr lang="en-ID" sz="2000" b="1" dirty="0"/>
              <a:t> </a:t>
            </a:r>
            <a:r>
              <a:rPr lang="en-ID" sz="2000" b="1" dirty="0" err="1"/>
              <a:t>bahaya-bahaya</a:t>
            </a:r>
            <a:r>
              <a:rPr lang="en-ID" sz="2000" b="1" dirty="0"/>
              <a:t> yang </a:t>
            </a:r>
            <a:r>
              <a:rPr lang="en-ID" sz="2000" b="1" dirty="0" err="1"/>
              <a:t>ada</a:t>
            </a:r>
            <a:r>
              <a:rPr lang="en-ID" sz="2000" b="1" dirty="0"/>
              <a:t>. Pada </a:t>
            </a:r>
            <a:r>
              <a:rPr lang="en-ID" sz="2000" b="1" dirty="0" err="1"/>
              <a:t>kenyataannya</a:t>
            </a:r>
            <a:r>
              <a:rPr lang="en-ID" sz="2000" b="1" dirty="0"/>
              <a:t>, </a:t>
            </a:r>
            <a:r>
              <a:rPr lang="en-ID" sz="2000" b="1" dirty="0" err="1"/>
              <a:t>hanya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, </a:t>
            </a:r>
            <a:r>
              <a:rPr lang="en-ID" sz="2000" b="1" dirty="0" err="1"/>
              <a:t>bahaya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 yang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hadapi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: </a:t>
            </a:r>
            <a:r>
              <a:rPr lang="en-ID" sz="2000" b="1" dirty="0" err="1"/>
              <a:t>berhenti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Allah; </a:t>
            </a:r>
            <a:r>
              <a:rPr lang="en-ID" sz="2000" b="1" dirty="0" err="1"/>
              <a:t>membalas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 Allah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ketidaksetiaan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pihak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Kemampuan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meraih</a:t>
            </a:r>
            <a:r>
              <a:rPr lang="en-ID" sz="2000" b="1" dirty="0"/>
              <a:t> </a:t>
            </a:r>
            <a:r>
              <a:rPr lang="en-ID" sz="2000" b="1" dirty="0" err="1"/>
              <a:t>kemenangan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Allah. Jadi,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mengingatkan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Allah </a:t>
            </a:r>
            <a:r>
              <a:rPr lang="en-ID" sz="2000" b="1" dirty="0" err="1"/>
              <a:t>tunjukkan</a:t>
            </a:r>
            <a:r>
              <a:rPr lang="en-ID" sz="2000" b="1" dirty="0"/>
              <a:t> dan </a:t>
            </a:r>
            <a:r>
              <a:rPr lang="en-ID" sz="2000" b="1" dirty="0" err="1"/>
              <a:t>meyakinkan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KESETIAN ALLAH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dijanjikan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kaum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Israel,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dipenuhi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semuanya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terpenuhi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Israel </a:t>
            </a:r>
            <a:r>
              <a:rPr lang="en" sz="2000" b="1" dirty="0"/>
              <a:t>“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seluruh </a:t>
            </a:r>
            <a:r>
              <a:rPr lang="en" sz="2000" b="1" dirty="0"/>
              <a:t>negeri” (Yos 21:43) </a:t>
            </a:r>
            <a:r>
              <a:rPr lang="fi-FI" sz="2000" b="1" dirty="0"/>
              <a:t>dan telah menyerahkan ke tangan mereka </a:t>
            </a:r>
            <a:r>
              <a:rPr lang="en" sz="2000" b="1" dirty="0"/>
              <a:t>“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 </a:t>
            </a:r>
            <a:r>
              <a:rPr lang="en" sz="2000" b="1" dirty="0"/>
              <a:t>musuh mereka” (Yos 21:44), sehingga “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semuanya </a:t>
            </a:r>
            <a:r>
              <a:rPr lang="en" sz="2000" b="1" dirty="0"/>
              <a:t>terpenuhi” (Yos 21:45).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092" y="2038231"/>
            <a:ext cx="6160292" cy="314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0" y="2017606"/>
            <a:ext cx="56540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Penggunaan</a:t>
            </a:r>
            <a:r>
              <a:rPr lang="en-ID" sz="2000" b="1" dirty="0"/>
              <a:t> kata “</a:t>
            </a:r>
            <a:r>
              <a:rPr lang="en-ID" sz="2000" b="1" dirty="0" err="1"/>
              <a:t>seluruh</a:t>
            </a:r>
            <a:r>
              <a:rPr lang="en-ID" sz="2000" b="1" dirty="0"/>
              <a:t>” yang </a:t>
            </a:r>
            <a:r>
              <a:rPr lang="en-ID" sz="2000" b="1" dirty="0" err="1"/>
              <a:t>berulang</a:t>
            </a:r>
            <a:r>
              <a:rPr lang="en-ID" sz="2000" b="1" dirty="0"/>
              <a:t> </a:t>
            </a:r>
            <a:r>
              <a:rPr lang="en-ID" sz="2000" b="1" dirty="0" err="1"/>
              <a:t>menekankan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 Allah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-</a:t>
            </a:r>
            <a:r>
              <a:rPr lang="en-ID" sz="2000" b="1" dirty="0" err="1"/>
              <a:t>janji</a:t>
            </a:r>
            <a:r>
              <a:rPr lang="en-ID" sz="2000" b="1" dirty="0"/>
              <a:t>-Nya. </a:t>
            </a:r>
            <a:r>
              <a:rPr lang="en-ID" sz="2000" b="1" dirty="0" err="1"/>
              <a:t>Musuh</a:t>
            </a:r>
            <a:r>
              <a:rPr lang="en-ID" sz="2000" b="1" dirty="0"/>
              <a:t>-</a:t>
            </a:r>
            <a:r>
              <a:rPr lang="en-ID" sz="2000" b="1" dirty="0" err="1"/>
              <a:t>musuh</a:t>
            </a:r>
            <a:r>
              <a:rPr lang="en-ID" sz="2000" b="1" dirty="0"/>
              <a:t>-Nya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dikalahkan</a:t>
            </a:r>
            <a:r>
              <a:rPr lang="en-ID" sz="2000" b="1" dirty="0"/>
              <a:t> oleh Allah.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mendiami</a:t>
            </a:r>
            <a:r>
              <a:rPr lang="en-ID" sz="2000" b="1" dirty="0"/>
              <a:t>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memilikinya</a:t>
            </a:r>
            <a:r>
              <a:rPr lang="en-ID" sz="2000" b="1" dirty="0"/>
              <a:t>.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menyelesaikan</a:t>
            </a:r>
            <a:r>
              <a:rPr lang="en-ID" sz="2000" b="1" dirty="0"/>
              <a:t> </a:t>
            </a:r>
            <a:r>
              <a:rPr lang="en-ID" sz="2000" b="1" dirty="0" err="1"/>
              <a:t>pengusiran</a:t>
            </a:r>
            <a:r>
              <a:rPr lang="en-ID" sz="2000" b="1" dirty="0"/>
              <a:t> orang Kanaan yang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tinggal</a:t>
            </a:r>
            <a:r>
              <a:rPr lang="en-ID" sz="2000" b="1" dirty="0"/>
              <a:t> di </a:t>
            </a:r>
            <a:r>
              <a:rPr lang="en-ID" sz="2000" b="1" dirty="0" err="1"/>
              <a:t>tanah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menepati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-</a:t>
            </a:r>
            <a:r>
              <a:rPr lang="en-ID" sz="2000" b="1" dirty="0" err="1"/>
              <a:t>janji</a:t>
            </a:r>
            <a:r>
              <a:rPr lang="en-ID" sz="2000" b="1" dirty="0"/>
              <a:t>-Nya </a:t>
            </a:r>
            <a:r>
              <a:rPr lang="en-ID" sz="2000" b="1" dirty="0" err="1"/>
              <a:t>sampai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dan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menepatinya</a:t>
            </a:r>
            <a:r>
              <a:rPr lang="en-ID" sz="2000" b="1" dirty="0"/>
              <a:t> di masa </a:t>
            </a:r>
            <a:r>
              <a:rPr lang="en-ID" sz="2000" b="1" dirty="0" err="1"/>
              <a:t>depan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359608" y="5210670"/>
            <a:ext cx="6832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berjalan</a:t>
            </a:r>
            <a:r>
              <a:rPr lang="en-ID" sz="2000" b="1" dirty="0"/>
              <a:t>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 Allah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. (</a:t>
            </a:r>
            <a:r>
              <a:rPr lang="en-ID" sz="2000" b="1" dirty="0" err="1"/>
              <a:t>Ulangan</a:t>
            </a:r>
            <a:r>
              <a:rPr lang="en-ID" sz="2000" b="1" dirty="0"/>
              <a:t> 7:9; </a:t>
            </a:r>
            <a:r>
              <a:rPr lang="en-ID" sz="2000" b="1" dirty="0" err="1"/>
              <a:t>Mazmur</a:t>
            </a:r>
            <a:r>
              <a:rPr lang="en-ID" sz="2000" b="1" dirty="0"/>
              <a:t> 117:2; </a:t>
            </a:r>
            <a:r>
              <a:rPr lang="en-ID" sz="2000" b="1" dirty="0" err="1"/>
              <a:t>Ratapan</a:t>
            </a:r>
            <a:r>
              <a:rPr lang="en-ID" sz="2000" b="1" dirty="0"/>
              <a:t> 3:22-23).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berjanji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menyelamatkan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bumi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warisan</a:t>
            </a:r>
            <a:r>
              <a:rPr lang="en-ID" sz="2000" b="1" dirty="0"/>
              <a:t>, dan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(Filipi 1:6; 1 Petrus 1:5; </a:t>
            </a:r>
            <a:r>
              <a:rPr lang="en-ID" sz="2000" b="1" dirty="0" err="1"/>
              <a:t>Mazmur</a:t>
            </a:r>
            <a:r>
              <a:rPr lang="en-ID" sz="2000" b="1" dirty="0"/>
              <a:t> 37:29).</a:t>
            </a:r>
            <a:endParaRPr lang="en" sz="2000" b="1" dirty="0"/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4981904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APA YANG ALLAH TELAH DAN AKAN LAKUKAN HE WILL 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dilakukan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demi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berperang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(Yosua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18236" y="1516957"/>
            <a:ext cx="3529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Dalam </a:t>
            </a:r>
            <a:r>
              <a:rPr lang="en-ID" sz="2000" b="1" dirty="0" err="1"/>
              <a:t>pidatonya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para </a:t>
            </a:r>
            <a:r>
              <a:rPr lang="en-ID" sz="2000" b="1" dirty="0" err="1"/>
              <a:t>tua-tua</a:t>
            </a:r>
            <a:r>
              <a:rPr lang="en-ID" sz="2000" b="1" dirty="0"/>
              <a:t>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memulai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menceritakan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Allah </a:t>
            </a:r>
            <a:r>
              <a:rPr lang="en-ID" sz="2000" b="1" dirty="0" err="1"/>
              <a:t>lakukan</a:t>
            </a:r>
            <a:r>
              <a:rPr lang="en-ID" sz="2000" b="1" dirty="0"/>
              <a:t> dan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Dia </a:t>
            </a:r>
            <a:r>
              <a:rPr lang="en-ID" sz="2000" b="1" dirty="0" err="1"/>
              <a:t>lakukan</a:t>
            </a:r>
            <a:r>
              <a:rPr lang="en-ID" sz="2000" b="1" dirty="0"/>
              <a:t>:</a:t>
            </a:r>
            <a:endParaRPr lang="en" sz="20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berperang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melawan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bangsa-bangsa</a:t>
            </a: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(Yos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membagi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tanah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suku-suku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(Yos 23:4)</a:t>
            </a:r>
            <a:endPara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mengusir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bangsa-bangsa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tersisa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D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Yosua</a:t>
            </a:r>
            <a:r>
              <a:rPr lang="en-ID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23:5)</a:t>
            </a:r>
            <a:endParaRPr lang="es-E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5562600" y="3534013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(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dan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) </a:t>
            </a:r>
            <a:r>
              <a:rPr lang="en-ID" sz="2000" b="1" dirty="0" err="1"/>
              <a:t>tunduk</a:t>
            </a:r>
            <a:r>
              <a:rPr lang="en-ID" sz="2000" b="1" dirty="0"/>
              <a:t> pada </a:t>
            </a:r>
            <a:r>
              <a:rPr lang="en-ID" sz="2000" b="1" dirty="0" err="1"/>
              <a:t>satu</a:t>
            </a:r>
            <a:r>
              <a:rPr lang="en-ID" sz="2000" b="1" dirty="0"/>
              <a:t> </a:t>
            </a:r>
            <a:r>
              <a:rPr lang="en-ID" sz="2000" b="1" dirty="0" err="1"/>
              <a:t>syarat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pihak</a:t>
            </a:r>
            <a:r>
              <a:rPr lang="en-ID" sz="2000" b="1" dirty="0"/>
              <a:t> Israel: </a:t>
            </a:r>
            <a:r>
              <a:rPr lang="en-ID" sz="2000" b="1" dirty="0" err="1"/>
              <a:t>ketaatan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23:6).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4" y="3575328"/>
            <a:ext cx="2594186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5562600" y="5756726"/>
            <a:ext cx="6629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Terserah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melanjutkan</a:t>
            </a:r>
            <a:r>
              <a:rPr lang="en-ID" sz="2000" b="1" dirty="0"/>
              <a:t> </a:t>
            </a:r>
            <a:r>
              <a:rPr lang="en-ID" sz="2000" b="1" dirty="0" err="1"/>
              <a:t>pertempuran</a:t>
            </a:r>
            <a:r>
              <a:rPr lang="en-ID" sz="2000" b="1" dirty="0"/>
              <a:t>, dan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Roh Kudus agar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kemenangan</a:t>
            </a:r>
            <a:r>
              <a:rPr lang="en-ID" sz="2000" b="1" dirty="0"/>
              <a:t> (2 </a:t>
            </a:r>
            <a:r>
              <a:rPr lang="en-ID" sz="2000" b="1" dirty="0" err="1"/>
              <a:t>Korintus</a:t>
            </a:r>
            <a:r>
              <a:rPr lang="en-ID" sz="2000" b="1" dirty="0"/>
              <a:t> 10:3-5; </a:t>
            </a:r>
            <a:r>
              <a:rPr lang="en-ID" sz="2000" b="1" dirty="0" err="1"/>
              <a:t>Efesus</a:t>
            </a:r>
            <a:r>
              <a:rPr lang="en-ID" sz="2000" b="1" dirty="0"/>
              <a:t> 6:11-18).</a:t>
            </a:r>
            <a:endParaRPr lang="en" sz="2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5574362" y="4522026"/>
            <a:ext cx="6629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Sejarah Israel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pelajaran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hari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. Allah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menang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dosa dan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kepastian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pengorbanan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(</a:t>
            </a:r>
            <a:r>
              <a:rPr lang="en-ID" sz="2000" b="1" dirty="0" err="1"/>
              <a:t>Kolose</a:t>
            </a:r>
            <a:r>
              <a:rPr lang="en-ID" sz="2000" b="1" dirty="0"/>
              <a:t>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UPAH KESETIAAN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488109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Satu orang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mengejar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seribu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Dialah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berperang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dijanjikan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23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Upah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kesetiaan</a:t>
            </a:r>
            <a:r>
              <a:rPr lang="en-ID" sz="2000" b="1" dirty="0"/>
              <a:t> Israel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kemenangan</a:t>
            </a:r>
            <a:r>
              <a:rPr lang="en-ID" sz="2000" b="1" dirty="0"/>
              <a:t> yang </a:t>
            </a:r>
            <a:r>
              <a:rPr lang="en-ID" sz="2000" b="1" dirty="0" err="1"/>
              <a:t>lengkap</a:t>
            </a:r>
            <a:r>
              <a:rPr lang="en-ID" sz="2000" b="1" dirty="0"/>
              <a:t> dan </a:t>
            </a:r>
            <a:r>
              <a:rPr lang="en-ID" sz="2000" b="1" dirty="0" err="1"/>
              <a:t>mutlak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musuh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23:6, 10).</a:t>
            </a:r>
            <a:endParaRPr lang="en" sz="2000" b="1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38763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Oleh karena itu, kita orang Kristen disarankan untuk mengikuti anjuran yang sama, dan tidak menikahi orang yang tidak percaya (2 Korintus 6:14-16).</a:t>
            </a:r>
            <a:endParaRPr lang="en" sz="2000" b="1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9546771" y="3156473"/>
            <a:ext cx="2548595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9546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menjaga</a:t>
            </a:r>
            <a:r>
              <a:rPr lang="en-ID" sz="2000" b="1" dirty="0"/>
              <a:t> </a:t>
            </a:r>
            <a:r>
              <a:rPr lang="en-ID" sz="2000" b="1" dirty="0" err="1"/>
              <a:t>kemurnian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. Jika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menikahi</a:t>
            </a:r>
            <a:r>
              <a:rPr lang="en-ID" sz="2000" b="1" dirty="0"/>
              <a:t> </a:t>
            </a:r>
            <a:r>
              <a:rPr lang="en-ID" sz="2000" b="1" dirty="0" err="1"/>
              <a:t>penduduk</a:t>
            </a:r>
            <a:r>
              <a:rPr lang="en-ID" sz="2000" b="1" dirty="0"/>
              <a:t> negeri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menyebut</a:t>
            </a:r>
            <a:r>
              <a:rPr lang="en-ID" sz="2000" b="1" dirty="0"/>
              <a:t> nama </a:t>
            </a:r>
            <a:r>
              <a:rPr lang="en-ID" sz="2000" b="1" dirty="0" err="1"/>
              <a:t>dewa-dewa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dan </a:t>
            </a:r>
            <a:r>
              <a:rPr lang="en-ID" sz="2000" b="1" dirty="0" err="1"/>
              <a:t>akhirnya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menyembah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 </a:t>
            </a:r>
            <a:r>
              <a:rPr lang="en-ID" sz="2000" b="1" dirty="0" err="1"/>
              <a:t>Demikianlah</a:t>
            </a:r>
            <a:r>
              <a:rPr lang="en-ID" sz="2000" b="1" dirty="0"/>
              <a:t> </a:t>
            </a:r>
            <a:r>
              <a:rPr lang="en-ID" sz="2000" b="1" dirty="0" err="1"/>
              <a:t>awal</a:t>
            </a:r>
            <a:r>
              <a:rPr lang="en-ID" sz="2000" b="1" dirty="0"/>
              <a:t> </a:t>
            </a:r>
            <a:r>
              <a:rPr lang="en-ID" sz="2000" b="1" dirty="0" err="1"/>
              <a:t>kemurtadan</a:t>
            </a:r>
            <a:r>
              <a:rPr lang="en-ID" sz="2000" b="1" dirty="0"/>
              <a:t> Salomo (1 Raja-raja 11:4).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Dalam konteks penaklukan Kanaan, kesetiaan kepada Allah harus diwujudkan dalam tiga cara yang sangat spesifik: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APA YANG HARUS KITA LAKUKAN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Maka demi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nyawamu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bertekunlah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mengasihi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ID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Allahmu</a:t>
            </a:r>
            <a:r>
              <a:rPr lang="en-ID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(Yosua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mengatakan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ragu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poin</a:t>
            </a:r>
            <a:r>
              <a:rPr lang="en-ID" sz="2000" b="1" dirty="0"/>
              <a:t> </a:t>
            </a:r>
            <a:r>
              <a:rPr lang="en-ID" sz="2000" b="1" dirty="0" err="1"/>
              <a:t>utama</a:t>
            </a:r>
            <a:r>
              <a:rPr lang="en-ID" sz="2000" b="1" dirty="0"/>
              <a:t> </a:t>
            </a:r>
            <a:r>
              <a:rPr lang="en-ID" sz="2000" b="1" dirty="0" err="1"/>
              <a:t>pidato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terdapat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ayat</a:t>
            </a:r>
            <a:r>
              <a:rPr lang="en-ID" sz="2000" b="1" dirty="0"/>
              <a:t> 11: </a:t>
            </a:r>
            <a:r>
              <a:rPr lang="en-ID" sz="2000" b="1" dirty="0" err="1"/>
              <a:t>mengasihi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474397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Selain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menganjurkan</a:t>
            </a:r>
            <a:r>
              <a:rPr lang="en-ID" sz="2000" b="1" dirty="0"/>
              <a:t> </a:t>
            </a:r>
            <a:r>
              <a:rPr lang="en-ID" sz="2000" b="1" dirty="0" err="1"/>
              <a:t>dorongan</a:t>
            </a:r>
            <a:r>
              <a:rPr lang="en-ID" sz="2000" b="1" dirty="0"/>
              <a:t> </a:t>
            </a:r>
            <a:r>
              <a:rPr lang="en-ID" sz="2000" b="1" dirty="0" err="1"/>
              <a:t>memelihara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: </a:t>
            </a:r>
            <a:r>
              <a:rPr lang="en-ID" sz="2000" b="1" dirty="0" err="1"/>
              <a:t>kesetiaan</a:t>
            </a:r>
            <a:r>
              <a:rPr lang="en-ID" sz="2000" b="1" dirty="0"/>
              <a:t> Allah (</a:t>
            </a:r>
            <a:r>
              <a:rPr lang="en-ID" sz="2000" b="1" dirty="0" err="1"/>
              <a:t>Yosua</a:t>
            </a:r>
            <a:r>
              <a:rPr lang="en-ID" sz="2000" b="1" dirty="0"/>
              <a:t> 23:14).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091325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Saat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kita </a:t>
            </a:r>
            <a:r>
              <a:rPr lang="es-ES" sz="2000" b="1" dirty="0" err="1"/>
              <a:t>memiliki</a:t>
            </a:r>
            <a:r>
              <a:rPr lang="es-ES" sz="2000" b="1" dirty="0"/>
              <a:t> </a:t>
            </a:r>
            <a:r>
              <a:rPr lang="es-ES" sz="2000" b="1" dirty="0" err="1"/>
              <a:t>dorongan</a:t>
            </a:r>
            <a:r>
              <a:rPr lang="es-ES" sz="2000" b="1" dirty="0"/>
              <a:t> yang </a:t>
            </a:r>
            <a:r>
              <a:rPr lang="es-ES" sz="2000" b="1" dirty="0" err="1"/>
              <a:t>lebih</a:t>
            </a:r>
            <a:r>
              <a:rPr lang="es-ES" sz="2000" b="1" dirty="0"/>
              <a:t> besar </a:t>
            </a:r>
            <a:r>
              <a:rPr lang="es-ES" sz="2000" b="1" dirty="0" err="1"/>
              <a:t>lagi</a:t>
            </a:r>
            <a:r>
              <a:rPr lang="es-ES" sz="2000" b="1" dirty="0"/>
              <a:t>: </a:t>
            </a:r>
            <a:r>
              <a:rPr lang="es-ES" sz="2000" b="1" dirty="0" err="1"/>
              <a:t>teladan</a:t>
            </a:r>
            <a:r>
              <a:rPr lang="es-ES" sz="2000" b="1" dirty="0"/>
              <a:t> </a:t>
            </a:r>
            <a:r>
              <a:rPr lang="es-ES" sz="2000" b="1" dirty="0" err="1"/>
              <a:t>Yesus</a:t>
            </a:r>
            <a:r>
              <a:rPr lang="es-ES" sz="2000" b="1" dirty="0"/>
              <a:t> (</a:t>
            </a:r>
            <a:r>
              <a:rPr lang="es-ES" sz="2000" b="1" dirty="0" err="1"/>
              <a:t>Yohanes</a:t>
            </a:r>
            <a:r>
              <a:rPr lang="es-ES" sz="2000" b="1" dirty="0"/>
              <a:t> 13:34).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708250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Allah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menjalin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yang </a:t>
            </a:r>
            <a:r>
              <a:rPr lang="en-ID" sz="2000" b="1" dirty="0" err="1"/>
              <a:t>intim</a:t>
            </a:r>
            <a:r>
              <a:rPr lang="en-ID" sz="2000" b="1" dirty="0"/>
              <a:t> dan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setiap</a:t>
            </a:r>
            <a:r>
              <a:rPr lang="en-ID" sz="2000" b="1" dirty="0"/>
              <a:t> orang yang </a:t>
            </a:r>
            <a:r>
              <a:rPr lang="en-ID" sz="2000" b="1" dirty="0" err="1"/>
              <a:t>menanggapi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-Nya.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44890"/>
            <a:ext cx="5584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Israel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 </a:t>
            </a:r>
            <a:r>
              <a:rPr lang="en-ID" sz="2000" b="1" dirty="0" err="1"/>
              <a:t>dewa-dewa</a:t>
            </a:r>
            <a:r>
              <a:rPr lang="en-ID" sz="2000" b="1" dirty="0"/>
              <a:t> lain, yang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mengakibatkan</a:t>
            </a:r>
            <a:r>
              <a:rPr lang="en-ID" sz="2000" b="1" dirty="0"/>
              <a:t> </a:t>
            </a:r>
            <a:r>
              <a:rPr lang="en-ID" sz="2000" b="1" dirty="0" err="1"/>
              <a:t>bahaya</a:t>
            </a:r>
            <a:r>
              <a:rPr lang="en-ID" sz="2000" b="1" dirty="0"/>
              <a:t> </a:t>
            </a:r>
            <a:r>
              <a:rPr lang="en-ID" sz="2000" b="1" dirty="0" err="1"/>
              <a:t>serius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23:12-13).</a:t>
            </a:r>
            <a:endParaRPr lang="en" sz="2000" b="1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0" y="5447888"/>
            <a:ext cx="4460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Oleh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kasih</a:t>
            </a:r>
            <a:r>
              <a:rPr lang="en-ID" sz="2000" b="1" dirty="0"/>
              <a:t>-Nya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orang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kerangka</a:t>
            </a:r>
            <a:r>
              <a:rPr lang="en-ID" sz="2000" b="1" dirty="0"/>
              <a:t> </a:t>
            </a:r>
            <a:r>
              <a:rPr lang="en-ID" sz="2000" b="1" dirty="0" err="1"/>
              <a:t>kerja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perwujudan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sukarela</a:t>
            </a:r>
            <a:r>
              <a:rPr lang="en-ID" sz="2000" b="1" dirty="0"/>
              <a:t> dan timbal </a:t>
            </a:r>
            <a:r>
              <a:rPr lang="en-ID" sz="2000" b="1" dirty="0" err="1"/>
              <a:t>balik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7085" y="5421778"/>
            <a:ext cx="4369096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HUKUMAN BAGI KETIDAKSETIAAN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0" y="636091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datang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dijanjikan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oleh TUHAN,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demikianlah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mendatangkan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sampai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memusnahkan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diberikan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oleh TUHAN,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846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mengakhiri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pidatonya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kata-kata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peringatan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konsekuensi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ketidaktaatan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menderita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murka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(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Yosua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23:15-16).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399" y="1775097"/>
            <a:ext cx="3014662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8" y="3310941"/>
            <a:ext cx="52109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mendorong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Anak-Nya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mewujudkan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kemarahan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kepala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berpegang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teguh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pada dosa (Yohanes 3:16; Roma 2:5).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346030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Demikian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pula di Tanah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Perjanjian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sepenuhnya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menyadari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konsekuensi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memprovokasi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kemarahan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Yahweh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terang-terangan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melanggar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perjanjian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9438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gagal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menderita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hukumannya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Kita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kesempatan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menulis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ID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(Yohanes 15:9).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055455"/>
            <a:ext cx="903380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>
                <a:latin typeface="Constantia" panose="02030602050306030303" pitchFamily="18" charset="0"/>
              </a:rPr>
              <a:t>Segala </a:t>
            </a:r>
            <a:r>
              <a:rPr lang="en-US" sz="2600" b="1" dirty="0" err="1">
                <a:latin typeface="Constantia" panose="02030602050306030303" pitchFamily="18" charset="0"/>
              </a:rPr>
              <a:t>kebahagiaan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kedamaian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sukacita</a:t>
            </a:r>
            <a:r>
              <a:rPr lang="en-US" sz="2600" b="1" dirty="0">
                <a:latin typeface="Constantia" panose="02030602050306030303" pitchFamily="18" charset="0"/>
              </a:rPr>
              <a:t>, dan </a:t>
            </a:r>
            <a:r>
              <a:rPr lang="en-US" sz="2600" b="1" dirty="0" err="1">
                <a:latin typeface="Constantia" panose="02030602050306030303" pitchFamily="18" charset="0"/>
              </a:rPr>
              <a:t>kesuksesanmu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dalam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hidup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bergantung</a:t>
            </a:r>
            <a:r>
              <a:rPr lang="en-US" sz="2600" b="1" dirty="0">
                <a:latin typeface="Constantia" panose="02030602050306030303" pitchFamily="18" charset="0"/>
              </a:rPr>
              <a:t> pada </a:t>
            </a:r>
            <a:r>
              <a:rPr lang="en-US" sz="2600" b="1" dirty="0" err="1">
                <a:latin typeface="Constantia" panose="02030602050306030303" pitchFamily="18" charset="0"/>
              </a:rPr>
              <a:t>iman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tulus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penuh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kepercayaan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Allah. Iman </a:t>
            </a:r>
            <a:r>
              <a:rPr lang="en-US" sz="2600" b="1" dirty="0" err="1">
                <a:latin typeface="Constantia" panose="02030602050306030303" pitchFamily="18" charset="0"/>
              </a:rPr>
              <a:t>ini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mendorong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ketaatan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sejati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perintah-perintah</a:t>
            </a:r>
            <a:r>
              <a:rPr lang="en-US" sz="2600" b="1" dirty="0">
                <a:latin typeface="Constantia" panose="02030602050306030303" pitchFamily="18" charset="0"/>
              </a:rPr>
              <a:t> Allah. </a:t>
            </a:r>
            <a:r>
              <a:rPr lang="en-US" sz="2600" b="1" dirty="0" err="1">
                <a:latin typeface="Constantia" panose="02030602050306030303" pitchFamily="18" charset="0"/>
              </a:rPr>
              <a:t>Pengetahuan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imanmu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Allah </a:t>
            </a:r>
            <a:r>
              <a:rPr lang="en-US" sz="2600" b="1" dirty="0" err="1">
                <a:latin typeface="Constantia" panose="02030602050306030303" pitchFamily="18" charset="0"/>
              </a:rPr>
              <a:t>adalah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pengekang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terkuat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setiap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perbuatan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jahat</a:t>
            </a:r>
            <a:r>
              <a:rPr lang="en-US" sz="2600" b="1" dirty="0">
                <a:latin typeface="Constantia" panose="02030602050306030303" pitchFamily="18" charset="0"/>
              </a:rPr>
              <a:t>, dan </a:t>
            </a:r>
            <a:r>
              <a:rPr lang="en-US" sz="2600" b="1" dirty="0" err="1">
                <a:latin typeface="Constantia" panose="02030602050306030303" pitchFamily="18" charset="0"/>
              </a:rPr>
              <a:t>motivasi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bagi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segala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kebaikan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600" b="1" dirty="0" err="1">
                <a:latin typeface="Constantia" panose="02030602050306030303" pitchFamily="18" charset="0"/>
              </a:rPr>
              <a:t>Percayalah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kepada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Yesus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sebagai</a:t>
            </a:r>
            <a:r>
              <a:rPr lang="en-US" sz="2600" b="1" dirty="0">
                <a:latin typeface="Constantia" panose="02030602050306030303" pitchFamily="18" charset="0"/>
              </a:rPr>
              <a:t> Dia yang </a:t>
            </a:r>
            <a:r>
              <a:rPr lang="en-US" sz="2600" b="1" dirty="0" err="1">
                <a:latin typeface="Constantia" panose="02030602050306030303" pitchFamily="18" charset="0"/>
              </a:rPr>
              <a:t>mengampuni</a:t>
            </a:r>
            <a:r>
              <a:rPr lang="en-US" sz="2600" b="1" dirty="0">
                <a:latin typeface="Constantia" panose="02030602050306030303" pitchFamily="18" charset="0"/>
              </a:rPr>
              <a:t> dosa-</a:t>
            </a:r>
            <a:r>
              <a:rPr lang="en-US" sz="2600" b="1" dirty="0" err="1">
                <a:latin typeface="Constantia" panose="02030602050306030303" pitchFamily="18" charset="0"/>
              </a:rPr>
              <a:t>dosamu</a:t>
            </a:r>
            <a:r>
              <a:rPr lang="en-US" sz="2600" b="1" dirty="0">
                <a:latin typeface="Constantia" panose="02030602050306030303" pitchFamily="18" charset="0"/>
              </a:rPr>
              <a:t>, Dia yang </a:t>
            </a:r>
            <a:r>
              <a:rPr lang="en-US" sz="2600" b="1" dirty="0" err="1">
                <a:latin typeface="Constantia" panose="02030602050306030303" pitchFamily="18" charset="0"/>
              </a:rPr>
              <a:t>ingin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berbahagia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tempat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tinggal</a:t>
            </a:r>
            <a:r>
              <a:rPr lang="en-US" sz="2600" b="1" dirty="0">
                <a:latin typeface="Constantia" panose="02030602050306030303" pitchFamily="18" charset="0"/>
              </a:rPr>
              <a:t> yang </a:t>
            </a:r>
            <a:r>
              <a:rPr lang="en-US" sz="2600" b="1" dirty="0" err="1">
                <a:latin typeface="Constantia" panose="02030602050306030303" pitchFamily="18" charset="0"/>
              </a:rPr>
              <a:t>telah</a:t>
            </a:r>
            <a:r>
              <a:rPr lang="en-US" sz="2600" b="1" dirty="0">
                <a:latin typeface="Constantia" panose="02030602050306030303" pitchFamily="18" charset="0"/>
              </a:rPr>
              <a:t> Dia </a:t>
            </a:r>
            <a:r>
              <a:rPr lang="en-US" sz="2600" b="1" dirty="0" err="1">
                <a:latin typeface="Constantia" panose="02030602050306030303" pitchFamily="18" charset="0"/>
              </a:rPr>
              <a:t>persiapkan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untukmu</a:t>
            </a:r>
            <a:r>
              <a:rPr lang="en-US" sz="2600" b="1" dirty="0">
                <a:latin typeface="Constantia" panose="02030602050306030303" pitchFamily="18" charset="0"/>
              </a:rPr>
              <a:t>. Dia </a:t>
            </a:r>
            <a:r>
              <a:rPr lang="en-US" sz="2600" b="1" dirty="0" err="1">
                <a:latin typeface="Constantia" panose="02030602050306030303" pitchFamily="18" charset="0"/>
              </a:rPr>
              <a:t>ingin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engkau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hidup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hadirat</a:t>
            </a:r>
            <a:r>
              <a:rPr lang="en-US" sz="2600" b="1" dirty="0">
                <a:latin typeface="Constantia" panose="02030602050306030303" pitchFamily="18" charset="0"/>
              </a:rPr>
              <a:t>-Nya; </a:t>
            </a:r>
            <a:r>
              <a:rPr lang="en-US" sz="2600" b="1" dirty="0" err="1">
                <a:latin typeface="Constantia" panose="02030602050306030303" pitchFamily="18" charset="0"/>
              </a:rPr>
              <a:t>untuk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memiliki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hidup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kekal</a:t>
            </a:r>
            <a:r>
              <a:rPr lang="en-US" sz="2600" b="1" dirty="0">
                <a:latin typeface="Constantia" panose="02030602050306030303" pitchFamily="18" charset="0"/>
              </a:rPr>
              <a:t> dan </a:t>
            </a:r>
            <a:r>
              <a:rPr lang="en-US" sz="2600" b="1" dirty="0" err="1">
                <a:latin typeface="Constantia" panose="02030602050306030303" pitchFamily="18" charset="0"/>
              </a:rPr>
              <a:t>mahkota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kemuliaan</a:t>
            </a:r>
            <a:r>
              <a:rPr lang="en-US" sz="2600" b="1" dirty="0">
                <a:latin typeface="Constantia" panose="02030602050306030303" pitchFamily="18" charset="0"/>
              </a:rPr>
              <a:t>.”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113205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1083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2025-11-21T08:17:24Z</dcterms:created>
  <dcterms:modified xsi:type="dcterms:W3CDTF">2025-12-19T15:00:06Z</dcterms:modified>
</cp:coreProperties>
</file>