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pergi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Untuk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bersama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Kristus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357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357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tinggal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Untuk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bermanfaat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bagi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gereja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A41FFDD6-302A-41AF-ADD1-9CD39A84C98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A41FFDD6-302A-41AF-ADD1-9CD39A84C987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201817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201817">
        <dgm:presLayoutVars>
          <dgm:bulletEnabled val="1"/>
        </dgm:presLayoutVars>
      </dgm:prSet>
      <dgm:spPr/>
    </dgm:pt>
  </dgm:ptLst>
  <dgm:cxnLst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3D397C4F-E31E-4042-BA8F-4566523DFAFB}" type="presOf" srcId="{042314DA-A6BA-4B26-BD50-7F6BCC4A2188}" destId="{10A9572C-7F60-4466-8174-9ED95DEE32E9}" srcOrd="0" destOrd="0" presId="urn:microsoft.com/office/officeart/2005/8/layout/process2"/>
    <dgm:cxn modelId="{05CBA753-1BA3-4997-8518-1223A83366E9}" type="presOf" srcId="{042314DA-A6BA-4B26-BD50-7F6BCC4A2188}" destId="{3511744A-1D3C-4C7B-A13A-DD0B05389C7B}" srcOrd="1" destOrd="0" presId="urn:microsoft.com/office/officeart/2005/8/layout/process2"/>
    <dgm:cxn modelId="{D82C3982-685C-470F-92DF-57ADF29FDD76}" type="presOf" srcId="{16CF567E-AD34-4988-8D19-859FB26B818E}" destId="{128B0986-78E7-436E-BDAD-33EA69DEFAB2}" srcOrd="0" destOrd="0" presId="urn:microsoft.com/office/officeart/2005/8/layout/process2"/>
    <dgm:cxn modelId="{A41FFDD6-302A-41AF-ADD1-9CD39A84C987}" srcId="{1A6B77F7-8B51-4F74-9E95-CB19FCAF5C28}" destId="{16CF567E-AD34-4988-8D19-859FB26B818E}" srcOrd="1" destOrd="0" parTransId="{5E2FBC21-14F9-4AF7-A3DC-65AF3BAFE9C4}" sibTransId="{C93B6163-EDF2-4FCA-AC0A-4BBDDF77FD4B}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E590FC4E-9C76-48E3-9F19-2ED10488FA26}" type="presParOf" srcId="{575DA3DA-800E-41E9-BBA6-6E260C4823EA}" destId="{10A9572C-7F60-4466-8174-9ED95DEE32E9}" srcOrd="1" destOrd="0" presId="urn:microsoft.com/office/officeart/2005/8/layout/process2"/>
    <dgm:cxn modelId="{C22C1F0C-CA86-4B5C-A3DE-9D06022C7CC8}" type="presParOf" srcId="{10A9572C-7F60-4466-8174-9ED95DEE32E9}" destId="{3511744A-1D3C-4C7B-A13A-DD0B05389C7B}" srcOrd="0" destOrd="0" presId="urn:microsoft.com/office/officeart/2005/8/layout/process2"/>
    <dgm:cxn modelId="{5ACE2867-6438-4D2B-A028-763502B077EE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-ID" sz="2000" b="1" dirty="0"/>
            <a:t>Miskin </a:t>
          </a:r>
          <a:r>
            <a:rPr lang="en-ID" sz="2000" b="1" dirty="0" err="1"/>
            <a:t>dalam</a:t>
          </a:r>
          <a:r>
            <a:rPr lang="en-ID" sz="2000" b="1" dirty="0"/>
            <a:t> </a:t>
          </a:r>
          <a:r>
            <a:rPr lang="en-ID" sz="2000" b="1" dirty="0" err="1"/>
            <a:t>roh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-ID" sz="2000" b="1" dirty="0" err="1"/>
            <a:t>Lemah</a:t>
          </a:r>
          <a:r>
            <a:rPr lang="en-ID" sz="2000" b="1" dirty="0"/>
            <a:t> </a:t>
          </a:r>
          <a:r>
            <a:rPr lang="en-ID" sz="2000" b="1" dirty="0" err="1"/>
            <a:t>lembut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ID" sz="2000" b="1" dirty="0"/>
            <a:t>Lapar dan haus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kebenaran</a:t>
          </a:r>
          <a:endParaRPr lang="en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-ID" sz="2000" b="1" dirty="0" err="1"/>
            <a:t>Berbelas</a:t>
          </a:r>
          <a:r>
            <a:rPr lang="en-ID" sz="2000" b="1" dirty="0"/>
            <a:t> </a:t>
          </a:r>
          <a:r>
            <a:rPr lang="en-ID" sz="2000" b="1" dirty="0" err="1"/>
            <a:t>kasihan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ID" sz="2000" b="1" dirty="0" err="1"/>
            <a:t>Pembawa</a:t>
          </a:r>
          <a:r>
            <a:rPr lang="en-ID" sz="2000" b="1" dirty="0"/>
            <a:t> </a:t>
          </a:r>
          <a:r>
            <a:rPr lang="en-ID" sz="2000" b="1" dirty="0" err="1"/>
            <a:t>damai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fi-FI" sz="2000" b="1" dirty="0"/>
            <a:t>Bersedia memberikan pipi yang lain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-ID" sz="2000" b="1" dirty="0" err="1"/>
            <a:t>Mengasihi</a:t>
          </a:r>
          <a:r>
            <a:rPr lang="en-ID" sz="2000" b="1" dirty="0"/>
            <a:t> </a:t>
          </a:r>
          <a:r>
            <a:rPr lang="en-ID" sz="2000" b="1" dirty="0" err="1"/>
            <a:t>musuh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-ID" sz="2000" b="1" dirty="0" err="1"/>
            <a:t>Memberkati</a:t>
          </a:r>
          <a:r>
            <a:rPr lang="en-ID" sz="2000" b="1" dirty="0"/>
            <a:t> yang </a:t>
          </a:r>
          <a:r>
            <a:rPr lang="en-ID" sz="2000" b="1" dirty="0" err="1"/>
            <a:t>mengutuk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ID" sz="1800" b="1" dirty="0" err="1"/>
            <a:t>Berbuat</a:t>
          </a:r>
          <a:r>
            <a:rPr lang="en-ID" sz="1800" b="1" dirty="0"/>
            <a:t> </a:t>
          </a:r>
          <a:r>
            <a:rPr lang="en-ID" sz="1800" b="1" dirty="0" err="1"/>
            <a:t>baik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yang </a:t>
          </a:r>
          <a:r>
            <a:rPr lang="en-ID" sz="1800" b="1" dirty="0" err="1"/>
            <a:t>membenci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endParaRPr lang="en" sz="18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-ID" sz="2000" b="1" dirty="0" err="1"/>
            <a:t>Bersikap</a:t>
          </a:r>
          <a:r>
            <a:rPr lang="en-ID" sz="2000" b="1" dirty="0"/>
            <a:t> </a:t>
          </a:r>
          <a:r>
            <a:rPr lang="en-ID" sz="2000" b="1" dirty="0" err="1"/>
            <a:t>penuh</a:t>
          </a:r>
          <a:r>
            <a:rPr lang="en-ID" sz="2000" b="1" dirty="0"/>
            <a:t> </a:t>
          </a:r>
          <a:r>
            <a:rPr lang="en-ID" sz="2000" b="1" dirty="0" err="1"/>
            <a:t>kasih</a:t>
          </a:r>
          <a:r>
            <a:rPr lang="en-ID" sz="2000" b="1" dirty="0"/>
            <a:t> dan </a:t>
          </a:r>
          <a:r>
            <a:rPr lang="en-ID" sz="2000" b="1" dirty="0" err="1"/>
            <a:t>dermawan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ID" sz="2000" b="1" dirty="0"/>
            <a:t>Murah </a:t>
          </a:r>
          <a:r>
            <a:rPr lang="en-ID" sz="2000" b="1" dirty="0" err="1"/>
            <a:t>hati</a:t>
          </a:r>
          <a:r>
            <a:rPr lang="en-ID" sz="2000" b="1" dirty="0"/>
            <a:t> dan </a:t>
          </a:r>
          <a:r>
            <a:rPr lang="en-ID" sz="2000" b="1" dirty="0" err="1"/>
            <a:t>rendah</a:t>
          </a:r>
          <a:r>
            <a:rPr lang="en-ID" sz="2000" b="1" dirty="0"/>
            <a:t> </a:t>
          </a:r>
          <a:r>
            <a:rPr lang="en-ID" sz="2000" b="1" dirty="0" err="1"/>
            <a:t>hati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/>
            <a:t>dll.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-ID" sz="2000" b="1" dirty="0" err="1"/>
            <a:t>Suci</a:t>
          </a:r>
          <a:r>
            <a:rPr lang="en-ID" sz="2000" b="1" dirty="0"/>
            <a:t> </a:t>
          </a:r>
          <a:r>
            <a:rPr lang="en-ID" sz="2000" b="1" dirty="0" err="1"/>
            <a:t>hatinya</a:t>
          </a:r>
          <a:endParaRPr lang="en" sz="2000" b="1" dirty="0"/>
        </a:p>
      </dgm:t>
    </dgm:pt>
    <dgm:pt modelId="{97BC9C92-5AB0-40E2-8AEA-048EE30420C6}" type="parTrans" cxnId="{5ADB1C1D-EBCF-4CC4-848D-906B21739044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5ADB1C1D-EBCF-4CC4-848D-906B21739044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5ADB1C1D-EBCF-4CC4-848D-906B21739044}" srcId="{40D501E4-A89D-44DD-A5D9-F45136449A98}" destId="{DF9B35FD-7D71-49CE-8CFC-5F90B261DD32}" srcOrd="4" destOrd="0" parTransId="{97BC9C92-5AB0-40E2-8AEA-048EE30420C6}" sibTransId="{3088DD00-82DF-4425-980A-8CAC4800BD61}"/>
    <dgm:cxn modelId="{4EB2231D-3963-4A4F-B0E8-2C22DF98E805}" type="presOf" srcId="{DF9B35FD-7D71-49CE-8CFC-5F90B261DD32}" destId="{11CD8606-9A25-41B4-BD22-9840D73DAD43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EE2C40EC-D63F-4D82-AE72-AE1B5B4707A2}" type="presParOf" srcId="{73BF0226-4A21-4FE6-92BB-08621B8D8FC8}" destId="{11CD8606-9A25-41B4-BD22-9840D73DAD43}" srcOrd="8" destOrd="0" presId="urn:microsoft.com/office/officeart/2005/8/layout/vList2"/>
    <dgm:cxn modelId="{AC394B6B-68C9-4B9E-B2CF-57E0AC044592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0" y="684"/>
          <a:ext cx="2933701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pergi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32" y="13816"/>
        <a:ext cx="2907437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0" y="673232"/>
          <a:ext cx="2933701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Untuk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bersama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Kristus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13132" y="686364"/>
        <a:ext cx="2907437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0" y="684"/>
          <a:ext cx="3619503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tinggal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32" y="13816"/>
        <a:ext cx="3593239" cy="422100"/>
      </dsp:txXfrm>
    </dsp:sp>
    <dsp:sp modelId="{10A9572C-7F60-4466-8174-9ED95DEE32E9}">
      <dsp:nvSpPr>
        <dsp:cNvPr id="0" name=""/>
        <dsp:cNvSpPr/>
      </dsp:nvSpPr>
      <dsp:spPr>
        <a:xfrm rot="5400000">
          <a:off x="1725683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749223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0" y="673232"/>
          <a:ext cx="3619503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Untuk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bermanfaat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bagi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gereja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13132" y="686364"/>
        <a:ext cx="3593239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Miskin </a:t>
          </a:r>
          <a:r>
            <a:rPr lang="en-ID" sz="2000" b="1" kern="1200" dirty="0" err="1"/>
            <a:t>dalam</a:t>
          </a:r>
          <a:r>
            <a:rPr lang="en-ID" sz="2000" b="1" kern="1200" dirty="0"/>
            <a:t> </a:t>
          </a:r>
          <a:r>
            <a:rPr lang="en-ID" sz="2000" b="1" kern="1200" dirty="0" err="1"/>
            <a:t>roh</a:t>
          </a:r>
          <a:endParaRPr lang="en" sz="2000" b="1" kern="1200" dirty="0"/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Lemah</a:t>
          </a:r>
          <a:r>
            <a:rPr lang="en-ID" sz="2000" b="1" kern="1200" dirty="0"/>
            <a:t> </a:t>
          </a:r>
          <a:r>
            <a:rPr lang="en-ID" sz="2000" b="1" kern="1200" dirty="0" err="1"/>
            <a:t>lembut</a:t>
          </a:r>
          <a:endParaRPr lang="en" sz="2000" b="1" kern="1200" dirty="0"/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54198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Lapar dan haus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kebenaran</a:t>
          </a:r>
          <a:endParaRPr lang="en" sz="2000" b="1" kern="1200" dirty="0"/>
        </a:p>
      </dsp:txBody>
      <dsp:txXfrm>
        <a:off x="20217" y="874415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Berbelas</a:t>
          </a:r>
          <a:r>
            <a:rPr lang="en-ID" sz="2000" b="1" kern="1200" dirty="0"/>
            <a:t> </a:t>
          </a:r>
          <a:r>
            <a:rPr lang="en-ID" sz="2000" b="1" kern="1200" dirty="0" err="1"/>
            <a:t>kasihan</a:t>
          </a:r>
          <a:endParaRPr lang="en" sz="2000" b="1" kern="1200" dirty="0"/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Suci</a:t>
          </a:r>
          <a:r>
            <a:rPr lang="en-ID" sz="2000" b="1" kern="1200" dirty="0"/>
            <a:t> </a:t>
          </a:r>
          <a:r>
            <a:rPr lang="en-ID" sz="2000" b="1" kern="1200" dirty="0" err="1"/>
            <a:t>hatinya</a:t>
          </a:r>
          <a:endParaRPr lang="en" sz="2000" b="1" kern="1200" dirty="0"/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Pembawa</a:t>
          </a:r>
          <a:r>
            <a:rPr lang="en-ID" sz="2000" b="1" kern="1200" dirty="0"/>
            <a:t> </a:t>
          </a:r>
          <a:r>
            <a:rPr lang="en-ID" sz="2000" b="1" kern="1200" dirty="0" err="1"/>
            <a:t>damai</a:t>
          </a:r>
          <a:endParaRPr lang="en" sz="2000" b="1" kern="1200" dirty="0"/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59297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Bersedia memberikan pipi yang lain</a:t>
          </a:r>
          <a:endParaRPr lang="en" sz="2000" b="1" kern="1200" dirty="0"/>
        </a:p>
      </dsp:txBody>
      <dsp:txXfrm>
        <a:off x="20217" y="2579514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8557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Mengasihi</a:t>
          </a:r>
          <a:r>
            <a:rPr lang="en-ID" sz="2000" b="1" kern="1200" dirty="0"/>
            <a:t> </a:t>
          </a:r>
          <a:r>
            <a:rPr lang="en-ID" sz="2000" b="1" kern="1200" dirty="0" err="1"/>
            <a:t>musuh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endParaRPr lang="en" sz="2000" b="1" kern="1200" dirty="0"/>
        </a:p>
      </dsp:txBody>
      <dsp:txXfrm>
        <a:off x="20217" y="300578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411847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Memberkati</a:t>
          </a:r>
          <a:r>
            <a:rPr lang="en-ID" sz="2000" b="1" kern="1200" dirty="0"/>
            <a:t> yang </a:t>
          </a:r>
          <a:r>
            <a:rPr lang="en-ID" sz="2000" b="1" kern="1200" dirty="0" err="1"/>
            <a:t>mengutuk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endParaRPr lang="en" sz="2000" b="1" kern="1200" dirty="0"/>
        </a:p>
      </dsp:txBody>
      <dsp:txXfrm>
        <a:off x="20217" y="3432064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838121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Berbuat</a:t>
          </a:r>
          <a:r>
            <a:rPr lang="en-ID" sz="1800" b="1" kern="1200" dirty="0"/>
            <a:t> </a:t>
          </a:r>
          <a:r>
            <a:rPr lang="en-ID" sz="1800" b="1" kern="1200" dirty="0" err="1"/>
            <a:t>baik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yang </a:t>
          </a:r>
          <a:r>
            <a:rPr lang="en-ID" sz="1800" b="1" kern="1200" dirty="0" err="1"/>
            <a:t>membenci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endParaRPr lang="en" sz="1800" b="1" kern="1200" dirty="0"/>
        </a:p>
      </dsp:txBody>
      <dsp:txXfrm>
        <a:off x="20217" y="3858338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264396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Bersikap</a:t>
          </a:r>
          <a:r>
            <a:rPr lang="en-ID" sz="2000" b="1" kern="1200" dirty="0"/>
            <a:t> </a:t>
          </a:r>
          <a:r>
            <a:rPr lang="en-ID" sz="2000" b="1" kern="1200" dirty="0" err="1"/>
            <a:t>penuh</a:t>
          </a:r>
          <a:r>
            <a:rPr lang="en-ID" sz="2000" b="1" kern="1200" dirty="0"/>
            <a:t> </a:t>
          </a:r>
          <a:r>
            <a:rPr lang="en-ID" sz="2000" b="1" kern="1200" dirty="0" err="1"/>
            <a:t>kasih</a:t>
          </a:r>
          <a:r>
            <a:rPr lang="en-ID" sz="2000" b="1" kern="1200" dirty="0"/>
            <a:t> dan </a:t>
          </a:r>
          <a:r>
            <a:rPr lang="en-ID" sz="2000" b="1" kern="1200" dirty="0" err="1"/>
            <a:t>dermawan</a:t>
          </a:r>
          <a:endParaRPr lang="en" sz="2000" b="1" kern="1200" dirty="0"/>
        </a:p>
      </dsp:txBody>
      <dsp:txXfrm>
        <a:off x="20217" y="4284613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690671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Murah </a:t>
          </a:r>
          <a:r>
            <a:rPr lang="en-ID" sz="2000" b="1" kern="1200" dirty="0" err="1"/>
            <a:t>hati</a:t>
          </a:r>
          <a:r>
            <a:rPr lang="en-ID" sz="2000" b="1" kern="1200" dirty="0"/>
            <a:t> dan </a:t>
          </a:r>
          <a:r>
            <a:rPr lang="en-ID" sz="2000" b="1" kern="1200" dirty="0" err="1"/>
            <a:t>rendah</a:t>
          </a:r>
          <a:r>
            <a:rPr lang="en-ID" sz="2000" b="1" kern="1200" dirty="0"/>
            <a:t> </a:t>
          </a:r>
          <a:r>
            <a:rPr lang="en-ID" sz="2000" b="1" kern="1200" dirty="0" err="1"/>
            <a:t>hati</a:t>
          </a:r>
          <a:endParaRPr lang="en" sz="2000" b="1" kern="1200" dirty="0"/>
        </a:p>
      </dsp:txBody>
      <dsp:txXfrm>
        <a:off x="20217" y="4710888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5116946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dll.</a:t>
          </a:r>
        </a:p>
      </dsp:txBody>
      <dsp:txXfrm>
        <a:off x="20217" y="5137163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29374" y="143470"/>
            <a:ext cx="41338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HIDUP DAN MATI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Lesson 3 for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/>
                </a:solidFill>
              </a:rPr>
              <a:t>BERSATU BERJUANG UNTUK INJIL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apabila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apabila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teguh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berdiri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satu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roh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sehati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sejiwa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berjuang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timbul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Berita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Injil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(Filipi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488729"/>
            <a:ext cx="6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Menjadi</a:t>
            </a:r>
            <a:r>
              <a:rPr lang="en-ID" sz="2000" b="1" dirty="0"/>
              <a:t> orang yang </a:t>
            </a:r>
            <a:r>
              <a:rPr lang="en-ID" sz="2000" b="1" dirty="0" err="1"/>
              <a:t>benar</a:t>
            </a:r>
            <a:r>
              <a:rPr lang="en-ID" sz="2000" b="1" dirty="0"/>
              <a:t> dan </a:t>
            </a:r>
            <a:r>
              <a:rPr lang="en-ID" sz="2000" b="1" dirty="0" err="1"/>
              <a:t>jujur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menjamin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konflik</a:t>
            </a:r>
            <a:r>
              <a:rPr lang="en-ID" sz="2000" b="1" dirty="0"/>
              <a:t> (Filipi 1:30). </a:t>
            </a:r>
            <a:r>
              <a:rPr lang="en-ID" sz="2000" b="1" dirty="0" err="1"/>
              <a:t>Sebaliknya</a:t>
            </a:r>
            <a:r>
              <a:rPr lang="en-ID" sz="2000" b="1" dirty="0"/>
              <a:t>, Ayub </a:t>
            </a:r>
            <a:r>
              <a:rPr lang="en-ID" sz="2000" b="1" dirty="0" err="1"/>
              <a:t>sendiri</a:t>
            </a:r>
            <a:r>
              <a:rPr lang="en-ID" sz="2000" b="1" dirty="0"/>
              <a:t>, yang </a:t>
            </a:r>
            <a:r>
              <a:rPr lang="en-ID" sz="2000" b="1" dirty="0" err="1"/>
              <a:t>dinyatakan</a:t>
            </a:r>
            <a:r>
              <a:rPr lang="en-ID" sz="2000" b="1" dirty="0"/>
              <a:t> oleh Allah </a:t>
            </a:r>
            <a:r>
              <a:rPr lang="en-ID" sz="2000" b="1" dirty="0" err="1"/>
              <a:t>sebagai</a:t>
            </a:r>
            <a:r>
              <a:rPr lang="en-ID" sz="2000" b="1" dirty="0"/>
              <a:t> “yang </a:t>
            </a:r>
            <a:r>
              <a:rPr lang="en-ID" sz="2000" b="1" dirty="0" err="1"/>
              <a:t>demikian</a:t>
            </a:r>
            <a:r>
              <a:rPr lang="en-ID" sz="2000" b="1" dirty="0"/>
              <a:t> </a:t>
            </a:r>
            <a:r>
              <a:rPr lang="en-ID" sz="2000" b="1" dirty="0" err="1"/>
              <a:t>saleh</a:t>
            </a:r>
            <a:r>
              <a:rPr lang="en-ID" sz="2000" b="1" dirty="0"/>
              <a:t> dan </a:t>
            </a:r>
            <a:r>
              <a:rPr lang="en-ID" sz="2000" b="1" dirty="0" err="1"/>
              <a:t>jujur</a:t>
            </a:r>
            <a:r>
              <a:rPr lang="en-ID" sz="2000" b="1" dirty="0"/>
              <a:t>, yang </a:t>
            </a:r>
            <a:r>
              <a:rPr lang="en-ID" sz="2000" b="1" dirty="0" err="1"/>
              <a:t>takut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Allah dan </a:t>
            </a:r>
            <a:r>
              <a:rPr lang="en-ID" sz="2000" b="1" dirty="0" err="1"/>
              <a:t>menjauhi</a:t>
            </a:r>
            <a:r>
              <a:rPr lang="en-ID" sz="2000" b="1" dirty="0"/>
              <a:t> </a:t>
            </a:r>
            <a:r>
              <a:rPr lang="en-ID" sz="2000" b="1" dirty="0" err="1"/>
              <a:t>kejahatan</a:t>
            </a:r>
            <a:r>
              <a:rPr lang="en-ID" sz="2000" b="1" dirty="0"/>
              <a:t>.” (Ayub 1:8), </a:t>
            </a:r>
            <a:r>
              <a:rPr lang="en-ID" sz="2000" b="1" dirty="0" err="1"/>
              <a:t>menderita</a:t>
            </a:r>
            <a:r>
              <a:rPr lang="en-ID" sz="2000" b="1" dirty="0"/>
              <a:t> </a:t>
            </a:r>
            <a:r>
              <a:rPr lang="en-ID" sz="2000" b="1" dirty="0" err="1"/>
              <a:t>konflik</a:t>
            </a:r>
            <a:r>
              <a:rPr lang="en-ID" sz="2000" b="1" dirty="0"/>
              <a:t> yang </a:t>
            </a:r>
            <a:r>
              <a:rPr lang="en-ID" sz="2000" b="1" dirty="0" err="1"/>
              <a:t>mengerikan</a:t>
            </a:r>
            <a:r>
              <a:rPr lang="en-ID" sz="2000" b="1" dirty="0"/>
              <a:t>, </a:t>
            </a:r>
            <a:r>
              <a:rPr lang="en-ID" sz="2000" b="1" dirty="0" err="1"/>
              <a:t>pekerjaan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4882107"/>
            <a:ext cx="6456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berkonflik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kejahatan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boleh</a:t>
            </a:r>
            <a:r>
              <a:rPr lang="en-ID" sz="2000" b="1" dirty="0"/>
              <a:t> </a:t>
            </a:r>
            <a:r>
              <a:rPr lang="en-ID" sz="2000" b="1" dirty="0" err="1"/>
              <a:t>diintimidasi</a:t>
            </a:r>
            <a:r>
              <a:rPr lang="en-ID" sz="2000" b="1" dirty="0"/>
              <a:t> oleh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menentang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(Filipi 1:28). </a:t>
            </a:r>
            <a:r>
              <a:rPr lang="en-ID" sz="2000" b="1" dirty="0" err="1"/>
              <a:t>Marilah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ingat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dikalahkan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memenangkan</a:t>
            </a:r>
            <a:r>
              <a:rPr lang="en-ID" sz="2000" b="1" dirty="0"/>
              <a:t> </a:t>
            </a:r>
            <a:r>
              <a:rPr lang="en-ID" sz="2000" b="1" dirty="0" err="1"/>
              <a:t>pertempuran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 (Lukas 10:18; </a:t>
            </a:r>
            <a:r>
              <a:rPr lang="en-ID" sz="2000" b="1" dirty="0" err="1"/>
              <a:t>Kolose</a:t>
            </a:r>
            <a:r>
              <a:rPr lang="en-ID" sz="2000" b="1" dirty="0"/>
              <a:t> 2:15).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26031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Kesatuan tujuan ini harus disertai dengan doa dan mempelajari Firman (Efesus 6:18; Filipi 2:16).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341629"/>
            <a:ext cx="6658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Dalam peperangan yang kita hadapi, persatuan memainkan peran penting. Paulus mendesak kita untuk berjuang bersama untuk membela Injil (Filipi 1:27b).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188029" y="1048635"/>
            <a:ext cx="918754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Sudah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berapa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tahun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di ladang Allah? Dan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keuntungan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telah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berikan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Sang Guru?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Bagaimana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memenuhi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pandangan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Allah yang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mengawasi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Apakah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semakin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bertambah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rasa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hormat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kasih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kerendahan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kepercayaan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Allah?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Apakah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memelihara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rasa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syukur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atas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segala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rahmat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-Nya?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Apakah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berusaha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memberkati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orang-orang di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sekitar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Apakah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mewujudkan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roh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Yesus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keluarga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Apakah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mengajarkan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Firman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-Nya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anak-anak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memberitakan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perbuatan-perbuatan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Allah yang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menakjubkan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Orang Kristen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harus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mewakili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Yesus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berbuat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baik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melakukan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kebaikan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Maka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keharuman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hidupnya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keindahan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karakter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yang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mengungkapkan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fakta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bahwa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adalah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anak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Allah,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ahli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waris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surga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36799" y="79834"/>
            <a:ext cx="331982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keuntungan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Hidup untuk Kristus atau mati untuk Kristus?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Kristus dimuliakan dalam diri Paulus (Filipi 1:10-20, 25-26)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Hidup atau mati untuk Kristus (Filipi 1:21-22)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Dikotomi</a:t>
            </a:r>
            <a:r>
              <a:rPr lang="en-ID" sz="2000" b="1" dirty="0"/>
              <a:t> Paulus (Filipi 1:23-24)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Apa artinya hidup untuk Kristus?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Berperilaku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yang </a:t>
            </a:r>
            <a:r>
              <a:rPr lang="en-US" sz="2000" b="1" dirty="0" err="1"/>
              <a:t>layak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 (Filipi 1:27a)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Bersatu </a:t>
            </a:r>
            <a:r>
              <a:rPr lang="en-US" sz="2000" b="1" dirty="0" err="1"/>
              <a:t>berjuang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 (Filipi 1:27b-30)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diadili</a:t>
            </a:r>
            <a:r>
              <a:rPr lang="en-ID" sz="2000" b="1" dirty="0"/>
              <a:t> oleh Nero yang </a:t>
            </a:r>
            <a:r>
              <a:rPr lang="en-ID" sz="2000" b="1" dirty="0" err="1"/>
              <a:t>kejam</a:t>
            </a:r>
            <a:r>
              <a:rPr lang="en-ID" sz="2000" b="1" dirty="0"/>
              <a:t>. Masa </a:t>
            </a:r>
            <a:r>
              <a:rPr lang="en-ID" sz="2000" b="1" dirty="0" err="1"/>
              <a:t>depannya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bergantung</a:t>
            </a:r>
            <a:r>
              <a:rPr lang="en-ID" sz="2000" b="1" dirty="0"/>
              <a:t> pada </a:t>
            </a:r>
            <a:r>
              <a:rPr lang="en-ID" sz="2000" b="1" dirty="0" err="1"/>
              <a:t>suasana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Kaisar </a:t>
            </a:r>
            <a:r>
              <a:rPr lang="en-ID" sz="2000" b="1" dirty="0" err="1"/>
              <a:t>daripada</a:t>
            </a:r>
            <a:r>
              <a:rPr lang="en-ID" sz="2000" b="1" dirty="0"/>
              <a:t> </a:t>
            </a:r>
            <a:r>
              <a:rPr lang="en-ID" sz="2000" b="1" dirty="0" err="1"/>
              <a:t>keadilan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bermanfaat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(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pemenjaraannya</a:t>
            </a:r>
            <a:r>
              <a:rPr lang="en-ID" sz="2000" b="1" dirty="0"/>
              <a:t>),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rela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nyawanya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nasibnya</a:t>
            </a:r>
            <a:r>
              <a:rPr lang="en-ID" sz="2000" b="1" dirty="0"/>
              <a:t> </a:t>
            </a:r>
            <a:r>
              <a:rPr lang="en-ID" sz="2000" b="1" dirty="0" err="1"/>
              <a:t>sebenarnya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di </a:t>
            </a:r>
            <a:r>
              <a:rPr lang="en-ID" sz="2000" b="1" dirty="0" err="1"/>
              <a:t>tangan</a:t>
            </a:r>
            <a:r>
              <a:rPr lang="en-ID" sz="2000" b="1" dirty="0"/>
              <a:t> Nero, </a:t>
            </a:r>
            <a:r>
              <a:rPr lang="en-ID" sz="2000" b="1" dirty="0" err="1"/>
              <a:t>melainkan</a:t>
            </a:r>
            <a:r>
              <a:rPr lang="en-ID" sz="2000" b="1" dirty="0"/>
              <a:t> di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 Karena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doa-doa</a:t>
            </a:r>
            <a:r>
              <a:rPr lang="en-ID" sz="2000" b="1" dirty="0"/>
              <a:t> yang </a:t>
            </a:r>
            <a:r>
              <a:rPr lang="en-ID" sz="2000" b="1" dirty="0" err="1"/>
              <a:t>dipanjatkan</a:t>
            </a:r>
            <a:r>
              <a:rPr lang="en-ID" sz="2000" b="1" dirty="0"/>
              <a:t> </a:t>
            </a:r>
            <a:r>
              <a:rPr lang="en-ID" sz="2000" b="1" dirty="0" err="1"/>
              <a:t>untuknya</a:t>
            </a:r>
            <a:r>
              <a:rPr lang="en-ID" sz="2000" b="1" dirty="0"/>
              <a:t> di </a:t>
            </a:r>
            <a:r>
              <a:rPr lang="en-ID" sz="2000" b="1" dirty="0" err="1"/>
              <a:t>gereja-gereja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dibebaskan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 UNTUK KRISTUS ATAU MATI UNTUK KRISTUS?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KRISTUS DIMULIAKAN DALAM PAULUS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51629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sangat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kurindukan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kuharapkan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ialah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beroleh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melainkan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sediakala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demikian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pun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nyata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dimuliakan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tubuhku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hidupku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matiku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ID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yang </a:t>
            </a:r>
            <a:r>
              <a:rPr lang="en-ID" sz="2000" b="1" dirty="0" err="1"/>
              <a:t>dialaminya</a:t>
            </a:r>
            <a:r>
              <a:rPr lang="en-ID" sz="2000" b="1" dirty="0"/>
              <a:t>, yang </a:t>
            </a:r>
            <a:r>
              <a:rPr lang="en-ID" sz="2000" b="1" dirty="0" err="1"/>
              <a:t>jumlahnya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(Kol 1:24a; 2 Kor 11:23-27). </a:t>
            </a:r>
            <a:r>
              <a:rPr lang="en-ID" sz="2000" b="1" dirty="0" err="1"/>
              <a:t>Tentu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menanggung</a:t>
            </a:r>
            <a:r>
              <a:rPr lang="en-ID" sz="2000" b="1" dirty="0"/>
              <a:t> </a:t>
            </a:r>
            <a:r>
              <a:rPr lang="en-ID" sz="2000" b="1" dirty="0" err="1"/>
              <a:t>kesulitan</a:t>
            </a:r>
            <a:r>
              <a:rPr lang="en-ID" sz="2000" b="1" dirty="0"/>
              <a:t>, salah </a:t>
            </a:r>
            <a:r>
              <a:rPr lang="en-ID" sz="2000" b="1" dirty="0" err="1"/>
              <a:t>satunya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manfaat</a:t>
            </a:r>
            <a:r>
              <a:rPr lang="en-ID" sz="2000" b="1" dirty="0"/>
              <a:t> yang </a:t>
            </a:r>
            <a:r>
              <a:rPr lang="en-ID" sz="2000" b="1" dirty="0" err="1"/>
              <a:t>diperoleh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(Kol 1:24b; 2 Kor 11:28).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621151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suratnya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di Filipi, Paulus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berharap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memuliakan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-Nya,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berharap</a:t>
            </a:r>
            <a:r>
              <a:rPr lang="en-ID" sz="2000" b="1" dirty="0"/>
              <a:t>,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doa-doa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dan </a:t>
            </a:r>
            <a:r>
              <a:rPr lang="en-ID" sz="2000" b="1" dirty="0" err="1"/>
              <a:t>karya</a:t>
            </a:r>
            <a:r>
              <a:rPr lang="en-ID" sz="2000" b="1" dirty="0"/>
              <a:t> Roh Kudus,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dibebaskan</a:t>
            </a:r>
            <a:r>
              <a:rPr lang="en-ID" sz="2000" b="1" dirty="0"/>
              <a:t> dan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hidupnya</a:t>
            </a:r>
            <a:r>
              <a:rPr lang="en-ID" sz="2000" b="1" dirty="0"/>
              <a:t> (Fil 1:19, 25-26).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667465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meniru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-Nya—dan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-Nya—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dimuliakan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Paulus (Fil 1:20).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828189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kejahatan</a:t>
            </a:r>
            <a:r>
              <a:rPr lang="en-ID" sz="2000" b="1" dirty="0"/>
              <a:t> yang </a:t>
            </a:r>
            <a:r>
              <a:rPr lang="en-ID" sz="2000" b="1" dirty="0" err="1"/>
              <a:t>merajalela</a:t>
            </a:r>
            <a:r>
              <a:rPr lang="en-ID" sz="2000" b="1" dirty="0"/>
              <a:t> di dunia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seringkali</a:t>
            </a:r>
            <a:r>
              <a:rPr lang="en-ID" sz="2000" b="1" dirty="0"/>
              <a:t> </a:t>
            </a:r>
            <a:r>
              <a:rPr lang="en-ID" sz="2000" b="1" dirty="0" err="1"/>
              <a:t>melibatkan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diderita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dan,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kasus</a:t>
            </a:r>
            <a:r>
              <a:rPr lang="en-ID" sz="2000" b="1" dirty="0"/>
              <a:t>, </a:t>
            </a:r>
            <a:r>
              <a:rPr lang="en-ID" sz="2000" b="1" dirty="0" err="1"/>
              <a:t>mengalami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 </a:t>
            </a:r>
            <a:r>
              <a:rPr lang="en-ID" sz="2000" b="1" dirty="0" err="1"/>
              <a:t>sebagaimana</a:t>
            </a:r>
            <a:r>
              <a:rPr lang="en-ID" sz="2000" b="1" dirty="0"/>
              <a:t> </a:t>
            </a:r>
            <a:r>
              <a:rPr lang="en-ID" sz="2000" b="1" dirty="0" err="1"/>
              <a:t>halnya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(2 Tim 3:12).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HIDUP ATAU MATI UNTUK KRISTUS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bagiku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keuntungan</a:t>
            </a:r>
            <a:r>
              <a:rPr lang="en-ID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2" y="1151150"/>
            <a:ext cx="596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Akar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terletak</a:t>
            </a:r>
            <a:r>
              <a:rPr lang="en-ID" sz="2000" b="1" dirty="0"/>
              <a:t> pada </a:t>
            </a:r>
            <a:r>
              <a:rPr lang="en-ID" sz="2000" b="1" dirty="0" err="1"/>
              <a:t>pertempuran</a:t>
            </a:r>
            <a:r>
              <a:rPr lang="en-ID" sz="2000" b="1" dirty="0"/>
              <a:t> </a:t>
            </a:r>
            <a:r>
              <a:rPr lang="en-ID" sz="2000" b="1" dirty="0" err="1"/>
              <a:t>kosmik</a:t>
            </a:r>
            <a:r>
              <a:rPr lang="en-ID" sz="2000" b="1" dirty="0"/>
              <a:t> yang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dan </a:t>
            </a:r>
            <a:r>
              <a:rPr lang="en-ID" sz="2000" b="1" dirty="0" err="1"/>
              <a:t>kejahatan</a:t>
            </a:r>
            <a:r>
              <a:rPr lang="en-ID" sz="2000" b="1" dirty="0"/>
              <a:t>,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dan </a:t>
            </a:r>
            <a:r>
              <a:rPr lang="en-ID" sz="2000" b="1" dirty="0" err="1"/>
              <a:t>Setan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77539" y="1281782"/>
            <a:ext cx="1326302" cy="20734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355216"/>
            <a:ext cx="74604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senjata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dan </a:t>
            </a:r>
            <a:r>
              <a:rPr lang="en-ID" sz="2000" b="1" dirty="0" err="1"/>
              <a:t>keadilan</a:t>
            </a:r>
            <a:r>
              <a:rPr lang="en-ID" sz="2000" b="1" dirty="0"/>
              <a:t> (2 </a:t>
            </a:r>
            <a:r>
              <a:rPr lang="en-ID" sz="2000" b="1" dirty="0" err="1"/>
              <a:t>Korintus</a:t>
            </a:r>
            <a:r>
              <a:rPr lang="en-ID" sz="2000" b="1" dirty="0"/>
              <a:t> 6:4-7). </a:t>
            </a:r>
            <a:r>
              <a:rPr lang="en-ID" sz="2000" b="1" dirty="0" err="1"/>
              <a:t>Senjata</a:t>
            </a:r>
            <a:r>
              <a:rPr lang="en-ID" sz="2000" b="1" dirty="0"/>
              <a:t> yang </a:t>
            </a:r>
            <a:r>
              <a:rPr lang="en-ID" sz="2000" b="1" dirty="0" err="1"/>
              <a:t>ampuh</a:t>
            </a:r>
            <a:r>
              <a:rPr lang="en-ID" sz="2000" b="1" dirty="0"/>
              <a:t> “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meruntuhkan</a:t>
            </a:r>
            <a:r>
              <a:rPr lang="en-ID" sz="2000" b="1" dirty="0"/>
              <a:t> </a:t>
            </a:r>
            <a:r>
              <a:rPr lang="en-ID" sz="2000" b="1" dirty="0" err="1"/>
              <a:t>benteng-benteng</a:t>
            </a:r>
            <a:r>
              <a:rPr lang="en-ID" sz="2000" b="1" dirty="0"/>
              <a:t>” (2 </a:t>
            </a:r>
            <a:r>
              <a:rPr lang="en-ID" sz="2000" b="1" dirty="0" err="1"/>
              <a:t>Korintus</a:t>
            </a:r>
            <a:r>
              <a:rPr lang="en-ID" sz="2000" b="1" dirty="0"/>
              <a:t> 10:3-5).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272035"/>
            <a:ext cx="6075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,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pertempuran</a:t>
            </a:r>
            <a:r>
              <a:rPr lang="en-ID" sz="2000" b="1" dirty="0"/>
              <a:t>, </a:t>
            </a:r>
            <a:r>
              <a:rPr lang="en-ID" sz="2000" b="1" dirty="0" err="1"/>
              <a:t>hasilnya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 orang </a:t>
            </a:r>
            <a:r>
              <a:rPr lang="en-ID" sz="2000" b="1" dirty="0" err="1"/>
              <a:t>benar</a:t>
            </a:r>
            <a:r>
              <a:rPr lang="en-ID" sz="2000" b="1" dirty="0"/>
              <a:t>? </a:t>
            </a:r>
            <a:r>
              <a:rPr lang="en-ID" sz="2000" b="1" dirty="0" err="1"/>
              <a:t>Menurut</a:t>
            </a:r>
            <a:r>
              <a:rPr lang="en-ID" sz="2000" b="1" dirty="0"/>
              <a:t> Paulus,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menghasilkan</a:t>
            </a:r>
            <a:r>
              <a:rPr lang="en-ID" sz="2000" b="1" dirty="0"/>
              <a:t> </a:t>
            </a:r>
            <a:r>
              <a:rPr lang="en-ID" sz="2000" b="1" dirty="0" err="1"/>
              <a:t>keuntungan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(Filipi 1:21).</a:t>
            </a:r>
            <a:endParaRPr lang="en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104737"/>
            <a:ext cx="63546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Ini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perang</a:t>
            </a:r>
            <a:r>
              <a:rPr lang="en-ID" sz="2000" b="1" dirty="0"/>
              <a:t> spiritual,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diperjuangkan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senjata</a:t>
            </a:r>
            <a:r>
              <a:rPr lang="en-ID" sz="2000" b="1" dirty="0"/>
              <a:t> spiritual. </a:t>
            </a:r>
            <a:r>
              <a:rPr lang="en-ID" sz="2000" b="1" dirty="0" err="1"/>
              <a:t>Pengikut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senjata</a:t>
            </a:r>
            <a:r>
              <a:rPr lang="en-ID" sz="2000" b="1" dirty="0"/>
              <a:t> </a:t>
            </a:r>
            <a:r>
              <a:rPr lang="en-ID" sz="2000" b="1" dirty="0" err="1"/>
              <a:t>gelap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orang Kristen (</a:t>
            </a:r>
            <a:r>
              <a:rPr lang="en-ID" sz="2000" b="1" dirty="0" err="1"/>
              <a:t>kebohongan</a:t>
            </a:r>
            <a:r>
              <a:rPr lang="en-ID" sz="2000" b="1" dirty="0"/>
              <a:t>, </a:t>
            </a:r>
            <a:r>
              <a:rPr lang="en-ID" sz="2000" b="1" dirty="0" err="1"/>
              <a:t>kritik</a:t>
            </a:r>
            <a:r>
              <a:rPr lang="en-ID" sz="2000" b="1" dirty="0"/>
              <a:t>, </a:t>
            </a:r>
            <a:r>
              <a:rPr lang="en-ID" sz="2000" b="1" dirty="0" err="1"/>
              <a:t>tekanan</a:t>
            </a:r>
            <a:r>
              <a:rPr lang="en-ID" sz="2000" b="1" dirty="0"/>
              <a:t> </a:t>
            </a:r>
            <a:r>
              <a:rPr lang="en-ID" sz="2000" b="1" dirty="0" err="1"/>
              <a:t>teman</a:t>
            </a:r>
            <a:r>
              <a:rPr lang="en-ID" sz="2000" b="1" dirty="0"/>
              <a:t> </a:t>
            </a:r>
            <a:r>
              <a:rPr lang="en-ID" sz="2000" b="1" dirty="0" err="1"/>
              <a:t>sebaya</a:t>
            </a:r>
            <a:r>
              <a:rPr lang="en-ID" sz="2000" b="1" dirty="0"/>
              <a:t>, </a:t>
            </a:r>
            <a:r>
              <a:rPr lang="en-ID" sz="2000" b="1" dirty="0" err="1"/>
              <a:t>dll</a:t>
            </a:r>
            <a:r>
              <a:rPr lang="en-ID" sz="2000" b="1" dirty="0"/>
              <a:t>.).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497842"/>
            <a:ext cx="6075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Bagi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, </a:t>
            </a:r>
            <a:r>
              <a:rPr lang="en-ID" sz="2000" b="1" dirty="0" err="1"/>
              <a:t>kematian</a:t>
            </a:r>
            <a:r>
              <a:rPr lang="en-ID" sz="2000" b="1" dirty="0"/>
              <a:t> </a:t>
            </a:r>
            <a:r>
              <a:rPr lang="en-ID" sz="2000" b="1" dirty="0" err="1"/>
              <a:t>menempatkan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di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jangkauan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, dan </a:t>
            </a:r>
            <a:r>
              <a:rPr lang="en-ID" sz="2000" b="1" dirty="0" err="1"/>
              <a:t>membebaskan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(Amsal 14:32; </a:t>
            </a:r>
            <a:r>
              <a:rPr lang="en-ID" sz="2000" b="1" dirty="0" err="1"/>
              <a:t>Yesaya</a:t>
            </a:r>
            <a:r>
              <a:rPr lang="en-ID" sz="2000" b="1" dirty="0"/>
              <a:t> 57:1).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DIKOTOMI PAULUS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didesak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pihak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ingin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diam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--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memang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jauh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perlu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dunia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ID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0" y="13906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, Paulus </a:t>
            </a:r>
            <a:r>
              <a:rPr lang="en-ID" sz="2000" b="1" dirty="0" err="1"/>
              <a:t>bimbang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dua </a:t>
            </a:r>
            <a:r>
              <a:rPr lang="en-ID" sz="2000" b="1" dirty="0" err="1"/>
              <a:t>kemungkinan</a:t>
            </a:r>
            <a:r>
              <a:rPr lang="en-ID" sz="2000" b="1" dirty="0"/>
              <a:t> (Filipi 1:23-24):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329657"/>
              </p:ext>
            </p:extLst>
          </p:nvPr>
        </p:nvGraphicFramePr>
        <p:xfrm>
          <a:off x="66674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891270"/>
            <a:ext cx="6742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teks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terpisah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menyimpulkan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Paulus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segera</a:t>
            </a:r>
            <a:r>
              <a:rPr lang="en-ID" sz="2000" b="1" dirty="0"/>
              <a:t>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naik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Surga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yang </a:t>
            </a:r>
            <a:r>
              <a:rPr lang="en-ID" sz="2000" b="1" dirty="0" err="1"/>
              <a:t>bertentangan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ayat-ayat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 (</a:t>
            </a:r>
            <a:r>
              <a:rPr lang="en-ID" sz="2000" b="1" dirty="0" err="1"/>
              <a:t>Pengkhotbah</a:t>
            </a:r>
            <a:r>
              <a:rPr lang="en-ID" sz="2000" b="1" dirty="0"/>
              <a:t> 9:5; </a:t>
            </a:r>
            <a:r>
              <a:rPr lang="en-ID" sz="2000" b="1" dirty="0" err="1"/>
              <a:t>Mazmur</a:t>
            </a:r>
            <a:r>
              <a:rPr lang="en-ID" sz="2000" b="1" dirty="0"/>
              <a:t> 6:5).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390910"/>
              </p:ext>
            </p:extLst>
          </p:nvPr>
        </p:nvGraphicFramePr>
        <p:xfrm>
          <a:off x="3200399" y="1790761"/>
          <a:ext cx="3619503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Pada </a:t>
            </a:r>
            <a:r>
              <a:rPr lang="en-ID" sz="2000" b="1" dirty="0" err="1"/>
              <a:t>kesempatan</a:t>
            </a:r>
            <a:r>
              <a:rPr lang="en-ID" sz="2000" b="1" dirty="0"/>
              <a:t> lain, Paulus </a:t>
            </a:r>
            <a:r>
              <a:rPr lang="en-ID" sz="2000" b="1" dirty="0" err="1"/>
              <a:t>membandingkan</a:t>
            </a:r>
            <a:r>
              <a:rPr lang="en-ID" sz="2000" b="1" dirty="0"/>
              <a:t> </a:t>
            </a:r>
            <a:r>
              <a:rPr lang="en-ID" sz="2000" b="1" dirty="0" err="1"/>
              <a:t>tubuh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kemah</a:t>
            </a:r>
            <a:r>
              <a:rPr lang="en-ID" sz="2000" b="1" dirty="0"/>
              <a:t> yang </a:t>
            </a:r>
            <a:r>
              <a:rPr lang="en-ID" sz="2000" b="1" dirty="0" err="1"/>
              <a:t>hancur</a:t>
            </a:r>
            <a:r>
              <a:rPr lang="en-ID" sz="2000" b="1" dirty="0"/>
              <a:t> (</a:t>
            </a:r>
            <a:r>
              <a:rPr lang="en-ID" sz="2000" b="1" dirty="0" err="1"/>
              <a:t>mati</a:t>
            </a:r>
            <a:r>
              <a:rPr lang="en-ID" sz="2000" b="1" dirty="0"/>
              <a:t>)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mengenakan</a:t>
            </a:r>
            <a:r>
              <a:rPr lang="en-ID" sz="2000" b="1" dirty="0"/>
              <a:t> </a:t>
            </a:r>
            <a:r>
              <a:rPr lang="en-ID" sz="2000" b="1" dirty="0" err="1"/>
              <a:t>kekekalan</a:t>
            </a:r>
            <a:r>
              <a:rPr lang="en-ID" sz="2000" b="1" dirty="0"/>
              <a:t> (2 </a:t>
            </a:r>
            <a:r>
              <a:rPr lang="en-ID" sz="2000" b="1" dirty="0" err="1"/>
              <a:t>Korintus</a:t>
            </a:r>
            <a:r>
              <a:rPr lang="en-ID" sz="2000" b="1" dirty="0"/>
              <a:t> 5:1-4).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mengklarifikasi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pakaian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pada </a:t>
            </a:r>
            <a:r>
              <a:rPr lang="en-ID" sz="2000" b="1" dirty="0" err="1"/>
              <a:t>Kedatangan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, dan </a:t>
            </a:r>
            <a:r>
              <a:rPr lang="en-ID" sz="2000" b="1" dirty="0" err="1"/>
              <a:t>bukan</a:t>
            </a:r>
            <a:r>
              <a:rPr lang="en-ID" sz="2000" b="1" dirty="0"/>
              <a:t> pada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15:42, 51-54).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89" y="4377999"/>
            <a:ext cx="68675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surat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di Filipi,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sepenuhnya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kebangkitan</a:t>
            </a:r>
            <a:r>
              <a:rPr lang="en-ID" sz="2000" b="1" dirty="0"/>
              <a:t> (Filipi 3:8-11).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ARTINYA HIDUP UNTUK KRISTUS?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384815" y="1249681"/>
            <a:ext cx="5699336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BERPERILAKU DENGAN CARA YANG LAYAK DENGAN INJIL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Hanya,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hendaklah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hidupmu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berpadanan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Injil</a:t>
            </a:r>
            <a:r>
              <a:rPr lang="en-ID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Kristus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ID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6276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Ungkapan</a:t>
            </a:r>
            <a:r>
              <a:rPr lang="en-ID" sz="2000" b="1" dirty="0"/>
              <a:t> “</a:t>
            </a:r>
            <a:r>
              <a:rPr lang="en-ID" sz="2000" b="1" dirty="0" err="1"/>
              <a:t>perilakumu</a:t>
            </a:r>
            <a:r>
              <a:rPr lang="en-ID" sz="2000" b="1" dirty="0"/>
              <a:t>”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terjemahan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kata Yunani </a:t>
            </a:r>
            <a:r>
              <a:rPr lang="en-ID" sz="2000" b="1" i="1" dirty="0" err="1"/>
              <a:t>politeuomai</a:t>
            </a:r>
            <a:r>
              <a:rPr lang="en-ID" sz="2000" b="1" dirty="0"/>
              <a:t>, yang </a:t>
            </a:r>
            <a:r>
              <a:rPr lang="en-ID" sz="2000" b="1" dirty="0" err="1"/>
              <a:t>berarti</a:t>
            </a:r>
            <a:r>
              <a:rPr lang="en-ID" sz="2000" b="1" dirty="0"/>
              <a:t> “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negara.” Paulus </a:t>
            </a:r>
            <a:r>
              <a:rPr lang="en-ID" sz="2000" b="1" dirty="0" err="1"/>
              <a:t>mendesak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Filipi (dan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)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berperilaku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negara </a:t>
            </a:r>
            <a:r>
              <a:rPr lang="en-ID" sz="2000" b="1" dirty="0" err="1"/>
              <a:t>Surga</a:t>
            </a:r>
            <a:r>
              <a:rPr lang="en-ID" sz="2000" b="1" dirty="0"/>
              <a:t> (Filipi 3:20).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564733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522911"/>
            <a:ext cx="6270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perpecahan</a:t>
            </a:r>
            <a:r>
              <a:rPr lang="en-ID" sz="2000" b="1" dirty="0"/>
              <a:t> </a:t>
            </a:r>
            <a:r>
              <a:rPr lang="en-ID" sz="2000" b="1" dirty="0" err="1"/>
              <a:t>sering</a:t>
            </a:r>
            <a:r>
              <a:rPr lang="en-ID" sz="2000" b="1" dirty="0"/>
              <a:t> kali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kesombongan</a:t>
            </a:r>
            <a:r>
              <a:rPr lang="en-ID" sz="2000" b="1" dirty="0"/>
              <a:t> dan </a:t>
            </a:r>
            <a:r>
              <a:rPr lang="en-ID" sz="2000" b="1" dirty="0" err="1"/>
              <a:t>perilaku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pantas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lain. Karena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mendesak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berperilaku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terpuji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608847"/>
            <a:ext cx="6270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pengantar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topik</a:t>
            </a:r>
            <a:r>
              <a:rPr lang="en-ID" sz="2000" b="1" dirty="0"/>
              <a:t> yang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perhatiannya</a:t>
            </a:r>
            <a:r>
              <a:rPr lang="en-ID" sz="2000" b="1" dirty="0"/>
              <a:t>: </a:t>
            </a:r>
            <a:r>
              <a:rPr lang="en-ID" sz="2000" b="1" dirty="0" err="1"/>
              <a:t>persatuan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gereja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680928"/>
            <a:ext cx="6270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Dapat </a:t>
            </a:r>
            <a:r>
              <a:rPr lang="en-ID" sz="2000" b="1" dirty="0" err="1"/>
              <a:t>diringkas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: “</a:t>
            </a:r>
            <a:r>
              <a:rPr lang="en-ID" sz="2000" b="1" dirty="0" err="1"/>
              <a:t>berlaku</a:t>
            </a:r>
            <a:r>
              <a:rPr lang="en-ID" sz="2000" b="1" dirty="0"/>
              <a:t> </a:t>
            </a:r>
            <a:r>
              <a:rPr lang="en-ID" sz="2000" b="1" dirty="0" err="1"/>
              <a:t>adil</a:t>
            </a:r>
            <a:r>
              <a:rPr lang="en-ID" sz="2000" b="1" dirty="0"/>
              <a:t>, </a:t>
            </a:r>
            <a:r>
              <a:rPr lang="en-ID" sz="2000" b="1" dirty="0" err="1"/>
              <a:t>mencintai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, dan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rendah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</a:t>
            </a:r>
            <a:r>
              <a:rPr lang="en-ID" sz="2000" b="1" dirty="0" err="1"/>
              <a:t>Allahmu</a:t>
            </a:r>
            <a:r>
              <a:rPr lang="en-ID" sz="2000" b="1" dirty="0"/>
              <a:t>” (Mikha 6:8).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6" y="2766869"/>
            <a:ext cx="62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Khotbah</a:t>
            </a:r>
            <a:r>
              <a:rPr lang="en-ID" sz="2000" b="1" dirty="0"/>
              <a:t> di Atas Bukit,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warga</a:t>
            </a:r>
            <a:r>
              <a:rPr lang="en-ID" sz="2000" b="1" dirty="0"/>
              <a:t> negara </a:t>
            </a:r>
            <a:r>
              <a:rPr lang="en-ID" sz="2000" b="1" dirty="0" err="1"/>
              <a:t>Surga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1238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2025-12-30T08:43:05Z</dcterms:created>
  <dcterms:modified xsi:type="dcterms:W3CDTF">2026-01-16T10:47:51Z</dcterms:modified>
</cp:coreProperties>
</file>