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ID" sz="2800" b="1" noProof="0" dirty="0">
              <a:solidFill>
                <a:schemeClr val="accent2">
                  <a:lumMod val="50000"/>
                </a:schemeClr>
              </a:solidFill>
            </a:rPr>
            <a:t>PENDAMAIAN DAN HARAPAN MELALUI INJIL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ID" sz="2000" b="1" noProof="0" dirty="0" err="1">
              <a:solidFill>
                <a:schemeClr val="accent5">
                  <a:lumMod val="50000"/>
                </a:schemeClr>
              </a:solidFill>
            </a:rPr>
            <a:t>Dampak</a:t>
          </a:r>
          <a:r>
            <a:rPr lang="en-ID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000" b="1" noProof="0" dirty="0" err="1">
              <a:solidFill>
                <a:schemeClr val="accent5">
                  <a:lumMod val="50000"/>
                </a:schemeClr>
              </a:solidFill>
            </a:rPr>
            <a:t>pendamaian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Dari orang </a:t>
          </a:r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jahat</a:t>
          </a: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menjadi</a:t>
          </a: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 orang kudus (Kol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nl-NL" sz="2000" b="1" noProof="0" dirty="0">
              <a:solidFill>
                <a:schemeClr val="accent6">
                  <a:lumMod val="50000"/>
                </a:schemeClr>
              </a:solidFill>
            </a:rPr>
            <a:t>Bertekun dan teguh (Kol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ID" sz="2000" b="1" noProof="0" dirty="0">
              <a:solidFill>
                <a:schemeClr val="accent5">
                  <a:lumMod val="50000"/>
                </a:schemeClr>
              </a:solidFill>
            </a:rPr>
            <a:t>Harapan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Membawa</a:t>
          </a: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harapan</a:t>
          </a:r>
          <a:br>
            <a:rPr lang="en-ID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(Kol 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Rahasia Allah</a:t>
          </a:r>
          <a:br>
            <a:rPr lang="en-ID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(Kol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ID" sz="2000" b="1" noProof="0" dirty="0">
              <a:solidFill>
                <a:schemeClr val="accent5">
                  <a:lumMod val="50000"/>
                </a:schemeClr>
              </a:solidFill>
            </a:rPr>
            <a:t>Kuasa </a:t>
          </a:r>
          <a:r>
            <a:rPr lang="en-ID" sz="2000" b="1" noProof="0" dirty="0" err="1">
              <a:solidFill>
                <a:schemeClr val="accent5">
                  <a:lumMod val="50000"/>
                </a:schemeClr>
              </a:solidFill>
            </a:rPr>
            <a:t>Injil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Memberitakan</a:t>
          </a: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noProof="0" dirty="0" err="1">
              <a:solidFill>
                <a:schemeClr val="accent6">
                  <a:lumMod val="50000"/>
                </a:schemeClr>
              </a:solidFill>
            </a:rPr>
            <a:t>Injil</a:t>
          </a:r>
          <a:br>
            <a:rPr lang="en-ID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noProof="0" dirty="0">
              <a:solidFill>
                <a:schemeClr val="accent6">
                  <a:lumMod val="50000"/>
                </a:schemeClr>
              </a:solidFill>
            </a:rPr>
            <a:t>(Kol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39012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kayu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salib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membayar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harga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dosa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pertobatan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baptisan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dibebaskan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dosa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tanpa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bersalah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[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pembenaran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(Roma 5:10;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karya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Roh Kudus,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secara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bertahap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diubah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kudus di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[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pengudusan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(Roma 8:1; 2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Korintus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Bertekun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D" sz="2000" b="1" noProof="0" dirty="0" err="1">
              <a:solidFill>
                <a:schemeClr val="tx1"/>
              </a:solidFill>
            </a:rPr>
            <a:t>Tetaplah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tekun</a:t>
          </a:r>
          <a:r>
            <a:rPr lang="en-ID" sz="2000" b="1" noProof="0" dirty="0">
              <a:solidFill>
                <a:schemeClr val="tx1"/>
              </a:solidFill>
            </a:rPr>
            <a:t>, </a:t>
          </a:r>
          <a:r>
            <a:rPr lang="en-ID" sz="2000" b="1" noProof="0" dirty="0" err="1">
              <a:solidFill>
                <a:schemeClr val="tx1"/>
              </a:solidFill>
            </a:rPr>
            <a:t>seperti</a:t>
          </a:r>
          <a:r>
            <a:rPr lang="en-ID" sz="2000" b="1" noProof="0" dirty="0">
              <a:solidFill>
                <a:schemeClr val="tx1"/>
              </a:solidFill>
            </a:rPr>
            <a:t> Petrus </a:t>
          </a:r>
          <a:r>
            <a:rPr lang="en-ID" sz="2000" b="1" noProof="0" dirty="0" err="1">
              <a:solidFill>
                <a:schemeClr val="tx1"/>
              </a:solidFill>
            </a:rPr>
            <a:t>ketika</a:t>
          </a:r>
          <a:r>
            <a:rPr lang="en-ID" sz="2000" b="1" noProof="0" dirty="0">
              <a:solidFill>
                <a:schemeClr val="tx1"/>
              </a:solidFill>
            </a:rPr>
            <a:t>, </a:t>
          </a:r>
          <a:r>
            <a:rPr lang="en-ID" sz="2000" b="1" noProof="0" dirty="0" err="1">
              <a:solidFill>
                <a:schemeClr val="tx1"/>
              </a:solidFill>
            </a:rPr>
            <a:t>setelah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dibebaskan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dari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penjara</a:t>
          </a:r>
          <a:r>
            <a:rPr lang="en-ID" sz="2000" b="1" noProof="0" dirty="0">
              <a:solidFill>
                <a:schemeClr val="tx1"/>
              </a:solidFill>
            </a:rPr>
            <a:t>, </a:t>
          </a:r>
          <a:r>
            <a:rPr lang="en-ID" sz="2000" b="1" noProof="0" dirty="0" err="1">
              <a:solidFill>
                <a:schemeClr val="tx1"/>
              </a:solidFill>
            </a:rPr>
            <a:t>ia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mengetuk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pintu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sampai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pintu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itu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dibukakan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baginya</a:t>
          </a:r>
          <a:br>
            <a:rPr lang="en-ID" sz="2000" b="1" noProof="0" dirty="0">
              <a:solidFill>
                <a:schemeClr val="tx1"/>
              </a:solidFill>
            </a:rPr>
          </a:br>
          <a:r>
            <a:rPr lang="en-ID" sz="2000" b="1" noProof="0" dirty="0">
              <a:solidFill>
                <a:schemeClr val="tx1"/>
              </a:solidFill>
            </a:rPr>
            <a:t>(</a:t>
          </a:r>
          <a:r>
            <a:rPr lang="en-ID" sz="2000" b="1" noProof="0" dirty="0" err="1">
              <a:solidFill>
                <a:schemeClr val="tx1"/>
              </a:solidFill>
            </a:rPr>
            <a:t>Kisah</a:t>
          </a:r>
          <a:r>
            <a:rPr lang="en-ID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Teguh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ID" sz="2000" b="1" noProof="0" dirty="0">
              <a:solidFill>
                <a:schemeClr val="tx1"/>
              </a:solidFill>
            </a:rPr>
            <a:t>Iman </a:t>
          </a:r>
          <a:r>
            <a:rPr lang="en-ID" sz="2000" b="1" noProof="0" dirty="0" err="1">
              <a:solidFill>
                <a:schemeClr val="tx1"/>
              </a:solidFill>
            </a:rPr>
            <a:t>kita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harus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kokoh</a:t>
          </a:r>
          <a:r>
            <a:rPr lang="en-ID" sz="2000" b="1" noProof="0" dirty="0">
              <a:solidFill>
                <a:schemeClr val="tx1"/>
              </a:solidFill>
            </a:rPr>
            <a:t>, </a:t>
          </a:r>
          <a:r>
            <a:rPr lang="en-ID" sz="2000" b="1" noProof="0" dirty="0" err="1">
              <a:solidFill>
                <a:schemeClr val="tx1"/>
              </a:solidFill>
            </a:rPr>
            <a:t>berlandaskan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kebenaran</a:t>
          </a:r>
          <a:r>
            <a:rPr lang="en-ID" sz="2000" b="1" noProof="0" dirty="0">
              <a:solidFill>
                <a:schemeClr val="tx1"/>
              </a:solidFill>
            </a:rPr>
            <a:t> yang </a:t>
          </a:r>
          <a:r>
            <a:rPr lang="en-ID" sz="2000" b="1" noProof="0" dirty="0" err="1">
              <a:solidFill>
                <a:schemeClr val="tx1"/>
              </a:solidFill>
            </a:rPr>
            <a:t>telah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kita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pelajari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dalam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Alkitab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bergoncang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D" sz="2000" b="1" noProof="0" dirty="0">
              <a:solidFill>
                <a:schemeClr val="tx1"/>
              </a:solidFill>
            </a:rPr>
            <a:t>Kita </a:t>
          </a:r>
          <a:r>
            <a:rPr lang="en-ID" sz="2000" b="1" noProof="0" dirty="0" err="1">
              <a:solidFill>
                <a:schemeClr val="tx1"/>
              </a:solidFill>
            </a:rPr>
            <a:t>harus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teguh</a:t>
          </a:r>
          <a:r>
            <a:rPr lang="en-ID" sz="2000" b="1" noProof="0" dirty="0">
              <a:solidFill>
                <a:schemeClr val="tx1"/>
              </a:solidFill>
            </a:rPr>
            <a:t>, </a:t>
          </a:r>
          <a:r>
            <a:rPr lang="en-ID" sz="2000" b="1" noProof="0" dirty="0" err="1">
              <a:solidFill>
                <a:schemeClr val="tx1"/>
              </a:solidFill>
            </a:rPr>
            <a:t>tidak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pernah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berhenti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percaya</a:t>
          </a:r>
          <a:r>
            <a:rPr lang="en-ID" sz="2000" b="1" noProof="0" dirty="0">
              <a:solidFill>
                <a:schemeClr val="tx1"/>
              </a:solidFill>
            </a:rPr>
            <a:t> pada “</a:t>
          </a:r>
          <a:r>
            <a:rPr lang="en-ID" sz="2000" b="1" noProof="0" dirty="0" err="1">
              <a:solidFill>
                <a:schemeClr val="tx1"/>
              </a:solidFill>
            </a:rPr>
            <a:t>pengharapan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Injil</a:t>
          </a:r>
          <a:r>
            <a:rPr lang="en-ID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B7E015E-1300-4557-B066-8CD67F669B4F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704454A-C8DC-4990-9FAF-566DB692FBF3}" type="presOf" srcId="{E0289110-EEC4-4DCE-A739-E94DA4A2D93E}" destId="{38F04ACA-9C01-45E8-8BFC-5DCFD3FAEB20}" srcOrd="0" destOrd="0" presId="urn:microsoft.com/office/officeart/2008/layout/PictureAccentList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D9B4728B-2AD6-4000-A1B6-4F118EA36B9C}" type="presOf" srcId="{976C2CB5-A302-482B-B313-7CEE89BEFDDE}" destId="{DC85CE15-62B1-44D9-A6C8-D2A406848E6A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8E7EA3BC-C5F5-4880-B031-CF9477444561}" type="presOf" srcId="{5FDE451D-1B59-477D-8BE3-6341E701B342}" destId="{038902D1-3B27-495C-9EBB-1AB2E50AC2A9}" srcOrd="0" destOrd="0" presId="urn:microsoft.com/office/officeart/2008/layout/PictureAccentList"/>
    <dgm:cxn modelId="{00C53ECA-7E8B-42DC-9326-AD7071774FA0}" type="presOf" srcId="{9F0CA98B-63E6-4568-99CA-80CAD398C9BC}" destId="{21A0BE21-9D1E-45AC-8E26-59B8565D653E}" srcOrd="0" destOrd="0" presId="urn:microsoft.com/office/officeart/2008/layout/PictureAccentList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CD76F4EB-2CA8-4EC4-9A97-8CCE40EAADF9}" type="presOf" srcId="{7DFA2C14-980C-4458-8358-24AB423735C2}" destId="{C473FD13-5BAF-4B9B-BF2E-9AAD8331BEC3}" srcOrd="0" destOrd="0" presId="urn:microsoft.com/office/officeart/2008/layout/PictureAccentList"/>
    <dgm:cxn modelId="{F79FBE07-D1F1-4159-893D-0A9B3814CFB3}" type="presParOf" srcId="{A8D12DF0-4586-4CB2-8FEC-C496F57C5CE1}" destId="{50BFA9A4-6ED7-4513-B9C6-1F42FDCABF89}" srcOrd="0" destOrd="0" presId="urn:microsoft.com/office/officeart/2008/layout/PictureAccentList"/>
    <dgm:cxn modelId="{9D3FC4C0-D6C8-45CA-887A-328FE5B15957}" type="presParOf" srcId="{50BFA9A4-6ED7-4513-B9C6-1F42FDCABF89}" destId="{0E324380-D3D3-4ED0-A415-19DC502AC6EB}" srcOrd="0" destOrd="0" presId="urn:microsoft.com/office/officeart/2008/layout/PictureAccentList"/>
    <dgm:cxn modelId="{CBCEE3B9-2D63-4373-9CAE-24F50D233468}" type="presParOf" srcId="{0E324380-D3D3-4ED0-A415-19DC502AC6EB}" destId="{21A0BE21-9D1E-45AC-8E26-59B8565D653E}" srcOrd="0" destOrd="0" presId="urn:microsoft.com/office/officeart/2008/layout/PictureAccentList"/>
    <dgm:cxn modelId="{332C5DBB-9E4E-46D8-98F4-D08960A6D38F}" type="presParOf" srcId="{50BFA9A4-6ED7-4513-B9C6-1F42FDCABF89}" destId="{1A487739-45EE-41A6-9AEC-1D561FB88AE5}" srcOrd="1" destOrd="0" presId="urn:microsoft.com/office/officeart/2008/layout/PictureAccentList"/>
    <dgm:cxn modelId="{8926F5A6-1E56-41AC-B1DC-5DD18CF42669}" type="presParOf" srcId="{1A487739-45EE-41A6-9AEC-1D561FB88AE5}" destId="{FCB537BE-C89B-4B5A-9C76-279229B15C2D}" srcOrd="0" destOrd="0" presId="urn:microsoft.com/office/officeart/2008/layout/PictureAccentList"/>
    <dgm:cxn modelId="{4880ABE4-F499-43D9-85CC-68A88638A481}" type="presParOf" srcId="{FCB537BE-C89B-4B5A-9C76-279229B15C2D}" destId="{99D36536-A3B4-4D49-83BE-457AE2F5B7A2}" srcOrd="0" destOrd="0" presId="urn:microsoft.com/office/officeart/2008/layout/PictureAccentList"/>
    <dgm:cxn modelId="{3FE08A76-9083-444B-A862-CE6DF8DB98D5}" type="presParOf" srcId="{FCB537BE-C89B-4B5A-9C76-279229B15C2D}" destId="{A1EEB81C-6A78-4F44-9F26-625A031207C2}" srcOrd="1" destOrd="0" presId="urn:microsoft.com/office/officeart/2008/layout/PictureAccentList"/>
    <dgm:cxn modelId="{131BC6E4-F06B-4AD5-A241-C089A5D032B8}" type="presParOf" srcId="{A8D12DF0-4586-4CB2-8FEC-C496F57C5CE1}" destId="{F3FA5ED4-9239-48B1-83D2-C490F3FF90AB}" srcOrd="1" destOrd="0" presId="urn:microsoft.com/office/officeart/2008/layout/PictureAccentList"/>
    <dgm:cxn modelId="{70874694-F916-41C2-A4BD-ECAB4E17A2ED}" type="presParOf" srcId="{F3FA5ED4-9239-48B1-83D2-C490F3FF90AB}" destId="{6F265DB6-1C05-4447-8ABC-C417F3A7F533}" srcOrd="0" destOrd="0" presId="urn:microsoft.com/office/officeart/2008/layout/PictureAccentList"/>
    <dgm:cxn modelId="{A2A05921-8126-4D31-8269-519E2BB5C4DA}" type="presParOf" srcId="{6F265DB6-1C05-4447-8ABC-C417F3A7F533}" destId="{38F04ACA-9C01-45E8-8BFC-5DCFD3FAEB20}" srcOrd="0" destOrd="0" presId="urn:microsoft.com/office/officeart/2008/layout/PictureAccentList"/>
    <dgm:cxn modelId="{0D70EE8B-B817-4C02-B76A-2B747689D657}" type="presParOf" srcId="{F3FA5ED4-9239-48B1-83D2-C490F3FF90AB}" destId="{E1982AE1-6861-4DB5-A7B5-09D0CE538762}" srcOrd="1" destOrd="0" presId="urn:microsoft.com/office/officeart/2008/layout/PictureAccentList"/>
    <dgm:cxn modelId="{4D25E250-BD6F-4029-BAC6-A04C38345A47}" type="presParOf" srcId="{E1982AE1-6861-4DB5-A7B5-09D0CE538762}" destId="{FA876027-4C51-4581-B72A-2192E4433A3E}" srcOrd="0" destOrd="0" presId="urn:microsoft.com/office/officeart/2008/layout/PictureAccentList"/>
    <dgm:cxn modelId="{5C955833-D131-47F9-B7B0-4BE3F4FF5AEC}" type="presParOf" srcId="{FA876027-4C51-4581-B72A-2192E4433A3E}" destId="{F20D61F0-7A4B-4A87-8119-BA789B8B2306}" srcOrd="0" destOrd="0" presId="urn:microsoft.com/office/officeart/2008/layout/PictureAccentList"/>
    <dgm:cxn modelId="{4E548781-C890-450C-9484-E7F00FF00A25}" type="presParOf" srcId="{FA876027-4C51-4581-B72A-2192E4433A3E}" destId="{DC85CE15-62B1-44D9-A6C8-D2A406848E6A}" srcOrd="1" destOrd="0" presId="urn:microsoft.com/office/officeart/2008/layout/PictureAccentList"/>
    <dgm:cxn modelId="{9508CB26-86A4-4026-B162-5D04F05BD287}" type="presParOf" srcId="{A8D12DF0-4586-4CB2-8FEC-C496F57C5CE1}" destId="{DD7A7ECF-89C8-452B-BE91-0A8AED270DD6}" srcOrd="2" destOrd="0" presId="urn:microsoft.com/office/officeart/2008/layout/PictureAccentList"/>
    <dgm:cxn modelId="{AC38EA9D-6712-4899-8860-DDB1BDDA49F5}" type="presParOf" srcId="{DD7A7ECF-89C8-452B-BE91-0A8AED270DD6}" destId="{CB7DA90B-FFE8-4D65-9BAF-5B5E4070AE37}" srcOrd="0" destOrd="0" presId="urn:microsoft.com/office/officeart/2008/layout/PictureAccentList"/>
    <dgm:cxn modelId="{C4A04A1A-3473-4E3C-B25D-4C49E6523EE5}" type="presParOf" srcId="{CB7DA90B-FFE8-4D65-9BAF-5B5E4070AE37}" destId="{C473FD13-5BAF-4B9B-BF2E-9AAD8331BEC3}" srcOrd="0" destOrd="0" presId="urn:microsoft.com/office/officeart/2008/layout/PictureAccentList"/>
    <dgm:cxn modelId="{79169D70-A521-472E-9422-279852477AF0}" type="presParOf" srcId="{DD7A7ECF-89C8-452B-BE91-0A8AED270DD6}" destId="{3554B20F-352F-4A64-9D96-AEED70C17A8B}" srcOrd="1" destOrd="0" presId="urn:microsoft.com/office/officeart/2008/layout/PictureAccentList"/>
    <dgm:cxn modelId="{F5EB7DA8-EB43-4C60-BB9B-4F43E0409FD3}" type="presParOf" srcId="{3554B20F-352F-4A64-9D96-AEED70C17A8B}" destId="{7A594239-AE1A-4170-96EB-C51A8963145C}" srcOrd="0" destOrd="0" presId="urn:microsoft.com/office/officeart/2008/layout/PictureAccentList"/>
    <dgm:cxn modelId="{1C5A528F-CC71-42EE-8D06-611142240CD4}" type="presParOf" srcId="{7A594239-AE1A-4170-96EB-C51A8963145C}" destId="{B9BC0BC2-73FB-4F25-88C4-5E109F8D6048}" srcOrd="0" destOrd="0" presId="urn:microsoft.com/office/officeart/2008/layout/PictureAccentList"/>
    <dgm:cxn modelId="{B317DEFF-A18F-4D01-82D0-F6D0E84D5693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/>
            <a:t>Rahasia </a:t>
          </a:r>
          <a:r>
            <a:rPr lang="en-ID" sz="2000" b="1" noProof="0" dirty="0" err="1"/>
            <a:t>ini</a:t>
          </a:r>
          <a:r>
            <a:rPr lang="en-ID" sz="2000" b="1" noProof="0" dirty="0"/>
            <a:t> </a:t>
          </a:r>
          <a:r>
            <a:rPr lang="en-ID" sz="2000" b="1" noProof="0" dirty="0" err="1"/>
            <a:t>dirancang</a:t>
          </a:r>
          <a:r>
            <a:rPr lang="en-ID" sz="2000" b="1" noProof="0" dirty="0"/>
            <a:t> </a:t>
          </a:r>
          <a:r>
            <a:rPr lang="en-ID" sz="2000" b="1" noProof="0" dirty="0" err="1"/>
            <a:t>sebelum</a:t>
          </a:r>
          <a:r>
            <a:rPr lang="en-ID" sz="2000" b="1" noProof="0" dirty="0"/>
            <a:t> dunia </a:t>
          </a:r>
          <a:r>
            <a:rPr lang="en-ID" sz="2000" b="1" noProof="0" dirty="0" err="1"/>
            <a:t>dijadikan</a:t>
          </a:r>
          <a:r>
            <a:rPr lang="en-ID" sz="2000" b="1" noProof="0" dirty="0"/>
            <a:t> (1 Pet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/>
            <a:t>Sebagian disampaikan kepada para malaikat</a:t>
          </a:r>
          <a:br>
            <a:rPr lang="fi-FI" sz="2000" b="1" noProof="0" dirty="0"/>
          </a:br>
          <a:r>
            <a:rPr lang="fi-FI" sz="2000" b="1" noProof="0" dirty="0"/>
            <a:t>(1 Petrus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/>
            <a:t>Sekilas</a:t>
          </a:r>
          <a:r>
            <a:rPr lang="en-ID" sz="2000" b="1" noProof="0" dirty="0"/>
            <a:t> </a:t>
          </a:r>
          <a:r>
            <a:rPr lang="en-ID" sz="2000" b="1" noProof="0" dirty="0" err="1"/>
            <a:t>gambaran</a:t>
          </a:r>
          <a:r>
            <a:rPr lang="en-ID" sz="2000" b="1" noProof="0" dirty="0"/>
            <a:t> </a:t>
          </a:r>
          <a:r>
            <a:rPr lang="en-ID" sz="2000" b="1" noProof="0" dirty="0" err="1"/>
            <a:t>pertama</a:t>
          </a:r>
          <a:r>
            <a:rPr lang="en-ID" sz="2000" b="1" noProof="0" dirty="0"/>
            <a:t> </a:t>
          </a:r>
          <a:r>
            <a:rPr lang="en-ID" sz="2000" b="1" noProof="0" dirty="0" err="1"/>
            <a:t>diberikan</a:t>
          </a:r>
          <a:r>
            <a:rPr lang="en-ID" sz="2000" b="1" noProof="0" dirty="0"/>
            <a:t> </a:t>
          </a:r>
          <a:r>
            <a:rPr lang="en-ID" sz="2000" b="1" noProof="0" dirty="0" err="1"/>
            <a:t>kepada</a:t>
          </a:r>
          <a:r>
            <a:rPr lang="en-ID" sz="2000" b="1" noProof="0" dirty="0"/>
            <a:t> Adam dan Hawa (Kej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/>
            <a:t>Rahasia </a:t>
          </a:r>
          <a:r>
            <a:rPr lang="en-ID" sz="2000" b="1" noProof="0" dirty="0" err="1"/>
            <a:t>ini</a:t>
          </a:r>
          <a:r>
            <a:rPr lang="en-ID" sz="2000" b="1" noProof="0" dirty="0"/>
            <a:t> </a:t>
          </a:r>
          <a:r>
            <a:rPr lang="en-ID" sz="2000" b="1" noProof="0" dirty="0" err="1"/>
            <a:t>dinyatakan</a:t>
          </a:r>
          <a:r>
            <a:rPr lang="en-ID" sz="2000" b="1" noProof="0" dirty="0"/>
            <a:t> </a:t>
          </a:r>
          <a:r>
            <a:rPr lang="en-ID" sz="2000" b="1" noProof="0" dirty="0" err="1"/>
            <a:t>kepada</a:t>
          </a:r>
          <a:r>
            <a:rPr lang="en-ID" sz="2000" b="1" noProof="0" dirty="0"/>
            <a:t> para </a:t>
          </a:r>
          <a:r>
            <a:rPr lang="en-ID" sz="2000" b="1" noProof="0" dirty="0" err="1"/>
            <a:t>nabi</a:t>
          </a:r>
          <a:br>
            <a:rPr lang="en-ID" sz="2000" b="1" noProof="0" dirty="0"/>
          </a:br>
          <a:r>
            <a:rPr lang="en-ID" sz="2000" b="1" noProof="0" dirty="0"/>
            <a:t>(1 Petrus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/>
            <a:t>Yesus</a:t>
          </a:r>
          <a:r>
            <a:rPr lang="en-ID" sz="2000" b="1" noProof="0" dirty="0"/>
            <a:t> </a:t>
          </a:r>
          <a:r>
            <a:rPr lang="en-ID" sz="2000" b="1" noProof="0" dirty="0" err="1"/>
            <a:t>pertama</a:t>
          </a:r>
          <a:r>
            <a:rPr lang="en-ID" sz="2000" b="1" noProof="0" dirty="0"/>
            <a:t> kali </a:t>
          </a:r>
          <a:r>
            <a:rPr lang="en-ID" sz="2000" b="1" noProof="0" dirty="0" err="1"/>
            <a:t>menyatakannya</a:t>
          </a:r>
          <a:r>
            <a:rPr lang="en-ID" sz="2000" b="1" noProof="0" dirty="0"/>
            <a:t> </a:t>
          </a:r>
          <a:r>
            <a:rPr lang="en-ID" sz="2000" b="1" noProof="0" dirty="0" err="1"/>
            <a:t>kepada</a:t>
          </a:r>
          <a:r>
            <a:rPr lang="en-ID" sz="2000" b="1" noProof="0" dirty="0"/>
            <a:t> orang </a:t>
          </a:r>
          <a:r>
            <a:rPr lang="en-ID" sz="2000" b="1" noProof="0" dirty="0" err="1"/>
            <a:t>Yahudi</a:t>
          </a:r>
          <a:r>
            <a:rPr lang="en-ID" sz="2000" b="1" noProof="0" dirty="0"/>
            <a:t> (Mat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900" b="1" noProof="0" dirty="0" err="1"/>
            <a:t>Kemudian</a:t>
          </a:r>
          <a:r>
            <a:rPr lang="en-ID" sz="1900" b="1" noProof="0" dirty="0"/>
            <a:t> </a:t>
          </a:r>
          <a:r>
            <a:rPr lang="en-ID" sz="1900" b="1" noProof="0" dirty="0" err="1"/>
            <a:t>sepenuhnya</a:t>
          </a:r>
          <a:r>
            <a:rPr lang="en-ID" sz="1900" b="1" noProof="0" dirty="0"/>
            <a:t> </a:t>
          </a:r>
          <a:r>
            <a:rPr lang="en-ID" sz="1900" b="1" noProof="0" dirty="0" err="1"/>
            <a:t>dinyatakan</a:t>
          </a:r>
          <a:r>
            <a:rPr lang="en-ID" sz="1900" b="1" noProof="0" dirty="0"/>
            <a:t> </a:t>
          </a:r>
          <a:r>
            <a:rPr lang="en-ID" sz="1900" b="1" noProof="0" dirty="0" err="1"/>
            <a:t>kepada</a:t>
          </a:r>
          <a:r>
            <a:rPr lang="en-ID" sz="1900" b="1" noProof="0" dirty="0"/>
            <a:t> </a:t>
          </a:r>
          <a:r>
            <a:rPr lang="en-ID" sz="1900" b="1" noProof="0" dirty="0" err="1"/>
            <a:t>semua</a:t>
          </a:r>
          <a:r>
            <a:rPr lang="en-ID" sz="1900" b="1" noProof="0" dirty="0"/>
            <a:t> orang (Kol 1:27)</a:t>
          </a:r>
          <a:endParaRPr lang="en-US" sz="19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sv-SE" sz="2000" b="1" noProof="0" dirty="0"/>
            <a:t>Ia menjelaskan kepada mereka doktrin dan praktik Kristen (2 Tesalonika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ID" sz="2000" b="1" noProof="0" dirty="0"/>
            <a:t>Ia </a:t>
          </a:r>
          <a:r>
            <a:rPr lang="en-ID" sz="2000" b="1" noProof="0" dirty="0" err="1"/>
            <a:t>memperingatkan</a:t>
          </a:r>
          <a:r>
            <a:rPr lang="en-ID" sz="2000" b="1" noProof="0" dirty="0"/>
            <a:t> </a:t>
          </a:r>
          <a:r>
            <a:rPr lang="en-ID" sz="2000" b="1" noProof="0" dirty="0" err="1"/>
            <a:t>mereka</a:t>
          </a:r>
          <a:r>
            <a:rPr lang="en-ID" sz="2000" b="1" noProof="0" dirty="0"/>
            <a:t> </a:t>
          </a:r>
          <a:r>
            <a:rPr lang="en-ID" sz="2000" b="1" noProof="0" dirty="0" err="1"/>
            <a:t>tentang</a:t>
          </a:r>
          <a:r>
            <a:rPr lang="en-ID" sz="2000" b="1" noProof="0" dirty="0"/>
            <a:t> </a:t>
          </a:r>
          <a:r>
            <a:rPr lang="en-ID" sz="2000" b="1" noProof="0" dirty="0" err="1"/>
            <a:t>konsekuensi</a:t>
          </a:r>
          <a:r>
            <a:rPr lang="en-ID" sz="2000" b="1" noProof="0" dirty="0"/>
            <a:t> </a:t>
          </a:r>
          <a:r>
            <a:rPr lang="en-ID" sz="2000" b="1" noProof="0" dirty="0" err="1"/>
            <a:t>menolak</a:t>
          </a:r>
          <a:r>
            <a:rPr lang="en-ID" sz="2000" b="1" noProof="0" dirty="0"/>
            <a:t> </a:t>
          </a:r>
          <a:r>
            <a:rPr lang="en-ID" sz="2000" b="1" noProof="0" dirty="0" err="1"/>
            <a:t>Injil</a:t>
          </a:r>
          <a:r>
            <a:rPr lang="en-ID" sz="2000" b="1" noProof="0" dirty="0"/>
            <a:t> (</a:t>
          </a:r>
          <a:r>
            <a:rPr lang="en-ID" sz="2000" b="1" noProof="0" dirty="0" err="1"/>
            <a:t>Ibrani</a:t>
          </a:r>
          <a:r>
            <a:rPr lang="en-ID" sz="2000" b="1" noProof="0" dirty="0"/>
            <a:t>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ID" sz="2000" b="1" noProof="0" dirty="0"/>
            <a:t>Ia </a:t>
          </a:r>
          <a:r>
            <a:rPr lang="en-ID" sz="2000" b="1" noProof="0" dirty="0" err="1"/>
            <a:t>memperingatkan</a:t>
          </a:r>
          <a:r>
            <a:rPr lang="en-ID" sz="2000" b="1" noProof="0" dirty="0"/>
            <a:t> </a:t>
          </a:r>
          <a:r>
            <a:rPr lang="en-ID" sz="2000" b="1" noProof="0" dirty="0" err="1"/>
            <a:t>mereka</a:t>
          </a:r>
          <a:r>
            <a:rPr lang="en-ID" sz="2000" b="1" noProof="0" dirty="0"/>
            <a:t> </a:t>
          </a:r>
          <a:r>
            <a:rPr lang="en-ID" sz="2000" b="1" noProof="0" dirty="0" err="1"/>
            <a:t>tentang</a:t>
          </a:r>
          <a:r>
            <a:rPr lang="en-ID" sz="2000" b="1" noProof="0" dirty="0"/>
            <a:t> </a:t>
          </a:r>
          <a:r>
            <a:rPr lang="en-ID" sz="2000" b="1" noProof="0" dirty="0" err="1"/>
            <a:t>bahaya</a:t>
          </a:r>
          <a:r>
            <a:rPr lang="en-ID" sz="2000" b="1" noProof="0" dirty="0"/>
            <a:t> guru-guru </a:t>
          </a:r>
          <a:r>
            <a:rPr lang="en-ID" sz="2000" b="1" noProof="0" dirty="0" err="1"/>
            <a:t>palsu</a:t>
          </a:r>
          <a:r>
            <a:rPr lang="en-ID" sz="2000" b="1" noProof="0" dirty="0"/>
            <a:t> (</a:t>
          </a:r>
          <a:r>
            <a:rPr lang="en-ID" sz="2000" b="1" noProof="0" dirty="0" err="1"/>
            <a:t>Kisah</a:t>
          </a:r>
          <a:r>
            <a:rPr lang="en-ID" sz="2000" b="1" noProof="0" dirty="0"/>
            <a:t> Para Rasul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89919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61809" y="878068"/>
          <a:ext cx="3873830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73830" y="274020"/>
              </a:lnTo>
              <a:lnTo>
                <a:pt x="387383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41207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04508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61809" y="878068"/>
          <a:ext cx="4793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479398" y="274020"/>
              </a:lnTo>
              <a:lnTo>
                <a:pt x="479398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07639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70940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07639" y="878068"/>
          <a:ext cx="3854170" cy="402101"/>
        </a:xfrm>
        <a:custGeom>
          <a:avLst/>
          <a:gdLst/>
          <a:ahLst/>
          <a:cxnLst/>
          <a:rect l="0" t="0" r="0" b="0"/>
          <a:pathLst>
            <a:path>
              <a:moveTo>
                <a:pt x="3854170" y="0"/>
              </a:moveTo>
              <a:lnTo>
                <a:pt x="3854170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93349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46970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noProof="0" dirty="0">
              <a:solidFill>
                <a:schemeClr val="accent2">
                  <a:lumMod val="50000"/>
                </a:schemeClr>
              </a:solidFill>
            </a:rPr>
            <a:t>PENDAMAIAN DAN HARAPAN MELALUI INJIL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72684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02128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55748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accent5">
                  <a:lumMod val="50000"/>
                </a:schemeClr>
              </a:solidFill>
            </a:rPr>
            <a:t>Dampak</a:t>
          </a:r>
          <a:r>
            <a:rPr lang="en-ID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000" b="1" kern="1200" noProof="0" dirty="0" err="1">
              <a:solidFill>
                <a:schemeClr val="accent5">
                  <a:lumMod val="50000"/>
                </a:schemeClr>
              </a:solidFill>
            </a:rPr>
            <a:t>pendamaian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81462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-121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41482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Dari orang </a:t>
          </a: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jahat</a:t>
          </a: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menjadi</a:t>
          </a: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 orang kudus (Kol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182110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61259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14880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noProof="0" dirty="0">
              <a:solidFill>
                <a:schemeClr val="accent6">
                  <a:lumMod val="50000"/>
                </a:schemeClr>
              </a:solidFill>
            </a:rPr>
            <a:t>Bertekun dan teguh (Kol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55508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35696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189317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accent5">
                  <a:lumMod val="50000"/>
                </a:schemeClr>
              </a:solidFill>
            </a:rPr>
            <a:t>Harapan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15031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21430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75051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Membawa</a:t>
          </a: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harapan</a:t>
          </a:r>
          <a:b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(Kol 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15679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394828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4844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Rahasia Allah</a:t>
          </a:r>
          <a:b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(Kol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589076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430128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83749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accent5">
                  <a:lumMod val="50000"/>
                </a:schemeClr>
              </a:solidFill>
            </a:rPr>
            <a:t>Kuasa </a:t>
          </a:r>
          <a:r>
            <a:rPr lang="en-ID" sz="2000" b="1" kern="1200" noProof="0" dirty="0" err="1">
              <a:solidFill>
                <a:schemeClr val="accent5">
                  <a:lumMod val="50000"/>
                </a:schemeClr>
              </a:solidFill>
            </a:rPr>
            <a:t>Injil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609463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74659" y="2560213"/>
          <a:ext cx="1921959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28280" y="2706153"/>
          <a:ext cx="1921959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Memberitakan</a:t>
          </a: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D" sz="2000" b="1" kern="1200" noProof="0" dirty="0" err="1">
              <a:solidFill>
                <a:schemeClr val="accent6">
                  <a:lumMod val="50000"/>
                </a:schemeClr>
              </a:solidFill>
            </a:rPr>
            <a:t>Injil</a:t>
          </a:r>
          <a:b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ID" sz="2000" b="1" kern="1200" noProof="0" dirty="0">
              <a:solidFill>
                <a:schemeClr val="accent6">
                  <a:lumMod val="50000"/>
                </a:schemeClr>
              </a:solidFill>
            </a:rPr>
            <a:t>(Kol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68908" y="2746781"/>
        <a:ext cx="1840703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kayu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salib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membayar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harga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dosa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pertobatan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baptisan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dibebaskan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dosa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tanpa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bersalah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[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pembenaran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(Roma 5:10;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karya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Roh Kudus,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secara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bertahap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diubah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kudus di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[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pengudusan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(Roma 8:1; 2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Korintus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Bertekun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tx1"/>
              </a:solidFill>
            </a:rPr>
            <a:t>Tetaplah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tekun</a:t>
          </a:r>
          <a:r>
            <a:rPr lang="en-ID" sz="2000" b="1" kern="1200" noProof="0" dirty="0">
              <a:solidFill>
                <a:schemeClr val="tx1"/>
              </a:solidFill>
            </a:rPr>
            <a:t>, </a:t>
          </a:r>
          <a:r>
            <a:rPr lang="en-ID" sz="2000" b="1" kern="1200" noProof="0" dirty="0" err="1">
              <a:solidFill>
                <a:schemeClr val="tx1"/>
              </a:solidFill>
            </a:rPr>
            <a:t>seperti</a:t>
          </a:r>
          <a:r>
            <a:rPr lang="en-ID" sz="2000" b="1" kern="1200" noProof="0" dirty="0">
              <a:solidFill>
                <a:schemeClr val="tx1"/>
              </a:solidFill>
            </a:rPr>
            <a:t> Petrus </a:t>
          </a:r>
          <a:r>
            <a:rPr lang="en-ID" sz="2000" b="1" kern="1200" noProof="0" dirty="0" err="1">
              <a:solidFill>
                <a:schemeClr val="tx1"/>
              </a:solidFill>
            </a:rPr>
            <a:t>ketika</a:t>
          </a:r>
          <a:r>
            <a:rPr lang="en-ID" sz="2000" b="1" kern="1200" noProof="0" dirty="0">
              <a:solidFill>
                <a:schemeClr val="tx1"/>
              </a:solidFill>
            </a:rPr>
            <a:t>, </a:t>
          </a:r>
          <a:r>
            <a:rPr lang="en-ID" sz="2000" b="1" kern="1200" noProof="0" dirty="0" err="1">
              <a:solidFill>
                <a:schemeClr val="tx1"/>
              </a:solidFill>
            </a:rPr>
            <a:t>setelah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dibebaskan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dari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penjara</a:t>
          </a:r>
          <a:r>
            <a:rPr lang="en-ID" sz="2000" b="1" kern="1200" noProof="0" dirty="0">
              <a:solidFill>
                <a:schemeClr val="tx1"/>
              </a:solidFill>
            </a:rPr>
            <a:t>, </a:t>
          </a:r>
          <a:r>
            <a:rPr lang="en-ID" sz="2000" b="1" kern="1200" noProof="0" dirty="0" err="1">
              <a:solidFill>
                <a:schemeClr val="tx1"/>
              </a:solidFill>
            </a:rPr>
            <a:t>ia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mengetuk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pintu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sampai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pintu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itu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dibukakan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baginya</a:t>
          </a:r>
          <a:br>
            <a:rPr lang="en-ID" sz="2000" b="1" kern="1200" noProof="0" dirty="0">
              <a:solidFill>
                <a:schemeClr val="tx1"/>
              </a:solidFill>
            </a:rPr>
          </a:br>
          <a:r>
            <a:rPr lang="en-ID" sz="2000" b="1" kern="1200" noProof="0" dirty="0">
              <a:solidFill>
                <a:schemeClr val="tx1"/>
              </a:solidFill>
            </a:rPr>
            <a:t>(</a:t>
          </a:r>
          <a:r>
            <a:rPr lang="en-ID" sz="2000" b="1" kern="1200" noProof="0" dirty="0" err="1">
              <a:solidFill>
                <a:schemeClr val="tx1"/>
              </a:solidFill>
            </a:rPr>
            <a:t>Kisah</a:t>
          </a:r>
          <a:r>
            <a:rPr lang="en-ID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Teguh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tx1"/>
              </a:solidFill>
            </a:rPr>
            <a:t>Iman </a:t>
          </a:r>
          <a:r>
            <a:rPr lang="en-ID" sz="2000" b="1" kern="1200" noProof="0" dirty="0" err="1">
              <a:solidFill>
                <a:schemeClr val="tx1"/>
              </a:solidFill>
            </a:rPr>
            <a:t>kita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harus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kokoh</a:t>
          </a:r>
          <a:r>
            <a:rPr lang="en-ID" sz="2000" b="1" kern="1200" noProof="0" dirty="0">
              <a:solidFill>
                <a:schemeClr val="tx1"/>
              </a:solidFill>
            </a:rPr>
            <a:t>, </a:t>
          </a:r>
          <a:r>
            <a:rPr lang="en-ID" sz="2000" b="1" kern="1200" noProof="0" dirty="0" err="1">
              <a:solidFill>
                <a:schemeClr val="tx1"/>
              </a:solidFill>
            </a:rPr>
            <a:t>berlandaskan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kebenaran</a:t>
          </a:r>
          <a:r>
            <a:rPr lang="en-ID" sz="2000" b="1" kern="1200" noProof="0" dirty="0">
              <a:solidFill>
                <a:schemeClr val="tx1"/>
              </a:solidFill>
            </a:rPr>
            <a:t> yang </a:t>
          </a:r>
          <a:r>
            <a:rPr lang="en-ID" sz="2000" b="1" kern="1200" noProof="0" dirty="0" err="1">
              <a:solidFill>
                <a:schemeClr val="tx1"/>
              </a:solidFill>
            </a:rPr>
            <a:t>telah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kita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pelajari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dalam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Alkitab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bergoncang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solidFill>
                <a:schemeClr val="tx1"/>
              </a:solidFill>
            </a:rPr>
            <a:t>Kita </a:t>
          </a:r>
          <a:r>
            <a:rPr lang="en-ID" sz="2000" b="1" kern="1200" noProof="0" dirty="0" err="1">
              <a:solidFill>
                <a:schemeClr val="tx1"/>
              </a:solidFill>
            </a:rPr>
            <a:t>harus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teguh</a:t>
          </a:r>
          <a:r>
            <a:rPr lang="en-ID" sz="2000" b="1" kern="1200" noProof="0" dirty="0">
              <a:solidFill>
                <a:schemeClr val="tx1"/>
              </a:solidFill>
            </a:rPr>
            <a:t>, </a:t>
          </a:r>
          <a:r>
            <a:rPr lang="en-ID" sz="2000" b="1" kern="1200" noProof="0" dirty="0" err="1">
              <a:solidFill>
                <a:schemeClr val="tx1"/>
              </a:solidFill>
            </a:rPr>
            <a:t>tidak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pernah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berhenti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percaya</a:t>
          </a:r>
          <a:r>
            <a:rPr lang="en-ID" sz="2000" b="1" kern="1200" noProof="0" dirty="0">
              <a:solidFill>
                <a:schemeClr val="tx1"/>
              </a:solidFill>
            </a:rPr>
            <a:t> pada “</a:t>
          </a:r>
          <a:r>
            <a:rPr lang="en-ID" sz="2000" b="1" kern="1200" noProof="0" dirty="0" err="1">
              <a:solidFill>
                <a:schemeClr val="tx1"/>
              </a:solidFill>
            </a:rPr>
            <a:t>pengharapan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Injil</a:t>
          </a:r>
          <a:r>
            <a:rPr lang="en-ID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Rahasia </a:t>
          </a:r>
          <a:r>
            <a:rPr lang="en-ID" sz="2000" b="1" kern="1200" noProof="0" dirty="0" err="1"/>
            <a:t>ini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dirancang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sebelum</a:t>
          </a:r>
          <a:r>
            <a:rPr lang="en-ID" sz="2000" b="1" kern="1200" noProof="0" dirty="0"/>
            <a:t> dunia </a:t>
          </a:r>
          <a:r>
            <a:rPr lang="en-ID" sz="2000" b="1" kern="1200" noProof="0" dirty="0" err="1"/>
            <a:t>dijadikan</a:t>
          </a:r>
          <a:r>
            <a:rPr lang="en-ID" sz="2000" b="1" kern="1200" noProof="0" dirty="0"/>
            <a:t> (1 Pet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Sebagian disampaikan kepada para malaikat</a:t>
          </a:r>
          <a:br>
            <a:rPr lang="fi-FI" sz="2000" b="1" kern="1200" noProof="0" dirty="0"/>
          </a:br>
          <a:r>
            <a:rPr lang="fi-FI" sz="2000" b="1" kern="1200" noProof="0" dirty="0"/>
            <a:t>(1 Petrus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Sekilas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gambaran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pertama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diberikan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kepada</a:t>
          </a:r>
          <a:r>
            <a:rPr lang="en-ID" sz="2000" b="1" kern="1200" noProof="0" dirty="0"/>
            <a:t> Adam dan Hawa (Kej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Rahasia </a:t>
          </a:r>
          <a:r>
            <a:rPr lang="en-ID" sz="2000" b="1" kern="1200" noProof="0" dirty="0" err="1"/>
            <a:t>ini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dinyatakan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kepada</a:t>
          </a:r>
          <a:r>
            <a:rPr lang="en-ID" sz="2000" b="1" kern="1200" noProof="0" dirty="0"/>
            <a:t> para </a:t>
          </a:r>
          <a:r>
            <a:rPr lang="en-ID" sz="2000" b="1" kern="1200" noProof="0" dirty="0" err="1"/>
            <a:t>nabi</a:t>
          </a:r>
          <a:br>
            <a:rPr lang="en-ID" sz="2000" b="1" kern="1200" noProof="0" dirty="0"/>
          </a:br>
          <a:r>
            <a:rPr lang="en-ID" sz="2000" b="1" kern="1200" noProof="0" dirty="0"/>
            <a:t>(1 Petrus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Yesus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pertama</a:t>
          </a:r>
          <a:r>
            <a:rPr lang="en-ID" sz="2000" b="1" kern="1200" noProof="0" dirty="0"/>
            <a:t> kali </a:t>
          </a:r>
          <a:r>
            <a:rPr lang="en-ID" sz="2000" b="1" kern="1200" noProof="0" dirty="0" err="1"/>
            <a:t>menyatakannya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kepada</a:t>
          </a:r>
          <a:r>
            <a:rPr lang="en-ID" sz="2000" b="1" kern="1200" noProof="0" dirty="0"/>
            <a:t> orang </a:t>
          </a:r>
          <a:r>
            <a:rPr lang="en-ID" sz="2000" b="1" kern="1200" noProof="0" dirty="0" err="1"/>
            <a:t>Yahudi</a:t>
          </a:r>
          <a:r>
            <a:rPr lang="en-ID" sz="2000" b="1" kern="1200" noProof="0" dirty="0"/>
            <a:t> (Mat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noProof="0" dirty="0" err="1"/>
            <a:t>Kemudian</a:t>
          </a:r>
          <a:r>
            <a:rPr lang="en-ID" sz="1900" b="1" kern="1200" noProof="0" dirty="0"/>
            <a:t> </a:t>
          </a:r>
          <a:r>
            <a:rPr lang="en-ID" sz="1900" b="1" kern="1200" noProof="0" dirty="0" err="1"/>
            <a:t>sepenuhnya</a:t>
          </a:r>
          <a:r>
            <a:rPr lang="en-ID" sz="1900" b="1" kern="1200" noProof="0" dirty="0"/>
            <a:t> </a:t>
          </a:r>
          <a:r>
            <a:rPr lang="en-ID" sz="1900" b="1" kern="1200" noProof="0" dirty="0" err="1"/>
            <a:t>dinyatakan</a:t>
          </a:r>
          <a:r>
            <a:rPr lang="en-ID" sz="1900" b="1" kern="1200" noProof="0" dirty="0"/>
            <a:t> </a:t>
          </a:r>
          <a:r>
            <a:rPr lang="en-ID" sz="1900" b="1" kern="1200" noProof="0" dirty="0" err="1"/>
            <a:t>kepada</a:t>
          </a:r>
          <a:r>
            <a:rPr lang="en-ID" sz="1900" b="1" kern="1200" noProof="0" dirty="0"/>
            <a:t> </a:t>
          </a:r>
          <a:r>
            <a:rPr lang="en-ID" sz="1900" b="1" kern="1200" noProof="0" dirty="0" err="1"/>
            <a:t>semua</a:t>
          </a:r>
          <a:r>
            <a:rPr lang="en-ID" sz="1900" b="1" kern="1200" noProof="0" dirty="0"/>
            <a:t> orang (Kol 1:27)</a:t>
          </a:r>
          <a:endParaRPr lang="en-US" sz="19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/>
            <a:t>Ia menjelaskan kepada mereka doktrin dan praktik Kristen (2 Tesalonika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Ia </a:t>
          </a:r>
          <a:r>
            <a:rPr lang="en-ID" sz="2000" b="1" kern="1200" noProof="0" dirty="0" err="1"/>
            <a:t>memperingatkan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mereka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tentang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konsekuensi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menolak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Injil</a:t>
          </a:r>
          <a:r>
            <a:rPr lang="en-ID" sz="2000" b="1" kern="1200" noProof="0" dirty="0"/>
            <a:t> (</a:t>
          </a:r>
          <a:r>
            <a:rPr lang="en-ID" sz="2000" b="1" kern="1200" noProof="0" dirty="0" err="1"/>
            <a:t>Ibrani</a:t>
          </a:r>
          <a:r>
            <a:rPr lang="en-ID" sz="2000" b="1" kern="1200" noProof="0" dirty="0"/>
            <a:t>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Ia </a:t>
          </a:r>
          <a:r>
            <a:rPr lang="en-ID" sz="2000" b="1" kern="1200" noProof="0" dirty="0" err="1"/>
            <a:t>memperingatkan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mereka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tentang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bahaya</a:t>
          </a:r>
          <a:r>
            <a:rPr lang="en-ID" sz="2000" b="1" kern="1200" noProof="0" dirty="0"/>
            <a:t> guru-guru </a:t>
          </a:r>
          <a:r>
            <a:rPr lang="en-ID" sz="2000" b="1" kern="1200" noProof="0" dirty="0" err="1"/>
            <a:t>palsu</a:t>
          </a:r>
          <a:r>
            <a:rPr lang="en-ID" sz="2000" b="1" kern="1200" noProof="0" dirty="0"/>
            <a:t> (</a:t>
          </a:r>
          <a:r>
            <a:rPr lang="en-ID" sz="2000" b="1" kern="1200" noProof="0" dirty="0" err="1"/>
            <a:t>Kisah</a:t>
          </a:r>
          <a:r>
            <a:rPr lang="en-ID" sz="2000" b="1" kern="1200" noProof="0" dirty="0"/>
            <a:t> Para Rasul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PENDAMAIAN DAN HARAPAN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18563" y="6496050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Lesson 9 for February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KUASA INJIL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MEMBERITAKAN INJIL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1" y="565848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kami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beritakan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apabila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tiap-tiap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kami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nasihati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tiap-tiap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kami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ajari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hikmat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memimpin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tiap-tiap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kesempurnaan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Bagaimana</a:t>
            </a:r>
            <a:r>
              <a:rPr lang="en-US" sz="2000" b="1" dirty="0"/>
              <a:t> Paulus </a:t>
            </a:r>
            <a:r>
              <a:rPr lang="en-US" sz="2000" b="1" dirty="0" err="1"/>
              <a:t>memberitakan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?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pemberitaannya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 yang </a:t>
            </a:r>
            <a:r>
              <a:rPr lang="en-US" sz="2000" b="1" dirty="0" err="1"/>
              <a:t>disalibkan</a:t>
            </a:r>
            <a:r>
              <a:rPr lang="en-US" sz="2000" b="1" dirty="0"/>
              <a:t> (1 </a:t>
            </a:r>
            <a:r>
              <a:rPr lang="en-US" sz="2000" b="1" dirty="0" err="1"/>
              <a:t>Korintus</a:t>
            </a:r>
            <a:r>
              <a:rPr lang="en-US" sz="2000" b="1" dirty="0"/>
              <a:t> 1:23). </a:t>
            </a:r>
            <a:r>
              <a:rPr lang="en-US" sz="2000" b="1" dirty="0" err="1"/>
              <a:t>Setelah</a:t>
            </a:r>
            <a:r>
              <a:rPr lang="en-US" sz="2000" b="1" dirty="0"/>
              <a:t> orang-orang </a:t>
            </a:r>
            <a:r>
              <a:rPr lang="en-US" sz="2000" b="1" dirty="0" err="1"/>
              <a:t>menerima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menasihati</a:t>
            </a:r>
            <a:r>
              <a:rPr lang="en-US" sz="2000" b="1" dirty="0"/>
              <a:t> dan </a:t>
            </a:r>
            <a:r>
              <a:rPr lang="en-US" sz="2000" b="1" dirty="0" err="1"/>
              <a:t>mengajar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sampai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sempurna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1:28-29).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629005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Tunggu</a:t>
            </a:r>
            <a:r>
              <a:rPr lang="en-US" sz="2000" b="1" dirty="0"/>
              <a:t> </a:t>
            </a:r>
            <a:r>
              <a:rPr lang="en-US" sz="2000" b="1" dirty="0" err="1"/>
              <a:t>sebentar</a:t>
            </a:r>
            <a:r>
              <a:rPr lang="en-US" sz="2000" b="1" dirty="0"/>
              <a:t>… </a:t>
            </a:r>
            <a:r>
              <a:rPr lang="en-US" sz="2000" b="1" dirty="0" err="1"/>
              <a:t>membuat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sempurna</a:t>
            </a:r>
            <a:r>
              <a:rPr lang="en-US" sz="2000" b="1" dirty="0"/>
              <a:t>? Dan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… “</a:t>
            </a:r>
            <a:r>
              <a:rPr lang="en-US" sz="2000" b="1" dirty="0" err="1"/>
              <a:t>tiap-tiap</a:t>
            </a:r>
            <a:r>
              <a:rPr lang="en-US" sz="2000" b="1" dirty="0"/>
              <a:t> orang”! (</a:t>
            </a:r>
            <a:r>
              <a:rPr lang="en-US" sz="2000" b="1" dirty="0" err="1"/>
              <a:t>Kolose</a:t>
            </a:r>
            <a:r>
              <a:rPr lang="en-US" sz="2000" b="1" dirty="0"/>
              <a:t> 1:28b).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Yunani yang </a:t>
            </a:r>
            <a:r>
              <a:rPr lang="en-US" sz="2000" b="1" dirty="0" err="1"/>
              <a:t>diterjemahkan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“</a:t>
            </a:r>
            <a:r>
              <a:rPr lang="en-US" sz="2000" b="1" dirty="0" err="1"/>
              <a:t>dewasa</a:t>
            </a:r>
            <a:r>
              <a:rPr lang="en-US" sz="2000" b="1" dirty="0"/>
              <a:t>” (</a:t>
            </a:r>
            <a:r>
              <a:rPr lang="en-US" sz="2000" b="1" i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berarti</a:t>
            </a:r>
            <a:r>
              <a:rPr lang="en-US" sz="2000" b="1" dirty="0"/>
              <a:t> </a:t>
            </a:r>
            <a:r>
              <a:rPr lang="en-US" sz="2000" b="1" dirty="0" err="1"/>
              <a:t>sempurna</a:t>
            </a:r>
            <a:r>
              <a:rPr lang="en-US" sz="2000" b="1" dirty="0"/>
              <a:t> dan </a:t>
            </a:r>
            <a:r>
              <a:rPr lang="en-US" sz="2000" b="1" dirty="0" err="1"/>
              <a:t>tanpa</a:t>
            </a:r>
            <a:r>
              <a:rPr lang="en-US" sz="2000" b="1" dirty="0"/>
              <a:t> </a:t>
            </a:r>
            <a:r>
              <a:rPr lang="en-US" sz="2000" b="1" dirty="0" err="1"/>
              <a:t>cela</a:t>
            </a:r>
            <a:r>
              <a:rPr lang="en-US" sz="2000" b="1" dirty="0"/>
              <a:t>. </a:t>
            </a:r>
            <a:r>
              <a:rPr lang="en-US" sz="2000" b="1" dirty="0" err="1"/>
              <a:t>Melalui</a:t>
            </a:r>
            <a:r>
              <a:rPr lang="en-US" sz="2000" b="1" dirty="0"/>
              <a:t> proses </a:t>
            </a:r>
            <a:r>
              <a:rPr lang="en-US" sz="2000" b="1" dirty="0" err="1"/>
              <a:t>pertumbuhan</a:t>
            </a:r>
            <a:r>
              <a:rPr lang="en-US" sz="2000" b="1" dirty="0"/>
              <a:t> Kristen,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sangat </a:t>
            </a:r>
            <a:r>
              <a:rPr lang="en-US" sz="2000" b="1" dirty="0" err="1"/>
              <a:t>menyadari</a:t>
            </a:r>
            <a:r>
              <a:rPr lang="en-US" sz="2000" b="1" dirty="0"/>
              <a:t> </a:t>
            </a:r>
            <a:r>
              <a:rPr lang="en-US" sz="2000" b="1" dirty="0" err="1"/>
              <a:t>kedalaman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Allah dan </a:t>
            </a:r>
            <a:r>
              <a:rPr lang="en-US" sz="2000" b="1" dirty="0" err="1"/>
              <a:t>persyaratannya</a:t>
            </a:r>
            <a:r>
              <a:rPr lang="en-US" sz="2000" b="1" dirty="0"/>
              <a:t>. Oleh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tujuan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sempurna</a:t>
            </a:r>
            <a:r>
              <a:rPr lang="en-US" sz="2000" b="1" dirty="0"/>
              <a:t> di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1995310"/>
            <a:ext cx="97012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Sambil </a:t>
            </a:r>
            <a:r>
              <a:rPr lang="en-US" sz="2600" b="1" dirty="0" err="1">
                <a:latin typeface="Constantia" panose="02030602050306030303" pitchFamily="18" charset="0"/>
              </a:rPr>
              <a:t>memandang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Penebus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sudah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disalibkan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lebih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mengerti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besarnya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maknanya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pengorbanan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diadakan</a:t>
            </a:r>
            <a:r>
              <a:rPr lang="en-US" sz="2600" b="1" dirty="0">
                <a:latin typeface="Constantia" panose="02030602050306030303" pitchFamily="18" charset="0"/>
              </a:rPr>
              <a:t> oleh Yang Maha Mulia di </a:t>
            </a:r>
            <a:r>
              <a:rPr lang="en-US" sz="2600" b="1" dirty="0" err="1">
                <a:latin typeface="Constantia" panose="02030602050306030303" pitchFamily="18" charset="0"/>
              </a:rPr>
              <a:t>surga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Rencana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keselamatan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dimuliakan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hadapan</a:t>
            </a:r>
            <a:r>
              <a:rPr lang="en-US" sz="2600" b="1" dirty="0">
                <a:latin typeface="Constantia" panose="02030602050306030303" pitchFamily="18" charset="0"/>
              </a:rPr>
              <a:t> Kita, dan </a:t>
            </a:r>
            <a:r>
              <a:rPr lang="en-US" sz="2600" b="1" dirty="0" err="1">
                <a:latin typeface="Constantia" panose="02030602050306030303" pitchFamily="18" charset="0"/>
              </a:rPr>
              <a:t>pikiran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tentang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Golgota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menggugah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hidup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emosi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suci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 Kita. Puji-</a:t>
            </a:r>
            <a:r>
              <a:rPr lang="en-US" sz="2600" b="1" dirty="0" err="1">
                <a:latin typeface="Constantia" panose="02030602050306030303" pitchFamily="18" charset="0"/>
              </a:rPr>
              <a:t>pujian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Allah dan Anak </a:t>
            </a:r>
            <a:r>
              <a:rPr lang="en-US" sz="2600" b="1" dirty="0" err="1">
                <a:latin typeface="Constantia" panose="02030602050306030303" pitchFamily="18" charset="0"/>
              </a:rPr>
              <a:t>Domba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dan pada </a:t>
            </a:r>
            <a:r>
              <a:rPr lang="en-US" sz="2600" b="1" dirty="0" err="1">
                <a:latin typeface="Constantia" panose="02030602050306030303" pitchFamily="18" charset="0"/>
              </a:rPr>
              <a:t>bibir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karena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kesombongan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pemujaan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sendiri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tumbuh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subur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senantiasa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mengenangkan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peristiwa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Golgota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5" y="2421329"/>
            <a:ext cx="659538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sv-SE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 yang tidak mengenal dosa telah dibuat-Nya menjadi dosa karena kita, supaya dalam Dia kita dibenarkan oleh Allah.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Korintus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09558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menyatakan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salib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mendamaikan</a:t>
            </a:r>
            <a:r>
              <a:rPr lang="en-US" sz="2000" b="1" dirty="0"/>
              <a:t> </a:t>
            </a:r>
            <a:r>
              <a:rPr lang="en-US" sz="2000" b="1" dirty="0" err="1"/>
              <a:t>Surga</a:t>
            </a:r>
            <a:r>
              <a:rPr lang="en-US" sz="2000" b="1" dirty="0"/>
              <a:t> dan Bumi (Kol 1:20), Paulus </a:t>
            </a:r>
            <a:r>
              <a:rPr lang="en-US" sz="2000" b="1" dirty="0" err="1"/>
              <a:t>melanjutkan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menjelaskan</a:t>
            </a:r>
            <a:r>
              <a:rPr lang="en-US" sz="2000" b="1" dirty="0"/>
              <a:t> </a:t>
            </a:r>
            <a:r>
              <a:rPr lang="en-US" sz="2000" b="1" dirty="0" err="1"/>
              <a:t>dampak</a:t>
            </a:r>
            <a:r>
              <a:rPr lang="en-US" sz="2000" b="1" dirty="0"/>
              <a:t> </a:t>
            </a:r>
            <a:r>
              <a:rPr lang="en-US" sz="2000" b="1" dirty="0" err="1"/>
              <a:t>praktis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pendamaian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035454"/>
            <a:ext cx="7828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mengubah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? </a:t>
            </a:r>
            <a:r>
              <a:rPr lang="en-US" sz="2000" b="1" dirty="0" err="1"/>
              <a:t>Bagaimana</a:t>
            </a:r>
            <a:r>
              <a:rPr lang="en-US" sz="2000" b="1" dirty="0"/>
              <a:t> Allah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melihat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sebelumnya</a:t>
            </a:r>
            <a:r>
              <a:rPr lang="en-US" sz="2000" b="1" dirty="0"/>
              <a:t>? Apa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lakukan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membantu</a:t>
            </a:r>
            <a:r>
              <a:rPr lang="en-US" sz="2000" b="1" dirty="0"/>
              <a:t> orang lain </a:t>
            </a:r>
            <a:r>
              <a:rPr lang="en-US" sz="2000" b="1" dirty="0" err="1"/>
              <a:t>turut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pendamaian</a:t>
            </a:r>
            <a:r>
              <a:rPr lang="en-US" sz="2000" b="1" dirty="0"/>
              <a:t> dan </a:t>
            </a:r>
            <a:r>
              <a:rPr lang="en-US" sz="2000" b="1" dirty="0" err="1"/>
              <a:t>memperoleh</a:t>
            </a:r>
            <a:r>
              <a:rPr lang="en-US" sz="2000" b="1" dirty="0"/>
              <a:t> </a:t>
            </a:r>
            <a:r>
              <a:rPr lang="en-US" sz="2000" b="1" dirty="0" err="1"/>
              <a:t>harapan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DAMPAK PENDAMAIAN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584775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32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DARI ORANG JAHAT MENJADI ORANG KUDUS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0" y="399569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Juga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dahulu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jauh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Allah dan yang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memusuhi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pikiran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nyata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perbuatanmu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jahat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diperdamaikan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-Nya, di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tubuh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jasmani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kematian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-Nya,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menempatkan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kudus dan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tak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bercela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tak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bercacat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hadapan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-Nya.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”</a:t>
            </a:r>
            <a:b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05339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Masalahnya</a:t>
            </a:r>
            <a:r>
              <a:rPr lang="en-US" sz="2000" b="1" dirty="0"/>
              <a:t> </a:t>
            </a:r>
            <a:r>
              <a:rPr lang="en-US" sz="2000" b="1" dirty="0" err="1"/>
              <a:t>sederhana</a:t>
            </a:r>
            <a:r>
              <a:rPr lang="en-US" sz="2000" b="1" dirty="0"/>
              <a:t>. Kita </a:t>
            </a:r>
            <a:r>
              <a:rPr lang="en-US" sz="2000" b="1" dirty="0" err="1"/>
              <a:t>hidup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kejahatan</a:t>
            </a:r>
            <a:r>
              <a:rPr lang="en-US" sz="2000" b="1" dirty="0"/>
              <a:t> dan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dihukum</a:t>
            </a:r>
            <a:r>
              <a:rPr lang="en-US" sz="2000" b="1" dirty="0"/>
              <a:t> </a:t>
            </a:r>
            <a:r>
              <a:rPr lang="en-US" sz="2000" b="1" dirty="0" err="1"/>
              <a:t>mati</a:t>
            </a:r>
            <a:r>
              <a:rPr lang="en-US" sz="2000" b="1" dirty="0"/>
              <a:t> </a:t>
            </a:r>
            <a:r>
              <a:rPr lang="en-US" sz="2000" b="1" dirty="0" err="1"/>
              <a:t>kekal</a:t>
            </a:r>
            <a:r>
              <a:rPr lang="en-US" sz="2000" b="1" dirty="0"/>
              <a:t> (Roma 6:23; Wahyu 21:8).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86696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919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Tetapi Allah telah menyiapkan rencana besar bagi kita: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05339" y="2924719"/>
            <a:ext cx="3759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Sendirian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mengubah</a:t>
            </a:r>
            <a:r>
              <a:rPr lang="en-US" sz="2000" b="1" dirty="0"/>
              <a:t> </a:t>
            </a:r>
            <a:r>
              <a:rPr lang="en-US" sz="2000" b="1" dirty="0" err="1"/>
              <a:t>situasi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membayar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keselamatan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(</a:t>
            </a:r>
            <a:r>
              <a:rPr lang="en-US" sz="2000" b="1" dirty="0" err="1"/>
              <a:t>Mazmur</a:t>
            </a:r>
            <a:r>
              <a:rPr lang="en-US" sz="2000" b="1" dirty="0"/>
              <a:t>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BERTEKUN DAN TEGUH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04265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bertekun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teguh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bergoncang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digeser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pengharapan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Injil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dengar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dibenarkan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sedang</a:t>
            </a:r>
            <a:r>
              <a:rPr lang="en-US" sz="2000" b="1" dirty="0"/>
              <a:t> </a:t>
            </a:r>
            <a:r>
              <a:rPr lang="en-US" sz="2000" b="1" dirty="0" err="1"/>
              <a:t>dikuduskan</a:t>
            </a:r>
            <a:r>
              <a:rPr lang="en-US" sz="2000" b="1" dirty="0"/>
              <a:t>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perjalanan</a:t>
            </a:r>
            <a:r>
              <a:rPr lang="en-US" sz="2000" b="1" dirty="0"/>
              <a:t> </a:t>
            </a:r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berakhir</a:t>
            </a:r>
            <a:r>
              <a:rPr lang="en-US" sz="2000" b="1" dirty="0"/>
              <a:t>. Kita </a:t>
            </a:r>
            <a:r>
              <a:rPr lang="en-US" sz="2000" b="1" dirty="0" err="1"/>
              <a:t>berisiko</a:t>
            </a:r>
            <a:r>
              <a:rPr lang="en-US" sz="2000" b="1" dirty="0"/>
              <a:t> </a:t>
            </a:r>
            <a:r>
              <a:rPr lang="en-US" sz="2000" b="1" dirty="0" err="1"/>
              <a:t>tersesat</a:t>
            </a:r>
            <a:r>
              <a:rPr lang="en-US" sz="2000" b="1" dirty="0"/>
              <a:t> dan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mencapai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. </a:t>
            </a:r>
            <a:r>
              <a:rPr lang="en-US" sz="2000" b="1" dirty="0" err="1"/>
              <a:t>Itulah</a:t>
            </a:r>
            <a:r>
              <a:rPr lang="en-US" sz="2000" b="1" dirty="0"/>
              <a:t> </a:t>
            </a:r>
            <a:r>
              <a:rPr lang="en-US" sz="2000" b="1" dirty="0" err="1"/>
              <a:t>sebabnya</a:t>
            </a:r>
            <a:r>
              <a:rPr lang="en-US" sz="2000" b="1" dirty="0"/>
              <a:t> Paulus </a:t>
            </a:r>
            <a:r>
              <a:rPr lang="en-US" sz="2000" b="1" dirty="0" err="1"/>
              <a:t>menasihati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tiga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(Kol 1:23a):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693281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HARAPAN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MEMBAWA HARAPAN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pelayan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jemaat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tugas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dipercayakan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meneruskan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sepenuhnya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42545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Seperti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lihat</a:t>
            </a:r>
            <a:r>
              <a:rPr lang="en-US" sz="2000" b="1" dirty="0"/>
              <a:t>, </a:t>
            </a:r>
            <a:r>
              <a:rPr lang="en-US" sz="2000" b="1" dirty="0" err="1"/>
              <a:t>rencana</a:t>
            </a:r>
            <a:r>
              <a:rPr lang="en-US" sz="2000" b="1" dirty="0"/>
              <a:t> Allah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keselamatan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didasarkan</a:t>
            </a:r>
            <a:r>
              <a:rPr lang="en-US" sz="2000" b="1" dirty="0"/>
              <a:t> pada </a:t>
            </a:r>
            <a:r>
              <a:rPr lang="en-US" sz="2000" b="1" dirty="0" err="1"/>
              <a:t>kematian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dan </a:t>
            </a:r>
            <a:r>
              <a:rPr lang="en-US" sz="2000" b="1" dirty="0" err="1"/>
              <a:t>mencakup</a:t>
            </a:r>
            <a:r>
              <a:rPr lang="en-US" sz="2000" b="1" dirty="0"/>
              <a:t> </a:t>
            </a:r>
            <a:r>
              <a:rPr lang="en-US" sz="2000" b="1" dirty="0" err="1"/>
              <a:t>pembenaran</a:t>
            </a:r>
            <a:r>
              <a:rPr lang="en-US" sz="2000" b="1" dirty="0"/>
              <a:t> dan </a:t>
            </a:r>
            <a:r>
              <a:rPr lang="en-US" sz="2000" b="1" dirty="0" err="1"/>
              <a:t>pengudusan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.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sesuatu</a:t>
            </a:r>
            <a:r>
              <a:rPr lang="en-US" sz="2000" b="1" dirty="0"/>
              <a:t> yang </a:t>
            </a:r>
            <a:r>
              <a:rPr lang="en-US" sz="2000" b="1" dirty="0" err="1"/>
              <a:t>penting</a:t>
            </a:r>
            <a:r>
              <a:rPr lang="en-US" sz="2000" b="1" dirty="0"/>
              <a:t> yang </a:t>
            </a:r>
            <a:r>
              <a:rPr lang="en-US" sz="2000" b="1" dirty="0" err="1"/>
              <a:t>hilang</a:t>
            </a:r>
            <a:r>
              <a:rPr lang="en-US" sz="2000" b="1" dirty="0"/>
              <a:t>: </a:t>
            </a:r>
            <a:r>
              <a:rPr lang="en-US" sz="2000" b="1" dirty="0" err="1"/>
              <a:t>entah</a:t>
            </a:r>
            <a:r>
              <a:rPr lang="en-US" sz="2000" b="1" dirty="0"/>
              <a:t> </a:t>
            </a:r>
            <a:r>
              <a:rPr lang="en-US" sz="2000" b="1" dirty="0" err="1"/>
              <a:t>bagaimana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perlu</a:t>
            </a:r>
            <a:r>
              <a:rPr lang="en-US" sz="2000" b="1" dirty="0"/>
              <a:t> </a:t>
            </a:r>
            <a:r>
              <a:rPr lang="en-US" sz="2000" b="1" dirty="0" err="1"/>
              <a:t>mengenal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agar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menerimanya</a:t>
            </a:r>
            <a:r>
              <a:rPr lang="en-US" sz="2000" b="1" dirty="0"/>
              <a:t>. Kita </a:t>
            </a:r>
            <a:r>
              <a:rPr lang="en-US" sz="2000" b="1" dirty="0" err="1"/>
              <a:t>memerlukan</a:t>
            </a:r>
            <a:r>
              <a:rPr lang="en-US" sz="2000" b="1" dirty="0"/>
              <a:t> </a:t>
            </a:r>
            <a:r>
              <a:rPr lang="en-US" sz="2000" b="1" dirty="0" err="1"/>
              <a:t>seseorang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mengungkapkannya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878458"/>
            <a:ext cx="3708801" cy="1323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 </a:t>
            </a:r>
            <a:r>
              <a:rPr lang="en-US" sz="2000" b="1" dirty="0" err="1"/>
              <a:t>sinilah</a:t>
            </a:r>
            <a:r>
              <a:rPr lang="en-US" sz="2000" b="1" dirty="0"/>
              <a:t> “</a:t>
            </a:r>
            <a:r>
              <a:rPr lang="en-US" sz="2000" b="1" dirty="0" err="1"/>
              <a:t>pengelolaan</a:t>
            </a:r>
            <a:r>
              <a:rPr lang="en-US" sz="2000" b="1" dirty="0"/>
              <a:t> Allah” [</a:t>
            </a:r>
            <a:r>
              <a:rPr lang="en-US" sz="2000" b="1" dirty="0" err="1"/>
              <a:t>cara</a:t>
            </a:r>
            <a:r>
              <a:rPr lang="en-US" sz="2000" b="1" dirty="0"/>
              <a:t> Allah </a:t>
            </a:r>
            <a:r>
              <a:rPr lang="en-US" sz="2000" b="1" dirty="0" err="1"/>
              <a:t>mengatur</a:t>
            </a:r>
            <a:r>
              <a:rPr lang="en-US" sz="2000" b="1" dirty="0"/>
              <a:t> </a:t>
            </a:r>
            <a:r>
              <a:rPr lang="en-US" sz="2000" b="1" dirty="0" err="1"/>
              <a:t>keadaan</a:t>
            </a:r>
            <a:r>
              <a:rPr lang="en-US" sz="2000" b="1" dirty="0"/>
              <a:t>, </a:t>
            </a:r>
            <a:r>
              <a:rPr lang="en-US" sz="2000" b="1" dirty="0" err="1"/>
              <a:t>pikiran</a:t>
            </a:r>
            <a:r>
              <a:rPr lang="en-US" sz="2000" b="1" dirty="0"/>
              <a:t>, orang, </a:t>
            </a:r>
            <a:r>
              <a:rPr lang="en-US" sz="2000" b="1" dirty="0" err="1"/>
              <a:t>dll</a:t>
            </a:r>
            <a:r>
              <a:rPr lang="en-US" sz="2000" b="1" dirty="0"/>
              <a:t>.] </a:t>
            </a:r>
            <a:r>
              <a:rPr lang="en-US" sz="2000" b="1" dirty="0" err="1"/>
              <a:t>berperan</a:t>
            </a:r>
            <a:r>
              <a:rPr lang="en-US" sz="2000" b="1" dirty="0"/>
              <a:t>, di mana Paulus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seorang</a:t>
            </a:r>
            <a:r>
              <a:rPr lang="en-US" sz="2000" b="1" dirty="0"/>
              <a:t> </a:t>
            </a:r>
            <a:r>
              <a:rPr lang="en-US" sz="2000" b="1" dirty="0" err="1"/>
              <a:t>pelayan</a:t>
            </a:r>
            <a:r>
              <a:rPr lang="en-US" sz="2000" b="1" dirty="0"/>
              <a:t> (Kol 1:25).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220451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Paulus </a:t>
            </a:r>
            <a:r>
              <a:rPr lang="en-US" sz="2000" b="1" dirty="0" err="1"/>
              <a:t>bersukacita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bagian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en-US" sz="2000" b="1" dirty="0" err="1"/>
              <a:t>meskipun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melibatkan</a:t>
            </a:r>
            <a:r>
              <a:rPr lang="en-US" sz="2000" b="1" dirty="0"/>
              <a:t> </a:t>
            </a:r>
            <a:r>
              <a:rPr lang="en-US" sz="2000" b="1" dirty="0" err="1"/>
              <a:t>penderitaan</a:t>
            </a:r>
            <a:r>
              <a:rPr lang="en-US" sz="2000" b="1" dirty="0"/>
              <a:t> (Kol 1:24). Dari </a:t>
            </a:r>
            <a:r>
              <a:rPr lang="en-US" sz="2000" b="1" dirty="0" err="1"/>
              <a:t>penangkapannya</a:t>
            </a:r>
            <a:r>
              <a:rPr lang="en-US" sz="2000" b="1" dirty="0"/>
              <a:t> di Roma </a:t>
            </a:r>
            <a:r>
              <a:rPr lang="en-US" sz="2000" b="1" dirty="0" err="1"/>
              <a:t>hingga</a:t>
            </a:r>
            <a:r>
              <a:rPr lang="en-US" sz="2000" b="1" dirty="0"/>
              <a:t> </a:t>
            </a:r>
            <a:r>
              <a:rPr lang="en-US" sz="2000" b="1" dirty="0" err="1"/>
              <a:t>kematiannya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menulis</a:t>
            </a:r>
            <a:r>
              <a:rPr lang="en-US" sz="2000" b="1" dirty="0"/>
              <a:t> </a:t>
            </a:r>
            <a:r>
              <a:rPr lang="en-US" sz="2000" b="1" dirty="0" err="1"/>
              <a:t>setidaknya</a:t>
            </a:r>
            <a:r>
              <a:rPr lang="en-US" sz="2000" b="1" dirty="0"/>
              <a:t> </a:t>
            </a:r>
            <a:r>
              <a:rPr lang="en-US" sz="2000" b="1" dirty="0" err="1"/>
              <a:t>tujuh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empat</a:t>
            </a:r>
            <a:r>
              <a:rPr lang="en-US" sz="2000" b="1" dirty="0"/>
              <a:t> </a:t>
            </a:r>
            <a:r>
              <a:rPr lang="en-US" sz="2000" b="1" dirty="0" err="1"/>
              <a:t>belas</a:t>
            </a:r>
            <a:r>
              <a:rPr lang="en-US" sz="2000" b="1" dirty="0"/>
              <a:t> </a:t>
            </a:r>
            <a:r>
              <a:rPr lang="en-US" sz="2000" b="1" dirty="0" err="1"/>
              <a:t>surat</a:t>
            </a:r>
            <a:r>
              <a:rPr lang="en-US" sz="2000" b="1" dirty="0"/>
              <a:t> yang </a:t>
            </a:r>
            <a:r>
              <a:rPr lang="en-US" sz="2000" b="1" dirty="0" err="1"/>
              <a:t>terpelihara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Perjanjian</a:t>
            </a:r>
            <a:r>
              <a:rPr lang="en-US" sz="2000" b="1" dirty="0"/>
              <a:t> Baru.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450622"/>
            <a:ext cx="8648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Paulus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bagian</a:t>
            </a:r>
            <a:r>
              <a:rPr lang="en-US" sz="2000" b="1" dirty="0"/>
              <a:t> </a:t>
            </a:r>
            <a:r>
              <a:rPr lang="en-US" sz="2000" b="1" dirty="0" err="1"/>
              <a:t>penting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Allah, dan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bersukacita</a:t>
            </a:r>
            <a:r>
              <a:rPr lang="en-US" sz="2000" b="1" dirty="0"/>
              <a:t> </a:t>
            </a:r>
            <a:r>
              <a:rPr lang="en-US" sz="2000" b="1" dirty="0" err="1"/>
              <a:t>karenanya</a:t>
            </a:r>
            <a:r>
              <a:rPr lang="en-US" sz="2000" b="1" dirty="0"/>
              <a:t>. Kita juga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bagian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menuntun</a:t>
            </a:r>
            <a:r>
              <a:rPr lang="en-US" sz="2000" b="1" dirty="0"/>
              <a:t> orang lain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pengetahuan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. </a:t>
            </a:r>
            <a:r>
              <a:rPr lang="en-US" sz="2000" b="1" dirty="0" err="1"/>
              <a:t>Itulah</a:t>
            </a:r>
            <a:r>
              <a:rPr lang="en-US" sz="2000" b="1" dirty="0"/>
              <a:t> </a:t>
            </a:r>
            <a:r>
              <a:rPr lang="en-US" sz="2000" b="1" dirty="0" err="1"/>
              <a:t>sukacita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RAHASIA ALLAH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yaitu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rahasia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tersembunyi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turunan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turunan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dinyatakan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orang-orang kudus-Nya.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Paulus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sebuah</a:t>
            </a:r>
            <a:r>
              <a:rPr lang="en-US" sz="2000" b="1" dirty="0"/>
              <a:t> </a:t>
            </a:r>
            <a:r>
              <a:rPr lang="en-US" sz="2000" b="1" dirty="0" err="1"/>
              <a:t>rahasia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diungkapkan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gereja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kebangkitan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 (Kol 1:26). </a:t>
            </a:r>
            <a:r>
              <a:rPr lang="en-US" sz="2000" b="1" dirty="0" err="1"/>
              <a:t>Sampai</a:t>
            </a:r>
            <a:r>
              <a:rPr lang="en-US" sz="2000" b="1" dirty="0"/>
              <a:t>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sekilas</a:t>
            </a:r>
            <a:r>
              <a:rPr lang="en-US" sz="2000" b="1" dirty="0"/>
              <a:t> </a:t>
            </a:r>
            <a:r>
              <a:rPr lang="en-US" sz="2000" b="1" dirty="0" err="1"/>
              <a:t>gambaran</a:t>
            </a:r>
            <a:r>
              <a:rPr lang="en-US" sz="2000" b="1" dirty="0"/>
              <a:t> </a:t>
            </a:r>
            <a:r>
              <a:rPr lang="en-US" sz="2000" b="1" dirty="0" err="1"/>
              <a:t>tentangnya</a:t>
            </a:r>
            <a:r>
              <a:rPr lang="en-US" sz="2000" b="1" dirty="0"/>
              <a:t>.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rahasia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? “</a:t>
            </a:r>
            <a:r>
              <a:rPr lang="en-US" sz="2000" b="1" dirty="0" err="1"/>
              <a:t>Kristus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di </a:t>
            </a:r>
            <a:r>
              <a:rPr lang="en-US" sz="2000" b="1" dirty="0" err="1"/>
              <a:t>tengah-tengah</a:t>
            </a:r>
            <a:r>
              <a:rPr lang="en-US" sz="2000" b="1" dirty="0"/>
              <a:t> </a:t>
            </a:r>
            <a:r>
              <a:rPr lang="en-US" sz="2000" b="1" dirty="0" err="1"/>
              <a:t>kamu</a:t>
            </a:r>
            <a:r>
              <a:rPr lang="en-US" sz="2000" b="1" dirty="0"/>
              <a:t>, </a:t>
            </a:r>
            <a:r>
              <a:rPr lang="en-US" sz="2000" b="1" dirty="0" err="1"/>
              <a:t>Kristus</a:t>
            </a:r>
            <a:r>
              <a:rPr lang="en-US" sz="2000" b="1" dirty="0"/>
              <a:t> yang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pengharapan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kemuliaan</a:t>
            </a:r>
            <a:r>
              <a:rPr lang="en-US" sz="2000" b="1" dirty="0"/>
              <a:t>!” (Kol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010579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8334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Masih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tahapan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terungkap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rahasia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. </a:t>
            </a:r>
            <a:r>
              <a:rPr lang="en-US" sz="2000" b="1" dirty="0" err="1"/>
              <a:t>Sekarang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pengharapan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kemuliaan</a:t>
            </a:r>
            <a:r>
              <a:rPr lang="en-US" sz="2000" b="1" dirty="0"/>
              <a:t>. </a:t>
            </a:r>
            <a:r>
              <a:rPr lang="en-US" sz="2000" b="1" dirty="0" err="1"/>
              <a:t>Betapa</a:t>
            </a:r>
            <a:r>
              <a:rPr lang="en-US" sz="2000" b="1" dirty="0"/>
              <a:t>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perubahannya</a:t>
            </a:r>
            <a:r>
              <a:rPr lang="en-US" sz="2000" b="1" dirty="0"/>
              <a:t>! </a:t>
            </a:r>
            <a:r>
              <a:rPr lang="en-US" sz="2000" b="1" dirty="0" err="1"/>
              <a:t>Betapa</a:t>
            </a:r>
            <a:r>
              <a:rPr lang="en-US" sz="2000" b="1" dirty="0"/>
              <a:t>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rahasianya</a:t>
            </a:r>
            <a:r>
              <a:rPr lang="en-US" sz="2000" b="1" dirty="0"/>
              <a:t>! Orang-orang </a:t>
            </a:r>
            <a:r>
              <a:rPr lang="en-US" sz="2000" b="1" dirty="0" err="1"/>
              <a:t>berdosa</a:t>
            </a:r>
            <a:r>
              <a:rPr lang="en-US" sz="2000" b="1" dirty="0"/>
              <a:t> </a:t>
            </a:r>
            <a:r>
              <a:rPr lang="en-US" sz="2000" b="1" dirty="0" err="1"/>
              <a:t>dibenarkan</a:t>
            </a:r>
            <a:r>
              <a:rPr lang="en-US" sz="2000" b="1" dirty="0"/>
              <a:t>, </a:t>
            </a:r>
            <a:r>
              <a:rPr lang="en-US" sz="2000" b="1" dirty="0" err="1"/>
              <a:t>dikuduskan</a:t>
            </a:r>
            <a:r>
              <a:rPr lang="en-US" sz="2000" b="1" dirty="0"/>
              <a:t>, dan </a:t>
            </a:r>
            <a:r>
              <a:rPr lang="en-US" sz="2000" b="1" dirty="0" err="1"/>
              <a:t>dimuliakan</a:t>
            </a:r>
            <a:r>
              <a:rPr lang="en-US" sz="2000" b="1" dirty="0"/>
              <a:t> oleh </a:t>
            </a:r>
            <a:r>
              <a:rPr lang="en-US" sz="2000" b="1" dirty="0" err="1"/>
              <a:t>darah</a:t>
            </a:r>
            <a:r>
              <a:rPr lang="en-US" sz="2000" b="1" dirty="0"/>
              <a:t> </a:t>
            </a:r>
            <a:r>
              <a:rPr lang="en-US" sz="2000" b="1" dirty="0" err="1"/>
              <a:t>penebusan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. Rahasia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pelajaran</a:t>
            </a:r>
            <a:r>
              <a:rPr lang="en-US" sz="2000" b="1" dirty="0"/>
              <a:t> </a:t>
            </a:r>
            <a:r>
              <a:rPr lang="en-US" sz="2000" b="1" dirty="0" err="1"/>
              <a:t>sepanjang</a:t>
            </a:r>
            <a:r>
              <a:rPr lang="en-US" sz="2000" b="1" dirty="0"/>
              <a:t> masa.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8200" y="5134207"/>
            <a:ext cx="1433032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4857" y="5134208"/>
            <a:ext cx="2053517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1098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2026-01-24T16:42:04Z</dcterms:created>
  <dcterms:modified xsi:type="dcterms:W3CDTF">2026-02-25T06:54:09Z</dcterms:modified>
</cp:coreProperties>
</file>