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126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ID" sz="2000" b="1" dirty="0" err="1">
              <a:solidFill>
                <a:schemeClr val="tx2">
                  <a:lumMod val="50000"/>
                </a:schemeClr>
              </a:solidFill>
            </a:rPr>
            <a:t>Bagaimana</a:t>
          </a:r>
          <a:r>
            <a:rPr lang="en-ID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ID" sz="2000" b="1" dirty="0" err="1">
              <a:solidFill>
                <a:schemeClr val="tx2">
                  <a:lumMod val="50000"/>
                </a:schemeClr>
              </a:solidFill>
            </a:rPr>
            <a:t>mempelajari</a:t>
          </a:r>
          <a:r>
            <a:rPr lang="en-ID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ID" sz="2000" b="1" dirty="0" err="1">
              <a:solidFill>
                <a:schemeClr val="tx2">
                  <a:lumMod val="50000"/>
                </a:schemeClr>
              </a:solidFill>
            </a:rPr>
            <a:t>Alkitab</a:t>
          </a:r>
          <a:r>
            <a:rPr lang="en-ID" sz="2000" b="1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Waktu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Tempat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Teknik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ID" sz="2000" b="1" dirty="0">
              <a:solidFill>
                <a:schemeClr val="accent2">
                  <a:lumMod val="50000"/>
                </a:schemeClr>
              </a:solidFill>
            </a:rPr>
            <a:t>Manfaat </a:t>
          </a:r>
          <a:r>
            <a:rPr lang="en-ID" sz="2000" b="1" dirty="0" err="1">
              <a:solidFill>
                <a:schemeClr val="accent2">
                  <a:lumMod val="50000"/>
                </a:schemeClr>
              </a:solidFill>
            </a:rPr>
            <a:t>mempelajari</a:t>
          </a:r>
          <a:r>
            <a:rPr lang="en-ID" sz="2000" b="1" dirty="0">
              <a:solidFill>
                <a:schemeClr val="accent2">
                  <a:lumMod val="50000"/>
                </a:schemeClr>
              </a:solidFill>
            </a:rPr>
            <a:t> Alkitab: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Manfaat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membagikannya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Manfaat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menikmatinya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sv-SE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Sebuah studi Alkitab yang mendalam terdiri dari empat bagian: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Berdoa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Membaca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dan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memahami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teknik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disarankan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Berdoa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Membagikan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>
              <a:effectLst/>
            </a:rPr>
            <a:t>Undang Roh Kudus </a:t>
          </a:r>
          <a:r>
            <a:rPr lang="en-ID" sz="2000" b="1" dirty="0" err="1">
              <a:effectLst/>
            </a:rPr>
            <a:t>untuk</a:t>
          </a:r>
          <a:r>
            <a:rPr lang="en-ID" sz="2000" b="1" dirty="0">
              <a:effectLst/>
            </a:rPr>
            <a:t> </a:t>
          </a:r>
          <a:r>
            <a:rPr lang="en-ID" sz="2000" b="1" dirty="0" err="1">
              <a:effectLst/>
            </a:rPr>
            <a:t>menjadi</a:t>
          </a:r>
          <a:r>
            <a:rPr lang="en-ID" sz="2000" b="1" dirty="0">
              <a:effectLst/>
            </a:rPr>
            <a:t> </a:t>
          </a:r>
          <a:r>
            <a:rPr lang="en-ID" sz="2000" b="1" dirty="0" err="1">
              <a:effectLst/>
            </a:rPr>
            <a:t>penuntun</a:t>
          </a:r>
          <a:r>
            <a:rPr lang="en-ID" sz="2000" b="1" dirty="0">
              <a:effectLst/>
            </a:rPr>
            <a:t> </a:t>
          </a:r>
          <a:r>
            <a:rPr lang="en-ID" sz="2000" b="1" dirty="0" err="1">
              <a:effectLst/>
            </a:rPr>
            <a:t>dalam</a:t>
          </a:r>
          <a:r>
            <a:rPr lang="en-ID" sz="2000" b="1" dirty="0">
              <a:effectLst/>
            </a:rPr>
            <a:t> </a:t>
          </a:r>
          <a:r>
            <a:rPr lang="en-ID" sz="2000" b="1" dirty="0" err="1">
              <a:effectLst/>
            </a:rPr>
            <a:t>pelajaran</a:t>
          </a:r>
          <a:r>
            <a:rPr lang="en-ID" sz="2000" b="1" dirty="0">
              <a:effectLst/>
            </a:rPr>
            <a:t> Anda</a:t>
          </a:r>
          <a:endParaRPr lang="en" sz="2000" b="1" dirty="0">
            <a:effectLst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fi-FI" sz="2000" b="1" dirty="0">
              <a:effectLst/>
            </a:rPr>
            <a:t>Pilih satu ayat atau perikop dari Alkitab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900" b="1" dirty="0">
              <a:effectLst/>
            </a:rPr>
            <a:t>Roh Kudus </a:t>
          </a:r>
          <a:r>
            <a:rPr lang="en-ID" sz="1900" b="1" dirty="0" err="1">
              <a:effectLst/>
            </a:rPr>
            <a:t>akan</a:t>
          </a:r>
          <a:r>
            <a:rPr lang="en-ID" sz="1900" b="1" dirty="0">
              <a:effectLst/>
            </a:rPr>
            <a:t> </a:t>
          </a:r>
          <a:r>
            <a:rPr lang="en-ID" sz="1900" b="1" dirty="0" err="1">
              <a:effectLst/>
            </a:rPr>
            <a:t>menyentuh</a:t>
          </a:r>
          <a:r>
            <a:rPr lang="en-ID" sz="1900" b="1" dirty="0">
              <a:effectLst/>
            </a:rPr>
            <a:t> </a:t>
          </a:r>
          <a:r>
            <a:rPr lang="en-ID" sz="1900" b="1" dirty="0" err="1">
              <a:effectLst/>
            </a:rPr>
            <a:t>hati</a:t>
          </a:r>
          <a:r>
            <a:rPr lang="en-ID" sz="1900" b="1" dirty="0">
              <a:effectLst/>
            </a:rPr>
            <a:t> dan </a:t>
          </a:r>
          <a:r>
            <a:rPr lang="en-ID" sz="1900" b="1" dirty="0" err="1">
              <a:effectLst/>
            </a:rPr>
            <a:t>pikiran</a:t>
          </a:r>
          <a:r>
            <a:rPr lang="en-ID" sz="1900" b="1" dirty="0">
              <a:effectLst/>
            </a:rPr>
            <a:t> Anda </a:t>
          </a:r>
          <a:r>
            <a:rPr lang="en-ID" sz="1900" b="1" dirty="0" err="1">
              <a:effectLst/>
            </a:rPr>
            <a:t>sehingga</a:t>
          </a:r>
          <a:r>
            <a:rPr lang="en-ID" sz="1900" b="1" dirty="0">
              <a:effectLst/>
            </a:rPr>
            <a:t> Anda </a:t>
          </a:r>
          <a:r>
            <a:rPr lang="en-ID" sz="1900" b="1" dirty="0" err="1">
              <a:effectLst/>
            </a:rPr>
            <a:t>memahami</a:t>
          </a:r>
          <a:r>
            <a:rPr lang="en-ID" sz="1900" b="1" dirty="0">
              <a:effectLst/>
            </a:rPr>
            <a:t> </a:t>
          </a:r>
          <a:r>
            <a:rPr lang="en-ID" sz="1900" b="1" dirty="0" err="1">
              <a:effectLst/>
            </a:rPr>
            <a:t>apa</a:t>
          </a:r>
          <a:r>
            <a:rPr lang="en-ID" sz="1900" b="1" dirty="0">
              <a:effectLst/>
            </a:rPr>
            <a:t> yang Anda </a:t>
          </a:r>
          <a:r>
            <a:rPr lang="en-ID" sz="1900" b="1" dirty="0" err="1">
              <a:effectLst/>
            </a:rPr>
            <a:t>baca</a:t>
          </a:r>
          <a:endParaRPr lang="es-ES" sz="19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Tuliskan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ayat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tersebut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untuk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menolong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mengukirnya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dalam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pikiran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Anda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Garis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bawahi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ide-ide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utama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Tuliskan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pemikiran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muncul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dari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ide-ide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utama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tersebut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ID" sz="1800" b="1" kern="1200" dirty="0">
              <a:effectLst/>
            </a:rPr>
            <a:t>Mintalah Tuhan </a:t>
          </a:r>
          <a:r>
            <a:rPr lang="en-ID" sz="1800" b="1" kern="1200" dirty="0" err="1">
              <a:effectLst/>
            </a:rPr>
            <a:t>menolong</a:t>
          </a:r>
          <a:r>
            <a:rPr lang="en-ID" sz="1800" b="1" kern="1200" dirty="0">
              <a:effectLst/>
            </a:rPr>
            <a:t> Anda </a:t>
          </a:r>
          <a:r>
            <a:rPr lang="en-ID" sz="1800" b="1" kern="1200" dirty="0" err="1">
              <a:effectLst/>
            </a:rPr>
            <a:t>menerapkan</a:t>
          </a:r>
          <a:r>
            <a:rPr lang="en-ID" sz="1800" b="1" kern="1200" dirty="0">
              <a:effectLst/>
            </a:rPr>
            <a:t> </a:t>
          </a:r>
          <a:r>
            <a:rPr lang="en-ID" sz="1800" b="1" kern="1200" dirty="0" err="1">
              <a:effectLst/>
            </a:rPr>
            <a:t>kebenaran</a:t>
          </a:r>
          <a:r>
            <a:rPr lang="en-ID" sz="1800" b="1" kern="1200" dirty="0">
              <a:effectLst/>
            </a:rPr>
            <a:t> yang </a:t>
          </a:r>
          <a:r>
            <a:rPr lang="en-ID" sz="1800" b="1" kern="1200" dirty="0" err="1">
              <a:effectLst/>
            </a:rPr>
            <a:t>telah</a:t>
          </a:r>
          <a:r>
            <a:rPr lang="en-ID" sz="1800" b="1" kern="1200" dirty="0">
              <a:effectLst/>
            </a:rPr>
            <a:t> Anda </a:t>
          </a:r>
          <a:r>
            <a:rPr lang="en-ID" sz="1800" b="1" kern="1200" dirty="0" err="1">
              <a:effectLst/>
            </a:rPr>
            <a:t>pelajari</a:t>
          </a:r>
          <a:endParaRPr lang="en" sz="18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ID" sz="1700" b="1" kern="1200" dirty="0">
              <a:effectLst/>
            </a:rPr>
            <a:t>Pikirkan </a:t>
          </a:r>
          <a:r>
            <a:rPr lang="en-ID" sz="1700" b="1" kern="1200" dirty="0" err="1">
              <a:effectLst/>
            </a:rPr>
            <a:t>kepada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siapa</a:t>
          </a:r>
          <a:r>
            <a:rPr lang="en-ID" sz="1700" b="1" kern="1200" dirty="0">
              <a:effectLst/>
            </a:rPr>
            <a:t> Anda </a:t>
          </a:r>
          <a:r>
            <a:rPr lang="en-ID" sz="1700" b="1" kern="1200" dirty="0" err="1">
              <a:effectLst/>
            </a:rPr>
            <a:t>dapat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membagikan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apa</a:t>
          </a:r>
          <a:r>
            <a:rPr lang="en-ID" sz="1700" b="1" kern="1200" dirty="0">
              <a:effectLst/>
            </a:rPr>
            <a:t> yang </a:t>
          </a:r>
          <a:r>
            <a:rPr lang="en-ID" sz="1700" b="1" kern="1200" dirty="0" err="1">
              <a:effectLst/>
            </a:rPr>
            <a:t>telah</a:t>
          </a:r>
          <a:r>
            <a:rPr lang="en-ID" sz="1700" b="1" kern="1200" dirty="0">
              <a:effectLst/>
            </a:rPr>
            <a:t> Anda </a:t>
          </a:r>
          <a:r>
            <a:rPr lang="en-ID" sz="1700" b="1" kern="1200" dirty="0" err="1">
              <a:effectLst/>
            </a:rPr>
            <a:t>pelajari</a:t>
          </a:r>
          <a:endParaRPr lang="en" sz="17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fi-FI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Teknik-teknik lain dalam mempelajari Alkitab: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  <a:effectLst/>
            </a:rPr>
            <a:t>Bandingkan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ayat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dengan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ayat</a:t>
          </a:r>
          <a:r>
            <a:rPr lang="en-ID" sz="2000" b="1" dirty="0">
              <a:solidFill>
                <a:schemeClr val="tx1"/>
              </a:solidFill>
              <a:effectLst/>
            </a:rPr>
            <a:t> (</a:t>
          </a:r>
          <a:r>
            <a:rPr lang="en-ID" sz="2000" b="1" dirty="0" err="1">
              <a:solidFill>
                <a:schemeClr val="tx1"/>
              </a:solidFill>
              <a:effectLst/>
            </a:rPr>
            <a:t>Yesaya</a:t>
          </a:r>
          <a:r>
            <a:rPr lang="en-ID" sz="2000" b="1" dirty="0">
              <a:solidFill>
                <a:schemeClr val="tx1"/>
              </a:solidFill>
              <a:effectLst/>
            </a:rPr>
            <a:t> 28:10)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n-ID" sz="2000" b="1" dirty="0" err="1">
              <a:solidFill>
                <a:schemeClr val="tx1"/>
              </a:solidFill>
              <a:effectLst/>
            </a:rPr>
            <a:t>Mempelajari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beberapa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pasal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atau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keseluruhan</a:t>
          </a:r>
          <a:r>
            <a:rPr lang="en-ID" sz="2000" b="1" dirty="0">
              <a:solidFill>
                <a:schemeClr val="tx1"/>
              </a:solidFill>
              <a:effectLst/>
            </a:rPr>
            <a:t> kitab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-ID" sz="2000" b="1" dirty="0" err="1">
              <a:solidFill>
                <a:schemeClr val="tx1"/>
              </a:solidFill>
              <a:effectLst/>
            </a:rPr>
            <a:t>Mempelajari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suatu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topik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atau</a:t>
          </a:r>
          <a:r>
            <a:rPr lang="en-ID" sz="2000" b="1" dirty="0">
              <a:solidFill>
                <a:schemeClr val="tx1"/>
              </a:solidFill>
              <a:effectLst/>
            </a:rPr>
            <a:t> kata </a:t>
          </a:r>
          <a:r>
            <a:rPr lang="en-ID" sz="2000" b="1" dirty="0" err="1">
              <a:solidFill>
                <a:schemeClr val="tx1"/>
              </a:solidFill>
              <a:effectLst/>
            </a:rPr>
            <a:t>dengan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bantuan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konkordansi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i-FI" sz="2000" b="1" dirty="0">
              <a:solidFill>
                <a:schemeClr val="tx1"/>
              </a:solidFill>
              <a:effectLst/>
            </a:rPr>
            <a:t>Menggunakan tafsiran (komentari) atau kamus Alkitab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  <a:effectLst/>
            </a:rPr>
            <a:t>Membaca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secara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paralel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dengan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bagian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dari</a:t>
          </a:r>
          <a:r>
            <a:rPr lang="en-ID" sz="2000" b="1" dirty="0">
              <a:solidFill>
                <a:schemeClr val="tx1"/>
              </a:solidFill>
              <a:effectLst/>
            </a:rPr>
            <a:t> </a:t>
          </a:r>
          <a:r>
            <a:rPr lang="en-ID" sz="2000" b="1" dirty="0" err="1">
              <a:solidFill>
                <a:schemeClr val="tx1"/>
              </a:solidFill>
              <a:effectLst/>
            </a:rPr>
            <a:t>seri</a:t>
          </a:r>
          <a:r>
            <a:rPr lang="en-ID" sz="2000" b="1" dirty="0">
              <a:solidFill>
                <a:schemeClr val="tx1"/>
              </a:solidFill>
              <a:effectLst/>
            </a:rPr>
            <a:t> Conflict of the Ages oleh Ellen G. White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2">
                  <a:lumMod val="50000"/>
                </a:schemeClr>
              </a:solidFill>
            </a:rPr>
            <a:t>Bagaimana</a:t>
          </a:r>
          <a:r>
            <a:rPr lang="en-ID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ID" sz="2000" b="1" kern="1200" dirty="0" err="1">
              <a:solidFill>
                <a:schemeClr val="tx2">
                  <a:lumMod val="50000"/>
                </a:schemeClr>
              </a:solidFill>
            </a:rPr>
            <a:t>mempelajari</a:t>
          </a:r>
          <a:r>
            <a:rPr lang="en-ID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ID" sz="2000" b="1" kern="1200" dirty="0" err="1">
              <a:solidFill>
                <a:schemeClr val="tx2">
                  <a:lumMod val="50000"/>
                </a:schemeClr>
              </a:solidFill>
            </a:rPr>
            <a:t>Alkitab</a:t>
          </a:r>
          <a:r>
            <a:rPr lang="en-ID" sz="2000" b="1" kern="1200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Waktu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Tempat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Teknik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accent2">
                  <a:lumMod val="50000"/>
                </a:schemeClr>
              </a:solidFill>
            </a:rPr>
            <a:t>Manfaat </a:t>
          </a:r>
          <a:r>
            <a:rPr lang="en-ID" sz="2000" b="1" kern="1200" dirty="0" err="1">
              <a:solidFill>
                <a:schemeClr val="accent2">
                  <a:lumMod val="50000"/>
                </a:schemeClr>
              </a:solidFill>
            </a:rPr>
            <a:t>mempelajari</a:t>
          </a:r>
          <a:r>
            <a:rPr lang="en-ID" sz="2000" b="1" kern="1200" dirty="0">
              <a:solidFill>
                <a:schemeClr val="accent2">
                  <a:lumMod val="50000"/>
                </a:schemeClr>
              </a:solidFill>
            </a:rPr>
            <a:t> Alkitab: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Manfaat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membagikannya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Manfaat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menikmatinya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Sebuah studi Alkitab yang mendalam terdiri dari empat bagian: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Berdoa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/>
            </a:rPr>
            <a:t>Undang Roh Kudus </a:t>
          </a:r>
          <a:r>
            <a:rPr lang="en-ID" sz="2000" b="1" kern="1200" dirty="0" err="1">
              <a:effectLst/>
            </a:rPr>
            <a:t>untuk</a:t>
          </a:r>
          <a:r>
            <a:rPr lang="en-ID" sz="2000" b="1" kern="1200" dirty="0">
              <a:effectLst/>
            </a:rPr>
            <a:t> </a:t>
          </a:r>
          <a:r>
            <a:rPr lang="en-ID" sz="2000" b="1" kern="1200" dirty="0" err="1">
              <a:effectLst/>
            </a:rPr>
            <a:t>menjadi</a:t>
          </a:r>
          <a:r>
            <a:rPr lang="en-ID" sz="2000" b="1" kern="1200" dirty="0">
              <a:effectLst/>
            </a:rPr>
            <a:t> </a:t>
          </a:r>
          <a:r>
            <a:rPr lang="en-ID" sz="2000" b="1" kern="1200" dirty="0" err="1">
              <a:effectLst/>
            </a:rPr>
            <a:t>penuntun</a:t>
          </a:r>
          <a:r>
            <a:rPr lang="en-ID" sz="2000" b="1" kern="1200" dirty="0">
              <a:effectLst/>
            </a:rPr>
            <a:t> </a:t>
          </a:r>
          <a:r>
            <a:rPr lang="en-ID" sz="2000" b="1" kern="1200" dirty="0" err="1">
              <a:effectLst/>
            </a:rPr>
            <a:t>dalam</a:t>
          </a:r>
          <a:r>
            <a:rPr lang="en-ID" sz="2000" b="1" kern="1200" dirty="0">
              <a:effectLst/>
            </a:rPr>
            <a:t> </a:t>
          </a:r>
          <a:r>
            <a:rPr lang="en-ID" sz="2000" b="1" kern="1200" dirty="0" err="1">
              <a:effectLst/>
            </a:rPr>
            <a:t>pelajaran</a:t>
          </a:r>
          <a:r>
            <a:rPr lang="en-ID" sz="2000" b="1" kern="1200" dirty="0">
              <a:effectLst/>
            </a:rPr>
            <a:t> Anda</a:t>
          </a:r>
          <a:endParaRPr lang="en" sz="2000" b="1" kern="1200" dirty="0">
            <a:effectLst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>
              <a:effectLst/>
            </a:rPr>
            <a:t>Roh Kudus </a:t>
          </a:r>
          <a:r>
            <a:rPr lang="en-ID" sz="1900" b="1" kern="1200" dirty="0" err="1">
              <a:effectLst/>
            </a:rPr>
            <a:t>akan</a:t>
          </a:r>
          <a:r>
            <a:rPr lang="en-ID" sz="1900" b="1" kern="1200" dirty="0">
              <a:effectLst/>
            </a:rPr>
            <a:t> </a:t>
          </a:r>
          <a:r>
            <a:rPr lang="en-ID" sz="1900" b="1" kern="1200" dirty="0" err="1">
              <a:effectLst/>
            </a:rPr>
            <a:t>menyentuh</a:t>
          </a:r>
          <a:r>
            <a:rPr lang="en-ID" sz="1900" b="1" kern="1200" dirty="0">
              <a:effectLst/>
            </a:rPr>
            <a:t> </a:t>
          </a:r>
          <a:r>
            <a:rPr lang="en-ID" sz="1900" b="1" kern="1200" dirty="0" err="1">
              <a:effectLst/>
            </a:rPr>
            <a:t>hati</a:t>
          </a:r>
          <a:r>
            <a:rPr lang="en-ID" sz="1900" b="1" kern="1200" dirty="0">
              <a:effectLst/>
            </a:rPr>
            <a:t> dan </a:t>
          </a:r>
          <a:r>
            <a:rPr lang="en-ID" sz="1900" b="1" kern="1200" dirty="0" err="1">
              <a:effectLst/>
            </a:rPr>
            <a:t>pikiran</a:t>
          </a:r>
          <a:r>
            <a:rPr lang="en-ID" sz="1900" b="1" kern="1200" dirty="0">
              <a:effectLst/>
            </a:rPr>
            <a:t> Anda </a:t>
          </a:r>
          <a:r>
            <a:rPr lang="en-ID" sz="1900" b="1" kern="1200" dirty="0" err="1">
              <a:effectLst/>
            </a:rPr>
            <a:t>sehingga</a:t>
          </a:r>
          <a:r>
            <a:rPr lang="en-ID" sz="1900" b="1" kern="1200" dirty="0">
              <a:effectLst/>
            </a:rPr>
            <a:t> Anda </a:t>
          </a:r>
          <a:r>
            <a:rPr lang="en-ID" sz="1900" b="1" kern="1200" dirty="0" err="1">
              <a:effectLst/>
            </a:rPr>
            <a:t>memahami</a:t>
          </a:r>
          <a:r>
            <a:rPr lang="en-ID" sz="1900" b="1" kern="1200" dirty="0">
              <a:effectLst/>
            </a:rPr>
            <a:t> </a:t>
          </a:r>
          <a:r>
            <a:rPr lang="en-ID" sz="1900" b="1" kern="1200" dirty="0" err="1">
              <a:effectLst/>
            </a:rPr>
            <a:t>apa</a:t>
          </a:r>
          <a:r>
            <a:rPr lang="en-ID" sz="1900" b="1" kern="1200" dirty="0">
              <a:effectLst/>
            </a:rPr>
            <a:t> yang Anda </a:t>
          </a:r>
          <a:r>
            <a:rPr lang="en-ID" sz="1900" b="1" kern="1200" dirty="0" err="1">
              <a:effectLst/>
            </a:rPr>
            <a:t>baca</a:t>
          </a:r>
          <a:endParaRPr lang="es-ES" sz="19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Membaca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dan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memahami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teknik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disarankan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/>
            </a:rPr>
            <a:t>Pilih satu ayat atau perikop dari Alkitab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Tuliskan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ayat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tersebut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untuk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menolong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mengukirnya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dalam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pikiran</a:t>
          </a:r>
          <a:r>
            <a:rPr lang="en-ID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Anda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Garis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bawahi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ide-ide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utama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Tuliskan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pemikiran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muncul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dari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ide-ide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utama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tersebut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Berdoa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effectLst/>
            </a:rPr>
            <a:t>Mintalah Tuhan </a:t>
          </a:r>
          <a:r>
            <a:rPr lang="en-ID" sz="1800" b="1" kern="1200" dirty="0" err="1">
              <a:effectLst/>
            </a:rPr>
            <a:t>menolong</a:t>
          </a:r>
          <a:r>
            <a:rPr lang="en-ID" sz="1800" b="1" kern="1200" dirty="0">
              <a:effectLst/>
            </a:rPr>
            <a:t> Anda </a:t>
          </a:r>
          <a:r>
            <a:rPr lang="en-ID" sz="1800" b="1" kern="1200" dirty="0" err="1">
              <a:effectLst/>
            </a:rPr>
            <a:t>menerapkan</a:t>
          </a:r>
          <a:r>
            <a:rPr lang="en-ID" sz="1800" b="1" kern="1200" dirty="0">
              <a:effectLst/>
            </a:rPr>
            <a:t> </a:t>
          </a:r>
          <a:r>
            <a:rPr lang="en-ID" sz="1800" b="1" kern="1200" dirty="0" err="1">
              <a:effectLst/>
            </a:rPr>
            <a:t>kebenaran</a:t>
          </a:r>
          <a:r>
            <a:rPr lang="en-ID" sz="1800" b="1" kern="1200" dirty="0">
              <a:effectLst/>
            </a:rPr>
            <a:t> yang </a:t>
          </a:r>
          <a:r>
            <a:rPr lang="en-ID" sz="1800" b="1" kern="1200" dirty="0" err="1">
              <a:effectLst/>
            </a:rPr>
            <a:t>telah</a:t>
          </a:r>
          <a:r>
            <a:rPr lang="en-ID" sz="1800" b="1" kern="1200" dirty="0">
              <a:effectLst/>
            </a:rPr>
            <a:t> Anda </a:t>
          </a:r>
          <a:r>
            <a:rPr lang="en-ID" sz="1800" b="1" kern="1200" dirty="0" err="1">
              <a:effectLst/>
            </a:rPr>
            <a:t>pelajari</a:t>
          </a:r>
          <a:endParaRPr lang="en" sz="1800" b="1" kern="120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Membagikan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>
              <a:effectLst/>
            </a:rPr>
            <a:t>Pikirkan </a:t>
          </a:r>
          <a:r>
            <a:rPr lang="en-ID" sz="1700" b="1" kern="1200" dirty="0" err="1">
              <a:effectLst/>
            </a:rPr>
            <a:t>kepada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siapa</a:t>
          </a:r>
          <a:r>
            <a:rPr lang="en-ID" sz="1700" b="1" kern="1200" dirty="0">
              <a:effectLst/>
            </a:rPr>
            <a:t> Anda </a:t>
          </a:r>
          <a:r>
            <a:rPr lang="en-ID" sz="1700" b="1" kern="1200" dirty="0" err="1">
              <a:effectLst/>
            </a:rPr>
            <a:t>dapat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membagikan</a:t>
          </a:r>
          <a:r>
            <a:rPr lang="en-ID" sz="1700" b="1" kern="1200" dirty="0">
              <a:effectLst/>
            </a:rPr>
            <a:t> </a:t>
          </a:r>
          <a:r>
            <a:rPr lang="en-ID" sz="1700" b="1" kern="1200" dirty="0" err="1">
              <a:effectLst/>
            </a:rPr>
            <a:t>apa</a:t>
          </a:r>
          <a:r>
            <a:rPr lang="en-ID" sz="1700" b="1" kern="1200" dirty="0">
              <a:effectLst/>
            </a:rPr>
            <a:t> yang </a:t>
          </a:r>
          <a:r>
            <a:rPr lang="en-ID" sz="1700" b="1" kern="1200" dirty="0" err="1">
              <a:effectLst/>
            </a:rPr>
            <a:t>telah</a:t>
          </a:r>
          <a:r>
            <a:rPr lang="en-ID" sz="1700" b="1" kern="1200" dirty="0">
              <a:effectLst/>
            </a:rPr>
            <a:t> Anda </a:t>
          </a:r>
          <a:r>
            <a:rPr lang="en-ID" sz="1700" b="1" kern="1200" dirty="0" err="1">
              <a:effectLst/>
            </a:rPr>
            <a:t>pelajari</a:t>
          </a:r>
          <a:endParaRPr lang="en" sz="1700" b="1" kern="1200" dirty="0">
            <a:effectLst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Teknik-teknik lain dalam mempelajari Alkitab: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  <a:effectLst/>
            </a:rPr>
            <a:t>Bandingkan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ayat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dengan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ayat</a:t>
          </a:r>
          <a:r>
            <a:rPr lang="en-ID" sz="2000" b="1" kern="1200" dirty="0">
              <a:solidFill>
                <a:schemeClr val="tx1"/>
              </a:solidFill>
              <a:effectLst/>
            </a:rPr>
            <a:t> (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Yesaya</a:t>
          </a:r>
          <a:r>
            <a:rPr lang="en-ID" sz="2000" b="1" kern="1200" dirty="0">
              <a:solidFill>
                <a:schemeClr val="tx1"/>
              </a:solidFill>
              <a:effectLst/>
            </a:rPr>
            <a:t> 28:10)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  <a:effectLst/>
            </a:rPr>
            <a:t>Mempelajari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beberapa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pasal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atau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keseluruhan</a:t>
          </a:r>
          <a:r>
            <a:rPr lang="en-ID" sz="2000" b="1" kern="1200" dirty="0">
              <a:solidFill>
                <a:schemeClr val="tx1"/>
              </a:solidFill>
              <a:effectLst/>
            </a:rPr>
            <a:t> kitab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  <a:effectLst/>
            </a:rPr>
            <a:t>Mempelajari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suatu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topik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atau</a:t>
          </a:r>
          <a:r>
            <a:rPr lang="en-ID" sz="2000" b="1" kern="1200" dirty="0">
              <a:solidFill>
                <a:schemeClr val="tx1"/>
              </a:solidFill>
              <a:effectLst/>
            </a:rPr>
            <a:t> kata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dengan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bantuan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konkordansi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  <a:effectLst/>
            </a:rPr>
            <a:t>Menggunakan tafsiran (komentari) atau kamus Alkitab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  <a:effectLst/>
            </a:rPr>
            <a:t>Membaca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secara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paralel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dengan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bagian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dari</a:t>
          </a:r>
          <a:r>
            <a:rPr lang="en-ID" sz="2000" b="1" kern="1200" dirty="0">
              <a:solidFill>
                <a:schemeClr val="tx1"/>
              </a:solidFill>
              <a:effectLst/>
            </a:rPr>
            <a:t> </a:t>
          </a:r>
          <a:r>
            <a:rPr lang="en-ID" sz="2000" b="1" kern="1200" dirty="0" err="1">
              <a:solidFill>
                <a:schemeClr val="tx1"/>
              </a:solidFill>
              <a:effectLst/>
            </a:rPr>
            <a:t>seri</a:t>
          </a:r>
          <a:r>
            <a:rPr lang="en-ID" sz="2000" b="1" kern="1200" dirty="0">
              <a:solidFill>
                <a:schemeClr val="tx1"/>
              </a:solidFill>
              <a:effectLst/>
            </a:rPr>
            <a:t> Conflict of the Ages oleh Ellen G. White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BAGAIMANA MEMPELAJARI ALKITAB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5 for May 2,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MANFAAT MEMBAGIKANNYA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528107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Tuhan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memberikan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lidah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seorang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murid,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supaya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perkataan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dapat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memberi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semangat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baru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orang yang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letih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lesu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Setiap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mempertajam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pendengaranku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mendengar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seperti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seorang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murid.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(Yesaya 50:4)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Anda </a:t>
            </a:r>
            <a:r>
              <a:rPr lang="en-ID" sz="2000" b="1" dirty="0" err="1"/>
              <a:t>diminta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mempersiapkan</a:t>
            </a:r>
            <a:r>
              <a:rPr lang="en-ID" sz="2000" b="1" dirty="0"/>
              <a:t> </a:t>
            </a: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khotbah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ibadah Sabat. Anda </a:t>
            </a:r>
            <a:r>
              <a:rPr lang="en-ID" sz="2000" b="1" dirty="0" err="1"/>
              <a:t>menyediakan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</a:t>
            </a:r>
            <a:r>
              <a:rPr lang="en-ID" sz="2000" b="1" dirty="0" err="1"/>
              <a:t>khusus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 dan </a:t>
            </a:r>
            <a:r>
              <a:rPr lang="en-ID" sz="2000" b="1" dirty="0" err="1"/>
              <a:t>mempelajari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topik</a:t>
            </a:r>
            <a:r>
              <a:rPr lang="en-ID" sz="2000" b="1" dirty="0"/>
              <a:t> yang Roh Kudus </a:t>
            </a:r>
            <a:r>
              <a:rPr lang="en-ID" sz="2000" b="1" dirty="0" err="1"/>
              <a:t>ilhamkan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Anda </a:t>
            </a:r>
            <a:r>
              <a:rPr lang="en-ID" sz="2000" b="1" dirty="0" err="1"/>
              <a:t>pilih</a:t>
            </a:r>
            <a:r>
              <a:rPr lang="en-ID" sz="2000" b="1" dirty="0"/>
              <a:t>. Pada </a:t>
            </a:r>
            <a:r>
              <a:rPr lang="en-ID" sz="2000" b="1" dirty="0" err="1"/>
              <a:t>hari</a:t>
            </a:r>
            <a:r>
              <a:rPr lang="en-ID" sz="2000" b="1" dirty="0"/>
              <a:t> Sabat, Anda </a:t>
            </a:r>
            <a:r>
              <a:rPr lang="en-ID" sz="2000" b="1" dirty="0" err="1"/>
              <a:t>berkhotbah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penuh</a:t>
            </a:r>
            <a:r>
              <a:rPr lang="en-ID" sz="2000" b="1" dirty="0"/>
              <a:t> </a:t>
            </a:r>
            <a:r>
              <a:rPr lang="en-ID" sz="2000" b="1" dirty="0" err="1"/>
              <a:t>kuasa</a:t>
            </a:r>
            <a:r>
              <a:rPr lang="en-ID" sz="2000" b="1" dirty="0"/>
              <a:t>. </a:t>
            </a:r>
            <a:r>
              <a:rPr lang="en-ID" sz="2000" b="1" dirty="0" err="1"/>
              <a:t>Siapa</a:t>
            </a:r>
            <a:r>
              <a:rPr lang="en-ID" sz="2000" b="1" dirty="0"/>
              <a:t> yang paling </a:t>
            </a:r>
            <a:r>
              <a:rPr lang="en-ID" sz="2000" b="1" dirty="0" err="1"/>
              <a:t>mendapat</a:t>
            </a:r>
            <a:r>
              <a:rPr lang="en-ID" sz="2000" b="1" dirty="0"/>
              <a:t> </a:t>
            </a:r>
            <a:r>
              <a:rPr lang="en-ID" sz="2000" b="1" dirty="0" err="1"/>
              <a:t>manfaat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khotbah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3174560"/>
            <a:ext cx="2705155" cy="154431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305031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studi</a:t>
            </a:r>
            <a:r>
              <a:rPr lang="en-ID" sz="2000" b="1" dirty="0"/>
              <a:t> Alkitab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bagikan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orang lain—</a:t>
            </a:r>
            <a:r>
              <a:rPr lang="en-ID" sz="2000" b="1" dirty="0" err="1"/>
              <a:t>baik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bentuk</a:t>
            </a:r>
            <a:r>
              <a:rPr lang="en-ID" sz="2000" b="1" dirty="0"/>
              <a:t> </a:t>
            </a:r>
            <a:r>
              <a:rPr lang="en-ID" sz="2000" b="1" dirty="0" err="1"/>
              <a:t>khotbah</a:t>
            </a:r>
            <a:r>
              <a:rPr lang="en-ID" sz="2000" b="1" dirty="0"/>
              <a:t> </a:t>
            </a:r>
            <a:r>
              <a:rPr lang="en-ID" sz="2000" b="1" dirty="0" err="1"/>
              <a:t>maupun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—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manfaat</a:t>
            </a:r>
            <a:r>
              <a:rPr lang="en-ID" sz="2000" b="1" dirty="0"/>
              <a:t> </a:t>
            </a:r>
            <a:r>
              <a:rPr lang="en-ID" sz="2000" b="1" dirty="0" err="1"/>
              <a:t>ganda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460606"/>
            <a:ext cx="607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Dalam </a:t>
            </a:r>
            <a:r>
              <a:rPr lang="en-ID" sz="2000" b="1" dirty="0" err="1"/>
              <a:t>kedua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,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 </a:t>
            </a:r>
            <a:r>
              <a:rPr lang="en-ID" sz="2000" b="1" dirty="0" err="1"/>
              <a:t>diperkuat</a:t>
            </a:r>
            <a:r>
              <a:rPr lang="en-ID" sz="2000" b="1" dirty="0"/>
              <a:t> dan </a:t>
            </a:r>
            <a:r>
              <a:rPr lang="en-ID" sz="2000" b="1" dirty="0" err="1"/>
              <a:t>diperdalam</a:t>
            </a:r>
            <a:r>
              <a:rPr lang="en-ID" sz="2000" b="1" dirty="0"/>
              <a:t>. </a:t>
            </a:r>
            <a:r>
              <a:rPr lang="en-ID" sz="2000" b="1" dirty="0" err="1"/>
              <a:t>Inilah</a:t>
            </a:r>
            <a:r>
              <a:rPr lang="en-ID" sz="2000" b="1" dirty="0"/>
              <a:t> </a:t>
            </a:r>
            <a:r>
              <a:rPr lang="en-ID" sz="2000" b="1" dirty="0" err="1"/>
              <a:t>kuasa</a:t>
            </a:r>
            <a:r>
              <a:rPr lang="en-ID" sz="2000" b="1" dirty="0"/>
              <a:t> </a:t>
            </a:r>
            <a:r>
              <a:rPr lang="en-ID" sz="2000" b="1" dirty="0" err="1"/>
              <a:t>Firman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, yang “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-Ku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sia-sia</a:t>
            </a:r>
            <a:r>
              <a:rPr lang="en-ID" sz="2000" b="1" dirty="0"/>
              <a:t>” (</a:t>
            </a:r>
            <a:r>
              <a:rPr lang="en-ID" sz="2000" b="1" dirty="0" err="1"/>
              <a:t>Yesaya</a:t>
            </a:r>
            <a:r>
              <a:rPr lang="en-ID" sz="2000" b="1" dirty="0"/>
              <a:t> 55:11).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4101572"/>
            <a:ext cx="63828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Pertama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 </a:t>
            </a:r>
            <a:r>
              <a:rPr lang="en-ID" sz="2000" b="1" dirty="0" err="1"/>
              <a:t>diberkati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pelajari</a:t>
            </a:r>
            <a:r>
              <a:rPr lang="en-ID" sz="2000" b="1" dirty="0"/>
              <a:t>. </a:t>
            </a:r>
            <a:r>
              <a:rPr lang="en-ID" sz="2000" b="1" dirty="0" err="1"/>
              <a:t>Kedua</a:t>
            </a:r>
            <a:r>
              <a:rPr lang="en-ID" sz="2000" b="1" dirty="0"/>
              <a:t>, orang-orang yang </a:t>
            </a:r>
            <a:r>
              <a:rPr lang="en-ID" sz="2000" b="1" dirty="0" err="1"/>
              <a:t>menerima</a:t>
            </a:r>
            <a:r>
              <a:rPr lang="en-ID" sz="2000" b="1" dirty="0"/>
              <a:t> dan </a:t>
            </a:r>
            <a:r>
              <a:rPr lang="en-ID" sz="2000" b="1" dirty="0" err="1"/>
              <a:t>mendengar</a:t>
            </a:r>
            <a:r>
              <a:rPr lang="en-ID" sz="2000" b="1" dirty="0"/>
              <a:t> juga </a:t>
            </a:r>
            <a:r>
              <a:rPr lang="en-ID" sz="2000" b="1" dirty="0" err="1"/>
              <a:t>diberkati</a:t>
            </a:r>
            <a:r>
              <a:rPr lang="en-ID" sz="2000" b="1" dirty="0"/>
              <a:t> </a:t>
            </a:r>
            <a:r>
              <a:rPr lang="en-ID" sz="2000" b="1" dirty="0" err="1"/>
              <a:t>serta</a:t>
            </a:r>
            <a:r>
              <a:rPr lang="en-ID" sz="2000" b="1" dirty="0"/>
              <a:t> </a:t>
            </a:r>
            <a:r>
              <a:rPr lang="en-ID" sz="2000" b="1" dirty="0" err="1"/>
              <a:t>terdorong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menyelidiki</a:t>
            </a:r>
            <a:r>
              <a:rPr lang="en-ID" sz="2000" b="1" dirty="0"/>
              <a:t> </a:t>
            </a:r>
            <a:r>
              <a:rPr lang="en-ID" sz="2000" b="1" dirty="0" err="1"/>
              <a:t>kebenaran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MANFAAT MENIKMATINYA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0" y="67388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Betapa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manisnya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janji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-Mu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bagi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langit-langitku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lebih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pada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madu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bagi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mulutku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(Mazmur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menikmati</a:t>
            </a:r>
            <a:r>
              <a:rPr lang="en-ID" sz="2000" b="1" dirty="0"/>
              <a:t> </a:t>
            </a:r>
            <a:r>
              <a:rPr lang="en-ID" sz="2000" b="1" dirty="0" err="1"/>
              <a:t>Firman</a:t>
            </a:r>
            <a:r>
              <a:rPr lang="en-ID" sz="2000" b="1" dirty="0"/>
              <a:t> Allah (Yeremia 15:16)!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1284340"/>
            <a:ext cx="3192103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5" y="4538461"/>
            <a:ext cx="633050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“</a:t>
            </a:r>
            <a:r>
              <a:rPr lang="en-ID" sz="2000" b="1" dirty="0" err="1"/>
              <a:t>Betapapun</a:t>
            </a:r>
            <a:r>
              <a:rPr lang="en-ID" sz="2000" b="1" dirty="0"/>
              <a:t> </a:t>
            </a:r>
            <a:r>
              <a:rPr lang="en-ID" sz="2000" b="1" dirty="0" err="1"/>
              <a:t>tinggi</a:t>
            </a:r>
            <a:r>
              <a:rPr lang="en-ID" sz="2000" b="1" dirty="0"/>
              <a:t> </a:t>
            </a:r>
            <a:r>
              <a:rPr lang="en-ID" sz="2000" b="1" dirty="0" err="1"/>
              <a:t>kemajuan</a:t>
            </a:r>
            <a:r>
              <a:rPr lang="en-ID" sz="2000" b="1" dirty="0"/>
              <a:t> </a:t>
            </a:r>
            <a:r>
              <a:rPr lang="en-ID" sz="2000" b="1" dirty="0" err="1"/>
              <a:t>intelektual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, </a:t>
            </a:r>
            <a:r>
              <a:rPr lang="en-ID" sz="2000" b="1" dirty="0" err="1"/>
              <a:t>janganlah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sekali</a:t>
            </a:r>
            <a:r>
              <a:rPr lang="en-ID" sz="2000" b="1" dirty="0"/>
              <a:t> pun </a:t>
            </a:r>
            <a:r>
              <a:rPr lang="en-ID" sz="2000" b="1" dirty="0" err="1"/>
              <a:t>berpikir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perlu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 </a:t>
            </a:r>
            <a:r>
              <a:rPr lang="en-ID" sz="2000" b="1" dirty="0" err="1"/>
              <a:t>menyelidiki</a:t>
            </a:r>
            <a:r>
              <a:rPr lang="en-ID" sz="2000" b="1" dirty="0"/>
              <a:t> Kitab </a:t>
            </a:r>
            <a:r>
              <a:rPr lang="en-ID" sz="2000" b="1" dirty="0" err="1"/>
              <a:t>Suci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sungguh-sungguh</a:t>
            </a:r>
            <a:r>
              <a:rPr lang="en-ID" sz="2000" b="1" dirty="0"/>
              <a:t> dan </a:t>
            </a:r>
            <a:r>
              <a:rPr lang="en-ID" sz="2000" b="1" dirty="0" err="1"/>
              <a:t>terus-menerus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memperoleh</a:t>
            </a:r>
            <a:r>
              <a:rPr lang="en-ID" sz="2000" b="1" dirty="0"/>
              <a:t> </a:t>
            </a:r>
            <a:r>
              <a:rPr lang="en-ID" sz="2000" b="1" dirty="0" err="1"/>
              <a:t>terang</a:t>
            </a:r>
            <a:r>
              <a:rPr lang="en-ID" sz="2000" b="1" dirty="0"/>
              <a:t> yang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besar</a:t>
            </a:r>
            <a:r>
              <a:rPr lang="en-ID" sz="2000" b="1" dirty="0"/>
              <a:t>.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dipanggil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pelajar</a:t>
            </a:r>
            <a:r>
              <a:rPr lang="en-ID" sz="2000" b="1" dirty="0"/>
              <a:t> </a:t>
            </a:r>
            <a:r>
              <a:rPr lang="en-ID" sz="2000" b="1" dirty="0" err="1"/>
              <a:t>nubuatan</a:t>
            </a:r>
            <a:r>
              <a:rPr lang="en-ID" sz="2000" b="1" dirty="0"/>
              <a:t>.”</a:t>
            </a:r>
            <a:r>
              <a:rPr lang="en-US" sz="2000" b="1" dirty="0"/>
              <a:t> </a:t>
            </a:r>
            <a:r>
              <a:rPr lang="en-US" sz="1600" b="1" dirty="0"/>
              <a:t>Ellen G. White, Counsels to Writers and Editors, p. 41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4" y="3206437"/>
            <a:ext cx="84450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perlu</a:t>
            </a:r>
            <a:r>
              <a:rPr lang="en-ID" sz="2000" b="1" dirty="0"/>
              <a:t> </a:t>
            </a:r>
            <a:r>
              <a:rPr lang="en-ID" sz="2000" b="1" dirty="0" err="1"/>
              <a:t>datang</a:t>
            </a:r>
            <a:r>
              <a:rPr lang="en-ID" sz="2000" b="1" dirty="0"/>
              <a:t> dan </a:t>
            </a:r>
            <a:r>
              <a:rPr lang="en-ID" sz="2000" b="1" dirty="0" err="1"/>
              <a:t>mendengarkan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Allah </a:t>
            </a:r>
            <a:r>
              <a:rPr lang="en-ID" sz="2000" b="1" dirty="0" err="1"/>
              <a:t>sampaikan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(</a:t>
            </a:r>
            <a:r>
              <a:rPr lang="en-ID" sz="2000" b="1" dirty="0" err="1"/>
              <a:t>Yesaya</a:t>
            </a:r>
            <a:r>
              <a:rPr lang="en-ID" sz="2000" b="1" dirty="0"/>
              <a:t> 55:3). Semakin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gunakan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menyelami</a:t>
            </a:r>
            <a:r>
              <a:rPr lang="en-ID" sz="2000" b="1" dirty="0"/>
              <a:t> </a:t>
            </a:r>
            <a:r>
              <a:rPr lang="en-ID" sz="2000" b="1" dirty="0" err="1"/>
              <a:t>halaman-halamannya</a:t>
            </a:r>
            <a:r>
              <a:rPr lang="en-ID" sz="2000" b="1" dirty="0"/>
              <a:t>, </a:t>
            </a:r>
            <a:r>
              <a:rPr lang="en-ID" sz="2000" b="1" dirty="0" err="1"/>
              <a:t>semakin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pula </a:t>
            </a:r>
            <a:r>
              <a:rPr lang="en-ID" sz="2000" b="1" dirty="0" err="1"/>
              <a:t>nutrisi</a:t>
            </a:r>
            <a:r>
              <a:rPr lang="en-ID" sz="2000" b="1" dirty="0"/>
              <a:t> </a:t>
            </a:r>
            <a:r>
              <a:rPr lang="en-ID" sz="2000" b="1" dirty="0" err="1"/>
              <a:t>rohani</a:t>
            </a:r>
            <a:r>
              <a:rPr lang="en-ID" sz="2000" b="1" dirty="0"/>
              <a:t>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terima</a:t>
            </a:r>
            <a:r>
              <a:rPr lang="en-ID" sz="2000" b="1" dirty="0"/>
              <a:t>, dan </a:t>
            </a:r>
            <a:r>
              <a:rPr lang="en-ID" sz="2000" b="1" dirty="0" err="1"/>
              <a:t>semakin</a:t>
            </a:r>
            <a:r>
              <a:rPr lang="en-ID" sz="2000" b="1" dirty="0"/>
              <a:t> </a:t>
            </a:r>
            <a:r>
              <a:rPr lang="en-ID" sz="2000" b="1" dirty="0" err="1"/>
              <a:t>besar</a:t>
            </a:r>
            <a:r>
              <a:rPr lang="en-ID" sz="2000" b="1" dirty="0"/>
              <a:t> </a:t>
            </a:r>
            <a:r>
              <a:rPr lang="en-ID" sz="2000" b="1" dirty="0" err="1"/>
              <a:t>berkat</a:t>
            </a:r>
            <a:r>
              <a:rPr lang="en-ID" sz="2000" b="1" dirty="0"/>
              <a:t>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peroleh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2" y="2852174"/>
            <a:ext cx="8284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makanan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diberikan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secara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cuma-cuma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Yesaya</a:t>
            </a:r>
            <a:r>
              <a:rPr lang="en-ID" sz="2000" b="1" dirty="0">
                <a:solidFill>
                  <a:prstClr val="black"/>
                </a:solidFill>
              </a:rPr>
              <a:t> 55:1)!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4" y="1544890"/>
            <a:ext cx="82841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Meskipun </a:t>
            </a:r>
            <a:r>
              <a:rPr lang="en-ID" sz="2000" b="1" dirty="0" err="1">
                <a:solidFill>
                  <a:prstClr val="black"/>
                </a:solidFill>
              </a:rPr>
              <a:t>Firman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lebih</a:t>
            </a:r>
            <a:r>
              <a:rPr lang="en-ID" sz="2000" b="1" dirty="0">
                <a:solidFill>
                  <a:prstClr val="black"/>
                </a:solidFill>
              </a:rPr>
              <a:t> manis </a:t>
            </a:r>
            <a:r>
              <a:rPr lang="en-ID" sz="2000" b="1" dirty="0" err="1">
                <a:solidFill>
                  <a:prstClr val="black"/>
                </a:solidFill>
              </a:rPr>
              <a:t>daripada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madu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tentu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memakannya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secara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harfiah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Mazmur</a:t>
            </a:r>
            <a:r>
              <a:rPr lang="en-ID" sz="2000" b="1" dirty="0">
                <a:solidFill>
                  <a:prstClr val="black"/>
                </a:solidFill>
              </a:rPr>
              <a:t> 119:103). </a:t>
            </a:r>
            <a:r>
              <a:rPr lang="en-ID" sz="2000" b="1" dirty="0" err="1">
                <a:solidFill>
                  <a:prstClr val="black"/>
                </a:solidFill>
              </a:rPr>
              <a:t>Membaca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Alkitab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makanan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jiwa</a:t>
            </a:r>
            <a:r>
              <a:rPr lang="en-ID" sz="2000" b="1" dirty="0">
                <a:solidFill>
                  <a:prstClr val="black"/>
                </a:solidFill>
              </a:rPr>
              <a:t>—</a:t>
            </a:r>
            <a:r>
              <a:rPr lang="en-ID" sz="2000" b="1" dirty="0" err="1">
                <a:solidFill>
                  <a:prstClr val="black"/>
                </a:solidFill>
              </a:rPr>
              <a:t>suatu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penyegaran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sejati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menyembuhkan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roh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mengubahkan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karakter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0" y="798901"/>
            <a:ext cx="10874829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Sekadar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membaca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Firman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menghasilkan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tujuan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dikehendaki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Surga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Firman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harus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dipelajari</a:t>
            </a:r>
            <a:r>
              <a:rPr lang="en-US" sz="2400" b="1" dirty="0">
                <a:latin typeface="Constantia" panose="02030602050306030303" pitchFamily="18" charset="0"/>
              </a:rPr>
              <a:t> dan </a:t>
            </a:r>
            <a:r>
              <a:rPr lang="en-US" sz="2400" b="1" dirty="0" err="1">
                <a:latin typeface="Constantia" panose="02030602050306030303" pitchFamily="18" charset="0"/>
              </a:rPr>
              <a:t>disimpan</a:t>
            </a:r>
            <a:r>
              <a:rPr lang="en-US" sz="2400" b="1" dirty="0">
                <a:latin typeface="Constantia" panose="02030602050306030303" pitchFamily="18" charset="0"/>
              </a:rPr>
              <a:t> di </a:t>
            </a:r>
            <a:r>
              <a:rPr lang="en-US" sz="2400" b="1" dirty="0" err="1">
                <a:latin typeface="Constantia" panose="02030602050306030303" pitchFamily="18" charset="0"/>
              </a:rPr>
              <a:t>dalam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hati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Pengetahuan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tentang</a:t>
            </a:r>
            <a:r>
              <a:rPr lang="en-US" sz="2400" b="1" dirty="0">
                <a:latin typeface="Constantia" panose="02030602050306030303" pitchFamily="18" charset="0"/>
              </a:rPr>
              <a:t> Allah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diperoleh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tanpa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usaha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pikiran</a:t>
            </a:r>
            <a:r>
              <a:rPr lang="en-US" sz="2400" b="1" dirty="0">
                <a:latin typeface="Constantia" panose="02030602050306030303" pitchFamily="18" charset="0"/>
              </a:rPr>
              <a:t>. Kita </a:t>
            </a:r>
            <a:r>
              <a:rPr lang="en-US" sz="2400" b="1" dirty="0" err="1">
                <a:latin typeface="Constantia" panose="02030602050306030303" pitchFamily="18" charset="0"/>
              </a:rPr>
              <a:t>harus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dengan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tekun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mempelajari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Alkitab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memohon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pertolongan</a:t>
            </a:r>
            <a:r>
              <a:rPr lang="en-US" sz="2400" b="1" dirty="0">
                <a:latin typeface="Constantia" panose="02030602050306030303" pitchFamily="18" charset="0"/>
              </a:rPr>
              <a:t> Roh Kudus agar </a:t>
            </a:r>
            <a:r>
              <a:rPr lang="en-US" sz="2400" b="1" dirty="0" err="1">
                <a:latin typeface="Constantia" panose="02030602050306030303" pitchFamily="18" charset="0"/>
              </a:rPr>
              <a:t>kita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memahami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Firman</a:t>
            </a:r>
            <a:r>
              <a:rPr lang="en-US" sz="2400" b="1" dirty="0">
                <a:latin typeface="Constantia" panose="02030602050306030303" pitchFamily="18" charset="0"/>
              </a:rPr>
              <a:t>-Nya. Kita </a:t>
            </a:r>
            <a:r>
              <a:rPr lang="en-US" sz="2400" b="1" dirty="0" err="1">
                <a:latin typeface="Constantia" panose="02030602050306030303" pitchFamily="18" charset="0"/>
              </a:rPr>
              <a:t>harus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mengambil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ayat</a:t>
            </a:r>
            <a:r>
              <a:rPr lang="en-US" sz="2400" b="1" dirty="0">
                <a:latin typeface="Constantia" panose="02030602050306030303" pitchFamily="18" charset="0"/>
              </a:rPr>
              <a:t>, dan </a:t>
            </a:r>
            <a:r>
              <a:rPr lang="en-US" sz="2400" b="1" dirty="0" err="1">
                <a:latin typeface="Constantia" panose="02030602050306030303" pitchFamily="18" charset="0"/>
              </a:rPr>
              <a:t>memusatkan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pikiran</a:t>
            </a:r>
            <a:r>
              <a:rPr lang="en-US" sz="2400" b="1" dirty="0">
                <a:latin typeface="Constantia" panose="02030602050306030303" pitchFamily="18" charset="0"/>
              </a:rPr>
              <a:t> pada </a:t>
            </a:r>
            <a:r>
              <a:rPr lang="en-US" sz="2400" b="1" dirty="0" err="1">
                <a:latin typeface="Constantia" panose="02030602050306030303" pitchFamily="18" charset="0"/>
              </a:rPr>
              <a:t>usaha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untuk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menemukan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maksud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telah</a:t>
            </a:r>
            <a:r>
              <a:rPr lang="en-US" sz="2400" b="1" dirty="0">
                <a:latin typeface="Constantia" panose="02030602050306030303" pitchFamily="18" charset="0"/>
              </a:rPr>
              <a:t> Allah </a:t>
            </a:r>
            <a:r>
              <a:rPr lang="en-US" sz="2400" b="1" dirty="0" err="1">
                <a:latin typeface="Constantia" panose="02030602050306030303" pitchFamily="18" charset="0"/>
              </a:rPr>
              <a:t>tempatkan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ayat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kita</a:t>
            </a:r>
            <a:r>
              <a:rPr lang="en-US" sz="2400" b="1" dirty="0">
                <a:latin typeface="Constantia" panose="02030602050306030303" pitchFamily="18" charset="0"/>
              </a:rPr>
              <a:t>. […]</a:t>
            </a:r>
            <a:endParaRPr lang="en" sz="24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Firman</a:t>
            </a:r>
            <a:r>
              <a:rPr lang="en-US" sz="2400" b="1" dirty="0">
                <a:latin typeface="Constantia" panose="02030602050306030303" pitchFamily="18" charset="0"/>
              </a:rPr>
              <a:t> Allah </a:t>
            </a:r>
            <a:r>
              <a:rPr lang="en-US" sz="2400" b="1" dirty="0" err="1">
                <a:latin typeface="Constantia" panose="02030602050306030303" pitchFamily="18" charset="0"/>
              </a:rPr>
              <a:t>adalah</a:t>
            </a:r>
            <a:r>
              <a:rPr lang="en-US" sz="2400" b="1" dirty="0">
                <a:latin typeface="Constantia" panose="02030602050306030303" pitchFamily="18" charset="0"/>
              </a:rPr>
              <a:t> roti </a:t>
            </a:r>
            <a:r>
              <a:rPr lang="en-US" sz="2400" b="1" dirty="0" err="1">
                <a:latin typeface="Constantia" panose="02030602050306030303" pitchFamily="18" charset="0"/>
              </a:rPr>
              <a:t>kehidupan</a:t>
            </a:r>
            <a:r>
              <a:rPr lang="en-US" sz="2400" b="1" dirty="0">
                <a:latin typeface="Constantia" panose="02030602050306030303" pitchFamily="18" charset="0"/>
              </a:rPr>
              <a:t>. Mereka yang </a:t>
            </a:r>
            <a:r>
              <a:rPr lang="en-US" sz="2400" b="1" dirty="0" err="1">
                <a:latin typeface="Constantia" panose="02030602050306030303" pitchFamily="18" charset="0"/>
              </a:rPr>
              <a:t>makan</a:t>
            </a:r>
            <a:r>
              <a:rPr lang="en-US" sz="2400" b="1" dirty="0">
                <a:latin typeface="Constantia" panose="02030602050306030303" pitchFamily="18" charset="0"/>
              </a:rPr>
              <a:t> dan </a:t>
            </a:r>
            <a:r>
              <a:rPr lang="en-US" sz="2400" b="1" dirty="0" err="1">
                <a:latin typeface="Constantia" panose="02030602050306030303" pitchFamily="18" charset="0"/>
              </a:rPr>
              <a:t>mencerna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Firman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menjadikannya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bagian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setiap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tindakan</a:t>
            </a:r>
            <a:r>
              <a:rPr lang="en-US" sz="2400" b="1" dirty="0">
                <a:latin typeface="Constantia" panose="02030602050306030303" pitchFamily="18" charset="0"/>
              </a:rPr>
              <a:t> dan </a:t>
            </a:r>
            <a:r>
              <a:rPr lang="en-US" sz="2400" b="1" dirty="0" err="1">
                <a:latin typeface="Constantia" panose="02030602050306030303" pitchFamily="18" charset="0"/>
              </a:rPr>
              <a:t>setiap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sifat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karakter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bertumbuh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kuat</a:t>
            </a:r>
            <a:r>
              <a:rPr lang="en-US" sz="2400" b="1" dirty="0">
                <a:latin typeface="Constantia" panose="02030602050306030303" pitchFamily="18" charset="0"/>
              </a:rPr>
              <a:t> di </a:t>
            </a:r>
            <a:r>
              <a:rPr lang="en-US" sz="2400" b="1" dirty="0" err="1">
                <a:latin typeface="Constantia" panose="02030602050306030303" pitchFamily="18" charset="0"/>
              </a:rPr>
              <a:t>dalam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kekuatan</a:t>
            </a:r>
            <a:r>
              <a:rPr lang="en-US" sz="2400" b="1" dirty="0">
                <a:latin typeface="Constantia" panose="02030602050306030303" pitchFamily="18" charset="0"/>
              </a:rPr>
              <a:t> Allah. </a:t>
            </a:r>
            <a:r>
              <a:rPr lang="en-US" sz="2400" b="1" dirty="0" err="1">
                <a:latin typeface="Constantia" panose="02030602050306030303" pitchFamily="18" charset="0"/>
              </a:rPr>
              <a:t>Firman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memberikan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kekuatan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kepada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jiwa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menyempurnakan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pengalaman</a:t>
            </a:r>
            <a:r>
              <a:rPr lang="en-US" sz="2400" b="1" dirty="0">
                <a:latin typeface="Constantia" panose="02030602050306030303" pitchFamily="18" charset="0"/>
              </a:rPr>
              <a:t>, dan </a:t>
            </a:r>
            <a:r>
              <a:rPr lang="en-US" sz="2400" b="1" dirty="0" err="1">
                <a:latin typeface="Constantia" panose="02030602050306030303" pitchFamily="18" charset="0"/>
              </a:rPr>
              <a:t>membawa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sukacita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akan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tinggal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untuk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selama-lamanya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April 7)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98192"/>
            <a:ext cx="7077075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demikianlah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firman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-Ku yang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keluar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mulut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-Ku: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kembali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-Ku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dengan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sia-sia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tetapi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melaksanakan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Kukehendaki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dan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berhasil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Kusuruhkan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kepadanya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Yesaya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912949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6959"/>
            <a:ext cx="6975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“</a:t>
            </a:r>
            <a:r>
              <a:rPr lang="en-ID" sz="2000" b="1" dirty="0" err="1"/>
              <a:t>Tetapi</a:t>
            </a:r>
            <a:r>
              <a:rPr lang="en-ID" sz="2000" b="1" dirty="0"/>
              <a:t> oleh </a:t>
            </a:r>
            <a:r>
              <a:rPr lang="en-ID" sz="2000" b="1" dirty="0" err="1"/>
              <a:t>dorongan</a:t>
            </a:r>
            <a:r>
              <a:rPr lang="en-ID" sz="2000" b="1" dirty="0"/>
              <a:t> Roh Kudus orang-orang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nama Allah.” (2 Petrus 1:21), dan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mencatatkan</a:t>
            </a:r>
            <a:r>
              <a:rPr lang="en-ID" sz="2000" b="1" dirty="0"/>
              <a:t> </a:t>
            </a:r>
            <a:r>
              <a:rPr lang="en-ID" sz="2000" b="1" dirty="0" err="1"/>
              <a:t>pekabaran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di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halaman-halaman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0141" y="101705"/>
            <a:ext cx="4927139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1" y="2144487"/>
            <a:ext cx="6681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Bagaimana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menggali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permata-permata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sediakan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Alkitab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manfaat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peroleh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mempelajarinya</a:t>
            </a:r>
            <a:r>
              <a:rPr lang="en-ID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969205"/>
            <a:ext cx="6975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Di </a:t>
            </a:r>
            <a:r>
              <a:rPr lang="en-ID" sz="2000" b="1" dirty="0" err="1">
                <a:solidFill>
                  <a:prstClr val="black"/>
                </a:solidFill>
              </a:rPr>
              <a:t>dalamnya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menemukan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permata-permata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memberi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kehidupan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pengharapan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dorongan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penghiburan</a:t>
            </a:r>
            <a:r>
              <a:rPr lang="en-ID" sz="2000" b="1" dirty="0">
                <a:solidFill>
                  <a:prstClr val="black"/>
                </a:solidFill>
              </a:rPr>
              <a:t>, ... Sebagian </a:t>
            </a:r>
            <a:r>
              <a:rPr lang="en-ID" sz="2000" b="1" dirty="0" err="1">
                <a:solidFill>
                  <a:prstClr val="black"/>
                </a:solidFill>
              </a:rPr>
              <a:t>terlihat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sekali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pandang</a:t>
            </a:r>
            <a:r>
              <a:rPr lang="en-ID" sz="2000" b="1" dirty="0">
                <a:solidFill>
                  <a:prstClr val="black"/>
                </a:solidFill>
              </a:rPr>
              <a:t>, yang lain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dicari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teliti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300908" y="1359750"/>
            <a:ext cx="6970368" cy="49185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BAGAIMANA MEMPELAJARI ALKITAB</a:t>
            </a: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WAKTU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64550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apabila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mencari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Aku,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menemukan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Aku;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apabila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menanyakan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segenap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hati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(Yeremia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Kapan </a:t>
            </a:r>
            <a:r>
              <a:rPr lang="en-ID" sz="2000" b="1" dirty="0" err="1"/>
              <a:t>waktu</a:t>
            </a:r>
            <a:r>
              <a:rPr lang="en-ID" sz="2000" b="1" dirty="0"/>
              <a:t> </a:t>
            </a:r>
            <a:r>
              <a:rPr lang="en-ID" sz="2000" b="1" dirty="0" err="1"/>
              <a:t>terbaik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mempelajari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839642" y="1796838"/>
            <a:ext cx="3221284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perlu</a:t>
            </a:r>
            <a:r>
              <a:rPr lang="en-ID" sz="2000" b="1" dirty="0"/>
              <a:t> </a:t>
            </a:r>
            <a:r>
              <a:rPr lang="en-ID" sz="2000" b="1" dirty="0" err="1"/>
              <a:t>menganalisis</a:t>
            </a:r>
            <a:r>
              <a:rPr lang="en-ID" sz="2000" b="1" dirty="0"/>
              <a:t> </a:t>
            </a:r>
            <a:r>
              <a:rPr lang="en-ID" sz="2000" b="1" dirty="0" err="1"/>
              <a:t>jawabannya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mempertimbangkan</a:t>
            </a:r>
            <a:r>
              <a:rPr lang="en-ID" sz="2000" b="1" dirty="0"/>
              <a:t> dua </a:t>
            </a:r>
            <a:r>
              <a:rPr lang="en-ID" sz="2000" b="1" dirty="0" err="1"/>
              <a:t>faktor</a:t>
            </a:r>
            <a:r>
              <a:rPr lang="en-ID" sz="2000" b="1" dirty="0"/>
              <a:t>: </a:t>
            </a:r>
            <a:r>
              <a:rPr lang="en-ID" sz="2000" b="1" dirty="0" err="1"/>
              <a:t>faktor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dan </a:t>
            </a:r>
            <a:r>
              <a:rPr lang="en-ID" sz="2000" b="1" dirty="0" err="1"/>
              <a:t>faktor</a:t>
            </a:r>
            <a:r>
              <a:rPr lang="en-ID" sz="2000" b="1" dirty="0"/>
              <a:t> </a:t>
            </a:r>
            <a:r>
              <a:rPr lang="en-ID" sz="2000" b="1" dirty="0" err="1"/>
              <a:t>kualitas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230119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waktu</a:t>
            </a:r>
            <a:r>
              <a:rPr lang="en-ID" sz="2000" b="1" dirty="0"/>
              <a:t>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dedikasikan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belajar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boleh</a:t>
            </a:r>
            <a:r>
              <a:rPr lang="en-ID" sz="2000" b="1" dirty="0"/>
              <a:t> </a:t>
            </a:r>
            <a:r>
              <a:rPr lang="en-ID" sz="2000" b="1" dirty="0" err="1"/>
              <a:t>terbatas</a:t>
            </a:r>
            <a:r>
              <a:rPr lang="en-ID" sz="2000" b="1" dirty="0"/>
              <a:t> pada </a:t>
            </a:r>
            <a:r>
              <a:rPr lang="en-ID" sz="2000" b="1" dirty="0" err="1"/>
              <a:t>pembacaan</a:t>
            </a:r>
            <a:r>
              <a:rPr lang="en-ID" sz="2000" b="1" dirty="0"/>
              <a:t> yang </a:t>
            </a:r>
            <a:r>
              <a:rPr lang="en-ID" sz="2000" b="1" dirty="0" err="1"/>
              <a:t>dangkal</a:t>
            </a:r>
            <a:r>
              <a:rPr lang="en-ID" sz="2000" b="1" dirty="0"/>
              <a:t>. Di </a:t>
            </a:r>
            <a:r>
              <a:rPr lang="en-ID" sz="2000" b="1" dirty="0" err="1"/>
              <a:t>sinilah</a:t>
            </a:r>
            <a:r>
              <a:rPr lang="en-ID" sz="2000" b="1" dirty="0"/>
              <a:t> </a:t>
            </a:r>
            <a:r>
              <a:rPr lang="en-ID" sz="2000" b="1" dirty="0" err="1"/>
              <a:t>motivasi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berperan</a:t>
            </a:r>
            <a:r>
              <a:rPr lang="en-ID" sz="2000" b="1" dirty="0"/>
              <a:t>. </a:t>
            </a:r>
            <a:r>
              <a:rPr lang="en-ID" sz="2000" b="1" dirty="0" err="1"/>
              <a:t>Mengapa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membaca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? </a:t>
            </a: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mencari</a:t>
            </a:r>
            <a:r>
              <a:rPr lang="en-ID" sz="2000" b="1" dirty="0"/>
              <a:t> </a:t>
            </a:r>
            <a:r>
              <a:rPr lang="en-ID" sz="2000" b="1" dirty="0" err="1"/>
              <a:t>pengetahuan</a:t>
            </a:r>
            <a:r>
              <a:rPr lang="en-ID" sz="2000" b="1" dirty="0"/>
              <a:t>, </a:t>
            </a:r>
            <a:r>
              <a:rPr lang="en-ID" sz="2000" b="1" dirty="0" err="1"/>
              <a:t>ataukah</a:t>
            </a:r>
            <a:r>
              <a:rPr lang="en-ID" sz="2000" b="1" dirty="0"/>
              <a:t> </a:t>
            </a:r>
            <a:r>
              <a:rPr lang="en-ID" sz="2000" b="1" dirty="0" err="1"/>
              <a:t>saya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kerinduan</a:t>
            </a:r>
            <a:r>
              <a:rPr lang="en-ID" sz="2000" b="1" dirty="0"/>
              <a:t> yang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mengenal</a:t>
            </a:r>
            <a:r>
              <a:rPr lang="en-ID" sz="2000" b="1" dirty="0"/>
              <a:t> Allah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dekat</a:t>
            </a:r>
            <a:r>
              <a:rPr lang="en-ID" sz="2000" b="1" dirty="0"/>
              <a:t>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3" y="2917573"/>
            <a:ext cx="53829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Kita </a:t>
            </a:r>
            <a:r>
              <a:rPr lang="en-ID" sz="2000" b="1" dirty="0" err="1">
                <a:solidFill>
                  <a:prstClr val="black"/>
                </a:solidFill>
              </a:rPr>
              <a:t>tentu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memperoleh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banyak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manfaat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menyediakan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satu</a:t>
            </a:r>
            <a:r>
              <a:rPr lang="en-ID" sz="2000" b="1" dirty="0">
                <a:solidFill>
                  <a:prstClr val="black"/>
                </a:solidFill>
              </a:rPr>
              <a:t> jam </a:t>
            </a:r>
            <a:r>
              <a:rPr lang="en-ID" sz="2000" b="1" dirty="0" err="1">
                <a:solidFill>
                  <a:prstClr val="black"/>
                </a:solidFill>
              </a:rPr>
              <a:t>khusus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jadwal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mempelajari</a:t>
            </a:r>
            <a:r>
              <a:rPr lang="en-ID" sz="2000" b="1" dirty="0">
                <a:solidFill>
                  <a:prstClr val="black"/>
                </a:solidFill>
              </a:rPr>
              <a:t> Alkitab </a:t>
            </a:r>
            <a:r>
              <a:rPr lang="en-ID" sz="2000" b="1" dirty="0" err="1">
                <a:solidFill>
                  <a:prstClr val="black"/>
                </a:solidFill>
              </a:rPr>
              <a:t>dibandingkan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hanya</a:t>
            </a:r>
            <a:r>
              <a:rPr lang="en-ID" sz="2000" b="1" dirty="0">
                <a:solidFill>
                  <a:prstClr val="black"/>
                </a:solidFill>
              </a:rPr>
              <a:t> lima </a:t>
            </a:r>
            <a:r>
              <a:rPr lang="en-ID" sz="2000" b="1" dirty="0" err="1">
                <a:solidFill>
                  <a:prstClr val="black"/>
                </a:solidFill>
              </a:rPr>
              <a:t>menit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531780"/>
            <a:ext cx="88663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Kita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mendapatkan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manfaat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terbesar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pelajaran</a:t>
            </a:r>
            <a:r>
              <a:rPr lang="en-ID" sz="2000" b="1" dirty="0">
                <a:solidFill>
                  <a:prstClr val="black"/>
                </a:solidFill>
              </a:rPr>
              <a:t> Alkitab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waktu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bersekutu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Allah (Yeremia 29:13), dan </a:t>
            </a:r>
            <a:r>
              <a:rPr lang="en-ID" sz="2000" b="1" dirty="0" err="1">
                <a:solidFill>
                  <a:prstClr val="black"/>
                </a:solidFill>
              </a:rPr>
              <a:t>bersukacita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Dia (</a:t>
            </a:r>
            <a:r>
              <a:rPr lang="en-ID" sz="2000" b="1" dirty="0" err="1">
                <a:solidFill>
                  <a:prstClr val="black"/>
                </a:solidFill>
              </a:rPr>
              <a:t>Mazmur</a:t>
            </a:r>
            <a:r>
              <a:rPr lang="en-ID" sz="2000" b="1" dirty="0">
                <a:solidFill>
                  <a:prstClr val="black"/>
                </a:solidFill>
              </a:rPr>
              <a:t> 37:4);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mencari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halaman-halamannya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pesan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khusus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bagi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accent5"/>
                </a:solidFill>
              </a:rPr>
              <a:t>TEMPAT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Pagi-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pagi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benar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hari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masih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gelap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Ia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bangun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pergi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luar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. Ia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pergi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tempat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sunyi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berdoa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di sana.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(Markus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menginginkan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khusus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bersekutu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Allah, Ia </a:t>
            </a:r>
            <a:r>
              <a:rPr lang="en-ID" sz="2000" b="1" dirty="0" err="1"/>
              <a:t>bangun</a:t>
            </a:r>
            <a:r>
              <a:rPr lang="en-ID" sz="2000" b="1" dirty="0"/>
              <a:t> </a:t>
            </a:r>
            <a:r>
              <a:rPr lang="en-ID" sz="2000" b="1" dirty="0" err="1"/>
              <a:t>pagi-pagi</a:t>
            </a:r>
            <a:r>
              <a:rPr lang="en-ID" sz="2000" b="1" dirty="0"/>
              <a:t> </a:t>
            </a:r>
            <a:r>
              <a:rPr lang="en-ID" sz="2000" b="1" dirty="0" err="1"/>
              <a:t>benar</a:t>
            </a:r>
            <a:r>
              <a:rPr lang="en-ID" sz="2000" b="1" dirty="0"/>
              <a:t> dan </a:t>
            </a:r>
            <a:r>
              <a:rPr lang="en-ID" sz="2000" b="1" dirty="0" err="1"/>
              <a:t>mencari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yang </a:t>
            </a:r>
            <a:r>
              <a:rPr lang="en-ID" sz="2000" b="1" dirty="0" err="1"/>
              <a:t>sunyi</a:t>
            </a:r>
            <a:r>
              <a:rPr lang="en-ID" sz="2000" b="1" dirty="0"/>
              <a:t> (Markus 1:35). Hal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diterapkan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maupun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mempelajari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836305"/>
            <a:ext cx="2441200" cy="15643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428212"/>
            <a:ext cx="5839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Sangat </a:t>
            </a:r>
            <a:r>
              <a:rPr lang="en-ID" sz="2000" b="1" dirty="0" err="1"/>
              <a:t>sulit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berkonsentrasi</a:t>
            </a:r>
            <a:r>
              <a:rPr lang="en-ID" sz="2000" b="1" dirty="0"/>
              <a:t> </a:t>
            </a:r>
            <a:r>
              <a:rPr lang="en-ID" sz="2000" b="1" dirty="0" err="1"/>
              <a:t>belajar</a:t>
            </a:r>
            <a:r>
              <a:rPr lang="en-ID" sz="2000" b="1" dirty="0"/>
              <a:t> di </a:t>
            </a:r>
            <a:r>
              <a:rPr lang="en-ID" sz="2000" b="1" dirty="0" err="1"/>
              <a:t>tempat</a:t>
            </a:r>
            <a:r>
              <a:rPr lang="en-ID" sz="2000" b="1" dirty="0"/>
              <a:t> yang </a:t>
            </a:r>
            <a:r>
              <a:rPr lang="en-ID" sz="2000" b="1" dirty="0" err="1"/>
              <a:t>berisik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ramai</a:t>
            </a:r>
            <a:r>
              <a:rPr lang="en-ID" sz="2000" b="1" dirty="0"/>
              <a:t>. Akan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mudah</a:t>
            </a:r>
            <a:r>
              <a:rPr lang="en-ID" sz="2000" b="1" dirty="0"/>
              <a:t>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dilakukan</a:t>
            </a:r>
            <a:r>
              <a:rPr lang="en-ID" sz="2000" b="1" dirty="0"/>
              <a:t> di </a:t>
            </a:r>
            <a:r>
              <a:rPr lang="en-ID" sz="2000" b="1" dirty="0" err="1"/>
              <a:t>tempat</a:t>
            </a:r>
            <a:r>
              <a:rPr lang="en-ID" sz="2000" b="1" dirty="0"/>
              <a:t> yang </a:t>
            </a:r>
            <a:r>
              <a:rPr lang="en-ID" sz="2000" b="1" dirty="0" err="1"/>
              <a:t>nyaman</a:t>
            </a:r>
            <a:r>
              <a:rPr lang="en-ID" sz="2000" b="1" dirty="0"/>
              <a:t>, </a:t>
            </a:r>
            <a:r>
              <a:rPr lang="en-ID" sz="2000" b="1" dirty="0" err="1"/>
              <a:t>tenang</a:t>
            </a:r>
            <a:r>
              <a:rPr lang="en-ID" sz="2000" b="1" dirty="0"/>
              <a:t>, dan </a:t>
            </a:r>
            <a:r>
              <a:rPr lang="en-ID" sz="2000" b="1" dirty="0" err="1"/>
              <a:t>terpisah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4836799"/>
            <a:ext cx="59732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Setelah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menemukan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waktu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tempat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tepat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jadikanlah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kebiasaan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teratur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Mungkin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keadaan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tertentu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membuat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melewatkan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waktu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tersebut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tetapi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jangan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biarkan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terlalu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banyak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waktu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berlalu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tanpa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pembelajaran</a:t>
            </a:r>
            <a:r>
              <a:rPr lang="en-ID" sz="2000" b="1" dirty="0">
                <a:solidFill>
                  <a:prstClr val="black"/>
                </a:solidFill>
              </a:rPr>
              <a:t> Alkitab </a:t>
            </a:r>
            <a:r>
              <a:rPr lang="en-ID" sz="2000" b="1" dirty="0" err="1">
                <a:solidFill>
                  <a:prstClr val="black"/>
                </a:solidFill>
              </a:rPr>
              <a:t>setiap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616177"/>
            <a:ext cx="5839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Jam-jam </a:t>
            </a:r>
            <a:r>
              <a:rPr lang="en-ID" sz="2000" b="1" dirty="0" err="1">
                <a:solidFill>
                  <a:prstClr val="black"/>
                </a:solidFill>
              </a:rPr>
              <a:t>pertama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pagi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saat-saat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terakhir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penghujung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hari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suasana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hening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bisa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waktu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membantu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memusatkan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pikiran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Allah.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TEKNIK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1752600" y="710190"/>
            <a:ext cx="10439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demikianlah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firman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-Ku yang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keluar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mulut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-Ku: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kembali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-Ku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sia-sia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(Yesaya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828828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108734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TEKNIK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1796143" y="775506"/>
            <a:ext cx="10395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demikianlah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firman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-Ku yang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keluar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mulut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-Ku: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kembali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-Ku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ID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sia-sia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(Yesaya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2165555" y="1391490"/>
            <a:ext cx="7860889" cy="31977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" sz="8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MANFAAT MEMPELAJARI ALKITAB</a:t>
            </a: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1151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2026-03-21T15:43:08Z</dcterms:created>
  <dcterms:modified xsi:type="dcterms:W3CDTF">2026-05-01T03:58:24Z</dcterms:modified>
</cp:coreProperties>
</file>