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DOSA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ID" sz="2400" b="1" dirty="0" err="1">
              <a:solidFill>
                <a:schemeClr val="accent5">
                  <a:lumMod val="50000"/>
                </a:schemeClr>
              </a:solidFill>
            </a:rPr>
            <a:t>Menghindari</a:t>
          </a:r>
          <a:r>
            <a:rPr lang="en-ID" sz="24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400" b="1" dirty="0" err="1">
              <a:solidFill>
                <a:schemeClr val="accent5">
                  <a:lumMod val="50000"/>
                </a:schemeClr>
              </a:solidFill>
            </a:rPr>
            <a:t>pencobaan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-ID" sz="2300" b="1" dirty="0" err="1">
              <a:solidFill>
                <a:schemeClr val="accent5">
                  <a:lumMod val="50000"/>
                </a:schemeClr>
              </a:solidFill>
            </a:rPr>
            <a:t>Petunjuk</a:t>
          </a:r>
          <a:r>
            <a:rPr lang="en-ID" sz="23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300" b="1" dirty="0" err="1">
              <a:solidFill>
                <a:schemeClr val="accent5">
                  <a:lumMod val="50000"/>
                </a:schemeClr>
              </a:solidFill>
            </a:rPr>
            <a:t>untuk</a:t>
          </a:r>
          <a:r>
            <a:rPr lang="en-ID" sz="23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300" b="1" dirty="0" err="1">
              <a:solidFill>
                <a:schemeClr val="accent5">
                  <a:lumMod val="50000"/>
                </a:schemeClr>
              </a:solidFill>
            </a:rPr>
            <a:t>menghindari</a:t>
          </a:r>
          <a:r>
            <a:rPr lang="en-ID" sz="2300" b="1" dirty="0">
              <a:solidFill>
                <a:schemeClr val="accent5">
                  <a:lumMod val="50000"/>
                </a:schemeClr>
              </a:solidFill>
            </a:rPr>
            <a:t> dosa</a:t>
          </a:r>
          <a:endParaRPr lang="es-ES" sz="23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HUKUM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-ID" sz="2400" b="1" dirty="0">
              <a:solidFill>
                <a:schemeClr val="accent3">
                  <a:lumMod val="50000"/>
                </a:schemeClr>
              </a:solidFill>
            </a:rPr>
            <a:t>Hukum dan Dosa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ID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INJIL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-ID" sz="2400" b="1" dirty="0" err="1">
              <a:solidFill>
                <a:schemeClr val="accent6">
                  <a:lumMod val="50000"/>
                </a:schemeClr>
              </a:solidFill>
            </a:rPr>
            <a:t>Injil</a:t>
          </a:r>
          <a:r>
            <a:rPr lang="en-ID" sz="2400" b="1" dirty="0">
              <a:solidFill>
                <a:schemeClr val="accent6">
                  <a:lumMod val="50000"/>
                </a:schemeClr>
              </a:solidFill>
            </a:rPr>
            <a:t> dan Hukum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it-IT" sz="2400" b="1" dirty="0">
              <a:solidFill>
                <a:schemeClr val="accent6">
                  <a:lumMod val="50000"/>
                </a:schemeClr>
              </a:solidFill>
            </a:rPr>
            <a:t>Dibangun di Atas Batu Karang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sv-SE" sz="2000" b="1" dirty="0"/>
            <a:t>Hindari pergi ke tempat-tempat di mana Anda mungkin berbuat dosa (Markus 9:45; Ayub 23:11). Misalnya, pergi ke klub malam.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-ID" sz="2000" b="1" dirty="0" err="1"/>
            <a:t>Hindari</a:t>
          </a:r>
          <a:r>
            <a:rPr lang="en-ID" sz="2000" b="1" dirty="0"/>
            <a:t> </a:t>
          </a:r>
          <a:r>
            <a:rPr lang="en-ID" sz="2000" b="1" dirty="0" err="1"/>
            <a:t>menonton</a:t>
          </a:r>
          <a:r>
            <a:rPr lang="en-ID" sz="2000" b="1" dirty="0"/>
            <a:t> </a:t>
          </a:r>
          <a:r>
            <a:rPr lang="en-ID" sz="2000" b="1" dirty="0" err="1"/>
            <a:t>hal-hal</a:t>
          </a:r>
          <a:r>
            <a:rPr lang="en-ID" sz="2000" b="1" dirty="0"/>
            <a:t> yang </a:t>
          </a:r>
          <a:r>
            <a:rPr lang="en-ID" sz="2000" b="1" dirty="0" err="1"/>
            <a:t>menyebabkan</a:t>
          </a:r>
          <a:r>
            <a:rPr lang="en-ID" sz="2000" b="1" dirty="0"/>
            <a:t> Anda </a:t>
          </a:r>
          <a:r>
            <a:rPr lang="en-ID" sz="2000" b="1" dirty="0" err="1"/>
            <a:t>berdosa</a:t>
          </a:r>
          <a:r>
            <a:rPr lang="en-ID" sz="2000" b="1" dirty="0"/>
            <a:t> (Markus 9:47; Ayub 31:1). </a:t>
          </a:r>
          <a:r>
            <a:rPr lang="en-ID" sz="2000" b="1" dirty="0" err="1"/>
            <a:t>Misalnya</a:t>
          </a:r>
          <a:r>
            <a:rPr lang="en-ID" sz="2000" b="1" dirty="0"/>
            <a:t>, </a:t>
          </a:r>
          <a:r>
            <a:rPr lang="en-ID" sz="2000" b="1" dirty="0" err="1"/>
            <a:t>menonton</a:t>
          </a:r>
          <a:r>
            <a:rPr lang="en-ID" sz="2000" b="1" dirty="0"/>
            <a:t> film </a:t>
          </a:r>
          <a:r>
            <a:rPr lang="en-ID" sz="2000" b="1" dirty="0" err="1"/>
            <a:t>dengan</a:t>
          </a:r>
          <a:r>
            <a:rPr lang="en-ID" sz="2000" b="1" dirty="0"/>
            <a:t> </a:t>
          </a:r>
          <a:r>
            <a:rPr lang="en-ID" sz="2000" b="1" dirty="0" err="1"/>
            <a:t>adegan</a:t>
          </a:r>
          <a:r>
            <a:rPr lang="en-ID" sz="2000" b="1" dirty="0"/>
            <a:t>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senonoh</a:t>
          </a:r>
          <a:r>
            <a:rPr lang="en-ID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-ID" sz="2000" b="1" dirty="0" err="1"/>
            <a:t>Hindari</a:t>
          </a:r>
          <a:r>
            <a:rPr lang="en-ID" sz="2000" b="1" dirty="0"/>
            <a:t> </a:t>
          </a:r>
          <a:r>
            <a:rPr lang="en-ID" sz="2000" b="1" dirty="0" err="1"/>
            <a:t>melakukan</a:t>
          </a:r>
          <a:r>
            <a:rPr lang="en-ID" sz="2000" b="1" dirty="0"/>
            <a:t> </a:t>
          </a:r>
          <a:r>
            <a:rPr lang="en-ID" sz="2000" b="1" dirty="0" err="1"/>
            <a:t>hal-hal</a:t>
          </a:r>
          <a:r>
            <a:rPr lang="en-ID" sz="2000" b="1" dirty="0"/>
            <a:t> yang </a:t>
          </a:r>
          <a:r>
            <a:rPr lang="en-ID" sz="2000" b="1" dirty="0" err="1"/>
            <a:t>dapat</a:t>
          </a:r>
          <a:r>
            <a:rPr lang="en-ID" sz="2000" b="1" dirty="0"/>
            <a:t> </a:t>
          </a:r>
          <a:r>
            <a:rPr lang="en-ID" sz="2000" b="1" dirty="0" err="1"/>
            <a:t>menuntun</a:t>
          </a:r>
          <a:r>
            <a:rPr lang="en-ID" sz="2000" b="1" dirty="0"/>
            <a:t> Anda </a:t>
          </a:r>
          <a:r>
            <a:rPr lang="en-ID" sz="2000" b="1" dirty="0" err="1"/>
            <a:t>kepada</a:t>
          </a:r>
          <a:r>
            <a:rPr lang="en-ID" sz="2000" b="1" dirty="0"/>
            <a:t> dosa (Markus 9:43; Ayub 23:12). </a:t>
          </a:r>
          <a:r>
            <a:rPr lang="en-ID" sz="2000" b="1" dirty="0" err="1"/>
            <a:t>Misalnya</a:t>
          </a:r>
          <a:r>
            <a:rPr lang="en-ID" sz="2000" b="1" dirty="0"/>
            <a:t>, </a:t>
          </a:r>
          <a:r>
            <a:rPr lang="en-ID" sz="2000" b="1" dirty="0" err="1"/>
            <a:t>membeli</a:t>
          </a:r>
          <a:r>
            <a:rPr lang="en-ID" sz="2000" b="1" dirty="0"/>
            <a:t> </a:t>
          </a:r>
          <a:r>
            <a:rPr lang="en-ID" sz="2000" b="1" dirty="0" err="1"/>
            <a:t>minuman</a:t>
          </a:r>
          <a:r>
            <a:rPr lang="en-ID" sz="2000" b="1" dirty="0"/>
            <a:t> </a:t>
          </a:r>
          <a:r>
            <a:rPr lang="en-ID" sz="2000" b="1" dirty="0" err="1"/>
            <a:t>beralkohol</a:t>
          </a:r>
          <a:r>
            <a:rPr lang="en-ID" sz="2000" b="1" dirty="0"/>
            <a:t>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ID" sz="2000" b="1" dirty="0" err="1"/>
            <a:t>Jangan</a:t>
          </a:r>
          <a:r>
            <a:rPr lang="en-ID" sz="2000" b="1" dirty="0"/>
            <a:t> </a:t>
          </a:r>
          <a:r>
            <a:rPr lang="en-ID" sz="2000" b="1" dirty="0" err="1"/>
            <a:t>menganggap</a:t>
          </a:r>
          <a:r>
            <a:rPr lang="en-ID" sz="2000" b="1" dirty="0"/>
            <a:t> </a:t>
          </a:r>
          <a:r>
            <a:rPr lang="en-ID" sz="2000" b="1" dirty="0" err="1"/>
            <a:t>diri</a:t>
          </a:r>
          <a:r>
            <a:rPr lang="en-ID" sz="2000" b="1" dirty="0"/>
            <a:t> Anda </a:t>
          </a:r>
          <a:r>
            <a:rPr lang="en-ID" sz="2000" b="1" dirty="0" err="1"/>
            <a:t>mampu</a:t>
          </a:r>
          <a:r>
            <a:rPr lang="en-ID" sz="2000" b="1" dirty="0"/>
            <a:t> </a:t>
          </a:r>
          <a:r>
            <a:rPr lang="en-ID" sz="2000" b="1" dirty="0" err="1"/>
            <a:t>berdiri</a:t>
          </a:r>
          <a:r>
            <a:rPr lang="en-ID" sz="2000" b="1" dirty="0"/>
            <a:t> </a:t>
          </a:r>
          <a:r>
            <a:rPr lang="en-ID" sz="2000" b="1" dirty="0" err="1"/>
            <a:t>sendiri</a:t>
          </a:r>
          <a:r>
            <a:rPr lang="en-ID" sz="2000" b="1" dirty="0"/>
            <a:t> (1 </a:t>
          </a:r>
          <a:r>
            <a:rPr lang="en-ID" sz="2000" b="1" dirty="0" err="1"/>
            <a:t>Korintus</a:t>
          </a:r>
          <a:r>
            <a:rPr lang="en-ID" sz="2000" b="1" dirty="0"/>
            <a:t> 10:12).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ID" sz="1600" b="1" dirty="0" err="1"/>
            <a:t>Berhentilah</a:t>
          </a:r>
          <a:r>
            <a:rPr lang="en-ID" sz="1600" b="1" dirty="0"/>
            <a:t> </a:t>
          </a:r>
          <a:r>
            <a:rPr lang="en-ID" sz="1600" b="1" dirty="0" err="1"/>
            <a:t>memberitahukan</a:t>
          </a:r>
          <a:r>
            <a:rPr lang="en-ID" sz="1600" b="1" dirty="0"/>
            <a:t> </a:t>
          </a:r>
          <a:r>
            <a:rPr lang="en-ID" sz="1600" b="1" dirty="0" err="1"/>
            <a:t>kepada</a:t>
          </a:r>
          <a:r>
            <a:rPr lang="en-ID" sz="1600" b="1" dirty="0"/>
            <a:t> </a:t>
          </a:r>
          <a:r>
            <a:rPr lang="en-ID" sz="1600" b="1" dirty="0" err="1"/>
            <a:t>semua</a:t>
          </a:r>
          <a:r>
            <a:rPr lang="en-ID" sz="1600" b="1" dirty="0"/>
            <a:t> orang </a:t>
          </a:r>
          <a:r>
            <a:rPr lang="en-ID" sz="1600" b="1" dirty="0" err="1"/>
            <a:t>betapa</a:t>
          </a:r>
          <a:r>
            <a:rPr lang="en-ID" sz="1600" b="1" dirty="0"/>
            <a:t> </a:t>
          </a:r>
          <a:r>
            <a:rPr lang="en-ID" sz="1600" b="1" dirty="0" err="1"/>
            <a:t>baiknya</a:t>
          </a:r>
          <a:r>
            <a:rPr lang="en-ID" sz="1600" b="1" dirty="0"/>
            <a:t> </a:t>
          </a:r>
          <a:r>
            <a:rPr lang="en-ID" sz="1600" b="1" dirty="0" err="1"/>
            <a:t>diri</a:t>
          </a:r>
          <a:r>
            <a:rPr lang="en-ID" sz="1600" b="1" dirty="0"/>
            <a:t> Anda; </a:t>
          </a:r>
          <a:r>
            <a:rPr lang="en-ID" sz="1600" b="1" dirty="0" err="1"/>
            <a:t>rendah</a:t>
          </a:r>
          <a:r>
            <a:rPr lang="en-ID" sz="1600" b="1" dirty="0"/>
            <a:t> </a:t>
          </a:r>
          <a:r>
            <a:rPr lang="en-ID" sz="1600" b="1" dirty="0" err="1"/>
            <a:t>hatilah</a:t>
          </a:r>
          <a:r>
            <a:rPr lang="en-ID" sz="1600" b="1" dirty="0"/>
            <a:t> </a:t>
          </a:r>
          <a:r>
            <a:rPr lang="en-ID" sz="1600" b="1" dirty="0" err="1"/>
            <a:t>seperti</a:t>
          </a:r>
          <a:r>
            <a:rPr lang="en-ID" sz="1600" b="1" dirty="0"/>
            <a:t> </a:t>
          </a:r>
          <a:r>
            <a:rPr lang="en-ID" sz="1600" b="1" dirty="0" err="1"/>
            <a:t>Yesus</a:t>
          </a:r>
          <a:r>
            <a:rPr lang="en-ID" sz="1600" b="1" dirty="0"/>
            <a:t> (Matius 6:2).</a:t>
          </a:r>
          <a:endParaRPr lang="es-ES" sz="16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-ID" sz="1900" b="1" dirty="0" err="1"/>
            <a:t>Lakukanlah</a:t>
          </a:r>
          <a:r>
            <a:rPr lang="en-ID" sz="1900" b="1" dirty="0"/>
            <a:t> </a:t>
          </a:r>
          <a:r>
            <a:rPr lang="en-ID" sz="1900" b="1" dirty="0" err="1"/>
            <a:t>apa</a:t>
          </a:r>
          <a:r>
            <a:rPr lang="en-ID" sz="1900" b="1" dirty="0"/>
            <a:t> pun yang </a:t>
          </a:r>
          <a:r>
            <a:rPr lang="en-ID" sz="1900" b="1" dirty="0" err="1"/>
            <a:t>diperlukan</a:t>
          </a:r>
          <a:r>
            <a:rPr lang="en-ID" sz="1900" b="1" dirty="0"/>
            <a:t> </a:t>
          </a:r>
          <a:r>
            <a:rPr lang="en-ID" sz="1900" b="1" dirty="0" err="1"/>
            <a:t>untuk</a:t>
          </a:r>
          <a:r>
            <a:rPr lang="en-ID" sz="1900" b="1" dirty="0"/>
            <a:t> </a:t>
          </a:r>
          <a:r>
            <a:rPr lang="en-ID" sz="1900" b="1" dirty="0" err="1"/>
            <a:t>menyingkirkan</a:t>
          </a:r>
          <a:r>
            <a:rPr lang="en-ID" sz="1900" b="1" dirty="0"/>
            <a:t> </a:t>
          </a:r>
          <a:r>
            <a:rPr lang="en-ID" sz="1900" b="1" dirty="0" err="1"/>
            <a:t>hawa</a:t>
          </a:r>
          <a:r>
            <a:rPr lang="en-ID" sz="1900" b="1" dirty="0"/>
            <a:t> </a:t>
          </a:r>
          <a:r>
            <a:rPr lang="en-ID" sz="1900" b="1" dirty="0" err="1"/>
            <a:t>nafsu</a:t>
          </a:r>
          <a:r>
            <a:rPr lang="en-ID" sz="1900" b="1" dirty="0"/>
            <a:t> </a:t>
          </a:r>
          <a:r>
            <a:rPr lang="en-ID" sz="1900" b="1" dirty="0" err="1"/>
            <a:t>dari</a:t>
          </a:r>
          <a:r>
            <a:rPr lang="en-ID" sz="1900" b="1" dirty="0"/>
            <a:t> </a:t>
          </a:r>
          <a:r>
            <a:rPr lang="en-ID" sz="1900" b="1" dirty="0" err="1"/>
            <a:t>hati</a:t>
          </a:r>
          <a:r>
            <a:rPr lang="en-ID" sz="1900" b="1" dirty="0"/>
            <a:t> Anda (Matius 5:28-29).</a:t>
          </a:r>
          <a:endParaRPr lang="es-ES" sz="19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-ID" sz="2000" b="1" dirty="0" err="1"/>
            <a:t>Berhentilah</a:t>
          </a:r>
          <a:r>
            <a:rPr lang="en-ID" sz="2000" b="1" dirty="0"/>
            <a:t> </a:t>
          </a:r>
          <a:r>
            <a:rPr lang="en-ID" sz="2000" b="1" dirty="0" err="1"/>
            <a:t>mengkritik</a:t>
          </a:r>
          <a:r>
            <a:rPr lang="en-ID" sz="2000" b="1" dirty="0"/>
            <a:t> dan </a:t>
          </a:r>
          <a:r>
            <a:rPr lang="en-ID" sz="2000" b="1" dirty="0" err="1"/>
            <a:t>menghakimi</a:t>
          </a:r>
          <a:r>
            <a:rPr lang="en-ID" sz="2000" b="1" dirty="0"/>
            <a:t> orang lain (1 </a:t>
          </a:r>
          <a:r>
            <a:rPr lang="en-ID" sz="2000" b="1" dirty="0" err="1"/>
            <a:t>Korintus</a:t>
          </a:r>
          <a:r>
            <a:rPr lang="en-ID" sz="2000" b="1" dirty="0"/>
            <a:t> 4:5).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sv-SE" sz="2000" b="1" dirty="0"/>
            <a:t>Jangan membenci musuh-musuh Anda, melainkan berdoalah bagi mereka (Matius 5:44).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-ID" sz="2000" b="1" dirty="0" err="1"/>
            <a:t>Berhentilah</a:t>
          </a:r>
          <a:r>
            <a:rPr lang="en-ID" sz="2000" b="1" dirty="0"/>
            <a:t> </a:t>
          </a:r>
          <a:r>
            <a:rPr lang="en-ID" sz="2000" b="1" dirty="0" err="1"/>
            <a:t>marah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 orang-orang di </a:t>
          </a:r>
          <a:r>
            <a:rPr lang="en-ID" sz="2000" b="1" dirty="0" err="1"/>
            <a:t>sekitar</a:t>
          </a:r>
          <a:r>
            <a:rPr lang="en-ID" sz="2000" b="1" dirty="0"/>
            <a:t> Anda (Matius 5:22).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Hukum </a:t>
          </a:r>
          <a:r>
            <a:rPr lang="en-ID" sz="2000" b="1" dirty="0" err="1">
              <a:solidFill>
                <a:schemeClr val="tx1"/>
              </a:solidFill>
            </a:rPr>
            <a:t>mendefinisikan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apa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itu</a:t>
          </a:r>
          <a:r>
            <a:rPr lang="en-ID" sz="2000" b="1" dirty="0">
              <a:solidFill>
                <a:schemeClr val="tx1"/>
              </a:solidFill>
            </a:rPr>
            <a:t> dosa.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solidFill>
                <a:schemeClr val="tx1"/>
              </a:solidFill>
            </a:rPr>
            <a:t>Ketika kita berdosa, kita dihukum kepada kematian kekal.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>
              <a:solidFill>
                <a:schemeClr val="tx1"/>
              </a:solidFill>
            </a:rPr>
            <a:t>Hukum </a:t>
          </a:r>
          <a:r>
            <a:rPr lang="en-ID" sz="2000" b="1" dirty="0" err="1">
              <a:solidFill>
                <a:schemeClr val="tx1"/>
              </a:solidFill>
            </a:rPr>
            <a:t>tidak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mampu</a:t>
          </a:r>
          <a:r>
            <a:rPr lang="en-ID" sz="2000" b="1" dirty="0">
              <a:solidFill>
                <a:schemeClr val="tx1"/>
              </a:solidFill>
            </a:rPr>
            <a:t> </a:t>
          </a:r>
          <a:r>
            <a:rPr lang="en-ID" sz="2000" b="1" dirty="0" err="1">
              <a:solidFill>
                <a:schemeClr val="tx1"/>
              </a:solidFill>
            </a:rPr>
            <a:t>mengampuni</a:t>
          </a:r>
          <a:r>
            <a:rPr lang="en-ID" sz="2000" b="1" dirty="0">
              <a:solidFill>
                <a:schemeClr val="tx1"/>
              </a:solidFill>
            </a:rPr>
            <a:t> dosa.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Yesus menderita kematian kekal untuk membayar dosa-dosa kita.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Ketika kita menerima pengorbanan Yesus, dosa-dosa kita diampuni.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Setelah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diampuni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memelihara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Hukum agar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tidak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berdosa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lagi</a:t>
          </a:r>
          <a:r>
            <a:rPr lang="en-ID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(1 Yoh 2:1).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ID" sz="2400" b="1" kern="1200" dirty="0" err="1">
              <a:solidFill>
                <a:schemeClr val="accent5">
                  <a:lumMod val="50000"/>
                </a:schemeClr>
              </a:solidFill>
            </a:rPr>
            <a:t>Menghindari</a:t>
          </a:r>
          <a:r>
            <a:rPr lang="en-ID" sz="24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400" b="1" kern="1200" dirty="0" err="1">
              <a:solidFill>
                <a:schemeClr val="accent5">
                  <a:lumMod val="50000"/>
                </a:schemeClr>
              </a:solidFill>
            </a:rPr>
            <a:t>pencobaan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-ID" sz="2300" b="1" kern="1200" dirty="0" err="1">
              <a:solidFill>
                <a:schemeClr val="accent5">
                  <a:lumMod val="50000"/>
                </a:schemeClr>
              </a:solidFill>
            </a:rPr>
            <a:t>Petunjuk</a:t>
          </a:r>
          <a:r>
            <a:rPr lang="en-ID" sz="23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300" b="1" kern="1200" dirty="0" err="1">
              <a:solidFill>
                <a:schemeClr val="accent5">
                  <a:lumMod val="50000"/>
                </a:schemeClr>
              </a:solidFill>
            </a:rPr>
            <a:t>untuk</a:t>
          </a:r>
          <a:r>
            <a:rPr lang="en-ID" sz="23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ID" sz="2300" b="1" kern="1200" dirty="0" err="1">
              <a:solidFill>
                <a:schemeClr val="accent5">
                  <a:lumMod val="50000"/>
                </a:schemeClr>
              </a:solidFill>
            </a:rPr>
            <a:t>menghindari</a:t>
          </a:r>
          <a:r>
            <a:rPr lang="en-ID" sz="2300" b="1" kern="1200" dirty="0">
              <a:solidFill>
                <a:schemeClr val="accent5">
                  <a:lumMod val="50000"/>
                </a:schemeClr>
              </a:solidFill>
            </a:rPr>
            <a:t> dosa</a:t>
          </a:r>
          <a:endParaRPr lang="es-ES" sz="2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DOSA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-ID" sz="2400" b="1" kern="1200" dirty="0">
              <a:solidFill>
                <a:schemeClr val="accent3">
                  <a:lumMod val="50000"/>
                </a:schemeClr>
              </a:solidFill>
            </a:rPr>
            <a:t>Hukum dan Dosa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HUKUM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-ID" sz="2400" b="1" kern="1200" dirty="0" err="1">
              <a:solidFill>
                <a:schemeClr val="accent6">
                  <a:lumMod val="50000"/>
                </a:schemeClr>
              </a:solidFill>
            </a:rPr>
            <a:t>Injil</a:t>
          </a:r>
          <a:r>
            <a:rPr lang="en-ID" sz="2400" b="1" kern="1200" dirty="0">
              <a:solidFill>
                <a:schemeClr val="accent6">
                  <a:lumMod val="50000"/>
                </a:schemeClr>
              </a:solidFill>
            </a:rPr>
            <a:t> dan Hukum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it-IT" sz="2400" b="1" kern="1200" dirty="0">
              <a:solidFill>
                <a:schemeClr val="accent6">
                  <a:lumMod val="50000"/>
                </a:schemeClr>
              </a:solidFill>
            </a:rPr>
            <a:t>Dibangun di Atas Batu Karang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INJIL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681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47928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47928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027869" y="52938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670392" y="52938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Hindari</a:t>
          </a:r>
          <a:r>
            <a:rPr lang="en-ID" sz="2000" b="1" kern="1200" dirty="0"/>
            <a:t> </a:t>
          </a:r>
          <a:r>
            <a:rPr lang="en-ID" sz="2000" b="1" kern="1200" dirty="0" err="1"/>
            <a:t>melakukan</a:t>
          </a:r>
          <a:r>
            <a:rPr lang="en-ID" sz="2000" b="1" kern="1200" dirty="0"/>
            <a:t> </a:t>
          </a:r>
          <a:r>
            <a:rPr lang="en-ID" sz="2000" b="1" kern="1200" dirty="0" err="1"/>
            <a:t>hal-hal</a:t>
          </a:r>
          <a:r>
            <a:rPr lang="en-ID" sz="2000" b="1" kern="1200" dirty="0"/>
            <a:t> yang </a:t>
          </a:r>
          <a:r>
            <a:rPr lang="en-ID" sz="2000" b="1" kern="1200" dirty="0" err="1"/>
            <a:t>dapat</a:t>
          </a:r>
          <a:r>
            <a:rPr lang="en-ID" sz="2000" b="1" kern="1200" dirty="0"/>
            <a:t> </a:t>
          </a:r>
          <a:r>
            <a:rPr lang="en-ID" sz="2000" b="1" kern="1200" dirty="0" err="1"/>
            <a:t>menuntun</a:t>
          </a:r>
          <a:r>
            <a:rPr lang="en-ID" sz="2000" b="1" kern="1200" dirty="0"/>
            <a:t> Anda </a:t>
          </a:r>
          <a:r>
            <a:rPr lang="en-ID" sz="2000" b="1" kern="1200" dirty="0" err="1"/>
            <a:t>kepada</a:t>
          </a:r>
          <a:r>
            <a:rPr lang="en-ID" sz="2000" b="1" kern="1200" dirty="0"/>
            <a:t> dosa (Markus 9:43; Ayub 23:12). </a:t>
          </a:r>
          <a:r>
            <a:rPr lang="en-ID" sz="2000" b="1" kern="1200" dirty="0" err="1"/>
            <a:t>Misalnya</a:t>
          </a:r>
          <a:r>
            <a:rPr lang="en-ID" sz="2000" b="1" kern="1200" dirty="0"/>
            <a:t>, </a:t>
          </a:r>
          <a:r>
            <a:rPr lang="en-ID" sz="2000" b="1" kern="1200" dirty="0" err="1"/>
            <a:t>membeli</a:t>
          </a:r>
          <a:r>
            <a:rPr lang="en-ID" sz="2000" b="1" kern="1200" dirty="0"/>
            <a:t> </a:t>
          </a:r>
          <a:r>
            <a:rPr lang="en-ID" sz="2000" b="1" kern="1200" dirty="0" err="1"/>
            <a:t>minuman</a:t>
          </a:r>
          <a:r>
            <a:rPr lang="en-ID" sz="2000" b="1" kern="1200" dirty="0"/>
            <a:t> </a:t>
          </a:r>
          <a:r>
            <a:rPr lang="en-ID" sz="2000" b="1" kern="1200" dirty="0" err="1"/>
            <a:t>beralkohol</a:t>
          </a:r>
          <a:r>
            <a:rPr lang="en-ID" sz="2000" b="1" kern="1200" dirty="0"/>
            <a:t>.</a:t>
          </a:r>
          <a:endParaRPr lang="es-ES" sz="2000" kern="1200" dirty="0"/>
        </a:p>
      </dsp:txBody>
      <dsp:txXfrm>
        <a:off x="2670392" y="52938"/>
        <a:ext cx="5903976" cy="637827"/>
      </dsp:txXfrm>
    </dsp:sp>
    <dsp:sp modelId="{B2A20C54-1088-424E-804D-69E4B512CA18}">
      <dsp:nvSpPr>
        <dsp:cNvPr id="0" name=""/>
        <dsp:cNvSpPr/>
      </dsp:nvSpPr>
      <dsp:spPr>
        <a:xfrm>
          <a:off x="2006993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644820" y="911696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Hindari pergi ke tempat-tempat di mana Anda mungkin berbuat dosa (Markus 9:45; Ayub 23:11). Misalnya, pergi ke klub malam.</a:t>
          </a:r>
          <a:endParaRPr lang="es-ES" sz="2000" kern="1200" dirty="0"/>
        </a:p>
      </dsp:txBody>
      <dsp:txXfrm>
        <a:off x="2644820" y="911696"/>
        <a:ext cx="5903976" cy="637827"/>
      </dsp:txXfrm>
    </dsp:sp>
    <dsp:sp modelId="{AA7CAD85-152C-4DA1-BE5F-17040AE02EF1}">
      <dsp:nvSpPr>
        <dsp:cNvPr id="0" name=""/>
        <dsp:cNvSpPr/>
      </dsp:nvSpPr>
      <dsp:spPr>
        <a:xfrm>
          <a:off x="2006993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644820" y="1811817"/>
          <a:ext cx="5903976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Hindari</a:t>
          </a:r>
          <a:r>
            <a:rPr lang="en-ID" sz="2000" b="1" kern="1200" dirty="0"/>
            <a:t> </a:t>
          </a:r>
          <a:r>
            <a:rPr lang="en-ID" sz="2000" b="1" kern="1200" dirty="0" err="1"/>
            <a:t>menonton</a:t>
          </a:r>
          <a:r>
            <a:rPr lang="en-ID" sz="2000" b="1" kern="1200" dirty="0"/>
            <a:t> </a:t>
          </a:r>
          <a:r>
            <a:rPr lang="en-ID" sz="2000" b="1" kern="1200" dirty="0" err="1"/>
            <a:t>hal-hal</a:t>
          </a:r>
          <a:r>
            <a:rPr lang="en-ID" sz="2000" b="1" kern="1200" dirty="0"/>
            <a:t> yang </a:t>
          </a:r>
          <a:r>
            <a:rPr lang="en-ID" sz="2000" b="1" kern="1200" dirty="0" err="1"/>
            <a:t>menyebabkan</a:t>
          </a:r>
          <a:r>
            <a:rPr lang="en-ID" sz="2000" b="1" kern="1200" dirty="0"/>
            <a:t> Anda </a:t>
          </a:r>
          <a:r>
            <a:rPr lang="en-ID" sz="2000" b="1" kern="1200" dirty="0" err="1"/>
            <a:t>berdosa</a:t>
          </a:r>
          <a:r>
            <a:rPr lang="en-ID" sz="2000" b="1" kern="1200" dirty="0"/>
            <a:t> (Markus 9:47; Ayub 31:1). </a:t>
          </a:r>
          <a:r>
            <a:rPr lang="en-ID" sz="2000" b="1" kern="1200" dirty="0" err="1"/>
            <a:t>Misalnya</a:t>
          </a:r>
          <a:r>
            <a:rPr lang="en-ID" sz="2000" b="1" kern="1200" dirty="0"/>
            <a:t>, </a:t>
          </a:r>
          <a:r>
            <a:rPr lang="en-ID" sz="2000" b="1" kern="1200" dirty="0" err="1"/>
            <a:t>menonton</a:t>
          </a:r>
          <a:r>
            <a:rPr lang="en-ID" sz="2000" b="1" kern="1200" dirty="0"/>
            <a:t> film </a:t>
          </a:r>
          <a:r>
            <a:rPr lang="en-ID" sz="2000" b="1" kern="1200" dirty="0" err="1"/>
            <a:t>dengan</a:t>
          </a:r>
          <a:r>
            <a:rPr lang="en-ID" sz="2000" b="1" kern="1200" dirty="0"/>
            <a:t> </a:t>
          </a:r>
          <a:r>
            <a:rPr lang="en-ID" sz="2000" b="1" kern="1200" dirty="0" err="1"/>
            <a:t>adegan</a:t>
          </a:r>
          <a:r>
            <a:rPr lang="en-ID" sz="2000" b="1" kern="1200" dirty="0"/>
            <a:t>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senonoh</a:t>
          </a:r>
          <a:r>
            <a:rPr lang="en-ID" sz="2000" b="1" kern="1200" dirty="0"/>
            <a:t>.</a:t>
          </a:r>
          <a:endParaRPr lang="es-ES" sz="2000" kern="1200" dirty="0"/>
        </a:p>
      </dsp:txBody>
      <dsp:txXfrm>
        <a:off x="2644820" y="1811817"/>
        <a:ext cx="5903976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Jangan</a:t>
          </a:r>
          <a:r>
            <a:rPr lang="en-ID" sz="2000" b="1" kern="1200" dirty="0"/>
            <a:t> </a:t>
          </a:r>
          <a:r>
            <a:rPr lang="en-ID" sz="2000" b="1" kern="1200" dirty="0" err="1"/>
            <a:t>menganggap</a:t>
          </a:r>
          <a:r>
            <a:rPr lang="en-ID" sz="2000" b="1" kern="1200" dirty="0"/>
            <a:t> </a:t>
          </a:r>
          <a:r>
            <a:rPr lang="en-ID" sz="2000" b="1" kern="1200" dirty="0" err="1"/>
            <a:t>diri</a:t>
          </a:r>
          <a:r>
            <a:rPr lang="en-ID" sz="2000" b="1" kern="1200" dirty="0"/>
            <a:t> Anda </a:t>
          </a:r>
          <a:r>
            <a:rPr lang="en-ID" sz="2000" b="1" kern="1200" dirty="0" err="1"/>
            <a:t>mampu</a:t>
          </a:r>
          <a:r>
            <a:rPr lang="en-ID" sz="2000" b="1" kern="1200" dirty="0"/>
            <a:t> </a:t>
          </a:r>
          <a:r>
            <a:rPr lang="en-ID" sz="2000" b="1" kern="1200" dirty="0" err="1"/>
            <a:t>berdiri</a:t>
          </a:r>
          <a:r>
            <a:rPr lang="en-ID" sz="2000" b="1" kern="1200" dirty="0"/>
            <a:t> </a:t>
          </a:r>
          <a:r>
            <a:rPr lang="en-ID" sz="2000" b="1" kern="1200" dirty="0" err="1"/>
            <a:t>sendiri</a:t>
          </a:r>
          <a:r>
            <a:rPr lang="en-ID" sz="2000" b="1" kern="1200" dirty="0"/>
            <a:t> (1 </a:t>
          </a:r>
          <a:r>
            <a:rPr lang="en-ID" sz="2000" b="1" kern="1200" dirty="0" err="1"/>
            <a:t>Korintus</a:t>
          </a:r>
          <a:r>
            <a:rPr lang="en-ID" sz="2000" b="1" kern="1200" dirty="0"/>
            <a:t> 10:12).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 err="1"/>
            <a:t>Berhentilah</a:t>
          </a:r>
          <a:r>
            <a:rPr lang="en-ID" sz="1600" b="1" kern="1200" dirty="0"/>
            <a:t> </a:t>
          </a:r>
          <a:r>
            <a:rPr lang="en-ID" sz="1600" b="1" kern="1200" dirty="0" err="1"/>
            <a:t>memberitahukan</a:t>
          </a:r>
          <a:r>
            <a:rPr lang="en-ID" sz="1600" b="1" kern="1200" dirty="0"/>
            <a:t> </a:t>
          </a:r>
          <a:r>
            <a:rPr lang="en-ID" sz="1600" b="1" kern="1200" dirty="0" err="1"/>
            <a:t>kepada</a:t>
          </a:r>
          <a:r>
            <a:rPr lang="en-ID" sz="1600" b="1" kern="1200" dirty="0"/>
            <a:t> </a:t>
          </a:r>
          <a:r>
            <a:rPr lang="en-ID" sz="1600" b="1" kern="1200" dirty="0" err="1"/>
            <a:t>semua</a:t>
          </a:r>
          <a:r>
            <a:rPr lang="en-ID" sz="1600" b="1" kern="1200" dirty="0"/>
            <a:t> orang </a:t>
          </a:r>
          <a:r>
            <a:rPr lang="en-ID" sz="1600" b="1" kern="1200" dirty="0" err="1"/>
            <a:t>betapa</a:t>
          </a:r>
          <a:r>
            <a:rPr lang="en-ID" sz="1600" b="1" kern="1200" dirty="0"/>
            <a:t> </a:t>
          </a:r>
          <a:r>
            <a:rPr lang="en-ID" sz="1600" b="1" kern="1200" dirty="0" err="1"/>
            <a:t>baiknya</a:t>
          </a:r>
          <a:r>
            <a:rPr lang="en-ID" sz="1600" b="1" kern="1200" dirty="0"/>
            <a:t> </a:t>
          </a:r>
          <a:r>
            <a:rPr lang="en-ID" sz="1600" b="1" kern="1200" dirty="0" err="1"/>
            <a:t>diri</a:t>
          </a:r>
          <a:r>
            <a:rPr lang="en-ID" sz="1600" b="1" kern="1200" dirty="0"/>
            <a:t> Anda; </a:t>
          </a:r>
          <a:r>
            <a:rPr lang="en-ID" sz="1600" b="1" kern="1200" dirty="0" err="1"/>
            <a:t>rendah</a:t>
          </a:r>
          <a:r>
            <a:rPr lang="en-ID" sz="1600" b="1" kern="1200" dirty="0"/>
            <a:t> </a:t>
          </a:r>
          <a:r>
            <a:rPr lang="en-ID" sz="1600" b="1" kern="1200" dirty="0" err="1"/>
            <a:t>hatilah</a:t>
          </a:r>
          <a:r>
            <a:rPr lang="en-ID" sz="1600" b="1" kern="1200" dirty="0"/>
            <a:t> </a:t>
          </a:r>
          <a:r>
            <a:rPr lang="en-ID" sz="1600" b="1" kern="1200" dirty="0" err="1"/>
            <a:t>seperti</a:t>
          </a:r>
          <a:r>
            <a:rPr lang="en-ID" sz="1600" b="1" kern="1200" dirty="0"/>
            <a:t> </a:t>
          </a:r>
          <a:r>
            <a:rPr lang="en-ID" sz="1600" b="1" kern="1200" dirty="0" err="1"/>
            <a:t>Yesus</a:t>
          </a:r>
          <a:r>
            <a:rPr lang="en-ID" sz="1600" b="1" kern="1200" dirty="0"/>
            <a:t> (Matius 6:2).</a:t>
          </a:r>
          <a:endParaRPr lang="es-ES" sz="16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Lakukanlah</a:t>
          </a:r>
          <a:r>
            <a:rPr lang="en-ID" sz="1900" b="1" kern="1200" dirty="0"/>
            <a:t> </a:t>
          </a:r>
          <a:r>
            <a:rPr lang="en-ID" sz="1900" b="1" kern="1200" dirty="0" err="1"/>
            <a:t>apa</a:t>
          </a:r>
          <a:r>
            <a:rPr lang="en-ID" sz="1900" b="1" kern="1200" dirty="0"/>
            <a:t> pun yang </a:t>
          </a:r>
          <a:r>
            <a:rPr lang="en-ID" sz="1900" b="1" kern="1200" dirty="0" err="1"/>
            <a:t>diperlukan</a:t>
          </a:r>
          <a:r>
            <a:rPr lang="en-ID" sz="1900" b="1" kern="1200" dirty="0"/>
            <a:t> </a:t>
          </a:r>
          <a:r>
            <a:rPr lang="en-ID" sz="1900" b="1" kern="1200" dirty="0" err="1"/>
            <a:t>untuk</a:t>
          </a:r>
          <a:r>
            <a:rPr lang="en-ID" sz="1900" b="1" kern="1200" dirty="0"/>
            <a:t> </a:t>
          </a:r>
          <a:r>
            <a:rPr lang="en-ID" sz="1900" b="1" kern="1200" dirty="0" err="1"/>
            <a:t>menyingkirkan</a:t>
          </a:r>
          <a:r>
            <a:rPr lang="en-ID" sz="1900" b="1" kern="1200" dirty="0"/>
            <a:t> </a:t>
          </a:r>
          <a:r>
            <a:rPr lang="en-ID" sz="1900" b="1" kern="1200" dirty="0" err="1"/>
            <a:t>hawa</a:t>
          </a:r>
          <a:r>
            <a:rPr lang="en-ID" sz="1900" b="1" kern="1200" dirty="0"/>
            <a:t> </a:t>
          </a:r>
          <a:r>
            <a:rPr lang="en-ID" sz="1900" b="1" kern="1200" dirty="0" err="1"/>
            <a:t>nafsu</a:t>
          </a:r>
          <a:r>
            <a:rPr lang="en-ID" sz="1900" b="1" kern="1200" dirty="0"/>
            <a:t> </a:t>
          </a:r>
          <a:r>
            <a:rPr lang="en-ID" sz="1900" b="1" kern="1200" dirty="0" err="1"/>
            <a:t>dari</a:t>
          </a:r>
          <a:r>
            <a:rPr lang="en-ID" sz="1900" b="1" kern="1200" dirty="0"/>
            <a:t> </a:t>
          </a:r>
          <a:r>
            <a:rPr lang="en-ID" sz="1900" b="1" kern="1200" dirty="0" err="1"/>
            <a:t>hati</a:t>
          </a:r>
          <a:r>
            <a:rPr lang="en-ID" sz="1900" b="1" kern="1200" dirty="0"/>
            <a:t> Anda (Matius 5:28-29).</a:t>
          </a:r>
          <a:endParaRPr lang="es-ES" sz="19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Berhentilah</a:t>
          </a:r>
          <a:r>
            <a:rPr lang="en-ID" sz="2000" b="1" kern="1200" dirty="0"/>
            <a:t> </a:t>
          </a:r>
          <a:r>
            <a:rPr lang="en-ID" sz="2000" b="1" kern="1200" dirty="0" err="1"/>
            <a:t>mengkritik</a:t>
          </a:r>
          <a:r>
            <a:rPr lang="en-ID" sz="2000" b="1" kern="1200" dirty="0"/>
            <a:t> dan </a:t>
          </a:r>
          <a:r>
            <a:rPr lang="en-ID" sz="2000" b="1" kern="1200" dirty="0" err="1"/>
            <a:t>menghakimi</a:t>
          </a:r>
          <a:r>
            <a:rPr lang="en-ID" sz="2000" b="1" kern="1200" dirty="0"/>
            <a:t> orang lain (1 </a:t>
          </a:r>
          <a:r>
            <a:rPr lang="en-ID" sz="2000" b="1" kern="1200" dirty="0" err="1"/>
            <a:t>Korintus</a:t>
          </a:r>
          <a:r>
            <a:rPr lang="en-ID" sz="2000" b="1" kern="1200" dirty="0"/>
            <a:t> 4:5).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Jangan membenci musuh-musuh Anda, melainkan berdoalah bagi mereka (Matius 5:44).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Berhentilah</a:t>
          </a:r>
          <a:r>
            <a:rPr lang="en-ID" sz="2000" b="1" kern="1200" dirty="0"/>
            <a:t> </a:t>
          </a:r>
          <a:r>
            <a:rPr lang="en-ID" sz="2000" b="1" kern="1200" dirty="0" err="1"/>
            <a:t>marah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 orang-orang di </a:t>
          </a:r>
          <a:r>
            <a:rPr lang="en-ID" sz="2000" b="1" kern="1200" dirty="0" err="1"/>
            <a:t>sekitar</a:t>
          </a:r>
          <a:r>
            <a:rPr lang="en-ID" sz="2000" b="1" kern="1200" dirty="0"/>
            <a:t> Anda (Matius 5:22).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Hukum </a:t>
          </a:r>
          <a:r>
            <a:rPr lang="en-ID" sz="2000" b="1" kern="1200" dirty="0" err="1">
              <a:solidFill>
                <a:schemeClr val="tx1"/>
              </a:solidFill>
            </a:rPr>
            <a:t>mendefinisikan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apa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itu</a:t>
          </a:r>
          <a:r>
            <a:rPr lang="en-ID" sz="2000" b="1" kern="1200" dirty="0">
              <a:solidFill>
                <a:schemeClr val="tx1"/>
              </a:solidFill>
            </a:rPr>
            <a:t> dosa.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Ketika kita berdosa, kita dihukum kepada kematian kekal.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>
              <a:solidFill>
                <a:schemeClr val="tx1"/>
              </a:solidFill>
            </a:rPr>
            <a:t>Hukum </a:t>
          </a:r>
          <a:r>
            <a:rPr lang="en-ID" sz="2000" b="1" kern="1200" dirty="0" err="1">
              <a:solidFill>
                <a:schemeClr val="tx1"/>
              </a:solidFill>
            </a:rPr>
            <a:t>tidak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mampu</a:t>
          </a:r>
          <a:r>
            <a:rPr lang="en-ID" sz="2000" b="1" kern="1200" dirty="0">
              <a:solidFill>
                <a:schemeClr val="tx1"/>
              </a:solidFill>
            </a:rPr>
            <a:t> </a:t>
          </a:r>
          <a:r>
            <a:rPr lang="en-ID" sz="2000" b="1" kern="1200" dirty="0" err="1">
              <a:solidFill>
                <a:schemeClr val="tx1"/>
              </a:solidFill>
            </a:rPr>
            <a:t>mengampuni</a:t>
          </a:r>
          <a:r>
            <a:rPr lang="en-ID" sz="2000" b="1" kern="1200" dirty="0">
              <a:solidFill>
                <a:schemeClr val="tx1"/>
              </a:solidFill>
            </a:rPr>
            <a:t> dosa.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Yesus menderita kematian kekal untuk membayar dosa-dosa kita.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Ketika kita menerima pengorbanan Yesus, dosa-dosa kita diampuni.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Setelah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diampuni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memelihara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Hukum agar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tidak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berdosa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lagi</a:t>
          </a:r>
          <a:r>
            <a:rPr lang="en-ID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(1 Yoh 2:1).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29/05/2026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DOSA, </a:t>
            </a:r>
            <a:r>
              <a:rPr lang="en" sz="44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INJIL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DAN HUKUM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022378" y="4884957"/>
            <a:ext cx="358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Lesson 9 for May 30,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INJIL DAN HUKUM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 kami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yakin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dibenarkan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dan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bukan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melakukan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Taurat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33732"/>
            <a:ext cx="7954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</a:t>
            </a:r>
            <a:r>
              <a:rPr lang="en-ID" sz="2000" b="1" dirty="0" err="1"/>
              <a:t>pengampunan</a:t>
            </a:r>
            <a:r>
              <a:rPr lang="en-ID" sz="2000" b="1" dirty="0"/>
              <a:t> dosa dan </a:t>
            </a:r>
            <a:r>
              <a:rPr lang="en-ID" sz="2000" b="1" dirty="0" err="1"/>
              <a:t>hidup</a:t>
            </a:r>
            <a:r>
              <a:rPr lang="en-ID" sz="2000" b="1" dirty="0"/>
              <a:t> yang </a:t>
            </a:r>
            <a:r>
              <a:rPr lang="en-ID" sz="2000" b="1" dirty="0" err="1"/>
              <a:t>kekal</a:t>
            </a:r>
            <a:r>
              <a:rPr lang="en-ID" sz="2000" b="1" dirty="0"/>
              <a:t>) </a:t>
            </a:r>
            <a:r>
              <a:rPr lang="en-ID" sz="2000" b="1" dirty="0" err="1"/>
              <a:t>diperoleh</a:t>
            </a:r>
            <a:r>
              <a:rPr lang="en-ID" sz="2000" b="1" dirty="0"/>
              <a:t>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pekerjaan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di </a:t>
            </a:r>
            <a:r>
              <a:rPr lang="en-ID" sz="2000" b="1" dirty="0" err="1"/>
              <a:t>kayu</a:t>
            </a:r>
            <a:r>
              <a:rPr lang="en-ID" sz="2000" b="1" dirty="0"/>
              <a:t> </a:t>
            </a:r>
            <a:r>
              <a:rPr lang="en-ID" sz="2000" b="1" dirty="0" err="1"/>
              <a:t>salib</a:t>
            </a:r>
            <a:r>
              <a:rPr lang="en-ID" sz="2000" b="1" dirty="0"/>
              <a:t> (Gal 3:13). 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mengasihi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(1 Yohanes 4:9, 19). Dan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menunjukkan</a:t>
            </a:r>
            <a:r>
              <a:rPr lang="en-ID" sz="2000" b="1" dirty="0"/>
              <a:t> </a:t>
            </a:r>
            <a:r>
              <a:rPr lang="en-ID" sz="2000" b="1" dirty="0" err="1"/>
              <a:t>kasih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justru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menuruti</a:t>
            </a:r>
            <a:r>
              <a:rPr lang="en-ID" sz="2000" b="1" dirty="0"/>
              <a:t> </a:t>
            </a:r>
            <a:r>
              <a:rPr lang="en-ID" sz="2000" b="1" dirty="0" err="1"/>
              <a:t>perintah</a:t>
            </a:r>
            <a:r>
              <a:rPr lang="en-ID" sz="2000" b="1" dirty="0"/>
              <a:t>-</a:t>
            </a:r>
            <a:r>
              <a:rPr lang="en-ID" sz="2000" b="1" dirty="0" err="1"/>
              <a:t>perintah</a:t>
            </a:r>
            <a:r>
              <a:rPr lang="en-ID" sz="2000" b="1" dirty="0"/>
              <a:t>-Nya (Yohanes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24425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bermaksud</a:t>
            </a:r>
            <a:r>
              <a:rPr lang="en-ID" sz="2000" b="1" dirty="0"/>
              <a:t> </a:t>
            </a:r>
            <a:r>
              <a:rPr lang="en-ID" sz="2000" b="1" dirty="0" err="1"/>
              <a:t>meniadakan</a:t>
            </a:r>
            <a:r>
              <a:rPr lang="en-ID" sz="2000" b="1" dirty="0"/>
              <a:t> Hukum,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meneguhkannya</a:t>
            </a:r>
            <a:r>
              <a:rPr lang="en-ID" sz="2000" b="1" dirty="0"/>
              <a:t> (Matius 5:17). Baik Hukum </a:t>
            </a:r>
            <a:r>
              <a:rPr lang="en-ID" sz="2000" b="1" dirty="0" err="1"/>
              <a:t>maupun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merupakan</a:t>
            </a:r>
            <a:r>
              <a:rPr lang="en-ID" sz="2000" b="1" dirty="0"/>
              <a:t> </a:t>
            </a:r>
            <a:r>
              <a:rPr lang="en-ID" sz="2000" b="1" dirty="0" err="1"/>
              <a:t>cerminan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karakter</a:t>
            </a:r>
            <a:r>
              <a:rPr lang="en-ID" sz="2000" b="1" dirty="0"/>
              <a:t> Allah </a:t>
            </a:r>
            <a:r>
              <a:rPr lang="en-ID" sz="2000" b="1" dirty="0" err="1"/>
              <a:t>sendiri</a:t>
            </a:r>
            <a:r>
              <a:rPr lang="en-ID" sz="2000" b="1" dirty="0"/>
              <a:t>: </a:t>
            </a:r>
            <a:r>
              <a:rPr lang="en-ID" sz="2000" b="1" dirty="0" err="1"/>
              <a:t>kasih</a:t>
            </a:r>
            <a:r>
              <a:rPr lang="en-ID" sz="2000" b="1" dirty="0"/>
              <a:t>.</a:t>
            </a:r>
            <a:endParaRPr lang="en" sz="2000" b="1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297468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Mari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meninjau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hubungan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antara</a:t>
            </a:r>
            <a:r>
              <a:rPr lang="en-ID" sz="2000" b="1" dirty="0">
                <a:solidFill>
                  <a:prstClr val="black"/>
                </a:solidFill>
              </a:rPr>
              <a:t> Hukum dan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yaitu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keselamatan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melalui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):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DIBANGUN DI ATAS BATU KARANG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Setiap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mendengar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perkataan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-Ku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melakukannya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bijaksana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mendirikan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rumahnya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batu.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(Matius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271081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Menerima</a:t>
            </a:r>
            <a:r>
              <a:rPr lang="en-ID" sz="2000" b="1" dirty="0"/>
              <a:t> </a:t>
            </a:r>
            <a:r>
              <a:rPr lang="en-ID" sz="2000" b="1" dirty="0" err="1"/>
              <a:t>Injil</a:t>
            </a:r>
            <a:r>
              <a:rPr lang="en-ID" sz="2000" b="1" dirty="0"/>
              <a:t> </a:t>
            </a:r>
            <a:r>
              <a:rPr lang="en-ID" sz="2000" b="1" dirty="0" err="1"/>
              <a:t>melibatkan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proses. Langkah </a:t>
            </a:r>
            <a:r>
              <a:rPr lang="en-ID" sz="2000" b="1" dirty="0" err="1"/>
              <a:t>pertama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pengetahuan</a:t>
            </a:r>
            <a:r>
              <a:rPr lang="en-ID" sz="2000" b="1" dirty="0"/>
              <a:t>. Kita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Ada </a:t>
            </a:r>
            <a:r>
              <a:rPr lang="en-ID" sz="2000" b="1" dirty="0" err="1"/>
              <a:t>Seseorang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menebus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(Roma 10:14).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056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6" y="4571514"/>
            <a:ext cx="82140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Pengetahuan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disertai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tindakan-tindakan</a:t>
            </a:r>
            <a:r>
              <a:rPr lang="en-ID" sz="2000" b="1" dirty="0"/>
              <a:t> yang </a:t>
            </a:r>
            <a:r>
              <a:rPr lang="en-ID" sz="2000" b="1" dirty="0" err="1"/>
              <a:t>nyata</a:t>
            </a:r>
            <a:r>
              <a:rPr lang="en-ID" sz="2000" b="1" dirty="0"/>
              <a:t> (Matius 7:24-25). Kita </a:t>
            </a:r>
            <a:r>
              <a:rPr lang="en-ID" sz="2000" b="1" dirty="0" err="1"/>
              <a:t>dibenarkan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perbuatan-perbuatan</a:t>
            </a:r>
            <a:r>
              <a:rPr lang="en-ID" sz="2000" b="1" dirty="0"/>
              <a:t> Hukum (Roma 3:28),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perbuatan-perbuatan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perlu</a:t>
            </a:r>
            <a:r>
              <a:rPr lang="en-ID" sz="2000" b="1" dirty="0"/>
              <a:t> </a:t>
            </a:r>
            <a:r>
              <a:rPr lang="en-ID" sz="2000" b="1" dirty="0" err="1"/>
              <a:t>terlihat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hasil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keselamatan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(Matius 7:18-21).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755654"/>
            <a:ext cx="3588026" cy="840050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168506"/>
            <a:ext cx="79082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pengetahuan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saja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menyelamatkan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membandingkan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menerima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pengetahuan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keselamatan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tetapi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mempraktikkan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prinsip-prinsip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seseorang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membangun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atas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pasir</a:t>
            </a:r>
            <a:r>
              <a:rPr lang="en-ID" sz="2000" b="1" dirty="0">
                <a:solidFill>
                  <a:prstClr val="black"/>
                </a:solidFill>
              </a:rPr>
              <a:t>, dan “</a:t>
            </a:r>
            <a:r>
              <a:rPr lang="en-ID" sz="2000" b="1" dirty="0" err="1">
                <a:solidFill>
                  <a:prstClr val="black"/>
                </a:solidFill>
              </a:rPr>
              <a:t>hebatlah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kerusakannya</a:t>
            </a:r>
            <a:r>
              <a:rPr lang="en-ID" sz="2000" b="1" dirty="0">
                <a:solidFill>
                  <a:prstClr val="black"/>
                </a:solidFill>
              </a:rPr>
              <a:t>” (Matius 7:26-27).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5784395"/>
            <a:ext cx="8214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Ketika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menerima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hubungan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dekat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-Nya, </a:t>
            </a:r>
            <a:r>
              <a:rPr lang="en-ID" sz="2000" b="1" dirty="0" err="1">
                <a:solidFill>
                  <a:prstClr val="black"/>
                </a:solidFill>
              </a:rPr>
              <a:t>sambil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menuruti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perintah</a:t>
            </a:r>
            <a:r>
              <a:rPr lang="en-ID" sz="2000" b="1" dirty="0">
                <a:solidFill>
                  <a:prstClr val="black"/>
                </a:solidFill>
              </a:rPr>
              <a:t>-</a:t>
            </a:r>
            <a:r>
              <a:rPr lang="en-ID" sz="2000" b="1" dirty="0" err="1">
                <a:solidFill>
                  <a:prstClr val="black"/>
                </a:solidFill>
              </a:rPr>
              <a:t>perintah</a:t>
            </a:r>
            <a:r>
              <a:rPr lang="en-ID" sz="2000" b="1" dirty="0">
                <a:solidFill>
                  <a:prstClr val="black"/>
                </a:solidFill>
              </a:rPr>
              <a:t>-Nya,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sedang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membangun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atas</a:t>
            </a:r>
            <a:r>
              <a:rPr lang="en-ID" sz="2000" b="1" dirty="0">
                <a:solidFill>
                  <a:prstClr val="black"/>
                </a:solidFill>
              </a:rPr>
              <a:t> Batu Karang.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330506" y="1107754"/>
            <a:ext cx="105100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Hukum </a:t>
            </a:r>
            <a:r>
              <a:rPr lang="en-US" sz="2800" b="1" dirty="0" err="1">
                <a:latin typeface="Constantia" panose="02030602050306030303" pitchFamily="18" charset="0"/>
              </a:rPr>
              <a:t>itu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menunjukkan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kepada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manusia</a:t>
            </a:r>
            <a:r>
              <a:rPr lang="en-US" sz="2800" b="1" dirty="0">
                <a:latin typeface="Constantia" panose="02030602050306030303" pitchFamily="18" charset="0"/>
              </a:rPr>
              <a:t> dosa-</a:t>
            </a:r>
            <a:r>
              <a:rPr lang="en-US" sz="2800" b="1" dirty="0" err="1">
                <a:latin typeface="Constantia" panose="02030602050306030303" pitchFamily="18" charset="0"/>
              </a:rPr>
              <a:t>dosanya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tetapi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tidak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menyediakan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obatnya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Sementara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hukum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menjanjikan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hidup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kepada</a:t>
            </a:r>
            <a:r>
              <a:rPr lang="en-US" sz="2800" b="1" dirty="0"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latin typeface="Constantia" panose="02030602050306030303" pitchFamily="18" charset="0"/>
              </a:rPr>
              <a:t>menurut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menyatakan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kematian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menjadi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bagian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pelanggar</a:t>
            </a:r>
            <a:r>
              <a:rPr lang="en-US" sz="2800" b="1" dirty="0">
                <a:latin typeface="Constantia" panose="02030602050306030303" pitchFamily="18" charset="0"/>
              </a:rPr>
              <a:t>. Hanya </a:t>
            </a:r>
            <a:r>
              <a:rPr lang="en-US" sz="2800" b="1" dirty="0" err="1">
                <a:latin typeface="Constantia" panose="02030602050306030303" pitchFamily="18" charset="0"/>
              </a:rPr>
              <a:t>Injil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Kristus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saja</a:t>
            </a:r>
            <a:r>
              <a:rPr lang="en-US" sz="2800" b="1" dirty="0">
                <a:latin typeface="Constantia" panose="02030602050306030303" pitchFamily="18" charset="0"/>
              </a:rPr>
              <a:t> yang </a:t>
            </a:r>
            <a:r>
              <a:rPr lang="en-US" sz="2800" b="1" dirty="0" err="1">
                <a:latin typeface="Constantia" panose="02030602050306030303" pitchFamily="18" charset="0"/>
              </a:rPr>
              <a:t>dapat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membebaskannya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hukuman</a:t>
            </a:r>
            <a:r>
              <a:rPr lang="en-US" sz="2800" b="1" dirty="0">
                <a:latin typeface="Constantia" panose="02030602050306030303" pitchFamily="18" charset="0"/>
              </a:rPr>
              <a:t> dan </a:t>
            </a:r>
            <a:r>
              <a:rPr lang="en-US" sz="2800" b="1" dirty="0" err="1">
                <a:latin typeface="Constantia" panose="02030602050306030303" pitchFamily="18" charset="0"/>
              </a:rPr>
              <a:t>pencemaran</a:t>
            </a:r>
            <a:r>
              <a:rPr lang="en-US" sz="2800" b="1" dirty="0">
                <a:latin typeface="Constantia" panose="02030602050306030303" pitchFamily="18" charset="0"/>
              </a:rPr>
              <a:t> dosa. Ia </a:t>
            </a:r>
            <a:r>
              <a:rPr lang="en-US" sz="2800" b="1" dirty="0" err="1">
                <a:latin typeface="Constantia" panose="02030602050306030303" pitchFamily="18" charset="0"/>
              </a:rPr>
              <a:t>harus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menunjukkan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penyesalan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kepada</a:t>
            </a:r>
            <a:r>
              <a:rPr lang="en-US" sz="2800" b="1" dirty="0">
                <a:latin typeface="Constantia" panose="02030602050306030303" pitchFamily="18" charset="0"/>
              </a:rPr>
              <a:t> Allah, yang </a:t>
            </a:r>
            <a:r>
              <a:rPr lang="en-US" sz="2800" b="1" dirty="0" err="1">
                <a:latin typeface="Constantia" panose="02030602050306030303" pitchFamily="18" charset="0"/>
              </a:rPr>
              <a:t>hukumNya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telah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dilanggar</a:t>
            </a:r>
            <a:r>
              <a:rPr lang="en-US" sz="2800" b="1" dirty="0">
                <a:latin typeface="Constantia" panose="02030602050306030303" pitchFamily="18" charset="0"/>
              </a:rPr>
              <a:t>; dan </a:t>
            </a:r>
            <a:r>
              <a:rPr lang="en-US" sz="2800" b="1" dirty="0" err="1">
                <a:latin typeface="Constantia" panose="02030602050306030303" pitchFamily="18" charset="0"/>
              </a:rPr>
              <a:t>iman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kepada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Kristus</a:t>
            </a:r>
            <a:r>
              <a:rPr lang="en-US" sz="2800" b="1" dirty="0">
                <a:latin typeface="Constantia" panose="02030602050306030303" pitchFamily="18" charset="0"/>
              </a:rPr>
              <a:t>, korban </a:t>
            </a:r>
            <a:r>
              <a:rPr lang="en-US" sz="2800" b="1" dirty="0" err="1">
                <a:latin typeface="Constantia" panose="02030602050306030303" pitchFamily="18" charset="0"/>
              </a:rPr>
              <a:t>pendamaiannya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Dengan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demikian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memperoleh</a:t>
            </a:r>
            <a:r>
              <a:rPr lang="en-US" sz="2800" b="1" dirty="0">
                <a:latin typeface="Constantia" panose="02030602050306030303" pitchFamily="18" charset="0"/>
              </a:rPr>
              <a:t> “</a:t>
            </a:r>
            <a:r>
              <a:rPr lang="en-US" sz="2800" b="1" dirty="0" err="1">
                <a:latin typeface="Constantia" panose="02030602050306030303" pitchFamily="18" charset="0"/>
              </a:rPr>
              <a:t>pengampunan</a:t>
            </a:r>
            <a:r>
              <a:rPr lang="en-US" sz="2800" b="1" dirty="0">
                <a:latin typeface="Constantia" panose="02030602050306030303" pitchFamily="18" charset="0"/>
              </a:rPr>
              <a:t> dosa-dosa yang </a:t>
            </a:r>
            <a:r>
              <a:rPr lang="en-US" sz="2800" b="1" dirty="0" err="1">
                <a:latin typeface="Constantia" panose="02030602050306030303" pitchFamily="18" charset="0"/>
              </a:rPr>
              <a:t>terjadi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dulu</a:t>
            </a:r>
            <a:r>
              <a:rPr lang="en-US" sz="2800" b="1" dirty="0">
                <a:latin typeface="Constantia" panose="02030602050306030303" pitchFamily="18" charset="0"/>
              </a:rPr>
              <a:t>,” dan </a:t>
            </a:r>
            <a:r>
              <a:rPr lang="en-US" sz="2800" b="1" dirty="0" err="1">
                <a:latin typeface="Constantia" panose="02030602050306030303" pitchFamily="18" charset="0"/>
              </a:rPr>
              <a:t>menjadi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ikut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mengambil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bagian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dalam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sifat</a:t>
            </a:r>
            <a:r>
              <a:rPr lang="en-US" sz="2800" b="1" dirty="0">
                <a:latin typeface="Constantia" panose="02030602050306030303" pitchFamily="18" charset="0"/>
              </a:rPr>
              <a:t> Ilahi.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The Great Controversy, p.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886272"/>
            <a:ext cx="5915080" cy="507831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Untuk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selama-lamanya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melupakan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titah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titah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-Mu,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itu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Engkau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menghidupkan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Aku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kepunyaan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-Mu,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selamatkanlah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sebab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mencari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titah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titah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-Mu.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lang="es-ES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Mazmur</a:t>
            </a:r>
            <a:r>
              <a:rPr lang="es-ES" sz="24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119:93, 94)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572944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0" y="5860"/>
            <a:ext cx="8383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Entah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menerimanya</a:t>
            </a:r>
            <a:r>
              <a:rPr lang="en-ID" sz="2000" b="1" dirty="0"/>
              <a:t> </a:t>
            </a:r>
            <a:r>
              <a:rPr lang="en-ID" sz="2000" b="1" dirty="0" err="1"/>
              <a:t>atau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, dosa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 yang </a:t>
            </a:r>
            <a:r>
              <a:rPr lang="en-ID" sz="2000" b="1" dirty="0" err="1"/>
              <a:t>memengaruhi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dan </a:t>
            </a:r>
            <a:r>
              <a:rPr lang="en-ID" sz="2000" b="1" dirty="0" err="1"/>
              <a:t>merusak</a:t>
            </a:r>
            <a:r>
              <a:rPr lang="en-ID" sz="2000" b="1" dirty="0"/>
              <a:t> </a:t>
            </a: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Allah: “Karena </a:t>
            </a:r>
            <a:r>
              <a:rPr lang="en-ID" sz="2000" b="1" dirty="0" err="1"/>
              <a:t>semua</a:t>
            </a:r>
            <a:r>
              <a:rPr lang="en-ID" sz="2000" b="1" dirty="0"/>
              <a:t> orang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dosa dan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kehilangan</a:t>
            </a:r>
            <a:r>
              <a:rPr lang="en-ID" sz="2000" b="1" dirty="0"/>
              <a:t> </a:t>
            </a:r>
            <a:r>
              <a:rPr lang="en-ID" sz="2000" b="1" dirty="0" err="1"/>
              <a:t>kemuliaan</a:t>
            </a:r>
            <a:r>
              <a:rPr lang="en-ID" sz="2000" b="1" dirty="0"/>
              <a:t> Allah” (Roma 3:23).</a:t>
            </a:r>
            <a:endParaRPr lang="en" sz="2000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383608" y="221381"/>
            <a:ext cx="3705724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IMAN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902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USAHA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0" y="2736503"/>
            <a:ext cx="8142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Jika </a:t>
            </a:r>
            <a:r>
              <a:rPr lang="en-ID" sz="2000" b="1" dirty="0" err="1">
                <a:solidFill>
                  <a:prstClr val="black"/>
                </a:solidFill>
              </a:rPr>
              <a:t>dipahami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benar</a:t>
            </a:r>
            <a:r>
              <a:rPr lang="en-ID" sz="2000" b="1" dirty="0">
                <a:solidFill>
                  <a:prstClr val="black"/>
                </a:solidFill>
              </a:rPr>
              <a:t>, Hukum dan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bertentangan</a:t>
            </a:r>
            <a:r>
              <a:rPr lang="en-ID" sz="2000" b="1" dirty="0">
                <a:solidFill>
                  <a:prstClr val="black"/>
                </a:solidFill>
              </a:rPr>
              <a:t>; </a:t>
            </a:r>
            <a:r>
              <a:rPr lang="en-ID" sz="2000" b="1" dirty="0" err="1">
                <a:solidFill>
                  <a:prstClr val="black"/>
                </a:solidFill>
              </a:rPr>
              <a:t>sebaliknya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keduanya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bekerja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perjuangan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melawan</a:t>
            </a:r>
            <a:r>
              <a:rPr lang="en-ID" sz="2000" b="1" dirty="0">
                <a:solidFill>
                  <a:prstClr val="black"/>
                </a:solidFill>
              </a:rPr>
              <a:t> dosa. Masing-masing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fungsinya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-1" y="1197795"/>
            <a:ext cx="83836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Bagaimanakah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memperbaiki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jurang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pemisah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diciptakan</a:t>
            </a:r>
            <a:r>
              <a:rPr lang="en-ID" sz="2000" b="1" dirty="0">
                <a:solidFill>
                  <a:prstClr val="black"/>
                </a:solidFill>
              </a:rPr>
              <a:t> dosa </a:t>
            </a:r>
            <a:r>
              <a:rPr lang="en-ID" sz="2000" b="1" dirty="0" err="1">
                <a:solidFill>
                  <a:prstClr val="black"/>
                </a:solidFill>
              </a:rPr>
              <a:t>antara</a:t>
            </a:r>
            <a:r>
              <a:rPr lang="en-ID" sz="2000" b="1" dirty="0">
                <a:solidFill>
                  <a:prstClr val="black"/>
                </a:solidFill>
              </a:rPr>
              <a:t> Allah dan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? </a:t>
            </a:r>
            <a:r>
              <a:rPr lang="en-ID" sz="2000" b="1" dirty="0" err="1">
                <a:solidFill>
                  <a:prstClr val="black"/>
                </a:solidFill>
              </a:rPr>
              <a:t>Beberapa</a:t>
            </a:r>
            <a:r>
              <a:rPr lang="en-ID" sz="2000" b="1" dirty="0">
                <a:solidFill>
                  <a:prstClr val="black"/>
                </a:solidFill>
              </a:rPr>
              <a:t> orang </a:t>
            </a:r>
            <a:r>
              <a:rPr lang="en-ID" sz="2000" b="1" dirty="0" err="1">
                <a:solidFill>
                  <a:prstClr val="black"/>
                </a:solidFill>
              </a:rPr>
              <a:t>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mengusulkan</a:t>
            </a:r>
            <a:r>
              <a:rPr lang="en-ID" sz="2000" b="1" dirty="0">
                <a:solidFill>
                  <a:prstClr val="black"/>
                </a:solidFill>
              </a:rPr>
              <a:t> dua </a:t>
            </a:r>
            <a:r>
              <a:rPr lang="en-ID" sz="2000" b="1" dirty="0" err="1">
                <a:solidFill>
                  <a:prstClr val="black"/>
                </a:solidFill>
              </a:rPr>
              <a:t>solusi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mungkin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masalah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: Hukum </a:t>
            </a:r>
            <a:r>
              <a:rPr lang="en-ID" sz="2000" b="1" dirty="0" err="1">
                <a:solidFill>
                  <a:prstClr val="black"/>
                </a:solidFill>
              </a:rPr>
              <a:t>saja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keselamatan</a:t>
            </a:r>
            <a:r>
              <a:rPr lang="en-ID" sz="2000" b="1" dirty="0">
                <a:solidFill>
                  <a:prstClr val="black"/>
                </a:solidFill>
              </a:rPr>
              <a:t> oleh </a:t>
            </a:r>
            <a:r>
              <a:rPr lang="en-ID" sz="2000" b="1" dirty="0" err="1">
                <a:solidFill>
                  <a:prstClr val="black"/>
                </a:solidFill>
              </a:rPr>
              <a:t>perbuatan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kesalahpahaman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fungsi</a:t>
            </a:r>
            <a:r>
              <a:rPr lang="en-ID" sz="2000" b="1" dirty="0">
                <a:solidFill>
                  <a:prstClr val="black"/>
                </a:solidFill>
              </a:rPr>
              <a:t> Hukum);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saja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keselamatan</a:t>
            </a:r>
            <a:r>
              <a:rPr lang="en-ID" sz="2000" b="1" dirty="0">
                <a:solidFill>
                  <a:prstClr val="black"/>
                </a:solidFill>
              </a:rPr>
              <a:t> oleh </a:t>
            </a:r>
            <a:r>
              <a:rPr lang="en-ID" sz="2000" b="1" dirty="0" err="1">
                <a:solidFill>
                  <a:prstClr val="black"/>
                </a:solidFill>
              </a:rPr>
              <a:t>iman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meniadakan</a:t>
            </a:r>
            <a:r>
              <a:rPr lang="en-ID" sz="2000" b="1" dirty="0">
                <a:solidFill>
                  <a:prstClr val="black"/>
                </a:solidFill>
              </a:rPr>
              <a:t> Hukum).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0" y="2598447"/>
            <a:ext cx="495428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DOSA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ID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MENGHINDARI PENCOBAAN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Tetapi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tiap-tiap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orang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dicobai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oleh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keinginannya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diseret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dipikat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olehnya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ID" sz="12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Yakobus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2611567" y="1242678"/>
            <a:ext cx="9580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Yakobus</a:t>
            </a:r>
            <a:r>
              <a:rPr lang="en-ID" sz="2000" b="1" dirty="0"/>
              <a:t> </a:t>
            </a:r>
            <a:r>
              <a:rPr lang="en-ID" sz="2000" b="1" dirty="0" err="1"/>
              <a:t>menyebut</a:t>
            </a:r>
            <a:r>
              <a:rPr lang="en-ID" sz="2000" b="1" dirty="0"/>
              <a:t> orang yang </a:t>
            </a:r>
            <a:r>
              <a:rPr lang="en-ID" sz="2000" b="1" dirty="0" err="1"/>
              <a:t>bertahan</a:t>
            </a:r>
            <a:r>
              <a:rPr lang="en-ID" sz="2000" b="1" dirty="0"/>
              <a:t> </a:t>
            </a:r>
            <a:r>
              <a:rPr lang="en-ID" sz="2000" b="1" dirty="0" err="1"/>
              <a:t>menghadapi</a:t>
            </a:r>
            <a:r>
              <a:rPr lang="en-ID" sz="2000" b="1" dirty="0"/>
              <a:t> </a:t>
            </a:r>
            <a:r>
              <a:rPr lang="en-ID" sz="2000" b="1" dirty="0" err="1"/>
              <a:t>pencobaan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“</a:t>
            </a:r>
            <a:r>
              <a:rPr lang="en-ID" sz="2000" b="1" dirty="0" err="1"/>
              <a:t>berbahagia</a:t>
            </a:r>
            <a:r>
              <a:rPr lang="en-ID" sz="2000" b="1" dirty="0"/>
              <a:t>” (Yak 1:12). </a:t>
            </a: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pencobaan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Allah (Yak 1:13),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muncul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keinginan</a:t>
            </a:r>
            <a:r>
              <a:rPr lang="en-ID" sz="2000" b="1" dirty="0"/>
              <a:t> </a:t>
            </a:r>
            <a:r>
              <a:rPr lang="en-ID" sz="2000" b="1" dirty="0" err="1"/>
              <a:t>jahat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(Yak 1:14).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5" y="1209979"/>
            <a:ext cx="2459060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7225" y="2346741"/>
            <a:ext cx="161374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7" y="3323303"/>
            <a:ext cx="2290798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2630764" y="2312470"/>
            <a:ext cx="60284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Paulus </a:t>
            </a:r>
            <a:r>
              <a:rPr lang="en-ID" sz="2000" b="1" dirty="0" err="1"/>
              <a:t>berbicara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seorang</a:t>
            </a:r>
            <a:r>
              <a:rPr lang="en-ID" sz="2000" b="1" dirty="0"/>
              <a:t> “</a:t>
            </a:r>
            <a:r>
              <a:rPr lang="en-ID" sz="2000" b="1" dirty="0" err="1"/>
              <a:t>penggoda</a:t>
            </a:r>
            <a:r>
              <a:rPr lang="en-ID" sz="2000" b="1" dirty="0"/>
              <a:t>” (1 </a:t>
            </a:r>
            <a:r>
              <a:rPr lang="en-ID" sz="2000" b="1" dirty="0" err="1"/>
              <a:t>Tes</a:t>
            </a:r>
            <a:r>
              <a:rPr lang="en-ID" sz="2000" b="1" dirty="0"/>
              <a:t> 3:5), yang oleh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diidentifikasi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Iblis (Mat 4:3, 10). </a:t>
            </a:r>
            <a:r>
              <a:rPr lang="en-ID" sz="2000" b="1" dirty="0" err="1"/>
              <a:t>Dialah</a:t>
            </a:r>
            <a:r>
              <a:rPr lang="en-ID" sz="2000" b="1" dirty="0"/>
              <a:t> yang paling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</a:t>
            </a:r>
            <a:r>
              <a:rPr lang="en-ID" sz="2000" b="1" dirty="0" err="1"/>
              <a:t>memanfaatkan</a:t>
            </a:r>
            <a:r>
              <a:rPr lang="en-ID" sz="2000" b="1" dirty="0"/>
              <a:t> </a:t>
            </a:r>
            <a:r>
              <a:rPr lang="en-ID" sz="2000" b="1" dirty="0" err="1"/>
              <a:t>kelemahan-kelemahan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menuntun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dosa. </a:t>
            </a:r>
            <a:r>
              <a:rPr lang="en-ID" sz="2000" b="1" dirty="0" err="1"/>
              <a:t>Janganlah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lupa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sedang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di </a:t>
            </a:r>
            <a:r>
              <a:rPr lang="en-ID" sz="2000" b="1" dirty="0" err="1"/>
              <a:t>tengah</a:t>
            </a:r>
            <a:r>
              <a:rPr lang="en-ID" sz="2000" b="1" dirty="0"/>
              <a:t> </a:t>
            </a:r>
            <a:r>
              <a:rPr lang="en-ID" sz="2000" b="1" dirty="0" err="1"/>
              <a:t>peperangan</a:t>
            </a:r>
            <a:r>
              <a:rPr lang="en-ID" sz="2000" b="1" dirty="0"/>
              <a:t> </a:t>
            </a:r>
            <a:r>
              <a:rPr lang="en-ID" sz="2000" b="1" dirty="0" err="1"/>
              <a:t>kosmis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dan Iblis, dan sang </a:t>
            </a:r>
            <a:r>
              <a:rPr lang="en-ID" sz="2000" b="1" dirty="0" err="1"/>
              <a:t>penggoda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menjauhkan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2379645" y="5151104"/>
            <a:ext cx="9831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Simson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contoh</a:t>
            </a:r>
            <a:r>
              <a:rPr lang="en-ID" sz="2000" b="1" dirty="0"/>
              <a:t> yang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seseorang</a:t>
            </a:r>
            <a:r>
              <a:rPr lang="en-ID" sz="2000" b="1" dirty="0"/>
              <a:t> yang </a:t>
            </a:r>
            <a:r>
              <a:rPr lang="en-ID" sz="2000" b="1" dirty="0" err="1"/>
              <a:t>menyerah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pencobaan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membiarkan</a:t>
            </a:r>
            <a:r>
              <a:rPr lang="en-ID" sz="2000" b="1" dirty="0"/>
              <a:t> </a:t>
            </a:r>
            <a:r>
              <a:rPr lang="en-ID" sz="2000" b="1" dirty="0" err="1"/>
              <a:t>dirinya</a:t>
            </a:r>
            <a:r>
              <a:rPr lang="en-ID" sz="2000" b="1" dirty="0"/>
              <a:t> </a:t>
            </a:r>
            <a:r>
              <a:rPr lang="en-ID" sz="2000" b="1" dirty="0" err="1"/>
              <a:t>dikuasai</a:t>
            </a:r>
            <a:r>
              <a:rPr lang="en-ID" sz="2000" b="1" dirty="0"/>
              <a:t> oleh </a:t>
            </a:r>
            <a:r>
              <a:rPr lang="en-ID" sz="2000" b="1" dirty="0" err="1"/>
              <a:t>perasaannya</a:t>
            </a:r>
            <a:r>
              <a:rPr lang="en-ID" sz="2000" b="1" dirty="0"/>
              <a:t>,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bertentangan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kehendak</a:t>
            </a:r>
            <a:r>
              <a:rPr lang="en-ID" sz="2000" b="1" dirty="0"/>
              <a:t> Allah (Hakim 14:1-3; 16:1, 4).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2360450" y="6131558"/>
            <a:ext cx="9831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menghindari</a:t>
            </a:r>
            <a:r>
              <a:rPr lang="en-ID" sz="2000" b="1" dirty="0"/>
              <a:t> </a:t>
            </a:r>
            <a:r>
              <a:rPr lang="en-ID" sz="2000" b="1" dirty="0" err="1"/>
              <a:t>pencobaan</a:t>
            </a:r>
            <a:r>
              <a:rPr lang="en-ID" sz="2000" b="1" dirty="0"/>
              <a:t>? </a:t>
            </a:r>
            <a:r>
              <a:rPr lang="en-ID" sz="2000" b="1" dirty="0" err="1"/>
              <a:t>Mencari</a:t>
            </a:r>
            <a:r>
              <a:rPr lang="en-ID" sz="2000" b="1" dirty="0"/>
              <a:t> Allah (Mat 6:33); </a:t>
            </a:r>
            <a:r>
              <a:rPr lang="en-ID" sz="2000" b="1" dirty="0" err="1"/>
              <a:t>meluangkan</a:t>
            </a:r>
            <a:r>
              <a:rPr lang="en-ID" sz="2000" b="1" dirty="0"/>
              <a:t>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secara</a:t>
            </a:r>
            <a:r>
              <a:rPr lang="en-ID" sz="2000" b="1" dirty="0"/>
              <a:t> </a:t>
            </a:r>
            <a:r>
              <a:rPr lang="en-ID" sz="2000" b="1" dirty="0" err="1"/>
              <a:t>pribadi</a:t>
            </a:r>
            <a:r>
              <a:rPr lang="en-ID" sz="2000" b="1" dirty="0"/>
              <a:t> </a:t>
            </a:r>
            <a:r>
              <a:rPr lang="en-ID" sz="2000" b="1" dirty="0" err="1"/>
              <a:t>bersama</a:t>
            </a:r>
            <a:r>
              <a:rPr lang="en-ID" sz="2000" b="1" dirty="0"/>
              <a:t>-Nya (Mrk 14:38), </a:t>
            </a:r>
            <a:r>
              <a:rPr lang="en-ID" sz="2000" b="1" dirty="0" err="1"/>
              <a:t>mengenakan</a:t>
            </a:r>
            <a:r>
              <a:rPr lang="en-ID" sz="2000" b="1" dirty="0"/>
              <a:t> </a:t>
            </a:r>
            <a:r>
              <a:rPr lang="en-ID" sz="2000" b="1" dirty="0" err="1"/>
              <a:t>perisai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(Ef 6:16).</a:t>
            </a:r>
            <a:endParaRPr lang="en" sz="2000" b="1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823" y="2346741"/>
            <a:ext cx="1613740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PETUNJUK UNTUK MENGHINDARI DOSA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1" y="55651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Dan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jika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matamu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menyesatkan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cungkillah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masuk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Kerajaan Allah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satu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bermata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dua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dicampakkan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neraka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(Markus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907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petunjuk</a:t>
            </a:r>
            <a:r>
              <a:rPr lang="en-ID" sz="2000" b="1" dirty="0"/>
              <a:t> yang </a:t>
            </a:r>
            <a:r>
              <a:rPr lang="en-ID" sz="2000" b="1" dirty="0" err="1"/>
              <a:t>jelas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menghindari</a:t>
            </a:r>
            <a:r>
              <a:rPr lang="en-ID" sz="2000" b="1" dirty="0"/>
              <a:t> dosa: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690978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08145"/>
            <a:ext cx="1166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Singkatnya</a:t>
            </a:r>
            <a:r>
              <a:rPr lang="en-ID" sz="2000" b="1" dirty="0"/>
              <a:t>, </a:t>
            </a:r>
            <a:r>
              <a:rPr lang="en-ID" sz="2000" b="1" dirty="0" err="1"/>
              <a:t>lakukanlah</a:t>
            </a:r>
            <a:r>
              <a:rPr lang="en-ID" sz="2000" b="1" dirty="0"/>
              <a:t> </a:t>
            </a:r>
            <a:r>
              <a:rPr lang="en-ID" sz="2000" b="1" dirty="0" err="1"/>
              <a:t>segala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yang </a:t>
            </a:r>
            <a:r>
              <a:rPr lang="en-ID" sz="2000" b="1" dirty="0" err="1"/>
              <a:t>dapat</a:t>
            </a:r>
            <a:r>
              <a:rPr lang="en-ID" sz="2000" b="1" dirty="0"/>
              <a:t> Anda </a:t>
            </a:r>
            <a:r>
              <a:rPr lang="en-ID" sz="2000" b="1" dirty="0" err="1"/>
              <a:t>lakukan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menghindari</a:t>
            </a:r>
            <a:r>
              <a:rPr lang="en-ID" sz="2000" b="1" dirty="0"/>
              <a:t> dosa dan </a:t>
            </a:r>
            <a:r>
              <a:rPr lang="en-ID" sz="2000" b="1" dirty="0" err="1"/>
              <a:t>pencobaan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berbuat</a:t>
            </a:r>
            <a:r>
              <a:rPr lang="en-ID" sz="2000" b="1" dirty="0"/>
              <a:t> dosa. </a:t>
            </a:r>
            <a:r>
              <a:rPr lang="en-ID" sz="2000" b="1" dirty="0" err="1"/>
              <a:t>Berdoalah</a:t>
            </a:r>
            <a:r>
              <a:rPr lang="en-ID" sz="2000" b="1" dirty="0"/>
              <a:t> </a:t>
            </a:r>
            <a:r>
              <a:rPr lang="en-ID" sz="2000" b="1" dirty="0" err="1"/>
              <a:t>mengenai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057715"/>
              </p:ext>
            </p:extLst>
          </p:nvPr>
        </p:nvGraphicFramePr>
        <p:xfrm>
          <a:off x="261937" y="4859884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8" y="1434107"/>
            <a:ext cx="3008773" cy="2598815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HUKUM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HUKUM DAN DOSA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" y="671118"/>
            <a:ext cx="720001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Setiap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orang yang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berbuat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dosa,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melanggar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juga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Allah,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dosa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ialah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pelanggaran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Allah.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Yohanes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Hubungan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Hukum dan dosa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disalahartikan</a:t>
            </a:r>
            <a:r>
              <a:rPr lang="en-ID" sz="2000" b="1" dirty="0"/>
              <a:t> oleh </a:t>
            </a:r>
            <a:r>
              <a:rPr lang="en-ID" sz="2000" b="1" dirty="0" err="1"/>
              <a:t>sebagian</a:t>
            </a:r>
            <a:r>
              <a:rPr lang="en-ID" sz="2000" b="1" dirty="0"/>
              <a:t> orang yang </a:t>
            </a:r>
            <a:r>
              <a:rPr lang="en-ID" sz="2000" b="1" dirty="0" err="1"/>
              <a:t>berpikir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memelihara</a:t>
            </a:r>
            <a:r>
              <a:rPr lang="en-ID" sz="2000" b="1" dirty="0"/>
              <a:t> Hukum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menebus</a:t>
            </a:r>
            <a:r>
              <a:rPr lang="en-ID" sz="2000" b="1" dirty="0"/>
              <a:t> dosa-dosa </a:t>
            </a:r>
            <a:r>
              <a:rPr lang="en-ID" sz="2000" b="1" dirty="0" err="1"/>
              <a:t>mereka</a:t>
            </a:r>
            <a:r>
              <a:rPr lang="en-ID" sz="2000" b="1" dirty="0"/>
              <a:t> (Galatia 5:4). </a:t>
            </a:r>
            <a:r>
              <a:rPr lang="en-ID" sz="2000" b="1" dirty="0" err="1"/>
              <a:t>Gagasan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orang lain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ekstrem</a:t>
            </a:r>
            <a:r>
              <a:rPr lang="en-ID" sz="2000" b="1" dirty="0"/>
              <a:t> yang </a:t>
            </a:r>
            <a:r>
              <a:rPr lang="en-ID" sz="2000" b="1" dirty="0" err="1"/>
              <a:t>berlawanan</a:t>
            </a:r>
            <a:r>
              <a:rPr lang="en-ID" sz="2000" b="1" dirty="0"/>
              <a:t>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Hukum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ditiadakan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4132585"/>
            <a:ext cx="4087655" cy="25317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05141" y="3773119"/>
            <a:ext cx="2735768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887185"/>
            <a:ext cx="47898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Hukum </a:t>
            </a:r>
            <a:r>
              <a:rPr lang="en-ID" sz="2000" b="1" dirty="0" err="1"/>
              <a:t>menyatakan</a:t>
            </a:r>
            <a:r>
              <a:rPr lang="en-ID" sz="2000" b="1" dirty="0"/>
              <a:t> dosa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br>
              <a:rPr lang="en-ID" sz="2000" b="1" dirty="0"/>
            </a:br>
            <a:r>
              <a:rPr lang="en-ID" sz="2000" b="1" dirty="0"/>
              <a:t>(1 Yohanes 3:4). </a:t>
            </a:r>
            <a:r>
              <a:rPr lang="en-ID" sz="2000" b="1" dirty="0" err="1"/>
              <a:t>Tanpa</a:t>
            </a:r>
            <a:r>
              <a:rPr lang="en-ID" sz="2000" b="1" dirty="0"/>
              <a:t> Hukum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dosa (Roma 7:7) dan,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mencari</a:t>
            </a:r>
            <a:r>
              <a:rPr lang="en-ID" sz="2000" b="1" dirty="0"/>
              <a:t> </a:t>
            </a:r>
            <a:r>
              <a:rPr lang="en-ID" sz="2000" b="1" dirty="0" err="1"/>
              <a:t>solusinya</a:t>
            </a:r>
            <a:r>
              <a:rPr lang="en-ID" sz="2000" b="1" dirty="0"/>
              <a:t> (Galatia 3:24).</a:t>
            </a:r>
            <a:endParaRPr lang="en" sz="2000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403910"/>
            <a:ext cx="49160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Jauh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suatu</a:t>
            </a:r>
            <a:r>
              <a:rPr lang="en-ID" sz="2000" b="1" dirty="0"/>
              <a:t> </a:t>
            </a:r>
            <a:r>
              <a:rPr lang="en-ID" sz="2000" b="1" dirty="0" err="1"/>
              <a:t>beban</a:t>
            </a:r>
            <a:r>
              <a:rPr lang="en-ID" sz="2000" b="1" dirty="0"/>
              <a:t>, Hukum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pagar</a:t>
            </a:r>
            <a:r>
              <a:rPr lang="en-ID" sz="2000" b="1" dirty="0"/>
              <a:t> </a:t>
            </a:r>
            <a:r>
              <a:rPr lang="en-ID" sz="2000" b="1" dirty="0" err="1"/>
              <a:t>pelindung</a:t>
            </a:r>
            <a:r>
              <a:rPr lang="en-ID" sz="2000" b="1" dirty="0"/>
              <a:t> yang </a:t>
            </a:r>
            <a:r>
              <a:rPr lang="en-ID" sz="2000" b="1" dirty="0" err="1"/>
              <a:t>mencegah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menderita</a:t>
            </a:r>
            <a:r>
              <a:rPr lang="en-ID" sz="2000" b="1" dirty="0"/>
              <a:t> </a:t>
            </a:r>
            <a:r>
              <a:rPr lang="en-ID" sz="2000" b="1" dirty="0" err="1"/>
              <a:t>akibat-akibat</a:t>
            </a:r>
            <a:r>
              <a:rPr lang="en-ID" sz="2000" b="1" dirty="0"/>
              <a:t> </a:t>
            </a:r>
            <a:r>
              <a:rPr lang="en-ID" sz="2000" b="1" dirty="0" err="1"/>
              <a:t>mengerikan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dosa (1 Yohanes 5:3; </a:t>
            </a:r>
            <a:r>
              <a:rPr lang="en-ID" sz="2000" b="1" dirty="0" err="1"/>
              <a:t>Mazmur</a:t>
            </a:r>
            <a:r>
              <a:rPr lang="en-ID" sz="2000" b="1" dirty="0"/>
              <a:t> 1:1-3).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95099"/>
            <a:ext cx="12013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Masalahnya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anggapan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Hukum </a:t>
            </a:r>
            <a:r>
              <a:rPr lang="en-ID" sz="2000" b="1" dirty="0" err="1">
                <a:solidFill>
                  <a:prstClr val="black"/>
                </a:solidFill>
              </a:rPr>
              <a:t>berkaitan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keselamatan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baik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sarana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maupun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penghalang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mencapainya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fungsi</a:t>
            </a:r>
            <a:r>
              <a:rPr lang="en-ID" sz="2000" b="1" dirty="0">
                <a:solidFill>
                  <a:prstClr val="black"/>
                </a:solidFill>
              </a:rPr>
              <a:t> Hukum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pernah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bersifat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menyelamatkan</a:t>
            </a:r>
            <a:r>
              <a:rPr lang="en-ID" sz="2000" b="1" dirty="0">
                <a:solidFill>
                  <a:prstClr val="black"/>
                </a:solidFill>
              </a:rPr>
              <a:t>. Lalu, </a:t>
            </a:r>
            <a:r>
              <a:rPr lang="en-ID" sz="2000" b="1" dirty="0" err="1">
                <a:solidFill>
                  <a:prstClr val="black"/>
                </a:solidFill>
              </a:rPr>
              <a:t>apakah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fungsinya</a:t>
            </a:r>
            <a:r>
              <a:rPr lang="en-ID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731520" y="2660002"/>
            <a:ext cx="49542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8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INJIL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1212</Words>
  <Application>Microsoft Office PowerPoint</Application>
  <PresentationFormat>Panorámica</PresentationFormat>
  <Paragraphs>67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Comic Sans MS</vt:lpstr>
      <vt:lpstr>Aptos Display</vt:lpstr>
      <vt:lpstr>Constantia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2026-04-14T06:19:54Z</dcterms:created>
  <dcterms:modified xsi:type="dcterms:W3CDTF">2026-05-29T14:04:20Z</dcterms:modified>
</cp:coreProperties>
</file>