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063" autoAdjust="0"/>
  </p:normalViewPr>
  <p:slideViewPr>
    <p:cSldViewPr snapToGrid="0">
      <p:cViewPr varScale="1">
        <p:scale>
          <a:sx n="28" d="100"/>
          <a:sy n="28" d="100"/>
        </p:scale>
        <p:origin x="72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Badai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kehidupan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Berbagai Penyakit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Berbagai Bencana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Kekecewaan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Lihat Yesus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en-ID" sz="2000" b="1" dirty="0">
              <a:solidFill>
                <a:schemeClr val="bg2">
                  <a:lumMod val="50000"/>
                </a:schemeClr>
              </a:solidFill>
            </a:rPr>
            <a:t>Ia </a:t>
          </a:r>
          <a:r>
            <a:rPr lang="en-ID" sz="2000" b="1" dirty="0" err="1">
              <a:solidFill>
                <a:schemeClr val="bg2">
                  <a:lumMod val="50000"/>
                </a:schemeClr>
              </a:solidFill>
            </a:rPr>
            <a:t>tidak</a:t>
          </a:r>
          <a:r>
            <a:rPr lang="en-ID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ID" sz="2000" b="1" dirty="0" err="1">
              <a:solidFill>
                <a:schemeClr val="bg2">
                  <a:lumMod val="50000"/>
                </a:schemeClr>
              </a:solidFill>
            </a:rPr>
            <a:t>menyalahkan</a:t>
          </a:r>
          <a:r>
            <a:rPr lang="en-ID" sz="2000" b="1" dirty="0">
              <a:solidFill>
                <a:schemeClr val="bg2">
                  <a:lumMod val="50000"/>
                </a:schemeClr>
              </a:solidFill>
            </a:rPr>
            <a:t> Allah </a:t>
          </a:r>
          <a:r>
            <a:rPr lang="en-ID" sz="2000" b="1" dirty="0" err="1">
              <a:solidFill>
                <a:schemeClr val="bg2">
                  <a:lumMod val="50000"/>
                </a:schemeClr>
              </a:solidFill>
            </a:rPr>
            <a:t>maupun</a:t>
          </a:r>
          <a:r>
            <a:rPr lang="en-ID" sz="2000" b="1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ID" sz="2000" b="1" dirty="0" err="1">
              <a:solidFill>
                <a:schemeClr val="bg2">
                  <a:lumMod val="50000"/>
                </a:schemeClr>
              </a:solidFill>
            </a:rPr>
            <a:t>menolak</a:t>
          </a:r>
          <a:r>
            <a:rPr lang="en-ID" sz="2000" b="1" dirty="0">
              <a:solidFill>
                <a:schemeClr val="bg2">
                  <a:lumMod val="50000"/>
                </a:schemeClr>
              </a:solidFill>
            </a:rPr>
            <a:t>-Nya.</a:t>
          </a:r>
          <a:endParaRPr lang="es-ES" sz="2000" dirty="0">
            <a:solidFill>
              <a:schemeClr val="bg2">
                <a:lumMod val="50000"/>
              </a:schemeClr>
            </a:solidFill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sv-SE" sz="1800" b="1" dirty="0">
              <a:solidFill>
                <a:schemeClr val="accent1">
                  <a:lumMod val="50000"/>
                </a:schemeClr>
              </a:solidFill>
            </a:rPr>
            <a:t>Ia berpegang kepada-Nya dengan segenap kekuatannya.</a:t>
          </a:r>
          <a:endParaRPr lang="es-E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en-ID" sz="1800" b="1" dirty="0">
              <a:solidFill>
                <a:schemeClr val="accent4">
                  <a:lumMod val="50000"/>
                </a:schemeClr>
              </a:solidFill>
            </a:rPr>
            <a:t>Ia </a:t>
          </a:r>
          <a:r>
            <a:rPr lang="en-ID" sz="1800" b="1" dirty="0" err="1">
              <a:solidFill>
                <a:schemeClr val="accent4">
                  <a:lumMod val="50000"/>
                </a:schemeClr>
              </a:solidFill>
            </a:rPr>
            <a:t>tetap</a:t>
          </a:r>
          <a:r>
            <a:rPr lang="en-ID" sz="18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4">
                  <a:lumMod val="50000"/>
                </a:schemeClr>
              </a:solidFill>
            </a:rPr>
            <a:t>percaya</a:t>
          </a:r>
          <a:r>
            <a:rPr lang="en-ID" sz="18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800" b="1" dirty="0" err="1">
              <a:solidFill>
                <a:schemeClr val="accent4">
                  <a:lumMod val="50000"/>
                </a:schemeClr>
              </a:solidFill>
            </a:rPr>
            <a:t>bahkan</a:t>
          </a:r>
          <a:r>
            <a:rPr lang="en-ID" sz="1800" b="1" dirty="0">
              <a:solidFill>
                <a:schemeClr val="accent4">
                  <a:lumMod val="50000"/>
                </a:schemeClr>
              </a:solidFill>
            </a:rPr>
            <a:t> pada </a:t>
          </a:r>
          <a:r>
            <a:rPr lang="en-ID" sz="1800" b="1" dirty="0" err="1">
              <a:solidFill>
                <a:schemeClr val="accent4">
                  <a:lumMod val="50000"/>
                </a:schemeClr>
              </a:solidFill>
            </a:rPr>
            <a:t>saat-saat</a:t>
          </a:r>
          <a:r>
            <a:rPr lang="en-ID" sz="1800" b="1" dirty="0">
              <a:solidFill>
                <a:schemeClr val="accent4">
                  <a:lumMod val="50000"/>
                </a:schemeClr>
              </a:solidFill>
            </a:rPr>
            <a:t> yang paling </a:t>
          </a:r>
          <a:r>
            <a:rPr lang="en-ID" sz="1800" b="1" dirty="0" err="1">
              <a:solidFill>
                <a:schemeClr val="accent4">
                  <a:lumMod val="50000"/>
                </a:schemeClr>
              </a:solidFill>
            </a:rPr>
            <a:t>gelap</a:t>
          </a:r>
          <a:r>
            <a:rPr lang="en-ID" sz="1800" b="1" dirty="0">
              <a:solidFill>
                <a:schemeClr val="accent4">
                  <a:lumMod val="50000"/>
                </a:schemeClr>
              </a:solidFill>
            </a:rPr>
            <a:t>.</a:t>
          </a:r>
          <a:endParaRPr lang="es-ES" sz="1800" dirty="0">
            <a:solidFill>
              <a:schemeClr val="accent4">
                <a:lumMod val="50000"/>
              </a:schemeClr>
            </a:solidFill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ID" sz="1700" b="1" dirty="0">
              <a:solidFill>
                <a:schemeClr val="accent5">
                  <a:lumMod val="50000"/>
                </a:schemeClr>
              </a:solidFill>
            </a:rPr>
            <a:t>Ia </a:t>
          </a:r>
          <a:r>
            <a:rPr lang="en-ID" sz="1700" b="1" dirty="0" err="1">
              <a:solidFill>
                <a:schemeClr val="accent5">
                  <a:lumMod val="50000"/>
                </a:schemeClr>
              </a:solidFill>
            </a:rPr>
            <a:t>mengarahkan</a:t>
          </a:r>
          <a:r>
            <a:rPr lang="en-ID" sz="17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1700" b="1" dirty="0" err="1">
              <a:solidFill>
                <a:schemeClr val="accent5">
                  <a:lumMod val="50000"/>
                </a:schemeClr>
              </a:solidFill>
            </a:rPr>
            <a:t>pandangannya</a:t>
          </a:r>
          <a:r>
            <a:rPr lang="en-ID" sz="17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1700" b="1" dirty="0" err="1">
              <a:solidFill>
                <a:schemeClr val="accent5">
                  <a:lumMod val="50000"/>
                </a:schemeClr>
              </a:solidFill>
            </a:rPr>
            <a:t>kepada</a:t>
          </a:r>
          <a:r>
            <a:rPr lang="en-ID" sz="1700" b="1" dirty="0">
              <a:solidFill>
                <a:schemeClr val="accent5">
                  <a:lumMod val="50000"/>
                </a:schemeClr>
              </a:solidFill>
            </a:rPr>
            <a:t> masa </a:t>
          </a:r>
          <a:r>
            <a:rPr lang="en-ID" sz="1700" b="1" dirty="0" err="1">
              <a:solidFill>
                <a:schemeClr val="accent5">
                  <a:lumMod val="50000"/>
                </a:schemeClr>
              </a:solidFill>
            </a:rPr>
            <a:t>depan</a:t>
          </a:r>
          <a:r>
            <a:rPr lang="en-ID" sz="1700" b="1" dirty="0">
              <a:solidFill>
                <a:schemeClr val="accent5">
                  <a:lumMod val="50000"/>
                </a:schemeClr>
              </a:solidFill>
            </a:rPr>
            <a:t> yang </a:t>
          </a:r>
          <a:r>
            <a:rPr lang="en-ID" sz="1700" b="1" dirty="0" err="1">
              <a:solidFill>
                <a:schemeClr val="accent5">
                  <a:lumMod val="50000"/>
                </a:schemeClr>
              </a:solidFill>
            </a:rPr>
            <a:t>mulia</a:t>
          </a:r>
          <a:r>
            <a:rPr lang="en-ID" sz="1700" b="1" dirty="0">
              <a:solidFill>
                <a:schemeClr val="accent5">
                  <a:lumMod val="50000"/>
                </a:schemeClr>
              </a:solidFill>
            </a:rPr>
            <a:t> (Ayub 19:25–27).</a:t>
          </a:r>
          <a:endParaRPr lang="es-ES" sz="1700" dirty="0">
            <a:solidFill>
              <a:schemeClr val="accent5">
                <a:lumMod val="50000"/>
              </a:schemeClr>
            </a:solidFill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Kita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tidak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boleh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membiarkan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keraguan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berakar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pikiran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Yesus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berjalan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di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samping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bahkan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ketika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sedang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kecewa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Dia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akan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menjelaskan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kebingungan-kebingungan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jika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mengizinkan</a:t>
          </a:r>
          <a:r>
            <a:rPr lang="en-ID" sz="1900" b="1" dirty="0">
              <a:effectLst>
                <a:outerShdw blurRad="38100" dist="38100" dir="2700000" algn="tl">
                  <a:srgbClr val="000000"/>
                </a:outerShdw>
              </a:effectLst>
            </a:rPr>
            <a:t>-Nya.</a:t>
          </a:r>
          <a:endParaRPr lang="es-ES" sz="19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Yesus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mengetahui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keadaan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sebenarnya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jauh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lebih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baik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daripada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sendiri</a:t>
          </a:r>
          <a:r>
            <a:rPr lang="en-ID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Badai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kehidupan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Berbagai Penyakit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Berbagai Bencana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Kekecewaan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Lihat Yesus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bg2">
                  <a:lumMod val="50000"/>
                </a:schemeClr>
              </a:solidFill>
            </a:rPr>
            <a:t>Ia </a:t>
          </a:r>
          <a:r>
            <a:rPr lang="en-ID" sz="2000" b="1" kern="1200" dirty="0" err="1">
              <a:solidFill>
                <a:schemeClr val="bg2">
                  <a:lumMod val="50000"/>
                </a:schemeClr>
              </a:solidFill>
            </a:rPr>
            <a:t>tidak</a:t>
          </a:r>
          <a:r>
            <a:rPr lang="en-ID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ID" sz="2000" b="1" kern="1200" dirty="0" err="1">
              <a:solidFill>
                <a:schemeClr val="bg2">
                  <a:lumMod val="50000"/>
                </a:schemeClr>
              </a:solidFill>
            </a:rPr>
            <a:t>menyalahkan</a:t>
          </a:r>
          <a:r>
            <a:rPr lang="en-ID" sz="2000" b="1" kern="1200" dirty="0">
              <a:solidFill>
                <a:schemeClr val="bg2">
                  <a:lumMod val="50000"/>
                </a:schemeClr>
              </a:solidFill>
            </a:rPr>
            <a:t> Allah </a:t>
          </a:r>
          <a:r>
            <a:rPr lang="en-ID" sz="2000" b="1" kern="1200" dirty="0" err="1">
              <a:solidFill>
                <a:schemeClr val="bg2">
                  <a:lumMod val="50000"/>
                </a:schemeClr>
              </a:solidFill>
            </a:rPr>
            <a:t>maupun</a:t>
          </a:r>
          <a:r>
            <a:rPr lang="en-ID" sz="2000" b="1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ID" sz="2000" b="1" kern="1200" dirty="0" err="1">
              <a:solidFill>
                <a:schemeClr val="bg2">
                  <a:lumMod val="50000"/>
                </a:schemeClr>
              </a:solidFill>
            </a:rPr>
            <a:t>menolak</a:t>
          </a:r>
          <a:r>
            <a:rPr lang="en-ID" sz="2000" b="1" kern="1200" dirty="0">
              <a:solidFill>
                <a:schemeClr val="bg2">
                  <a:lumMod val="50000"/>
                </a:schemeClr>
              </a:solidFill>
            </a:rPr>
            <a:t>-Nya.</a:t>
          </a:r>
          <a:endParaRPr lang="es-ES" sz="20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solidFill>
                <a:schemeClr val="accent1">
                  <a:lumMod val="50000"/>
                </a:schemeClr>
              </a:solidFill>
            </a:rPr>
            <a:t>Ia berpegang kepada-Nya dengan segenap kekuatannya.</a:t>
          </a:r>
          <a:endParaRPr lang="es-E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>
              <a:solidFill>
                <a:schemeClr val="accent4">
                  <a:lumMod val="50000"/>
                </a:schemeClr>
              </a:solidFill>
            </a:rPr>
            <a:t>Ia </a:t>
          </a:r>
          <a:r>
            <a:rPr lang="en-ID" sz="1800" b="1" kern="1200" dirty="0" err="1">
              <a:solidFill>
                <a:schemeClr val="accent4">
                  <a:lumMod val="50000"/>
                </a:schemeClr>
              </a:solidFill>
            </a:rPr>
            <a:t>tetap</a:t>
          </a:r>
          <a:r>
            <a:rPr lang="en-ID" sz="18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4">
                  <a:lumMod val="50000"/>
                </a:schemeClr>
              </a:solidFill>
            </a:rPr>
            <a:t>percaya</a:t>
          </a:r>
          <a:r>
            <a:rPr lang="en-ID" sz="18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ID" sz="1800" b="1" kern="1200" dirty="0" err="1">
              <a:solidFill>
                <a:schemeClr val="accent4">
                  <a:lumMod val="50000"/>
                </a:schemeClr>
              </a:solidFill>
            </a:rPr>
            <a:t>bahkan</a:t>
          </a:r>
          <a:r>
            <a:rPr lang="en-ID" sz="1800" b="1" kern="1200" dirty="0">
              <a:solidFill>
                <a:schemeClr val="accent4">
                  <a:lumMod val="50000"/>
                </a:schemeClr>
              </a:solidFill>
            </a:rPr>
            <a:t> pada </a:t>
          </a:r>
          <a:r>
            <a:rPr lang="en-ID" sz="1800" b="1" kern="1200" dirty="0" err="1">
              <a:solidFill>
                <a:schemeClr val="accent4">
                  <a:lumMod val="50000"/>
                </a:schemeClr>
              </a:solidFill>
            </a:rPr>
            <a:t>saat-saat</a:t>
          </a:r>
          <a:r>
            <a:rPr lang="en-ID" sz="1800" b="1" kern="1200" dirty="0">
              <a:solidFill>
                <a:schemeClr val="accent4">
                  <a:lumMod val="50000"/>
                </a:schemeClr>
              </a:solidFill>
            </a:rPr>
            <a:t> yang paling </a:t>
          </a:r>
          <a:r>
            <a:rPr lang="en-ID" sz="1800" b="1" kern="1200" dirty="0" err="1">
              <a:solidFill>
                <a:schemeClr val="accent4">
                  <a:lumMod val="50000"/>
                </a:schemeClr>
              </a:solidFill>
            </a:rPr>
            <a:t>gelap</a:t>
          </a:r>
          <a:r>
            <a:rPr lang="en-ID" sz="1800" b="1" kern="1200" dirty="0">
              <a:solidFill>
                <a:schemeClr val="accent4">
                  <a:lumMod val="50000"/>
                </a:schemeClr>
              </a:solidFill>
            </a:rPr>
            <a:t>.</a:t>
          </a:r>
          <a:endParaRPr lang="es-ES" sz="1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>
              <a:solidFill>
                <a:schemeClr val="accent5">
                  <a:lumMod val="50000"/>
                </a:schemeClr>
              </a:solidFill>
            </a:rPr>
            <a:t>Ia </a:t>
          </a:r>
          <a:r>
            <a:rPr lang="en-ID" sz="1700" b="1" kern="1200" dirty="0" err="1">
              <a:solidFill>
                <a:schemeClr val="accent5">
                  <a:lumMod val="50000"/>
                </a:schemeClr>
              </a:solidFill>
            </a:rPr>
            <a:t>mengarahkan</a:t>
          </a:r>
          <a:r>
            <a:rPr lang="en-ID" sz="17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1700" b="1" kern="1200" dirty="0" err="1">
              <a:solidFill>
                <a:schemeClr val="accent5">
                  <a:lumMod val="50000"/>
                </a:schemeClr>
              </a:solidFill>
            </a:rPr>
            <a:t>pandangannya</a:t>
          </a:r>
          <a:r>
            <a:rPr lang="en-ID" sz="17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1700" b="1" kern="1200" dirty="0" err="1">
              <a:solidFill>
                <a:schemeClr val="accent5">
                  <a:lumMod val="50000"/>
                </a:schemeClr>
              </a:solidFill>
            </a:rPr>
            <a:t>kepada</a:t>
          </a:r>
          <a:r>
            <a:rPr lang="en-ID" sz="1700" b="1" kern="1200" dirty="0">
              <a:solidFill>
                <a:schemeClr val="accent5">
                  <a:lumMod val="50000"/>
                </a:schemeClr>
              </a:solidFill>
            </a:rPr>
            <a:t> masa </a:t>
          </a:r>
          <a:r>
            <a:rPr lang="en-ID" sz="1700" b="1" kern="1200" dirty="0" err="1">
              <a:solidFill>
                <a:schemeClr val="accent5">
                  <a:lumMod val="50000"/>
                </a:schemeClr>
              </a:solidFill>
            </a:rPr>
            <a:t>depan</a:t>
          </a:r>
          <a:r>
            <a:rPr lang="en-ID" sz="1700" b="1" kern="1200" dirty="0">
              <a:solidFill>
                <a:schemeClr val="accent5">
                  <a:lumMod val="50000"/>
                </a:schemeClr>
              </a:solidFill>
            </a:rPr>
            <a:t> yang </a:t>
          </a:r>
          <a:r>
            <a:rPr lang="en-ID" sz="1700" b="1" kern="1200" dirty="0" err="1">
              <a:solidFill>
                <a:schemeClr val="accent5">
                  <a:lumMod val="50000"/>
                </a:schemeClr>
              </a:solidFill>
            </a:rPr>
            <a:t>mulia</a:t>
          </a:r>
          <a:r>
            <a:rPr lang="en-ID" sz="1700" b="1" kern="1200" dirty="0">
              <a:solidFill>
                <a:schemeClr val="accent5">
                  <a:lumMod val="50000"/>
                </a:schemeClr>
              </a:solidFill>
            </a:rPr>
            <a:t> (Ayub 19:25–27).</a:t>
          </a:r>
          <a:endParaRPr lang="es-ES" sz="17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Kita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tidak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boleh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membiarkan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keraguan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berakar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dalam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pikiran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Yesus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berjalan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di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samping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bahkan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ketika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sedang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kecewa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Dia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akan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menjelaskan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kebingungan-kebingungan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jika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mengizinkan</a:t>
          </a:r>
          <a:r>
            <a:rPr lang="en-ID" sz="19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-Nya.</a:t>
          </a:r>
          <a:endParaRPr lang="es-ES" sz="19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Yesus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mengetahui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keadaan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yang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sebenarnya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jauh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lebih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baik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daripada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sendiri</a:t>
          </a:r>
          <a:r>
            <a:rPr lang="en-ID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Roma 5:3–5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orang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pengharapan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di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.</a:t>
            </a:r>
          </a:p>
          <a:p>
            <a:r>
              <a:rPr lang="en-ID" dirty="0"/>
              <a:t>"Dan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. Kita </a:t>
            </a:r>
            <a:r>
              <a:rPr lang="en-ID" dirty="0" err="1"/>
              <a:t>malah</a:t>
            </a:r>
            <a:r>
              <a:rPr lang="en-ID" dirty="0"/>
              <a:t> </a:t>
            </a:r>
            <a:r>
              <a:rPr lang="en-ID" dirty="0" err="1"/>
              <a:t>bermegah</a:t>
            </a:r>
            <a:r>
              <a:rPr lang="en-ID" dirty="0"/>
              <a:t> juga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kesengsaraan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tahu</a:t>
            </a:r>
            <a:r>
              <a:rPr lang="en-ID" dirty="0"/>
              <a:t>,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kesengsaraan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ketekunan</a:t>
            </a:r>
            <a:r>
              <a:rPr lang="en-ID" dirty="0"/>
              <a:t>, dan </a:t>
            </a:r>
            <a:r>
              <a:rPr lang="en-ID" dirty="0" err="1"/>
              <a:t>ketekunan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tahan</a:t>
            </a:r>
            <a:r>
              <a:rPr lang="en-ID" dirty="0"/>
              <a:t> uji dan </a:t>
            </a:r>
            <a:r>
              <a:rPr lang="en-ID" dirty="0" err="1"/>
              <a:t>tahan</a:t>
            </a:r>
            <a:r>
              <a:rPr lang="en-ID" dirty="0"/>
              <a:t> uji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pengharapan</a:t>
            </a:r>
            <a:r>
              <a:rPr lang="en-ID" dirty="0"/>
              <a:t>. Dan </a:t>
            </a:r>
            <a:r>
              <a:rPr lang="en-ID" dirty="0" err="1"/>
              <a:t>pengharapan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mengecewakan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kasih</a:t>
            </a:r>
            <a:r>
              <a:rPr lang="en-ID" dirty="0"/>
              <a:t> Allah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dicurahkan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oleh Roh Kudus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dikaruniakan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."</a:t>
            </a:r>
          </a:p>
          <a:p>
            <a:endParaRPr lang="en-ID" b="1" dirty="0"/>
          </a:p>
          <a:p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Singkat</a:t>
            </a:r>
            <a:endParaRPr lang="en-ID" b="1" dirty="0"/>
          </a:p>
          <a:p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Kesengsaraan</a:t>
            </a:r>
            <a:r>
              <a:rPr lang="en-ID" b="1" dirty="0"/>
              <a:t> </a:t>
            </a:r>
            <a:r>
              <a:rPr lang="en-ID" b="1" dirty="0" err="1"/>
              <a:t>menghasilkan</a:t>
            </a:r>
            <a:r>
              <a:rPr lang="en-ID" b="1" dirty="0"/>
              <a:t> </a:t>
            </a:r>
            <a:r>
              <a:rPr lang="en-ID" b="1" dirty="0" err="1"/>
              <a:t>ketekunan</a:t>
            </a:r>
            <a:r>
              <a:rPr lang="en-ID" b="1" dirty="0"/>
              <a:t> (</a:t>
            </a:r>
            <a:r>
              <a:rPr lang="en-ID" b="1" dirty="0" err="1"/>
              <a:t>ayat</a:t>
            </a:r>
            <a:r>
              <a:rPr lang="en-ID" b="1" dirty="0"/>
              <a:t> 3)</a:t>
            </a:r>
            <a:br>
              <a:rPr lang="en-ID" dirty="0"/>
            </a:br>
            <a:r>
              <a:rPr lang="en-ID" dirty="0"/>
              <a:t>Paulus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menyenangkan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Allah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memakai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-Nya.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melatih</a:t>
            </a:r>
            <a:r>
              <a:rPr lang="en-ID" dirty="0"/>
              <a:t> orang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setia</a:t>
            </a:r>
            <a:r>
              <a:rPr lang="en-ID" dirty="0"/>
              <a:t> dan </a:t>
            </a:r>
            <a:r>
              <a:rPr lang="en-ID" dirty="0" err="1"/>
              <a:t>bertahan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2. </a:t>
            </a:r>
            <a:r>
              <a:rPr lang="en-ID" b="1" dirty="0" err="1"/>
              <a:t>Ketekunan</a:t>
            </a:r>
            <a:r>
              <a:rPr lang="en-ID" b="1" dirty="0"/>
              <a:t> </a:t>
            </a:r>
            <a:r>
              <a:rPr lang="en-ID" b="1" dirty="0" err="1"/>
              <a:t>menghasilkan</a:t>
            </a:r>
            <a:r>
              <a:rPr lang="en-ID" b="1" dirty="0"/>
              <a:t> </a:t>
            </a:r>
            <a:r>
              <a:rPr lang="en-ID" b="1" dirty="0" err="1"/>
              <a:t>tahan</a:t>
            </a:r>
            <a:r>
              <a:rPr lang="en-ID" b="1" dirty="0"/>
              <a:t> uji (</a:t>
            </a:r>
            <a:r>
              <a:rPr lang="en-ID" b="1" dirty="0" err="1"/>
              <a:t>ayat</a:t>
            </a:r>
            <a:r>
              <a:rPr lang="en-ID" b="1" dirty="0"/>
              <a:t> 4)</a:t>
            </a:r>
            <a:br>
              <a:rPr lang="en-ID" dirty="0"/>
            </a:br>
            <a:r>
              <a:rPr lang="en-ID" dirty="0"/>
              <a:t>"Tahan uji" (character, proven character)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logam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dimurnikan</a:t>
            </a:r>
            <a:r>
              <a:rPr lang="en-ID" dirty="0"/>
              <a:t> oleh </a:t>
            </a:r>
            <a:r>
              <a:rPr lang="en-ID" dirty="0" err="1"/>
              <a:t>api</a:t>
            </a:r>
            <a:r>
              <a:rPr lang="en-ID" dirty="0"/>
              <a:t>. Orang yang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setia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ujian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matang</a:t>
            </a:r>
            <a:r>
              <a:rPr lang="en-ID" dirty="0"/>
              <a:t> dan </a:t>
            </a:r>
            <a:r>
              <a:rPr lang="en-ID" dirty="0" err="1"/>
              <a:t>terbukti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3. Tahan uji </a:t>
            </a:r>
            <a:r>
              <a:rPr lang="en-ID" b="1" dirty="0" err="1"/>
              <a:t>menghasilkan</a:t>
            </a:r>
            <a:r>
              <a:rPr lang="en-ID" b="1" dirty="0"/>
              <a:t> </a:t>
            </a:r>
            <a:r>
              <a:rPr lang="en-ID" b="1" dirty="0" err="1"/>
              <a:t>pengharapan</a:t>
            </a:r>
            <a:r>
              <a:rPr lang="en-ID" b="1" dirty="0"/>
              <a:t> (</a:t>
            </a:r>
            <a:r>
              <a:rPr lang="en-ID" b="1" dirty="0" err="1"/>
              <a:t>ayat</a:t>
            </a:r>
            <a:r>
              <a:rPr lang="en-ID" b="1" dirty="0"/>
              <a:t> 4)</a:t>
            </a:r>
            <a:br>
              <a:rPr lang="en-ID" dirty="0"/>
            </a:br>
            <a:r>
              <a:rPr lang="en-ID" dirty="0"/>
              <a:t>Ketika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Allah </a:t>
            </a:r>
            <a:r>
              <a:rPr lang="en-ID" dirty="0" err="1"/>
              <a:t>menolongnya</a:t>
            </a:r>
            <a:r>
              <a:rPr lang="en-ID" dirty="0"/>
              <a:t> </a:t>
            </a:r>
            <a:r>
              <a:rPr lang="en-ID" dirty="0" err="1"/>
              <a:t>melewati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ujian</a:t>
            </a:r>
            <a:r>
              <a:rPr lang="en-ID" dirty="0"/>
              <a:t>, </a:t>
            </a:r>
            <a:r>
              <a:rPr lang="en-ID" dirty="0" err="1"/>
              <a:t>imannya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. Ia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janji-janji</a:t>
            </a:r>
            <a:r>
              <a:rPr lang="en-ID" dirty="0"/>
              <a:t> Allah di masa </a:t>
            </a:r>
            <a:r>
              <a:rPr lang="en-ID" dirty="0" err="1"/>
              <a:t>depan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4. </a:t>
            </a:r>
            <a:r>
              <a:rPr lang="en-ID" b="1" dirty="0" err="1"/>
              <a:t>Pengharapan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mengecewakan</a:t>
            </a:r>
            <a:r>
              <a:rPr lang="en-ID" b="1" dirty="0"/>
              <a:t> (</a:t>
            </a:r>
            <a:r>
              <a:rPr lang="en-ID" b="1" dirty="0" err="1"/>
              <a:t>ayat</a:t>
            </a:r>
            <a:r>
              <a:rPr lang="en-ID" b="1" dirty="0"/>
              <a:t> 5)</a:t>
            </a:r>
            <a:br>
              <a:rPr lang="en-ID" dirty="0"/>
            </a:br>
            <a:r>
              <a:rPr lang="en-ID" dirty="0" err="1"/>
              <a:t>Pengharapan</a:t>
            </a:r>
            <a:r>
              <a:rPr lang="en-ID" dirty="0"/>
              <a:t> Kristen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optimisme</a:t>
            </a:r>
            <a:r>
              <a:rPr lang="en-ID" dirty="0"/>
              <a:t>. </a:t>
            </a:r>
            <a:r>
              <a:rPr lang="en-ID" dirty="0" err="1"/>
              <a:t>Pengharapan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pasti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kasih</a:t>
            </a:r>
            <a:r>
              <a:rPr lang="en-ID" dirty="0"/>
              <a:t> Allah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dan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dirasakan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Roh Kudus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orang </a:t>
            </a:r>
            <a:r>
              <a:rPr lang="en-ID" dirty="0" err="1"/>
              <a:t>percaya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Inti </a:t>
            </a:r>
            <a:r>
              <a:rPr lang="en-ID" b="1" dirty="0" err="1"/>
              <a:t>Pesan</a:t>
            </a:r>
            <a:endParaRPr lang="en-ID" b="1" dirty="0"/>
          </a:p>
          <a:p>
            <a:r>
              <a:rPr lang="en-ID" b="1" dirty="0"/>
              <a:t>Allah </a:t>
            </a:r>
            <a:r>
              <a:rPr lang="en-ID" b="1" dirty="0" err="1"/>
              <a:t>sering</a:t>
            </a:r>
            <a:r>
              <a:rPr lang="en-ID" b="1" dirty="0"/>
              <a:t> </a:t>
            </a:r>
            <a:r>
              <a:rPr lang="en-ID" b="1" dirty="0" err="1"/>
              <a:t>memakai</a:t>
            </a:r>
            <a:r>
              <a:rPr lang="en-ID" b="1" dirty="0"/>
              <a:t> </a:t>
            </a:r>
            <a:r>
              <a:rPr lang="en-ID" b="1" dirty="0" err="1"/>
              <a:t>penderitaan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alat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membentuk</a:t>
            </a:r>
            <a:r>
              <a:rPr lang="en-ID" b="1" dirty="0"/>
              <a:t> </a:t>
            </a:r>
            <a:r>
              <a:rPr lang="en-ID" b="1" dirty="0" err="1"/>
              <a:t>karakter</a:t>
            </a:r>
            <a:r>
              <a:rPr lang="en-ID" b="1" dirty="0"/>
              <a:t> Kristen, </a:t>
            </a:r>
            <a:r>
              <a:rPr lang="en-ID" b="1" dirty="0" err="1"/>
              <a:t>memperkuat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, dan </a:t>
            </a:r>
            <a:r>
              <a:rPr lang="en-ID" b="1" dirty="0" err="1"/>
              <a:t>menghasilkan</a:t>
            </a:r>
            <a:r>
              <a:rPr lang="en-ID" b="1" dirty="0"/>
              <a:t> </a:t>
            </a:r>
            <a:r>
              <a:rPr lang="en-ID" b="1" dirty="0" err="1"/>
              <a:t>pengharapan</a:t>
            </a:r>
            <a:r>
              <a:rPr lang="en-ID" b="1" dirty="0"/>
              <a:t> yang </a:t>
            </a:r>
            <a:r>
              <a:rPr lang="en-ID" b="1" dirty="0" err="1"/>
              <a:t>kokoh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keselamatan</a:t>
            </a:r>
            <a:r>
              <a:rPr lang="en-ID" b="1" dirty="0"/>
              <a:t> yang </a:t>
            </a:r>
            <a:r>
              <a:rPr lang="en-ID" b="1" dirty="0" err="1"/>
              <a:t>dijanjikan</a:t>
            </a:r>
            <a:r>
              <a:rPr lang="en-ID" b="1" dirty="0"/>
              <a:t>-Nya.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Rantai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r>
              <a:rPr lang="en-ID" b="1" dirty="0" err="1"/>
              <a:t>Kesengsaraan</a:t>
            </a:r>
            <a:r>
              <a:rPr lang="en-ID" b="1" dirty="0"/>
              <a:t> → </a:t>
            </a:r>
            <a:r>
              <a:rPr lang="en-ID" b="1" dirty="0" err="1"/>
              <a:t>Ketekunan</a:t>
            </a:r>
            <a:r>
              <a:rPr lang="en-ID" b="1" dirty="0"/>
              <a:t> → Tahan Uji → </a:t>
            </a:r>
            <a:r>
              <a:rPr lang="en-ID" b="1" dirty="0" err="1"/>
              <a:t>Pengharapan</a:t>
            </a:r>
            <a:r>
              <a:rPr lang="en-ID" b="1" dirty="0"/>
              <a:t> → </a:t>
            </a:r>
            <a:r>
              <a:rPr lang="en-ID" b="1" dirty="0" err="1"/>
              <a:t>Kepastian</a:t>
            </a:r>
            <a:r>
              <a:rPr lang="en-ID" b="1" dirty="0"/>
              <a:t> Kasih Allah.</a:t>
            </a:r>
            <a:endParaRPr lang="en-ID" dirty="0"/>
          </a:p>
          <a:p>
            <a:endParaRPr lang="en-ID" dirty="0"/>
          </a:p>
          <a:p>
            <a:r>
              <a:rPr lang="en-ID" dirty="0"/>
              <a:t>Bagi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pengkhotbah</a:t>
            </a:r>
            <a:r>
              <a:rPr lang="en-ID" dirty="0"/>
              <a:t>, Roma 5:3–5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diringkas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:</a:t>
            </a:r>
          </a:p>
          <a:p>
            <a:r>
              <a:rPr lang="en-ID" b="1" dirty="0"/>
              <a:t>"Apa yang Allah </a:t>
            </a:r>
            <a:r>
              <a:rPr lang="en-ID" b="1" dirty="0" err="1"/>
              <a:t>izinkan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menyakiti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, </a:t>
            </a:r>
            <a:r>
              <a:rPr lang="en-ID" b="1" dirty="0" err="1"/>
              <a:t>sering</a:t>
            </a:r>
            <a:r>
              <a:rPr lang="en-ID" b="1" dirty="0"/>
              <a:t> kali Ia </a:t>
            </a:r>
            <a:r>
              <a:rPr lang="en-ID" b="1" dirty="0" err="1"/>
              <a:t>pakai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membentuk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."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25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Markus 4:37</a:t>
            </a:r>
            <a:endParaRPr lang="en-ID" dirty="0"/>
          </a:p>
          <a:p>
            <a:r>
              <a:rPr lang="en-ID" i="1" dirty="0"/>
              <a:t>"Lalu </a:t>
            </a:r>
            <a:r>
              <a:rPr lang="en-ID" i="1" dirty="0" err="1"/>
              <a:t>mengamuklah</a:t>
            </a:r>
            <a:r>
              <a:rPr lang="en-ID" i="1" dirty="0"/>
              <a:t> </a:t>
            </a:r>
            <a:r>
              <a:rPr lang="en-ID" i="1" dirty="0" err="1"/>
              <a:t>taufan</a:t>
            </a:r>
            <a:r>
              <a:rPr lang="en-ID" i="1" dirty="0"/>
              <a:t> yang sangat </a:t>
            </a:r>
            <a:r>
              <a:rPr lang="en-ID" i="1" dirty="0" err="1"/>
              <a:t>dahsyat</a:t>
            </a:r>
            <a:r>
              <a:rPr lang="en-ID" i="1" dirty="0"/>
              <a:t> dan </a:t>
            </a:r>
            <a:r>
              <a:rPr lang="en-ID" i="1" dirty="0" err="1"/>
              <a:t>ombak</a:t>
            </a:r>
            <a:r>
              <a:rPr lang="en-ID" i="1" dirty="0"/>
              <a:t> </a:t>
            </a:r>
            <a:r>
              <a:rPr lang="en-ID" i="1" dirty="0" err="1"/>
              <a:t>menyembur</a:t>
            </a:r>
            <a:r>
              <a:rPr lang="en-ID" i="1" dirty="0"/>
              <a:t> </a:t>
            </a:r>
            <a:r>
              <a:rPr lang="en-ID" i="1" dirty="0" err="1"/>
              <a:t>masuk</a:t>
            </a:r>
            <a:r>
              <a:rPr lang="en-ID" i="1" dirty="0"/>
              <a:t> </a:t>
            </a:r>
            <a:r>
              <a:rPr lang="en-ID" i="1" dirty="0" err="1"/>
              <a:t>ke</a:t>
            </a:r>
            <a:r>
              <a:rPr lang="en-ID" i="1" dirty="0"/>
              <a:t> </a:t>
            </a:r>
            <a:r>
              <a:rPr lang="en-ID" i="1" dirty="0" err="1"/>
              <a:t>dalam</a:t>
            </a:r>
            <a:r>
              <a:rPr lang="en-ID" i="1" dirty="0"/>
              <a:t> </a:t>
            </a:r>
            <a:r>
              <a:rPr lang="en-ID" i="1" dirty="0" err="1"/>
              <a:t>perahu</a:t>
            </a:r>
            <a:r>
              <a:rPr lang="en-ID" i="1" dirty="0"/>
              <a:t>, </a:t>
            </a:r>
            <a:r>
              <a:rPr lang="en-ID" i="1" dirty="0" err="1"/>
              <a:t>sehingga</a:t>
            </a:r>
            <a:r>
              <a:rPr lang="en-ID" i="1" dirty="0"/>
              <a:t> </a:t>
            </a:r>
            <a:r>
              <a:rPr lang="en-ID" i="1" dirty="0" err="1"/>
              <a:t>perahu</a:t>
            </a:r>
            <a:r>
              <a:rPr lang="en-ID" i="1" dirty="0"/>
              <a:t> </a:t>
            </a:r>
            <a:r>
              <a:rPr lang="en-ID" i="1" dirty="0" err="1"/>
              <a:t>itu</a:t>
            </a:r>
            <a:r>
              <a:rPr lang="en-ID" i="1" dirty="0"/>
              <a:t> </a:t>
            </a:r>
            <a:r>
              <a:rPr lang="en-ID" i="1" dirty="0" err="1"/>
              <a:t>mulai</a:t>
            </a:r>
            <a:r>
              <a:rPr lang="en-ID" i="1" dirty="0"/>
              <a:t> </a:t>
            </a:r>
            <a:r>
              <a:rPr lang="en-ID" i="1" dirty="0" err="1"/>
              <a:t>penuh</a:t>
            </a:r>
            <a:r>
              <a:rPr lang="en-ID" i="1" dirty="0"/>
              <a:t> </a:t>
            </a:r>
            <a:r>
              <a:rPr lang="en-ID" i="1" dirty="0" err="1"/>
              <a:t>dengan</a:t>
            </a:r>
            <a:r>
              <a:rPr lang="en-ID" i="1" dirty="0"/>
              <a:t> air."</a:t>
            </a:r>
            <a:r>
              <a:rPr lang="en-ID" dirty="0"/>
              <a:t> (TB)</a:t>
            </a:r>
          </a:p>
          <a:p>
            <a:endParaRPr lang="en-ID" b="1" dirty="0"/>
          </a:p>
          <a:p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Singkat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yang sangat </a:t>
            </a:r>
            <a:r>
              <a:rPr lang="en-ID" dirty="0" err="1"/>
              <a:t>berbahaya</a:t>
            </a:r>
            <a:r>
              <a:rPr lang="en-ID" dirty="0"/>
              <a:t> yang </a:t>
            </a:r>
            <a:r>
              <a:rPr lang="en-ID" dirty="0" err="1"/>
              <a:t>dihadapi</a:t>
            </a:r>
            <a:r>
              <a:rPr lang="en-ID" dirty="0"/>
              <a:t> murid-murid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menyeberangi</a:t>
            </a:r>
            <a:r>
              <a:rPr lang="en-ID" dirty="0"/>
              <a:t> Danau Galilea. </a:t>
            </a:r>
            <a:r>
              <a:rPr lang="en-ID" dirty="0" err="1"/>
              <a:t>Angin</a:t>
            </a:r>
            <a:r>
              <a:rPr lang="en-ID" dirty="0"/>
              <a:t> </a:t>
            </a:r>
            <a:r>
              <a:rPr lang="en-ID" dirty="0" err="1"/>
              <a:t>ribut</a:t>
            </a:r>
            <a:r>
              <a:rPr lang="en-ID" dirty="0"/>
              <a:t> yang </a:t>
            </a:r>
            <a:r>
              <a:rPr lang="en-ID" dirty="0" err="1"/>
              <a:t>dahsyat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ombak</a:t>
            </a:r>
            <a:r>
              <a:rPr lang="en-ID" dirty="0"/>
              <a:t> </a:t>
            </a:r>
            <a:r>
              <a:rPr lang="en-ID" dirty="0" err="1"/>
              <a:t>menghantam</a:t>
            </a:r>
            <a:r>
              <a:rPr lang="en-ID" dirty="0"/>
              <a:t> </a:t>
            </a:r>
            <a:r>
              <a:rPr lang="en-ID" dirty="0" err="1"/>
              <a:t>perahu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hampir</a:t>
            </a:r>
            <a:r>
              <a:rPr lang="en-ID" dirty="0"/>
              <a:t> </a:t>
            </a:r>
            <a:r>
              <a:rPr lang="en-ID" dirty="0" err="1"/>
              <a:t>tenggelam</a:t>
            </a:r>
            <a:r>
              <a:rPr lang="en-ID" dirty="0"/>
              <a:t>. </a:t>
            </a:r>
            <a:r>
              <a:rPr lang="en-ID" dirty="0" err="1"/>
              <a:t>Menariknya</a:t>
            </a:r>
            <a:r>
              <a:rPr lang="en-ID" dirty="0"/>
              <a:t>, </a:t>
            </a:r>
            <a:r>
              <a:rPr lang="en-ID" dirty="0" err="1"/>
              <a:t>badai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b="1" dirty="0" err="1"/>
              <a:t>setelah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mengikuti</a:t>
            </a:r>
            <a:r>
              <a:rPr lang="en-ID" b="1" dirty="0"/>
              <a:t> </a:t>
            </a:r>
            <a:r>
              <a:rPr lang="en-ID" b="1" dirty="0" err="1"/>
              <a:t>perintah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menyeberang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seberang</a:t>
            </a:r>
            <a:r>
              <a:rPr lang="en-ID" b="1" dirty="0"/>
              <a:t> </a:t>
            </a:r>
            <a:r>
              <a:rPr lang="en-ID" b="1" dirty="0" err="1"/>
              <a:t>danau</a:t>
            </a:r>
            <a:r>
              <a:rPr lang="en-ID" dirty="0"/>
              <a:t> (Mrk. 4:35).</a:t>
            </a:r>
          </a:p>
          <a:p>
            <a:endParaRPr lang="en-ID" dirty="0"/>
          </a:p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:</a:t>
            </a:r>
          </a:p>
          <a:p>
            <a:r>
              <a:rPr lang="en-ID" b="1" dirty="0"/>
              <a:t>1. </a:t>
            </a:r>
            <a:r>
              <a:rPr lang="en-ID" b="1" dirty="0" err="1"/>
              <a:t>Mengikuti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berarti</a:t>
            </a:r>
            <a:r>
              <a:rPr lang="en-ID" b="1" dirty="0"/>
              <a:t> </a:t>
            </a:r>
            <a:r>
              <a:rPr lang="en-ID" b="1" dirty="0" err="1"/>
              <a:t>bebas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badai</a:t>
            </a:r>
            <a:r>
              <a:rPr lang="en-ID" b="1" dirty="0"/>
              <a:t> </a:t>
            </a:r>
            <a:r>
              <a:rPr lang="en-ID" b="1" dirty="0" err="1"/>
              <a:t>kehidupan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Murid-murid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kehendak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2. Badai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datang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tiba-tiba</a:t>
            </a:r>
            <a:r>
              <a:rPr lang="en-ID" b="1" dirty="0"/>
              <a:t> dan </a:t>
            </a:r>
            <a:r>
              <a:rPr lang="en-ID" b="1" dirty="0" err="1"/>
              <a:t>melampaui</a:t>
            </a:r>
            <a:r>
              <a:rPr lang="en-ID" b="1" dirty="0"/>
              <a:t> </a:t>
            </a:r>
            <a:r>
              <a:rPr lang="en-ID" b="1" dirty="0" err="1"/>
              <a:t>kemampuan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 err="1"/>
              <a:t>Bahkan</a:t>
            </a:r>
            <a:r>
              <a:rPr lang="en-ID" dirty="0"/>
              <a:t> para murid yang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nelayan</a:t>
            </a:r>
            <a:r>
              <a:rPr lang="en-ID" dirty="0"/>
              <a:t> </a:t>
            </a:r>
            <a:r>
              <a:rPr lang="en-ID" dirty="0" err="1"/>
              <a:t>berpengalaman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3. </a:t>
            </a:r>
            <a:r>
              <a:rPr lang="en-ID" b="1" dirty="0" err="1"/>
              <a:t>Krisis</a:t>
            </a:r>
            <a:r>
              <a:rPr lang="en-ID" b="1" dirty="0"/>
              <a:t> </a:t>
            </a:r>
            <a:r>
              <a:rPr lang="en-ID" b="1" dirty="0" err="1"/>
              <a:t>sering</a:t>
            </a:r>
            <a:r>
              <a:rPr lang="en-ID" b="1" dirty="0"/>
              <a:t> </a:t>
            </a:r>
            <a:r>
              <a:rPr lang="en-ID" b="1" dirty="0" err="1"/>
              <a:t>menguji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Ketika </a:t>
            </a:r>
            <a:r>
              <a:rPr lang="en-ID" dirty="0" err="1"/>
              <a:t>perahu</a:t>
            </a:r>
            <a:r>
              <a:rPr lang="en-ID" dirty="0"/>
              <a:t>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dipenuhi</a:t>
            </a:r>
            <a:r>
              <a:rPr lang="en-ID" dirty="0"/>
              <a:t> air, murid-murid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besarnya</a:t>
            </a:r>
            <a:r>
              <a:rPr lang="en-ID" dirty="0"/>
              <a:t> </a:t>
            </a:r>
            <a:r>
              <a:rPr lang="en-ID" dirty="0" err="1"/>
              <a:t>badai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kehadiran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perahu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Inti </a:t>
            </a:r>
            <a:r>
              <a:rPr lang="en-ID" b="1" dirty="0" err="1"/>
              <a:t>Pesan</a:t>
            </a:r>
            <a:endParaRPr lang="en-ID" b="1" dirty="0"/>
          </a:p>
          <a:p>
            <a:r>
              <a:rPr lang="en-ID" b="1" dirty="0" err="1"/>
              <a:t>Kehadiran</a:t>
            </a:r>
            <a:r>
              <a:rPr lang="en-ID" b="1" dirty="0"/>
              <a:t> </a:t>
            </a:r>
            <a:r>
              <a:rPr lang="en-ID" b="1" dirty="0" err="1"/>
              <a:t>badai</a:t>
            </a:r>
            <a:r>
              <a:rPr lang="en-ID" b="1" dirty="0"/>
              <a:t>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tanda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meninggalkan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; </a:t>
            </a:r>
            <a:r>
              <a:rPr lang="en-ID" b="1" dirty="0" err="1"/>
              <a:t>sering</a:t>
            </a:r>
            <a:r>
              <a:rPr lang="en-ID" b="1" dirty="0"/>
              <a:t> kali </a:t>
            </a:r>
            <a:r>
              <a:rPr lang="en-ID" b="1" dirty="0" err="1"/>
              <a:t>justru</a:t>
            </a:r>
            <a:r>
              <a:rPr lang="en-ID" b="1" dirty="0"/>
              <a:t> di </a:t>
            </a:r>
            <a:r>
              <a:rPr lang="en-ID" b="1" dirty="0" err="1"/>
              <a:t>tengah</a:t>
            </a:r>
            <a:r>
              <a:rPr lang="en-ID" b="1" dirty="0"/>
              <a:t> </a:t>
            </a:r>
            <a:r>
              <a:rPr lang="en-ID" b="1" dirty="0" err="1"/>
              <a:t>badai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sedang</a:t>
            </a:r>
            <a:r>
              <a:rPr lang="en-ID" b="1" dirty="0"/>
              <a:t> </a:t>
            </a:r>
            <a:r>
              <a:rPr lang="en-ID" b="1" dirty="0" err="1"/>
              <a:t>mengajar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percaya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-Nya.</a:t>
            </a:r>
            <a:endParaRPr lang="en-ID" dirty="0"/>
          </a:p>
          <a:p>
            <a:endParaRPr lang="en-ID" dirty="0"/>
          </a:p>
          <a:p>
            <a:r>
              <a:rPr lang="en-ID" dirty="0"/>
              <a:t>Satu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khotbah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:</a:t>
            </a:r>
          </a:p>
          <a:p>
            <a:r>
              <a:rPr lang="en-ID" b="1" dirty="0"/>
              <a:t>"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penting</a:t>
            </a:r>
            <a:r>
              <a:rPr lang="en-ID" b="1" dirty="0"/>
              <a:t> </a:t>
            </a:r>
            <a:r>
              <a:rPr lang="en-ID" b="1" dirty="0" err="1"/>
              <a:t>siapa</a:t>
            </a:r>
            <a:r>
              <a:rPr lang="en-ID" b="1" dirty="0"/>
              <a:t> yang </a:t>
            </a:r>
            <a:r>
              <a:rPr lang="en-ID" b="1" dirty="0" err="1"/>
              <a:t>ada</a:t>
            </a:r>
            <a:r>
              <a:rPr lang="en-ID" b="1" dirty="0"/>
              <a:t> di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perahu</a:t>
            </a:r>
            <a:r>
              <a:rPr lang="en-ID" b="1" dirty="0"/>
              <a:t> </a:t>
            </a:r>
            <a:r>
              <a:rPr lang="en-ID" b="1" dirty="0" err="1"/>
              <a:t>daripada</a:t>
            </a:r>
            <a:r>
              <a:rPr lang="en-ID" b="1" dirty="0"/>
              <a:t> </a:t>
            </a:r>
            <a:r>
              <a:rPr lang="en-ID" b="1" dirty="0" err="1"/>
              <a:t>seberapa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 </a:t>
            </a:r>
            <a:r>
              <a:rPr lang="en-ID" b="1" dirty="0" err="1"/>
              <a:t>badai</a:t>
            </a:r>
            <a:r>
              <a:rPr lang="en-ID" b="1" dirty="0"/>
              <a:t> yang </a:t>
            </a:r>
            <a:r>
              <a:rPr lang="en-ID" b="1" dirty="0" err="1"/>
              <a:t>ada</a:t>
            </a:r>
            <a:r>
              <a:rPr lang="en-ID" b="1" dirty="0"/>
              <a:t> di </a:t>
            </a:r>
            <a:r>
              <a:rPr lang="en-ID" b="1" dirty="0" err="1"/>
              <a:t>luar</a:t>
            </a:r>
            <a:r>
              <a:rPr lang="en-ID" b="1" dirty="0"/>
              <a:t> </a:t>
            </a:r>
            <a:r>
              <a:rPr lang="en-ID" b="1" dirty="0" err="1"/>
              <a:t>perahu</a:t>
            </a:r>
            <a:r>
              <a:rPr lang="en-ID" b="1" dirty="0"/>
              <a:t>."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86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Markus 5:28</a:t>
            </a:r>
            <a:endParaRPr lang="en-ID" dirty="0"/>
          </a:p>
          <a:p>
            <a:r>
              <a:rPr lang="en-ID" i="1" dirty="0"/>
              <a:t>"</a:t>
            </a:r>
            <a:r>
              <a:rPr lang="en-ID" i="1" dirty="0" err="1"/>
              <a:t>Sebab</a:t>
            </a:r>
            <a:r>
              <a:rPr lang="en-ID" i="1" dirty="0"/>
              <a:t> </a:t>
            </a:r>
            <a:r>
              <a:rPr lang="en-ID" i="1" dirty="0" err="1"/>
              <a:t>katanya</a:t>
            </a:r>
            <a:r>
              <a:rPr lang="en-ID" i="1" dirty="0"/>
              <a:t>: 'Asal </a:t>
            </a:r>
            <a:r>
              <a:rPr lang="en-ID" i="1" dirty="0" err="1"/>
              <a:t>kujamah</a:t>
            </a:r>
            <a:r>
              <a:rPr lang="en-ID" i="1" dirty="0"/>
              <a:t> </a:t>
            </a:r>
            <a:r>
              <a:rPr lang="en-ID" i="1" dirty="0" err="1"/>
              <a:t>saja</a:t>
            </a:r>
            <a:r>
              <a:rPr lang="en-ID" i="1" dirty="0"/>
              <a:t> </a:t>
            </a:r>
            <a:r>
              <a:rPr lang="en-ID" i="1" dirty="0" err="1"/>
              <a:t>jubah</a:t>
            </a:r>
            <a:r>
              <a:rPr lang="en-ID" i="1" dirty="0"/>
              <a:t>-Nya, </a:t>
            </a:r>
            <a:r>
              <a:rPr lang="en-ID" i="1" dirty="0" err="1"/>
              <a:t>aku</a:t>
            </a:r>
            <a:r>
              <a:rPr lang="en-ID" i="1" dirty="0"/>
              <a:t> </a:t>
            </a:r>
            <a:r>
              <a:rPr lang="en-ID" i="1" dirty="0" err="1"/>
              <a:t>akan</a:t>
            </a:r>
            <a:r>
              <a:rPr lang="en-ID" i="1" dirty="0"/>
              <a:t> </a:t>
            </a:r>
            <a:r>
              <a:rPr lang="en-ID" i="1" dirty="0" err="1"/>
              <a:t>sembuh</a:t>
            </a:r>
            <a:r>
              <a:rPr lang="en-ID" i="1" dirty="0"/>
              <a:t>.'"</a:t>
            </a:r>
            <a:r>
              <a:rPr lang="en-ID" dirty="0"/>
              <a:t> (TB)</a:t>
            </a:r>
          </a:p>
          <a:p>
            <a:endParaRPr lang="en-ID" b="1" dirty="0"/>
          </a:p>
          <a:p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Singkat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menceritakan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menderita</a:t>
            </a:r>
            <a:r>
              <a:rPr lang="en-ID" dirty="0"/>
              <a:t> </a:t>
            </a:r>
            <a:r>
              <a:rPr lang="en-ID" dirty="0" err="1"/>
              <a:t>pendarahan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dua </a:t>
            </a:r>
            <a:r>
              <a:rPr lang="en-ID" dirty="0" err="1"/>
              <a:t>belas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.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dan </a:t>
            </a:r>
            <a:r>
              <a:rPr lang="en-ID" dirty="0" err="1"/>
              <a:t>pengobatan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berhasil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menjamah</a:t>
            </a:r>
            <a:r>
              <a:rPr lang="en-ID" dirty="0"/>
              <a:t> </a:t>
            </a:r>
            <a:r>
              <a:rPr lang="en-ID" dirty="0" err="1"/>
              <a:t>jubah</a:t>
            </a:r>
            <a:r>
              <a:rPr lang="en-ID" dirty="0"/>
              <a:t>-Nya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disembuhkan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:</a:t>
            </a:r>
          </a:p>
          <a:p>
            <a:r>
              <a:rPr lang="en-ID" b="1" dirty="0"/>
              <a:t>1, Iman yang </a:t>
            </a:r>
            <a:r>
              <a:rPr lang="en-ID" b="1" dirty="0" err="1"/>
              <a:t>sederhana</a:t>
            </a:r>
            <a:r>
              <a:rPr lang="en-ID" b="1" dirty="0"/>
              <a:t>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teguh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Perempuan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. Ia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kuasa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menyembuhkannya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2. Iman </a:t>
            </a:r>
            <a:r>
              <a:rPr lang="en-ID" b="1" dirty="0" err="1"/>
              <a:t>mendorong</a:t>
            </a:r>
            <a:r>
              <a:rPr lang="en-ID" b="1" dirty="0"/>
              <a:t> </a:t>
            </a:r>
            <a:r>
              <a:rPr lang="en-ID" b="1" dirty="0" err="1"/>
              <a:t>tindakan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Ia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bertindak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menerobos</a:t>
            </a:r>
            <a:r>
              <a:rPr lang="en-ID" dirty="0"/>
              <a:t> </a:t>
            </a:r>
            <a:r>
              <a:rPr lang="en-ID" dirty="0" err="1"/>
              <a:t>kerumunan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mendekati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3. Harapan di </a:t>
            </a:r>
            <a:r>
              <a:rPr lang="en-ID" b="1" dirty="0" err="1"/>
              <a:t>tengah</a:t>
            </a:r>
            <a:r>
              <a:rPr lang="en-ID" b="1" dirty="0"/>
              <a:t> </a:t>
            </a:r>
            <a:r>
              <a:rPr lang="en-ID" b="1" dirty="0" err="1"/>
              <a:t>keputusasaan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 err="1"/>
              <a:t>Setelah</a:t>
            </a:r>
            <a:r>
              <a:rPr lang="en-ID" dirty="0"/>
              <a:t> dua </a:t>
            </a:r>
            <a:r>
              <a:rPr lang="en-ID" dirty="0" err="1"/>
              <a:t>belas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menderita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menyerah</a:t>
            </a:r>
            <a:r>
              <a:rPr lang="en-ID" dirty="0"/>
              <a:t>. Ia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4. Kuasa </a:t>
            </a:r>
            <a:r>
              <a:rPr lang="en-ID" b="1" dirty="0" err="1"/>
              <a:t>ada</a:t>
            </a:r>
            <a:r>
              <a:rPr lang="en-ID" b="1" dirty="0"/>
              <a:t> pada </a:t>
            </a:r>
            <a:r>
              <a:rPr lang="en-ID" b="1" dirty="0" err="1"/>
              <a:t>Kristus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pada </a:t>
            </a:r>
            <a:r>
              <a:rPr lang="en-ID" b="1" dirty="0" err="1"/>
              <a:t>jubah</a:t>
            </a:r>
            <a:r>
              <a:rPr lang="en-ID" b="1" dirty="0"/>
              <a:t>-Nya.</a:t>
            </a:r>
            <a:br>
              <a:rPr lang="en-ID" dirty="0"/>
            </a:br>
            <a:r>
              <a:rPr lang="en-ID" dirty="0"/>
              <a:t>Jubah </a:t>
            </a:r>
            <a:r>
              <a:rPr lang="en-ID" dirty="0" err="1"/>
              <a:t>hanyalah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kontak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imannya</a:t>
            </a:r>
            <a:r>
              <a:rPr lang="en-ID" dirty="0"/>
              <a:t>. </a:t>
            </a:r>
            <a:r>
              <a:rPr lang="en-ID" dirty="0" err="1"/>
              <a:t>Kesembuhan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kuasa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yang </a:t>
            </a:r>
            <a:r>
              <a:rPr lang="en-ID" dirty="0" err="1"/>
              <a:t>merespons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Inti </a:t>
            </a:r>
            <a:r>
              <a:rPr lang="en-ID" b="1" dirty="0" err="1"/>
              <a:t>Pesan</a:t>
            </a:r>
            <a:endParaRPr lang="en-ID" b="1" dirty="0"/>
          </a:p>
          <a:p>
            <a:r>
              <a:rPr lang="en-ID" b="1" dirty="0"/>
              <a:t>Iman yang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berpegang</a:t>
            </a:r>
            <a:r>
              <a:rPr lang="en-ID" b="1" dirty="0"/>
              <a:t> pada </a:t>
            </a:r>
            <a:r>
              <a:rPr lang="en-ID" b="1" dirty="0" err="1"/>
              <a:t>Kristus</a:t>
            </a:r>
            <a:r>
              <a:rPr lang="en-ID" b="1" dirty="0"/>
              <a:t> </a:t>
            </a:r>
            <a:r>
              <a:rPr lang="en-ID" b="1" dirty="0" err="1"/>
              <a:t>meskipun</a:t>
            </a:r>
            <a:r>
              <a:rPr lang="en-ID" b="1" dirty="0"/>
              <a:t> </a:t>
            </a:r>
            <a:r>
              <a:rPr lang="en-ID" b="1" dirty="0" err="1"/>
              <a:t>keadaan</a:t>
            </a:r>
            <a:r>
              <a:rPr lang="en-ID" b="1" dirty="0"/>
              <a:t> </a:t>
            </a:r>
            <a:r>
              <a:rPr lang="en-ID" b="1" dirty="0" err="1"/>
              <a:t>tampak</a:t>
            </a:r>
            <a:r>
              <a:rPr lang="en-ID" b="1" dirty="0"/>
              <a:t> </a:t>
            </a:r>
            <a:r>
              <a:rPr lang="en-ID" b="1" dirty="0" err="1"/>
              <a:t>tanpa</a:t>
            </a:r>
            <a:r>
              <a:rPr lang="en-ID" b="1" dirty="0"/>
              <a:t> </a:t>
            </a:r>
            <a:r>
              <a:rPr lang="en-ID" b="1" dirty="0" err="1"/>
              <a:t>harapan</a:t>
            </a:r>
            <a:r>
              <a:rPr lang="en-ID" b="1" dirty="0"/>
              <a:t>. Ketika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mencapai</a:t>
            </a:r>
            <a:r>
              <a:rPr lang="en-ID" b="1" dirty="0"/>
              <a:t> batas </a:t>
            </a:r>
            <a:r>
              <a:rPr lang="en-ID" b="1" dirty="0" err="1"/>
              <a:t>kemampuannya</a:t>
            </a:r>
            <a:r>
              <a:rPr lang="en-ID" b="1" dirty="0"/>
              <a:t>, </a:t>
            </a:r>
            <a:r>
              <a:rPr lang="en-ID" b="1" dirty="0" err="1"/>
              <a:t>kuasa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 </a:t>
            </a:r>
            <a:r>
              <a:rPr lang="en-ID" b="1" dirty="0" err="1"/>
              <a:t>masih</a:t>
            </a:r>
            <a:r>
              <a:rPr lang="en-ID" b="1" dirty="0"/>
              <a:t> </a:t>
            </a:r>
            <a:r>
              <a:rPr lang="en-ID" b="1" dirty="0" err="1"/>
              <a:t>sanggup</a:t>
            </a:r>
            <a:r>
              <a:rPr lang="en-ID" b="1" dirty="0"/>
              <a:t> </a:t>
            </a:r>
            <a:r>
              <a:rPr lang="en-ID" b="1" dirty="0" err="1"/>
              <a:t>bekerja</a:t>
            </a:r>
            <a:r>
              <a:rPr lang="en-ID" b="1" dirty="0"/>
              <a:t>.</a:t>
            </a:r>
            <a:endParaRPr lang="en-ID" dirty="0"/>
          </a:p>
          <a:p>
            <a:endParaRPr lang="en-ID" dirty="0"/>
          </a:p>
          <a:p>
            <a:r>
              <a:rPr lang="en-ID" dirty="0"/>
              <a:t>Satu </a:t>
            </a:r>
            <a:r>
              <a:rPr lang="en-ID" dirty="0" err="1"/>
              <a:t>kalimat</a:t>
            </a:r>
            <a:r>
              <a:rPr lang="en-ID" dirty="0"/>
              <a:t> </a:t>
            </a:r>
            <a:r>
              <a:rPr lang="en-ID" dirty="0" err="1"/>
              <a:t>khotbah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:</a:t>
            </a:r>
          </a:p>
          <a:p>
            <a:r>
              <a:rPr lang="en-ID" b="1" dirty="0"/>
              <a:t>"Iman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mengukur</a:t>
            </a:r>
            <a:r>
              <a:rPr lang="en-ID" b="1" dirty="0"/>
              <a:t> </a:t>
            </a:r>
            <a:r>
              <a:rPr lang="en-ID" b="1" dirty="0" err="1"/>
              <a:t>besarnya</a:t>
            </a:r>
            <a:r>
              <a:rPr lang="en-ID" b="1" dirty="0"/>
              <a:t> </a:t>
            </a:r>
            <a:r>
              <a:rPr lang="en-ID" b="1" dirty="0" err="1"/>
              <a:t>masalah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mempercayai</a:t>
            </a:r>
            <a:r>
              <a:rPr lang="en-ID" b="1" dirty="0"/>
              <a:t> </a:t>
            </a:r>
            <a:r>
              <a:rPr lang="en-ID" b="1" dirty="0" err="1"/>
              <a:t>besarnya</a:t>
            </a:r>
            <a:r>
              <a:rPr lang="en-ID" b="1" dirty="0"/>
              <a:t> </a:t>
            </a:r>
            <a:r>
              <a:rPr lang="en-ID" b="1" dirty="0" err="1"/>
              <a:t>kuasa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."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322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Ayub 19:26</a:t>
            </a:r>
            <a:endParaRPr lang="en-ID" dirty="0"/>
          </a:p>
          <a:p>
            <a:r>
              <a:rPr lang="en-ID" i="1" dirty="0"/>
              <a:t>"Juga </a:t>
            </a:r>
            <a:r>
              <a:rPr lang="en-ID" i="1" dirty="0" err="1"/>
              <a:t>sesudah</a:t>
            </a:r>
            <a:r>
              <a:rPr lang="en-ID" i="1" dirty="0"/>
              <a:t> </a:t>
            </a:r>
            <a:r>
              <a:rPr lang="en-ID" i="1" dirty="0" err="1"/>
              <a:t>kulit</a:t>
            </a:r>
            <a:r>
              <a:rPr lang="en-ID" i="1" dirty="0"/>
              <a:t> </a:t>
            </a:r>
            <a:r>
              <a:rPr lang="en-ID" i="1" dirty="0" err="1"/>
              <a:t>tubuhku</a:t>
            </a:r>
            <a:r>
              <a:rPr lang="en-ID" i="1" dirty="0"/>
              <a:t> sangat </a:t>
            </a:r>
            <a:r>
              <a:rPr lang="en-ID" i="1" dirty="0" err="1"/>
              <a:t>rusak</a:t>
            </a:r>
            <a:r>
              <a:rPr lang="en-ID" i="1" dirty="0"/>
              <a:t>, </a:t>
            </a:r>
            <a:r>
              <a:rPr lang="en-ID" i="1" dirty="0" err="1"/>
              <a:t>tanpa</a:t>
            </a:r>
            <a:r>
              <a:rPr lang="en-ID" i="1" dirty="0"/>
              <a:t> </a:t>
            </a:r>
            <a:r>
              <a:rPr lang="en-ID" i="1" dirty="0" err="1"/>
              <a:t>dagingku</a:t>
            </a:r>
            <a:r>
              <a:rPr lang="en-ID" i="1" dirty="0"/>
              <a:t> pun </a:t>
            </a:r>
            <a:r>
              <a:rPr lang="en-ID" i="1" dirty="0" err="1"/>
              <a:t>aku</a:t>
            </a:r>
            <a:r>
              <a:rPr lang="en-ID" i="1" dirty="0"/>
              <a:t> </a:t>
            </a:r>
            <a:r>
              <a:rPr lang="en-ID" i="1" dirty="0" err="1"/>
              <a:t>akan</a:t>
            </a:r>
            <a:r>
              <a:rPr lang="en-ID" i="1" dirty="0"/>
              <a:t> </a:t>
            </a:r>
            <a:r>
              <a:rPr lang="en-ID" i="1" dirty="0" err="1"/>
              <a:t>melihat</a:t>
            </a:r>
            <a:r>
              <a:rPr lang="en-ID" i="1" dirty="0"/>
              <a:t> Allah."</a:t>
            </a:r>
            <a:r>
              <a:rPr lang="en-ID" dirty="0"/>
              <a:t> (TB)</a:t>
            </a:r>
          </a:p>
          <a:p>
            <a:endParaRPr lang="en-ID" b="1" dirty="0"/>
          </a:p>
          <a:p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Singkat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yang paling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kitab Ayub. Di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 yang </a:t>
            </a:r>
            <a:r>
              <a:rPr lang="en-ID" dirty="0" err="1"/>
              <a:t>luar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—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harta</a:t>
            </a:r>
            <a:r>
              <a:rPr lang="en-ID" dirty="0"/>
              <a:t>, </a:t>
            </a:r>
            <a:r>
              <a:rPr lang="en-ID" dirty="0" err="1"/>
              <a:t>anak-anak</a:t>
            </a:r>
            <a:r>
              <a:rPr lang="en-ID" dirty="0"/>
              <a:t>, </a:t>
            </a:r>
            <a:r>
              <a:rPr lang="en-ID" dirty="0" err="1"/>
              <a:t>kesehatan</a:t>
            </a:r>
            <a:r>
              <a:rPr lang="en-ID" dirty="0"/>
              <a:t>, dan </a:t>
            </a: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orang-orang </a:t>
            </a:r>
            <a:r>
              <a:rPr lang="en-ID" dirty="0" err="1"/>
              <a:t>terdekat</a:t>
            </a:r>
            <a:r>
              <a:rPr lang="en-ID" dirty="0"/>
              <a:t>—Ayub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Allah pada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membenarkannya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konteksnya</a:t>
            </a:r>
            <a:r>
              <a:rPr lang="en-ID" dirty="0"/>
              <a:t>, Ayub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berkata</a:t>
            </a:r>
            <a:r>
              <a:rPr lang="en-ID" dirty="0"/>
              <a:t>:</a:t>
            </a:r>
          </a:p>
          <a:p>
            <a:r>
              <a:rPr lang="en-ID" i="1" dirty="0"/>
              <a:t>"</a:t>
            </a:r>
            <a:r>
              <a:rPr lang="en-ID" i="1" dirty="0" err="1"/>
              <a:t>Tetapi</a:t>
            </a:r>
            <a:r>
              <a:rPr lang="en-ID" i="1" dirty="0"/>
              <a:t> </a:t>
            </a:r>
            <a:r>
              <a:rPr lang="en-ID" i="1" dirty="0" err="1"/>
              <a:t>aku</a:t>
            </a:r>
            <a:r>
              <a:rPr lang="en-ID" i="1" dirty="0"/>
              <a:t> </a:t>
            </a:r>
            <a:r>
              <a:rPr lang="en-ID" i="1" dirty="0" err="1"/>
              <a:t>tahu</a:t>
            </a:r>
            <a:r>
              <a:rPr lang="en-ID" i="1" dirty="0"/>
              <a:t>: </a:t>
            </a:r>
            <a:r>
              <a:rPr lang="en-ID" i="1" dirty="0" err="1"/>
              <a:t>Penebusku</a:t>
            </a:r>
            <a:r>
              <a:rPr lang="en-ID" i="1" dirty="0"/>
              <a:t> </a:t>
            </a:r>
            <a:r>
              <a:rPr lang="en-ID" i="1" dirty="0" err="1"/>
              <a:t>hidup</a:t>
            </a:r>
            <a:r>
              <a:rPr lang="en-ID" i="1" dirty="0"/>
              <a:t>..."</a:t>
            </a:r>
            <a:r>
              <a:rPr lang="en-ID" dirty="0"/>
              <a:t> (Ayub 19:25)</a:t>
            </a:r>
          </a:p>
          <a:p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melanjutkan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keyakinan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meskipun</a:t>
            </a:r>
            <a:r>
              <a:rPr lang="en-ID" dirty="0"/>
              <a:t> </a:t>
            </a:r>
            <a:r>
              <a:rPr lang="en-ID" dirty="0" err="1"/>
              <a:t>tubuhnya</a:t>
            </a:r>
            <a:r>
              <a:rPr lang="en-ID" dirty="0"/>
              <a:t> </a:t>
            </a:r>
            <a:r>
              <a:rPr lang="en-ID" dirty="0" err="1"/>
              <a:t>hancur</a:t>
            </a:r>
            <a:r>
              <a:rPr lang="en-ID" dirty="0"/>
              <a:t> dan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mati</a:t>
            </a:r>
            <a:r>
              <a:rPr lang="en-ID" dirty="0"/>
              <a:t>,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Allah.</a:t>
            </a:r>
          </a:p>
          <a:p>
            <a:endParaRPr lang="en-ID" b="1" dirty="0"/>
          </a:p>
          <a:p>
            <a:r>
              <a:rPr lang="en-ID" b="1" dirty="0" err="1"/>
              <a:t>Makna</a:t>
            </a:r>
            <a:r>
              <a:rPr lang="en-ID" b="1" dirty="0"/>
              <a:t> Utama</a:t>
            </a:r>
          </a:p>
          <a:p>
            <a:r>
              <a:rPr lang="en-ID" b="1" dirty="0"/>
              <a:t>1. Iman </a:t>
            </a:r>
            <a:r>
              <a:rPr lang="en-ID" b="1" dirty="0" err="1"/>
              <a:t>melampaui</a:t>
            </a:r>
            <a:r>
              <a:rPr lang="en-ID" b="1" dirty="0"/>
              <a:t> </a:t>
            </a:r>
            <a:r>
              <a:rPr lang="en-ID" b="1" dirty="0" err="1"/>
              <a:t>kematian</a:t>
            </a:r>
            <a:br>
              <a:rPr lang="en-ID" dirty="0"/>
            </a:br>
            <a:r>
              <a:rPr lang="en-ID" dirty="0"/>
              <a:t>Ayub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 </a:t>
            </a:r>
            <a:r>
              <a:rPr lang="en-ID" dirty="0" err="1"/>
              <a:t>bukanlah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. </a:t>
            </a:r>
            <a:r>
              <a:rPr lang="en-ID" dirty="0" err="1"/>
              <a:t>Walaupun</a:t>
            </a:r>
            <a:r>
              <a:rPr lang="en-ID" dirty="0"/>
              <a:t> </a:t>
            </a:r>
            <a:r>
              <a:rPr lang="en-ID" dirty="0" err="1"/>
              <a:t>tubuhnya</a:t>
            </a:r>
            <a:r>
              <a:rPr lang="en-ID" dirty="0"/>
              <a:t> </a:t>
            </a:r>
            <a:r>
              <a:rPr lang="en-ID" dirty="0" err="1"/>
              <a:t>rusak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dan </a:t>
            </a:r>
            <a:r>
              <a:rPr lang="en-ID" dirty="0" err="1"/>
              <a:t>akhirnya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debu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yakin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hubungannya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Allah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berakhir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2. </a:t>
            </a:r>
            <a:r>
              <a:rPr lang="en-ID" b="1" dirty="0" err="1"/>
              <a:t>Pengharapan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kebangkitan</a:t>
            </a:r>
            <a:br>
              <a:rPr lang="en-ID" dirty="0"/>
            </a:br>
            <a:r>
              <a:rPr lang="en-ID" dirty="0"/>
              <a:t>Banyak </a:t>
            </a:r>
            <a:r>
              <a:rPr lang="en-ID" dirty="0" err="1"/>
              <a:t>penafsir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kilasan</a:t>
            </a:r>
            <a:r>
              <a:rPr lang="en-ID" dirty="0"/>
              <a:t> paling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Lama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 </a:t>
            </a:r>
            <a:r>
              <a:rPr lang="en-ID" dirty="0" err="1"/>
              <a:t>kebangkitan</a:t>
            </a:r>
            <a:r>
              <a:rPr lang="en-ID" dirty="0"/>
              <a:t> dan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3. Allah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akhir</a:t>
            </a:r>
            <a:r>
              <a:rPr lang="en-ID" b="1" dirty="0"/>
              <a:t> orang </a:t>
            </a:r>
            <a:r>
              <a:rPr lang="en-ID" b="1" dirty="0" err="1"/>
              <a:t>percaya</a:t>
            </a:r>
            <a:br>
              <a:rPr lang="en-ID" dirty="0"/>
            </a:br>
            <a:r>
              <a:rPr lang="en-ID" dirty="0"/>
              <a:t>Di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, </a:t>
            </a:r>
            <a:r>
              <a:rPr lang="en-ID" dirty="0" err="1"/>
              <a:t>kerinduan</a:t>
            </a:r>
            <a:r>
              <a:rPr lang="en-ID" dirty="0"/>
              <a:t> </a:t>
            </a:r>
            <a:r>
              <a:rPr lang="en-ID" dirty="0" err="1"/>
              <a:t>terbesar</a:t>
            </a:r>
            <a:r>
              <a:rPr lang="en-ID" dirty="0"/>
              <a:t> Ayub </a:t>
            </a:r>
            <a:r>
              <a:rPr lang="en-ID" dirty="0" err="1"/>
              <a:t>bukanlah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kekayaannya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Allah </a:t>
            </a:r>
            <a:r>
              <a:rPr lang="en-ID" dirty="0" err="1"/>
              <a:t>sendiri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 err="1"/>
              <a:t>Aplikasi</a:t>
            </a:r>
            <a:r>
              <a:rPr lang="en-ID" b="1" dirty="0"/>
              <a:t> Rohani</a:t>
            </a:r>
          </a:p>
          <a:p>
            <a:r>
              <a:rPr lang="en-ID" dirty="0"/>
              <a:t>Ketika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menghancurkan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, </a:t>
            </a:r>
            <a:r>
              <a:rPr lang="en-ID" dirty="0" err="1"/>
              <a:t>rencana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, </a:t>
            </a:r>
            <a:r>
              <a:rPr lang="en-ID" dirty="0" err="1"/>
              <a:t>iman</a:t>
            </a:r>
            <a:r>
              <a:rPr lang="en-ID" dirty="0"/>
              <a:t> Kristen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pengharapan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dihancurkan</a:t>
            </a:r>
            <a:r>
              <a:rPr lang="en-ID" dirty="0"/>
              <a:t> oleh </a:t>
            </a:r>
            <a:r>
              <a:rPr lang="en-ID" dirty="0" err="1"/>
              <a:t>kematian</a:t>
            </a:r>
            <a:r>
              <a:rPr lang="en-ID" dirty="0"/>
              <a:t>. Sama </a:t>
            </a:r>
            <a:r>
              <a:rPr lang="en-ID" dirty="0" err="1"/>
              <a:t>seperti</a:t>
            </a:r>
            <a:r>
              <a:rPr lang="en-ID" dirty="0"/>
              <a:t> Ayub, orang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berkata</a:t>
            </a:r>
            <a:r>
              <a:rPr lang="en-ID" dirty="0"/>
              <a:t>:</a:t>
            </a:r>
          </a:p>
          <a:p>
            <a:r>
              <a:rPr lang="en-ID" b="1" dirty="0"/>
              <a:t>"</a:t>
            </a:r>
            <a:r>
              <a:rPr lang="en-ID" b="1" dirty="0" err="1"/>
              <a:t>Tubuh</a:t>
            </a:r>
            <a:r>
              <a:rPr lang="en-ID" b="1" dirty="0"/>
              <a:t> </a:t>
            </a:r>
            <a:r>
              <a:rPr lang="en-ID" b="1" dirty="0" err="1"/>
              <a:t>boleh</a:t>
            </a:r>
            <a:r>
              <a:rPr lang="en-ID" b="1" dirty="0"/>
              <a:t> </a:t>
            </a:r>
            <a:r>
              <a:rPr lang="en-ID" b="1" dirty="0" err="1"/>
              <a:t>hancur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pengharapan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Allah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."</a:t>
            </a:r>
            <a:endParaRPr lang="en-ID" dirty="0"/>
          </a:p>
          <a:p>
            <a:endParaRPr lang="en-ID" b="1" dirty="0"/>
          </a:p>
          <a:p>
            <a:r>
              <a:rPr lang="en-ID" b="1" dirty="0"/>
              <a:t>Inti </a:t>
            </a:r>
            <a:r>
              <a:rPr lang="en-ID" b="1" dirty="0" err="1"/>
              <a:t>Pesan</a:t>
            </a:r>
            <a:r>
              <a:rPr lang="en-ID" b="1" dirty="0"/>
              <a:t> </a:t>
            </a:r>
            <a:r>
              <a:rPr lang="en-ID" b="1" dirty="0" err="1"/>
              <a:t>Khotbah</a:t>
            </a:r>
            <a:endParaRPr lang="en-ID" b="1" dirty="0"/>
          </a:p>
          <a:p>
            <a:r>
              <a:rPr lang="en-ID" b="1" dirty="0"/>
              <a:t>Ayub </a:t>
            </a:r>
            <a:r>
              <a:rPr lang="en-ID" b="1" dirty="0" err="1"/>
              <a:t>mengajarkan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bergantung</a:t>
            </a:r>
            <a:r>
              <a:rPr lang="en-ID" b="1" dirty="0"/>
              <a:t> pada </a:t>
            </a:r>
            <a:r>
              <a:rPr lang="en-ID" b="1" dirty="0" err="1"/>
              <a:t>keadaan</a:t>
            </a:r>
            <a:r>
              <a:rPr lang="en-ID" b="1" dirty="0"/>
              <a:t> </a:t>
            </a: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, </a:t>
            </a:r>
            <a:r>
              <a:rPr lang="en-ID" b="1" dirty="0" err="1"/>
              <a:t>melainkan</a:t>
            </a:r>
            <a:r>
              <a:rPr lang="en-ID" b="1" dirty="0"/>
              <a:t> pada </a:t>
            </a:r>
            <a:r>
              <a:rPr lang="en-ID" b="1" dirty="0" err="1"/>
              <a:t>keyakinan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Penebus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dan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melihat</a:t>
            </a:r>
            <a:r>
              <a:rPr lang="en-ID" b="1" dirty="0"/>
              <a:t> Allah </a:t>
            </a:r>
            <a:r>
              <a:rPr lang="en-ID" b="1" dirty="0" err="1"/>
              <a:t>muka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muka</a:t>
            </a:r>
            <a:r>
              <a:rPr lang="en-ID" b="1" dirty="0"/>
              <a:t>.</a:t>
            </a:r>
            <a:endParaRPr lang="en-ID" dirty="0"/>
          </a:p>
          <a:p>
            <a:endParaRPr lang="en-ID" dirty="0"/>
          </a:p>
          <a:p>
            <a:r>
              <a:rPr lang="en-ID" dirty="0"/>
              <a:t>Bagi </a:t>
            </a:r>
            <a:r>
              <a:rPr lang="en-ID" dirty="0" err="1"/>
              <a:t>umat</a:t>
            </a:r>
            <a:r>
              <a:rPr lang="en-ID" dirty="0"/>
              <a:t> Advent, </a:t>
            </a:r>
            <a:r>
              <a:rPr lang="en-ID" dirty="0" err="1"/>
              <a:t>ayat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selaras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pengharapan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b="1" dirty="0" err="1"/>
              <a:t>kebangkitan</a:t>
            </a:r>
            <a:r>
              <a:rPr lang="en-ID" b="1" dirty="0"/>
              <a:t> orang </a:t>
            </a:r>
            <a:r>
              <a:rPr lang="en-ID" b="1" dirty="0" err="1"/>
              <a:t>benar</a:t>
            </a:r>
            <a:r>
              <a:rPr lang="en-ID" b="1" dirty="0"/>
              <a:t> pada </a:t>
            </a:r>
            <a:r>
              <a:rPr lang="en-ID" b="1" dirty="0" err="1"/>
              <a:t>kedatangan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 yang </a:t>
            </a:r>
            <a:r>
              <a:rPr lang="en-ID" b="1" dirty="0" err="1"/>
              <a:t>kedua</a:t>
            </a:r>
            <a:r>
              <a:rPr lang="en-ID" b="1" dirty="0"/>
              <a:t> kali</a:t>
            </a:r>
            <a:r>
              <a:rPr lang="en-ID" dirty="0"/>
              <a:t>, </a:t>
            </a:r>
            <a:r>
              <a:rPr lang="en-ID" dirty="0" err="1"/>
              <a:t>ketika</a:t>
            </a:r>
            <a:r>
              <a:rPr lang="en-ID" dirty="0"/>
              <a:t> orang-orang yang </a:t>
            </a:r>
            <a:r>
              <a:rPr lang="en-ID" dirty="0" err="1"/>
              <a:t>setia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dibangkitkan</a:t>
            </a:r>
            <a:r>
              <a:rPr lang="en-ID" dirty="0"/>
              <a:t> dan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kemuliaan</a:t>
            </a:r>
            <a:r>
              <a:rPr lang="en-ID" dirty="0"/>
              <a:t>-Nya.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Lukas 24:21</a:t>
            </a:r>
            <a:endParaRPr lang="en-ID" dirty="0"/>
          </a:p>
          <a:p>
            <a:r>
              <a:rPr lang="en-ID" i="1" dirty="0"/>
              <a:t>"</a:t>
            </a:r>
            <a:r>
              <a:rPr lang="en-ID" i="1" dirty="0" err="1"/>
              <a:t>Padahal</a:t>
            </a:r>
            <a:r>
              <a:rPr lang="en-ID" i="1" dirty="0"/>
              <a:t> kami </a:t>
            </a:r>
            <a:r>
              <a:rPr lang="en-ID" i="1" dirty="0" err="1"/>
              <a:t>dahulu</a:t>
            </a:r>
            <a:r>
              <a:rPr lang="en-ID" i="1" dirty="0"/>
              <a:t> </a:t>
            </a:r>
            <a:r>
              <a:rPr lang="en-ID" i="1" dirty="0" err="1"/>
              <a:t>mengharapkan</a:t>
            </a:r>
            <a:r>
              <a:rPr lang="en-ID" i="1" dirty="0"/>
              <a:t>, </a:t>
            </a:r>
            <a:r>
              <a:rPr lang="en-ID" i="1" dirty="0" err="1"/>
              <a:t>bahwa</a:t>
            </a:r>
            <a:r>
              <a:rPr lang="en-ID" i="1" dirty="0"/>
              <a:t> </a:t>
            </a:r>
            <a:r>
              <a:rPr lang="en-ID" i="1" dirty="0" err="1"/>
              <a:t>Dialah</a:t>
            </a:r>
            <a:r>
              <a:rPr lang="en-ID" i="1" dirty="0"/>
              <a:t> yang </a:t>
            </a:r>
            <a:r>
              <a:rPr lang="en-ID" i="1" dirty="0" err="1"/>
              <a:t>datang</a:t>
            </a:r>
            <a:r>
              <a:rPr lang="en-ID" i="1" dirty="0"/>
              <a:t> </a:t>
            </a:r>
            <a:r>
              <a:rPr lang="en-ID" i="1" dirty="0" err="1"/>
              <a:t>untuk</a:t>
            </a:r>
            <a:r>
              <a:rPr lang="en-ID" i="1" dirty="0"/>
              <a:t> </a:t>
            </a:r>
            <a:r>
              <a:rPr lang="en-ID" i="1" dirty="0" err="1"/>
              <a:t>membebaskan</a:t>
            </a:r>
            <a:r>
              <a:rPr lang="en-ID" i="1" dirty="0"/>
              <a:t> </a:t>
            </a:r>
            <a:r>
              <a:rPr lang="en-ID" i="1" dirty="0" err="1"/>
              <a:t>bangsa</a:t>
            </a:r>
            <a:r>
              <a:rPr lang="en-ID" i="1" dirty="0"/>
              <a:t> Israel. </a:t>
            </a:r>
            <a:r>
              <a:rPr lang="en-ID" i="1" dirty="0" err="1"/>
              <a:t>Tetapi</a:t>
            </a:r>
            <a:r>
              <a:rPr lang="en-ID" i="1" dirty="0"/>
              <a:t> </a:t>
            </a:r>
            <a:r>
              <a:rPr lang="en-ID" i="1" dirty="0" err="1"/>
              <a:t>sementara</a:t>
            </a:r>
            <a:r>
              <a:rPr lang="en-ID" i="1" dirty="0"/>
              <a:t> </a:t>
            </a:r>
            <a:r>
              <a:rPr lang="en-ID" i="1" dirty="0" err="1"/>
              <a:t>itu</a:t>
            </a:r>
            <a:r>
              <a:rPr lang="en-ID" i="1" dirty="0"/>
              <a:t> </a:t>
            </a:r>
            <a:r>
              <a:rPr lang="en-ID" i="1" dirty="0" err="1"/>
              <a:t>telah</a:t>
            </a:r>
            <a:r>
              <a:rPr lang="en-ID" i="1" dirty="0"/>
              <a:t> </a:t>
            </a:r>
            <a:r>
              <a:rPr lang="en-ID" i="1" dirty="0" err="1"/>
              <a:t>lewat</a:t>
            </a:r>
            <a:r>
              <a:rPr lang="en-ID" i="1" dirty="0"/>
              <a:t> </a:t>
            </a:r>
            <a:r>
              <a:rPr lang="en-ID" i="1" dirty="0" err="1"/>
              <a:t>tiga</a:t>
            </a:r>
            <a:r>
              <a:rPr lang="en-ID" i="1" dirty="0"/>
              <a:t> </a:t>
            </a:r>
            <a:r>
              <a:rPr lang="en-ID" i="1" dirty="0" err="1"/>
              <a:t>hari</a:t>
            </a:r>
            <a:r>
              <a:rPr lang="en-ID" i="1" dirty="0"/>
              <a:t>, </a:t>
            </a:r>
            <a:r>
              <a:rPr lang="en-ID" i="1" dirty="0" err="1"/>
              <a:t>sejak</a:t>
            </a:r>
            <a:r>
              <a:rPr lang="en-ID" i="1" dirty="0"/>
              <a:t> </a:t>
            </a:r>
            <a:r>
              <a:rPr lang="en-ID" i="1" dirty="0" err="1"/>
              <a:t>semuanya</a:t>
            </a:r>
            <a:r>
              <a:rPr lang="en-ID" i="1" dirty="0"/>
              <a:t> </a:t>
            </a:r>
            <a:r>
              <a:rPr lang="en-ID" i="1" dirty="0" err="1"/>
              <a:t>itu</a:t>
            </a:r>
            <a:r>
              <a:rPr lang="en-ID" i="1" dirty="0"/>
              <a:t> </a:t>
            </a:r>
            <a:r>
              <a:rPr lang="en-ID" i="1" dirty="0" err="1"/>
              <a:t>terjadi</a:t>
            </a:r>
            <a:r>
              <a:rPr lang="en-ID" i="1" dirty="0"/>
              <a:t>."</a:t>
            </a:r>
            <a:r>
              <a:rPr lang="en-ID" dirty="0"/>
              <a:t> (TB)</a:t>
            </a:r>
          </a:p>
          <a:p>
            <a:endParaRPr lang="en-ID" b="1" dirty="0"/>
          </a:p>
          <a:p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Singkat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diucapkan</a:t>
            </a:r>
            <a:r>
              <a:rPr lang="en-ID" dirty="0"/>
              <a:t> oleh dua murid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perjalanan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Emaus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penyaliban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kecewa</a:t>
            </a:r>
            <a:r>
              <a:rPr lang="en-ID" dirty="0"/>
              <a:t> dan </a:t>
            </a:r>
            <a:r>
              <a:rPr lang="en-ID" dirty="0" err="1"/>
              <a:t>bingung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yang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harapkan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Mesias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disalibkan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poin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:</a:t>
            </a:r>
          </a:p>
          <a:p>
            <a:r>
              <a:rPr lang="en-ID" b="1" dirty="0"/>
              <a:t>1. Harapan yang </a:t>
            </a:r>
            <a:r>
              <a:rPr lang="en-ID" b="1" dirty="0" err="1"/>
              <a:t>hancur</a:t>
            </a:r>
            <a:br>
              <a:rPr lang="en-ID" dirty="0"/>
            </a:br>
            <a:r>
              <a:rPr lang="en-ID" dirty="0"/>
              <a:t>Murid-murid </a:t>
            </a:r>
            <a:r>
              <a:rPr lang="en-ID" dirty="0" err="1"/>
              <a:t>berharap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membebaskan</a:t>
            </a:r>
            <a:r>
              <a:rPr lang="en-ID" dirty="0"/>
              <a:t> Israel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penjajahan</a:t>
            </a:r>
            <a:r>
              <a:rPr lang="en-ID" dirty="0"/>
              <a:t> </a:t>
            </a:r>
            <a:r>
              <a:rPr lang="en-ID" dirty="0" err="1"/>
              <a:t>Romawi</a:t>
            </a:r>
            <a:r>
              <a:rPr lang="en-ID" dirty="0"/>
              <a:t> dan </a:t>
            </a:r>
            <a:r>
              <a:rPr lang="en-ID" dirty="0" err="1"/>
              <a:t>mendirikan</a:t>
            </a:r>
            <a:r>
              <a:rPr lang="en-ID" dirty="0"/>
              <a:t> </a:t>
            </a:r>
            <a:r>
              <a:rPr lang="en-ID" dirty="0" err="1"/>
              <a:t>kerajaan</a:t>
            </a:r>
            <a:r>
              <a:rPr lang="en-ID" dirty="0"/>
              <a:t> </a:t>
            </a:r>
            <a:r>
              <a:rPr lang="en-ID" dirty="0" err="1"/>
              <a:t>duniawi</a:t>
            </a:r>
            <a:r>
              <a:rPr lang="en-ID" dirty="0"/>
              <a:t>. Ketika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mati</a:t>
            </a:r>
            <a:r>
              <a:rPr lang="en-ID" dirty="0"/>
              <a:t> di </a:t>
            </a:r>
            <a:r>
              <a:rPr lang="en-ID" dirty="0" err="1"/>
              <a:t>salib</a:t>
            </a:r>
            <a:r>
              <a:rPr lang="en-ID" dirty="0"/>
              <a:t>, </a:t>
            </a:r>
            <a:r>
              <a:rPr lang="en-ID" dirty="0" err="1"/>
              <a:t>harapan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tampak</a:t>
            </a:r>
            <a:r>
              <a:rPr lang="en-ID" dirty="0"/>
              <a:t> </a:t>
            </a:r>
            <a:r>
              <a:rPr lang="en-ID" dirty="0" err="1"/>
              <a:t>musnah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2. </a:t>
            </a:r>
            <a:r>
              <a:rPr lang="en-ID" b="1" dirty="0" err="1"/>
              <a:t>Pemahaman</a:t>
            </a:r>
            <a:r>
              <a:rPr lang="en-ID" b="1" dirty="0"/>
              <a:t> yang </a:t>
            </a:r>
            <a:r>
              <a:rPr lang="en-ID" b="1" dirty="0" err="1"/>
              <a:t>terbatas</a:t>
            </a:r>
            <a:br>
              <a:rPr lang="en-ID" dirty="0"/>
            </a:b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Penebus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salah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dan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pembebasan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-Nya. Allah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pembebasan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—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pembebasan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dosa.</a:t>
            </a:r>
          </a:p>
          <a:p>
            <a:endParaRPr lang="en-ID" b="1" dirty="0"/>
          </a:p>
          <a:p>
            <a:r>
              <a:rPr lang="en-ID" b="1" dirty="0"/>
              <a:t>3. Allah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bekerja</a:t>
            </a:r>
            <a:r>
              <a:rPr lang="en-ID" b="1" dirty="0"/>
              <a:t> </a:t>
            </a: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mengerti</a:t>
            </a:r>
            <a:br>
              <a:rPr lang="en-ID" dirty="0"/>
            </a:br>
            <a:r>
              <a:rPr lang="en-ID" dirty="0"/>
              <a:t>Pada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mengucapkan</a:t>
            </a:r>
            <a:r>
              <a:rPr lang="en-ID" dirty="0"/>
              <a:t> kata-kata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Yesus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bangkit</a:t>
            </a:r>
            <a:r>
              <a:rPr lang="en-ID" dirty="0"/>
              <a:t>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mengira</a:t>
            </a:r>
            <a:r>
              <a:rPr lang="en-ID" dirty="0"/>
              <a:t> </a:t>
            </a:r>
            <a:r>
              <a:rPr lang="en-ID" dirty="0" err="1"/>
              <a:t>semuanya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berakhir</a:t>
            </a:r>
            <a:r>
              <a:rPr lang="en-ID" dirty="0"/>
              <a:t>, </a:t>
            </a:r>
            <a:r>
              <a:rPr lang="en-ID" dirty="0" err="1"/>
              <a:t>padahal</a:t>
            </a:r>
            <a:r>
              <a:rPr lang="en-ID" dirty="0"/>
              <a:t> </a:t>
            </a:r>
            <a:r>
              <a:rPr lang="en-ID" dirty="0" err="1"/>
              <a:t>kemenangan</a:t>
            </a:r>
            <a:r>
              <a:rPr lang="en-ID" dirty="0"/>
              <a:t> </a:t>
            </a:r>
            <a:r>
              <a:rPr lang="en-ID" dirty="0" err="1"/>
              <a:t>terbesar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 err="1"/>
              <a:t>Aplikasi</a:t>
            </a:r>
            <a:r>
              <a:rPr lang="en-ID" b="1" dirty="0"/>
              <a:t> Rohani</a:t>
            </a:r>
          </a:p>
          <a:p>
            <a:r>
              <a:rPr lang="en-ID" dirty="0" err="1"/>
              <a:t>Kadang-kadang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juga </a:t>
            </a:r>
            <a:r>
              <a:rPr lang="en-ID" dirty="0" err="1"/>
              <a:t>berkata</a:t>
            </a:r>
            <a:r>
              <a:rPr lang="en-ID" dirty="0"/>
              <a:t>, </a:t>
            </a:r>
            <a:r>
              <a:rPr lang="en-ID" i="1" dirty="0"/>
              <a:t>"Kami </a:t>
            </a:r>
            <a:r>
              <a:rPr lang="en-ID" i="1" dirty="0" err="1"/>
              <a:t>dahulu</a:t>
            </a:r>
            <a:r>
              <a:rPr lang="en-ID" i="1" dirty="0"/>
              <a:t> </a:t>
            </a:r>
            <a:r>
              <a:rPr lang="en-ID" i="1" dirty="0" err="1"/>
              <a:t>mengharapkan</a:t>
            </a:r>
            <a:r>
              <a:rPr lang="en-ID" i="1" dirty="0"/>
              <a:t>..."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doa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dijawab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yang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inginkan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gagal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 Lukas 24 </a:t>
            </a:r>
            <a:r>
              <a:rPr lang="en-ID" dirty="0" err="1"/>
              <a:t>mengajarkan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b="1" dirty="0" err="1"/>
              <a:t>kekecewaan</a:t>
            </a:r>
            <a:r>
              <a:rPr lang="en-ID" b="1" dirty="0"/>
              <a:t> </a:t>
            </a:r>
            <a:r>
              <a:rPr lang="en-ID" b="1" dirty="0" err="1"/>
              <a:t>manusia</a:t>
            </a:r>
            <a:r>
              <a:rPr lang="en-ID" b="1" dirty="0"/>
              <a:t> </a:t>
            </a:r>
            <a:r>
              <a:rPr lang="en-ID" b="1" dirty="0" err="1"/>
              <a:t>sering</a:t>
            </a:r>
            <a:r>
              <a:rPr lang="en-ID" b="1" dirty="0"/>
              <a:t> kali </a:t>
            </a:r>
            <a:r>
              <a:rPr lang="en-ID" b="1" dirty="0" err="1"/>
              <a:t>terjadi</a:t>
            </a:r>
            <a:r>
              <a:rPr lang="en-ID" b="1" dirty="0"/>
              <a:t> </a:t>
            </a:r>
            <a:r>
              <a:rPr lang="en-ID" b="1" dirty="0" err="1"/>
              <a:t>karena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belum</a:t>
            </a:r>
            <a:r>
              <a:rPr lang="en-ID" b="1" dirty="0"/>
              <a:t> </a:t>
            </a:r>
            <a:r>
              <a:rPr lang="en-ID" b="1" dirty="0" err="1"/>
              <a:t>melihat</a:t>
            </a:r>
            <a:r>
              <a:rPr lang="en-ID" b="1" dirty="0"/>
              <a:t> </a:t>
            </a:r>
            <a:r>
              <a:rPr lang="en-ID" b="1" dirty="0" err="1"/>
              <a:t>seluruh</a:t>
            </a:r>
            <a:r>
              <a:rPr lang="en-ID" b="1" dirty="0"/>
              <a:t> </a:t>
            </a:r>
            <a:r>
              <a:rPr lang="en-ID" b="1" dirty="0" err="1"/>
              <a:t>rencana</a:t>
            </a:r>
            <a:r>
              <a:rPr lang="en-ID" b="1" dirty="0"/>
              <a:t> Allah.</a:t>
            </a:r>
            <a:endParaRPr lang="en-ID" dirty="0"/>
          </a:p>
          <a:p>
            <a:endParaRPr lang="en-ID" b="1" dirty="0"/>
          </a:p>
          <a:p>
            <a:r>
              <a:rPr lang="en-ID" b="1" dirty="0"/>
              <a:t>Inti </a:t>
            </a:r>
            <a:r>
              <a:rPr lang="en-ID" b="1" dirty="0" err="1"/>
              <a:t>Pesan</a:t>
            </a:r>
            <a:endParaRPr lang="en-ID" b="1" dirty="0"/>
          </a:p>
          <a:p>
            <a:r>
              <a:rPr lang="en-ID" b="1" dirty="0"/>
              <a:t>Ketika </a:t>
            </a:r>
            <a:r>
              <a:rPr lang="en-ID" b="1" dirty="0" err="1"/>
              <a:t>harapan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tampak</a:t>
            </a:r>
            <a:r>
              <a:rPr lang="en-ID" b="1" dirty="0"/>
              <a:t> </a:t>
            </a:r>
            <a:r>
              <a:rPr lang="en-ID" b="1" dirty="0" err="1"/>
              <a:t>mati</a:t>
            </a:r>
            <a:r>
              <a:rPr lang="en-ID" b="1" dirty="0"/>
              <a:t>, Allah </a:t>
            </a:r>
            <a:r>
              <a:rPr lang="en-ID" b="1" dirty="0" err="1"/>
              <a:t>mungkin</a:t>
            </a:r>
            <a:r>
              <a:rPr lang="en-ID" b="1" dirty="0"/>
              <a:t> </a:t>
            </a:r>
            <a:r>
              <a:rPr lang="en-ID" b="1" dirty="0" err="1"/>
              <a:t>sedang</a:t>
            </a:r>
            <a:r>
              <a:rPr lang="en-ID" b="1" dirty="0"/>
              <a:t> </a:t>
            </a:r>
            <a:r>
              <a:rPr lang="en-ID" b="1" dirty="0" err="1"/>
              <a:t>menggenapi</a:t>
            </a:r>
            <a:r>
              <a:rPr lang="en-ID" b="1" dirty="0"/>
              <a:t> </a:t>
            </a:r>
            <a:r>
              <a:rPr lang="en-ID" b="1" dirty="0" err="1"/>
              <a:t>sesuatu</a:t>
            </a:r>
            <a:r>
              <a:rPr lang="en-ID" b="1" dirty="0"/>
              <a:t> yang </a:t>
            </a:r>
            <a:r>
              <a:rPr lang="en-ID" b="1" dirty="0" err="1"/>
              <a:t>jauh</a:t>
            </a:r>
            <a:r>
              <a:rPr lang="en-ID" b="1" dirty="0"/>
              <a:t>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 </a:t>
            </a:r>
            <a:r>
              <a:rPr lang="en-ID" b="1" dirty="0" err="1"/>
              <a:t>daripada</a:t>
            </a:r>
            <a:r>
              <a:rPr lang="en-ID" b="1" dirty="0"/>
              <a:t> yang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bayangkan</a:t>
            </a:r>
            <a:r>
              <a:rPr lang="en-ID" b="1" dirty="0"/>
              <a:t>.</a:t>
            </a:r>
            <a:endParaRPr lang="en-ID" dirty="0"/>
          </a:p>
          <a:p>
            <a:r>
              <a:rPr lang="en-ID" dirty="0"/>
              <a:t>Lukas 24:21 </a:t>
            </a:r>
            <a:r>
              <a:rPr lang="en-ID" dirty="0" err="1"/>
              <a:t>mengingatkan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bergantung</a:t>
            </a:r>
            <a:r>
              <a:rPr lang="en-ID" b="1" dirty="0"/>
              <a:t> pada </a:t>
            </a:r>
            <a:r>
              <a:rPr lang="en-ID" b="1" dirty="0" err="1"/>
              <a:t>apa</a:t>
            </a:r>
            <a:r>
              <a:rPr lang="en-ID" b="1" dirty="0"/>
              <a:t> yang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lihat</a:t>
            </a:r>
            <a:r>
              <a:rPr lang="en-ID" b="1" dirty="0"/>
              <a:t> </a:t>
            </a: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pada </a:t>
            </a:r>
            <a:r>
              <a:rPr lang="en-ID" b="1" dirty="0" err="1"/>
              <a:t>keyakinan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Allah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bekerja</a:t>
            </a:r>
            <a:r>
              <a:rPr lang="en-ID" b="1" dirty="0"/>
              <a:t> </a:t>
            </a:r>
            <a:r>
              <a:rPr lang="en-ID" b="1" dirty="0" err="1"/>
              <a:t>bahkan</a:t>
            </a:r>
            <a:r>
              <a:rPr lang="en-ID" b="1" dirty="0"/>
              <a:t> </a:t>
            </a:r>
            <a:r>
              <a:rPr lang="en-ID" b="1" dirty="0" err="1"/>
              <a:t>ketika</a:t>
            </a:r>
            <a:r>
              <a:rPr lang="en-ID" b="1" dirty="0"/>
              <a:t> </a:t>
            </a:r>
            <a:r>
              <a:rPr lang="en-ID" b="1" dirty="0" err="1"/>
              <a:t>harapan</a:t>
            </a:r>
            <a:r>
              <a:rPr lang="en-ID" b="1" dirty="0"/>
              <a:t> </a:t>
            </a:r>
            <a:r>
              <a:rPr lang="en-ID" b="1" dirty="0" err="1"/>
              <a:t>tampaknya</a:t>
            </a:r>
            <a:r>
              <a:rPr lang="en-ID" b="1" dirty="0"/>
              <a:t>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terkubur</a:t>
            </a:r>
            <a:r>
              <a:rPr lang="en-ID" b="1" dirty="0"/>
              <a:t>.</a:t>
            </a:r>
            <a:endParaRPr lang="en-ID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Roma 8:18</a:t>
            </a:r>
            <a:endParaRPr lang="en-ID" dirty="0"/>
          </a:p>
          <a:p>
            <a:r>
              <a:rPr lang="en-ID" i="1" dirty="0"/>
              <a:t>"</a:t>
            </a:r>
            <a:r>
              <a:rPr lang="en-ID" i="1" dirty="0" err="1"/>
              <a:t>Sebab</a:t>
            </a:r>
            <a:r>
              <a:rPr lang="en-ID" i="1" dirty="0"/>
              <a:t> </a:t>
            </a:r>
            <a:r>
              <a:rPr lang="en-ID" i="1" dirty="0" err="1"/>
              <a:t>aku</a:t>
            </a:r>
            <a:r>
              <a:rPr lang="en-ID" i="1" dirty="0"/>
              <a:t> </a:t>
            </a:r>
            <a:r>
              <a:rPr lang="en-ID" i="1" dirty="0" err="1"/>
              <a:t>yakin</a:t>
            </a:r>
            <a:r>
              <a:rPr lang="en-ID" i="1" dirty="0"/>
              <a:t>, </a:t>
            </a:r>
            <a:r>
              <a:rPr lang="en-ID" i="1" dirty="0" err="1"/>
              <a:t>bahwa</a:t>
            </a:r>
            <a:r>
              <a:rPr lang="en-ID" i="1" dirty="0"/>
              <a:t> </a:t>
            </a:r>
            <a:r>
              <a:rPr lang="en-ID" i="1" dirty="0" err="1"/>
              <a:t>penderitaan</a:t>
            </a:r>
            <a:r>
              <a:rPr lang="en-ID" i="1" dirty="0"/>
              <a:t> zaman </a:t>
            </a:r>
            <a:r>
              <a:rPr lang="en-ID" i="1" dirty="0" err="1"/>
              <a:t>sekarang</a:t>
            </a:r>
            <a:r>
              <a:rPr lang="en-ID" i="1" dirty="0"/>
              <a:t> </a:t>
            </a:r>
            <a:r>
              <a:rPr lang="en-ID" i="1" dirty="0" err="1"/>
              <a:t>ini</a:t>
            </a:r>
            <a:r>
              <a:rPr lang="en-ID" i="1" dirty="0"/>
              <a:t> </a:t>
            </a:r>
            <a:r>
              <a:rPr lang="en-ID" i="1" dirty="0" err="1"/>
              <a:t>tidak</a:t>
            </a:r>
            <a:r>
              <a:rPr lang="en-ID" i="1" dirty="0"/>
              <a:t> </a:t>
            </a:r>
            <a:r>
              <a:rPr lang="en-ID" i="1" dirty="0" err="1"/>
              <a:t>dapat</a:t>
            </a:r>
            <a:r>
              <a:rPr lang="en-ID" i="1" dirty="0"/>
              <a:t> </a:t>
            </a:r>
            <a:r>
              <a:rPr lang="en-ID" i="1" dirty="0" err="1"/>
              <a:t>dibandingkan</a:t>
            </a:r>
            <a:r>
              <a:rPr lang="en-ID" i="1" dirty="0"/>
              <a:t> </a:t>
            </a:r>
            <a:r>
              <a:rPr lang="en-ID" i="1" dirty="0" err="1"/>
              <a:t>dengan</a:t>
            </a:r>
            <a:r>
              <a:rPr lang="en-ID" i="1" dirty="0"/>
              <a:t> </a:t>
            </a:r>
            <a:r>
              <a:rPr lang="en-ID" i="1" dirty="0" err="1"/>
              <a:t>kemuliaan</a:t>
            </a:r>
            <a:r>
              <a:rPr lang="en-ID" i="1" dirty="0"/>
              <a:t> yang </a:t>
            </a:r>
            <a:r>
              <a:rPr lang="en-ID" i="1" dirty="0" err="1"/>
              <a:t>akan</a:t>
            </a:r>
            <a:r>
              <a:rPr lang="en-ID" i="1" dirty="0"/>
              <a:t> </a:t>
            </a:r>
            <a:r>
              <a:rPr lang="en-ID" i="1" dirty="0" err="1"/>
              <a:t>dinyatakan</a:t>
            </a:r>
            <a:r>
              <a:rPr lang="en-ID" i="1" dirty="0"/>
              <a:t> </a:t>
            </a:r>
            <a:r>
              <a:rPr lang="en-ID" i="1" dirty="0" err="1"/>
              <a:t>kepada</a:t>
            </a:r>
            <a:r>
              <a:rPr lang="en-ID" i="1" dirty="0"/>
              <a:t> </a:t>
            </a:r>
            <a:r>
              <a:rPr lang="en-ID" i="1" dirty="0" err="1"/>
              <a:t>kita</a:t>
            </a:r>
            <a:r>
              <a:rPr lang="en-ID" i="1" dirty="0"/>
              <a:t>."</a:t>
            </a:r>
            <a:r>
              <a:rPr lang="en-ID" dirty="0"/>
              <a:t> (TB)</a:t>
            </a:r>
          </a:p>
          <a:p>
            <a:endParaRPr lang="en-ID" b="1" dirty="0"/>
          </a:p>
          <a:p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Singkat</a:t>
            </a:r>
            <a:endParaRPr lang="en-ID" b="1" dirty="0"/>
          </a:p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ayat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Paulus </a:t>
            </a:r>
            <a:r>
              <a:rPr lang="en-ID" dirty="0" err="1"/>
              <a:t>membandingkan</a:t>
            </a:r>
            <a:r>
              <a:rPr lang="en-ID" dirty="0"/>
              <a:t> </a:t>
            </a:r>
            <a:r>
              <a:rPr lang="en-ID" b="1" dirty="0" err="1"/>
              <a:t>penderitaan</a:t>
            </a:r>
            <a:r>
              <a:rPr lang="en-ID" b="1" dirty="0"/>
              <a:t> </a:t>
            </a:r>
            <a:r>
              <a:rPr lang="en-ID" b="1" dirty="0" err="1"/>
              <a:t>sementara</a:t>
            </a:r>
            <a:r>
              <a:rPr lang="en-ID" dirty="0"/>
              <a:t> yang </a:t>
            </a:r>
            <a:r>
              <a:rPr lang="en-ID" dirty="0" err="1"/>
              <a:t>dialami</a:t>
            </a:r>
            <a:r>
              <a:rPr lang="en-ID" dirty="0"/>
              <a:t> orang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b="1" dirty="0" err="1"/>
              <a:t>kemuliaan</a:t>
            </a:r>
            <a:r>
              <a:rPr lang="en-ID" b="1" dirty="0"/>
              <a:t> </a:t>
            </a:r>
            <a:r>
              <a:rPr lang="en-ID" b="1" dirty="0" err="1"/>
              <a:t>kekal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Allah pada masa </a:t>
            </a:r>
            <a:r>
              <a:rPr lang="en-ID" dirty="0" err="1"/>
              <a:t>depan</a:t>
            </a:r>
            <a:r>
              <a:rPr lang="en-ID" dirty="0"/>
              <a:t>. Paulus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meremehkan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;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penganiayaan</a:t>
            </a:r>
            <a:r>
              <a:rPr lang="en-ID" dirty="0"/>
              <a:t>, </a:t>
            </a:r>
            <a:r>
              <a:rPr lang="en-ID" dirty="0" err="1"/>
              <a:t>penjara</a:t>
            </a:r>
            <a:r>
              <a:rPr lang="en-ID" dirty="0"/>
              <a:t>, </a:t>
            </a:r>
            <a:r>
              <a:rPr lang="en-ID" dirty="0" err="1"/>
              <a:t>kelaparan</a:t>
            </a:r>
            <a:r>
              <a:rPr lang="en-ID" dirty="0"/>
              <a:t>, dan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kesukaran</a:t>
            </a:r>
            <a:r>
              <a:rPr lang="en-ID" dirty="0"/>
              <a:t>. </a:t>
            </a:r>
            <a:r>
              <a:rPr lang="en-ID" dirty="0" err="1"/>
              <a:t>Namun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semuanya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perspektif</a:t>
            </a:r>
            <a:r>
              <a:rPr lang="en-ID" dirty="0"/>
              <a:t> </a:t>
            </a:r>
            <a:r>
              <a:rPr lang="en-ID" dirty="0" err="1"/>
              <a:t>kekekalan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 err="1"/>
              <a:t>Poin-Poin</a:t>
            </a:r>
            <a:r>
              <a:rPr lang="en-ID" b="1" dirty="0"/>
              <a:t> </a:t>
            </a:r>
            <a:r>
              <a:rPr lang="en-ID" b="1" dirty="0" err="1"/>
              <a:t>Penting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Penderitaan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nyata</a:t>
            </a:r>
            <a:br>
              <a:rPr lang="en-ID" dirty="0"/>
            </a:br>
            <a:r>
              <a:rPr lang="en-ID" dirty="0"/>
              <a:t>Paulus </a:t>
            </a:r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orang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, </a:t>
            </a:r>
            <a:r>
              <a:rPr lang="en-ID" dirty="0" err="1"/>
              <a:t>kesedihan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pengorbanan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2. </a:t>
            </a:r>
            <a:r>
              <a:rPr lang="en-ID" b="1" dirty="0" err="1"/>
              <a:t>Penderitaan</a:t>
            </a:r>
            <a:r>
              <a:rPr lang="en-ID" b="1" dirty="0"/>
              <a:t> </a:t>
            </a:r>
            <a:r>
              <a:rPr lang="en-ID" b="1" dirty="0" err="1"/>
              <a:t>bersifat</a:t>
            </a:r>
            <a:r>
              <a:rPr lang="en-ID" b="1" dirty="0"/>
              <a:t> </a:t>
            </a:r>
            <a:r>
              <a:rPr lang="en-ID" b="1" dirty="0" err="1"/>
              <a:t>sementara</a:t>
            </a:r>
            <a:br>
              <a:rPr lang="en-ID" dirty="0"/>
            </a:br>
            <a:r>
              <a:rPr lang="en-ID" dirty="0"/>
              <a:t>Apa pun yang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alami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batas </a:t>
            </a:r>
            <a:r>
              <a:rPr lang="en-ID" dirty="0" err="1"/>
              <a:t>waktu</a:t>
            </a:r>
            <a:r>
              <a:rPr lang="en-ID" dirty="0"/>
              <a:t>.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 </a:t>
            </a:r>
            <a:r>
              <a:rPr lang="en-ID" dirty="0" err="1"/>
              <a:t>selamanya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3. </a:t>
            </a:r>
            <a:r>
              <a:rPr lang="en-ID" b="1" dirty="0" err="1"/>
              <a:t>Kemuliaan</a:t>
            </a:r>
            <a:r>
              <a:rPr lang="en-ID" b="1" dirty="0"/>
              <a:t> yang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datang</a:t>
            </a:r>
            <a:r>
              <a:rPr lang="en-ID" b="1" dirty="0"/>
              <a:t> </a:t>
            </a:r>
            <a:r>
              <a:rPr lang="en-ID" b="1" dirty="0" err="1"/>
              <a:t>jauh</a:t>
            </a:r>
            <a:r>
              <a:rPr lang="en-ID" b="1" dirty="0"/>
              <a:t>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br>
              <a:rPr lang="en-ID" dirty="0"/>
            </a:br>
            <a:r>
              <a:rPr lang="en-ID" dirty="0"/>
              <a:t>Paulus </a:t>
            </a:r>
            <a:r>
              <a:rPr lang="en-ID" dirty="0" err="1"/>
              <a:t>mengatakan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sukacita</a:t>
            </a:r>
            <a:r>
              <a:rPr lang="en-ID" dirty="0"/>
              <a:t>,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kekal</a:t>
            </a:r>
            <a:r>
              <a:rPr lang="en-ID" dirty="0"/>
              <a:t>, dan </a:t>
            </a:r>
            <a:r>
              <a:rPr lang="en-ID" dirty="0" err="1"/>
              <a:t>persekutuan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Allah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dinikmati</a:t>
            </a:r>
            <a:r>
              <a:rPr lang="en-ID" dirty="0"/>
              <a:t> oleh </a:t>
            </a:r>
            <a:r>
              <a:rPr lang="en-ID" dirty="0" err="1"/>
              <a:t>umat</a:t>
            </a:r>
            <a:r>
              <a:rPr lang="en-ID" dirty="0"/>
              <a:t>-Nya.</a:t>
            </a:r>
          </a:p>
          <a:p>
            <a:endParaRPr lang="en-ID" b="1" dirty="0"/>
          </a:p>
          <a:p>
            <a:r>
              <a:rPr lang="en-ID" b="1" dirty="0"/>
              <a:t>4. </a:t>
            </a:r>
            <a:r>
              <a:rPr lang="en-ID" b="1" dirty="0" err="1"/>
              <a:t>Pandangan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melihat</a:t>
            </a:r>
            <a:r>
              <a:rPr lang="en-ID" b="1" dirty="0"/>
              <a:t> </a:t>
            </a:r>
            <a:r>
              <a:rPr lang="en-ID" b="1" dirty="0" err="1"/>
              <a:t>melampaui</a:t>
            </a:r>
            <a:r>
              <a:rPr lang="en-ID" b="1" dirty="0"/>
              <a:t> masa </a:t>
            </a:r>
            <a:r>
              <a:rPr lang="en-ID" b="1" dirty="0" err="1"/>
              <a:t>kini</a:t>
            </a:r>
            <a:br>
              <a:rPr lang="en-ID" dirty="0"/>
            </a:br>
            <a:r>
              <a:rPr lang="en-ID" dirty="0"/>
              <a:t>Orang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dipanggil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pada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juga pada </a:t>
            </a:r>
            <a:r>
              <a:rPr lang="en-ID" dirty="0" err="1"/>
              <a:t>janji</a:t>
            </a:r>
            <a:r>
              <a:rPr lang="en-ID" dirty="0"/>
              <a:t> Allah </a:t>
            </a:r>
            <a:r>
              <a:rPr lang="en-ID" dirty="0" err="1"/>
              <a:t>tentang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 err="1"/>
              <a:t>Aplikasi</a:t>
            </a:r>
            <a:r>
              <a:rPr lang="en-ID" b="1" dirty="0"/>
              <a:t> Rohani</a:t>
            </a:r>
          </a:p>
          <a:p>
            <a:r>
              <a:rPr lang="en-ID" dirty="0"/>
              <a:t>Ketika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, </a:t>
            </a:r>
            <a:r>
              <a:rPr lang="en-ID" dirty="0" err="1"/>
              <a:t>penganiayaan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pergumulan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Roma 8:18 </a:t>
            </a:r>
            <a:r>
              <a:rPr lang="en-ID" dirty="0" err="1"/>
              <a:t>mengingatkan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 </a:t>
            </a:r>
            <a:r>
              <a:rPr lang="en-ID" dirty="0" err="1"/>
              <a:t>bukanlah</a:t>
            </a:r>
            <a:r>
              <a:rPr lang="en-ID" dirty="0"/>
              <a:t> </a:t>
            </a:r>
            <a:r>
              <a:rPr lang="en-ID" dirty="0" err="1"/>
              <a:t>bab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cerita</a:t>
            </a:r>
            <a:r>
              <a:rPr lang="en-ID" dirty="0"/>
              <a:t> orang </a:t>
            </a:r>
            <a:r>
              <a:rPr lang="en-ID" dirty="0" err="1"/>
              <a:t>percaya</a:t>
            </a:r>
            <a:r>
              <a:rPr lang="en-ID" dirty="0"/>
              <a:t>. Allah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dirty="0" err="1"/>
              <a:t>kemuliaan</a:t>
            </a:r>
            <a:r>
              <a:rPr lang="en-ID" dirty="0"/>
              <a:t> yang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melampaui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yang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alami</a:t>
            </a:r>
            <a:r>
              <a:rPr lang="en-ID" dirty="0"/>
              <a:t> </a:t>
            </a:r>
            <a:r>
              <a:rPr lang="en-ID" dirty="0" err="1"/>
              <a:t>sekarang</a:t>
            </a:r>
            <a:r>
              <a:rPr lang="en-ID" dirty="0"/>
              <a:t>.</a:t>
            </a:r>
          </a:p>
          <a:p>
            <a:endParaRPr lang="en-ID" b="1" dirty="0"/>
          </a:p>
          <a:p>
            <a:r>
              <a:rPr lang="en-ID" b="1" dirty="0"/>
              <a:t>Inti </a:t>
            </a:r>
            <a:r>
              <a:rPr lang="en-ID" b="1" dirty="0" err="1"/>
              <a:t>Pesan</a:t>
            </a:r>
            <a:endParaRPr lang="en-ID" b="1" dirty="0"/>
          </a:p>
          <a:p>
            <a:r>
              <a:rPr lang="en-ID" b="1" dirty="0" err="1"/>
              <a:t>Penderitaan</a:t>
            </a:r>
            <a:r>
              <a:rPr lang="en-ID" b="1" dirty="0"/>
              <a:t> </a:t>
            </a:r>
            <a:r>
              <a:rPr lang="en-ID" b="1" dirty="0" err="1"/>
              <a:t>saat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bersifat</a:t>
            </a:r>
            <a:r>
              <a:rPr lang="en-ID" b="1" dirty="0"/>
              <a:t> </a:t>
            </a:r>
            <a:r>
              <a:rPr lang="en-ID" b="1" dirty="0" err="1"/>
              <a:t>sementara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kemuliaan</a:t>
            </a:r>
            <a:r>
              <a:rPr lang="en-ID" b="1" dirty="0"/>
              <a:t> yang </a:t>
            </a:r>
            <a:r>
              <a:rPr lang="en-ID" b="1" dirty="0" err="1"/>
              <a:t>dijanjikan</a:t>
            </a:r>
            <a:r>
              <a:rPr lang="en-ID" b="1" dirty="0"/>
              <a:t> Allah </a:t>
            </a:r>
            <a:r>
              <a:rPr lang="en-ID" b="1" dirty="0" err="1"/>
              <a:t>bersifat</a:t>
            </a:r>
            <a:r>
              <a:rPr lang="en-ID" b="1" dirty="0"/>
              <a:t> </a:t>
            </a:r>
            <a:r>
              <a:rPr lang="en-ID" b="1" dirty="0" err="1"/>
              <a:t>kekal</a:t>
            </a:r>
            <a:r>
              <a:rPr lang="en-ID" b="1" dirty="0"/>
              <a:t>.</a:t>
            </a:r>
            <a:endParaRPr lang="en-ID" dirty="0"/>
          </a:p>
          <a:p>
            <a:endParaRPr lang="en-ID" dirty="0"/>
          </a:p>
          <a:p>
            <a:r>
              <a:rPr lang="en-ID" dirty="0"/>
              <a:t>Bagi orang Kristen yang </a:t>
            </a:r>
            <a:r>
              <a:rPr lang="en-ID" dirty="0" err="1"/>
              <a:t>menantikan</a:t>
            </a:r>
            <a:r>
              <a:rPr lang="en-ID" dirty="0"/>
              <a:t> </a:t>
            </a:r>
            <a:r>
              <a:rPr lang="en-ID" dirty="0" err="1"/>
              <a:t>kedatangan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, </a:t>
            </a:r>
            <a:r>
              <a:rPr lang="en-ID" dirty="0" err="1"/>
              <a:t>ayat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pengharapan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b="1" dirty="0" err="1"/>
              <a:t>setiap</a:t>
            </a:r>
            <a:r>
              <a:rPr lang="en-ID" b="1" dirty="0"/>
              <a:t> air </a:t>
            </a:r>
            <a:r>
              <a:rPr lang="en-ID" b="1" dirty="0" err="1"/>
              <a:t>mata</a:t>
            </a:r>
            <a:r>
              <a:rPr lang="en-ID" b="1" dirty="0"/>
              <a:t>, </a:t>
            </a:r>
            <a:r>
              <a:rPr lang="en-ID" b="1" dirty="0" err="1"/>
              <a:t>pengorbanan</a:t>
            </a:r>
            <a:r>
              <a:rPr lang="en-ID" b="1" dirty="0"/>
              <a:t>, dan </a:t>
            </a:r>
            <a:r>
              <a:rPr lang="en-ID" b="1" dirty="0" err="1"/>
              <a:t>kesetiaan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Tuhan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digantikan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sukacita</a:t>
            </a:r>
            <a:r>
              <a:rPr lang="en-ID" b="1" dirty="0"/>
              <a:t> yang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berkesudahan</a:t>
            </a:r>
            <a:r>
              <a:rPr lang="en-ID" b="1" dirty="0"/>
              <a:t> </a:t>
            </a:r>
            <a:r>
              <a:rPr lang="en-ID" b="1" dirty="0" err="1"/>
              <a:t>ketika</a:t>
            </a:r>
            <a:r>
              <a:rPr lang="en-ID" b="1" dirty="0"/>
              <a:t> 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datang</a:t>
            </a:r>
            <a:r>
              <a:rPr lang="en-ID" b="1" dirty="0"/>
              <a:t> </a:t>
            </a:r>
            <a:r>
              <a:rPr lang="en-ID" b="1" dirty="0" err="1"/>
              <a:t>kembali</a:t>
            </a:r>
            <a:r>
              <a:rPr lang="en-ID" b="1" dirty="0"/>
              <a:t> dan </a:t>
            </a:r>
            <a:r>
              <a:rPr lang="en-ID" b="1" dirty="0" err="1"/>
              <a:t>memulihkan</a:t>
            </a:r>
            <a:r>
              <a:rPr lang="en-ID" b="1" dirty="0"/>
              <a:t> </a:t>
            </a:r>
            <a:r>
              <a:rPr lang="en-ID" b="1" dirty="0" err="1"/>
              <a:t>segala</a:t>
            </a:r>
            <a:r>
              <a:rPr lang="en-ID" b="1" dirty="0"/>
              <a:t> </a:t>
            </a:r>
            <a:r>
              <a:rPr lang="en-ID" b="1" dirty="0" err="1"/>
              <a:t>sesuatu</a:t>
            </a:r>
            <a:r>
              <a:rPr lang="en-ID" b="1" dirty="0"/>
              <a:t>.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96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161876"/>
            <a:ext cx="5110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5">
                    <a:lumMod val="50000"/>
                  </a:schemeClr>
                </a:solidFill>
              </a:rPr>
              <a:t>KEMUNDURAN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176433" y="1640724"/>
            <a:ext cx="154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Lesson 11 for June 13, 2026</a:t>
            </a: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588376" y="660606"/>
            <a:ext cx="9120017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latin typeface="Constantia" panose="02030602050306030303" pitchFamily="18" charset="0"/>
              </a:rPr>
              <a:t>“</a:t>
            </a:r>
            <a:r>
              <a:rPr lang="en-US" sz="2300" b="1" dirty="0">
                <a:latin typeface="Constantia" panose="02030602050306030303" pitchFamily="18" charset="0"/>
              </a:rPr>
              <a:t>Di </a:t>
            </a:r>
            <a:r>
              <a:rPr lang="en-US" sz="2300" b="1" dirty="0" err="1">
                <a:latin typeface="Constantia" panose="02030602050306030303" pitchFamily="18" charset="0"/>
              </a:rPr>
              <a:t>dalam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pengalaman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semua</a:t>
            </a:r>
            <a:r>
              <a:rPr lang="en-US" sz="2300" b="1" dirty="0">
                <a:latin typeface="Constantia" panose="02030602050306030303" pitchFamily="18" charset="0"/>
              </a:rPr>
              <a:t> orang </a:t>
            </a:r>
            <a:r>
              <a:rPr lang="en-US" sz="2300" b="1" dirty="0" err="1">
                <a:latin typeface="Constantia" panose="02030602050306030303" pitchFamily="18" charset="0"/>
              </a:rPr>
              <a:t>ada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masanya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terjadi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kekecewaan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menusuk</a:t>
            </a:r>
            <a:r>
              <a:rPr lang="en-US" sz="2300" b="1" dirty="0">
                <a:latin typeface="Constantia" panose="02030602050306030303" pitchFamily="18" charset="0"/>
              </a:rPr>
              <a:t> dan </a:t>
            </a:r>
            <a:r>
              <a:rPr lang="en-US" sz="2300" b="1" dirty="0" err="1">
                <a:latin typeface="Constantia" panose="02030602050306030303" pitchFamily="18" charset="0"/>
              </a:rPr>
              <a:t>tawar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hati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sama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sekali</a:t>
            </a:r>
            <a:r>
              <a:rPr lang="en-US" sz="2300" b="1" dirty="0">
                <a:latin typeface="Constantia" panose="02030602050306030303" pitchFamily="18" charset="0"/>
              </a:rPr>
              <a:t>--</a:t>
            </a:r>
            <a:r>
              <a:rPr lang="en-US" sz="2300" b="1" dirty="0" err="1">
                <a:latin typeface="Constantia" panose="02030602050306030303" pitchFamily="18" charset="0"/>
              </a:rPr>
              <a:t>hari-hari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bila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kesusahan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menimpa</a:t>
            </a:r>
            <a:r>
              <a:rPr lang="en-US" sz="2300" b="1" dirty="0">
                <a:latin typeface="Constantia" panose="02030602050306030303" pitchFamily="18" charset="0"/>
              </a:rPr>
              <a:t>, dan </a:t>
            </a:r>
            <a:r>
              <a:rPr lang="en-US" sz="2300" b="1" dirty="0" err="1">
                <a:latin typeface="Constantia" panose="02030602050306030303" pitchFamily="18" charset="0"/>
              </a:rPr>
              <a:t>sukar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untuk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percaya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bahwa</a:t>
            </a:r>
            <a:r>
              <a:rPr lang="en-US" sz="2300" b="1" dirty="0">
                <a:latin typeface="Constantia" panose="02030602050306030303" pitchFamily="18" charset="0"/>
              </a:rPr>
              <a:t> Allah </a:t>
            </a:r>
            <a:r>
              <a:rPr lang="en-US" sz="2300" b="1" dirty="0" err="1">
                <a:latin typeface="Constantia" panose="02030602050306030303" pitchFamily="18" charset="0"/>
              </a:rPr>
              <a:t>masih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tetap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menaruh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belas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kasihan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kepada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anak</a:t>
            </a:r>
            <a:r>
              <a:rPr lang="en-US" sz="2300" b="1" dirty="0">
                <a:latin typeface="Constantia" panose="02030602050306030303" pitchFamily="18" charset="0"/>
              </a:rPr>
              <a:t>-</a:t>
            </a:r>
            <a:r>
              <a:rPr lang="en-US" sz="2300" b="1" dirty="0" err="1">
                <a:latin typeface="Constantia" panose="02030602050306030303" pitchFamily="18" charset="0"/>
              </a:rPr>
              <a:t>anak</a:t>
            </a:r>
            <a:r>
              <a:rPr lang="en-US" sz="2300" b="1" dirty="0">
                <a:latin typeface="Constantia" panose="02030602050306030303" pitchFamily="18" charset="0"/>
              </a:rPr>
              <a:t>-Nya yang </a:t>
            </a:r>
            <a:r>
              <a:rPr lang="en-US" sz="2300" b="1" dirty="0" err="1">
                <a:latin typeface="Constantia" panose="02030602050306030303" pitchFamily="18" charset="0"/>
              </a:rPr>
              <a:t>terlahir</a:t>
            </a:r>
            <a:r>
              <a:rPr lang="en-US" sz="2300" b="1" dirty="0">
                <a:latin typeface="Constantia" panose="02030602050306030303" pitchFamily="18" charset="0"/>
              </a:rPr>
              <a:t> di </a:t>
            </a:r>
            <a:r>
              <a:rPr lang="en-US" sz="2300" b="1" dirty="0" err="1">
                <a:latin typeface="Constantia" panose="02030602050306030303" pitchFamily="18" charset="0"/>
              </a:rPr>
              <a:t>atas</a:t>
            </a:r>
            <a:r>
              <a:rPr lang="en-US" sz="2300" b="1" dirty="0">
                <a:latin typeface="Constantia" panose="02030602050306030303" pitchFamily="18" charset="0"/>
              </a:rPr>
              <a:t> dunia; </a:t>
            </a:r>
            <a:r>
              <a:rPr lang="en-US" sz="2300" b="1" dirty="0" err="1">
                <a:latin typeface="Constantia" panose="02030602050306030303" pitchFamily="18" charset="0"/>
              </a:rPr>
              <a:t>hari-hari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bila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kesusahan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menggoda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jiwa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sampai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tampaknya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maut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merenggut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nyawa</a:t>
            </a:r>
            <a:r>
              <a:rPr lang="en-US" sz="2300" b="1" dirty="0">
                <a:latin typeface="Constantia" panose="02030602050306030303" pitchFamily="18" charset="0"/>
              </a:rPr>
              <a:t>. Maka </a:t>
            </a:r>
            <a:r>
              <a:rPr lang="en-US" sz="2300" b="1" dirty="0" err="1">
                <a:latin typeface="Constantia" panose="02030602050306030303" pitchFamily="18" charset="0"/>
              </a:rPr>
              <a:t>dalam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keadaan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demikian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banyaklah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kehilangan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pegangan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mereka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kepada</a:t>
            </a:r>
            <a:r>
              <a:rPr lang="en-US" sz="2300" b="1" dirty="0">
                <a:latin typeface="Constantia" panose="02030602050306030303" pitchFamily="18" charset="0"/>
              </a:rPr>
              <a:t> Allah </a:t>
            </a:r>
            <a:r>
              <a:rPr lang="en-US" sz="2300" b="1" dirty="0" err="1">
                <a:latin typeface="Constantia" panose="02030602050306030303" pitchFamily="18" charset="0"/>
              </a:rPr>
              <a:t>sehingga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menjadi</a:t>
            </a:r>
            <a:r>
              <a:rPr lang="en-US" sz="2300" b="1" dirty="0">
                <a:latin typeface="Constantia" panose="02030602050306030303" pitchFamily="18" charset="0"/>
              </a:rPr>
              <a:t> hamba </a:t>
            </a:r>
            <a:r>
              <a:rPr lang="en-US" sz="2300" b="1" dirty="0" err="1">
                <a:latin typeface="Constantia" panose="02030602050306030303" pitchFamily="18" charset="0"/>
              </a:rPr>
              <a:t>kebimbangan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perhambaan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ketidakpercayaan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-US" sz="2300" b="1" dirty="0" err="1">
                <a:latin typeface="Constantia" panose="02030602050306030303" pitchFamily="18" charset="0"/>
              </a:rPr>
              <a:t>Dapatkah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kita</a:t>
            </a:r>
            <a:r>
              <a:rPr lang="en-US" sz="2300" b="1" dirty="0">
                <a:latin typeface="Constantia" panose="02030602050306030303" pitchFamily="18" charset="0"/>
              </a:rPr>
              <a:t> pada </a:t>
            </a:r>
            <a:r>
              <a:rPr lang="en-US" sz="2300" b="1" dirty="0" err="1">
                <a:latin typeface="Constantia" panose="02030602050306030303" pitchFamily="18" charset="0"/>
              </a:rPr>
              <a:t>saat-saat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begini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dengan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pandangan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rohani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mengerti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jaminan-jaminan</a:t>
            </a:r>
            <a:r>
              <a:rPr lang="en-US" sz="2300" b="1" dirty="0">
                <a:latin typeface="Constantia" panose="02030602050306030303" pitchFamily="18" charset="0"/>
              </a:rPr>
              <a:t> Allah? Kita </a:t>
            </a:r>
            <a:r>
              <a:rPr lang="en-US" sz="2300" b="1" dirty="0" err="1">
                <a:latin typeface="Constantia" panose="02030602050306030303" pitchFamily="18" charset="0"/>
              </a:rPr>
              <a:t>harus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melihat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malaikat-malaikat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berusaha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menyelamatkan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kita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dari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diri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kita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sendiri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bergumul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untuk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menanamkan</a:t>
            </a:r>
            <a:r>
              <a:rPr lang="en-US" sz="2300" b="1" dirty="0">
                <a:latin typeface="Constantia" panose="02030602050306030303" pitchFamily="18" charset="0"/>
              </a:rPr>
              <a:t> kaki </a:t>
            </a:r>
            <a:r>
              <a:rPr lang="en-US" sz="2300" b="1" dirty="0" err="1">
                <a:latin typeface="Constantia" panose="02030602050306030303" pitchFamily="18" charset="0"/>
              </a:rPr>
              <a:t>kita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atas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suatu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landasan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lebih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kukuh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daripada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bukit-bukit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kekal</a:t>
            </a:r>
            <a:r>
              <a:rPr lang="en-US" sz="2300" b="1" dirty="0">
                <a:latin typeface="Constantia" panose="02030602050306030303" pitchFamily="18" charset="0"/>
              </a:rPr>
              <a:t>, dan </a:t>
            </a:r>
            <a:r>
              <a:rPr lang="en-US" sz="2300" b="1" dirty="0" err="1">
                <a:latin typeface="Constantia" panose="02030602050306030303" pitchFamily="18" charset="0"/>
              </a:rPr>
              <a:t>iman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baru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hidup</a:t>
            </a:r>
            <a:r>
              <a:rPr lang="en-US" sz="2300" b="1" dirty="0">
                <a:latin typeface="Constantia" panose="02030602050306030303" pitchFamily="18" charset="0"/>
              </a:rPr>
              <a:t> yang </a:t>
            </a:r>
            <a:r>
              <a:rPr lang="en-US" sz="2300" b="1" dirty="0" err="1">
                <a:latin typeface="Constantia" panose="02030602050306030303" pitchFamily="18" charset="0"/>
              </a:rPr>
              <a:t>baru</a:t>
            </a:r>
            <a:r>
              <a:rPr lang="en-US" sz="2300" b="1" dirty="0">
                <a:latin typeface="Constantia" panose="02030602050306030303" pitchFamily="18" charset="0"/>
              </a:rPr>
              <a:t>, yang </a:t>
            </a:r>
            <a:r>
              <a:rPr lang="en-US" sz="2300" b="1" dirty="0" err="1">
                <a:latin typeface="Constantia" panose="02030602050306030303" pitchFamily="18" charset="0"/>
              </a:rPr>
              <a:t>akan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memancar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sekarang</a:t>
            </a:r>
            <a:r>
              <a:rPr lang="en-US" sz="2300" b="1" dirty="0">
                <a:latin typeface="Constantia" panose="02030602050306030303" pitchFamily="18" charset="0"/>
              </a:rPr>
              <a:t>. </a:t>
            </a:r>
            <a:r>
              <a:rPr lang="en" sz="23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297671" y="6043227"/>
            <a:ext cx="322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(Prophets and Kings, pg. 163)</a:t>
            </a:r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128015" y="-14838"/>
            <a:ext cx="6463283" cy="30008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bukan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hanya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saja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Kita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malah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bermegah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juga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kesengsaraan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karena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bahwa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kesengsaraan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menimbulkan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ketekunan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dan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ketekunan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menimbulkan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uji dan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tahan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uji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menimbulkan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pengharapan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Dan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pengharapan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mengecewakan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karena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kasih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Allah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dicurahkan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dalam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oleh Roh Kudus yang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dikaruniakan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21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lang="es-ES" sz="2100" b="1" dirty="0">
                <a:solidFill>
                  <a:srgbClr val="15608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(Roma 5:3–5)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343985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58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Kita </a:t>
            </a:r>
            <a:r>
              <a:rPr lang="en-ID" sz="2000" b="1" dirty="0" err="1"/>
              <a:t>hidup</a:t>
            </a:r>
            <a:r>
              <a:rPr lang="en-ID" sz="2000" b="1" dirty="0"/>
              <a:t> di dunia yang </a:t>
            </a:r>
            <a:r>
              <a:rPr lang="en-ID" sz="2000" b="1" dirty="0" err="1"/>
              <a:t>penuh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dosa dan </a:t>
            </a:r>
            <a:r>
              <a:rPr lang="en-ID" sz="2000" b="1" dirty="0" err="1"/>
              <a:t>penderitaan</a:t>
            </a:r>
            <a:r>
              <a:rPr lang="en-ID" sz="2000" b="1" dirty="0"/>
              <a:t>. Pada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saat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kesulitan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mempertanyakan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Allah.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1976" y="139568"/>
            <a:ext cx="420761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9321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Kita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mempelajari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beberapa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tokoh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Alkitab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menanggapi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situasi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merugikan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serta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teladan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menolong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menghadapi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keadaan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serupa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0" y="1113560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i-FI" sz="2000" b="1" dirty="0">
                <a:solidFill>
                  <a:prstClr val="black"/>
                </a:solidFill>
              </a:rPr>
              <a:t>Bagaimana kita bereaksi terhadap kemunduran ini?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295648" y="0"/>
            <a:ext cx="889635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en" sz="44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</a:rPr>
              <a:t>BADAI KEHIDUPAN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Lalu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mengamuklah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taufan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sangat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dahsyat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ombak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menyembur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masuk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perahu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sehingga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perahu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mulai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penuh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air.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(Markus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2949713" y="1382811"/>
            <a:ext cx="9242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Menyeberangi</a:t>
            </a:r>
            <a:r>
              <a:rPr lang="en-ID" sz="2000" b="1" dirty="0"/>
              <a:t> Danau Galilea pada </a:t>
            </a:r>
            <a:r>
              <a:rPr lang="en-ID" sz="2000" b="1" dirty="0" err="1"/>
              <a:t>tengah</a:t>
            </a:r>
            <a:r>
              <a:rPr lang="en-ID" sz="2000" b="1" dirty="0"/>
              <a:t> </a:t>
            </a:r>
            <a:r>
              <a:rPr lang="en-ID" sz="2000" b="1" dirty="0" err="1"/>
              <a:t>malam</a:t>
            </a:r>
            <a:r>
              <a:rPr lang="en-ID" sz="2000" b="1" dirty="0"/>
              <a:t>, </a:t>
            </a:r>
            <a:r>
              <a:rPr lang="en-ID" sz="2000" b="1" dirty="0" err="1"/>
              <a:t>bahkan</a:t>
            </a:r>
            <a:r>
              <a:rPr lang="en-ID" sz="2000" b="1" dirty="0"/>
              <a:t> di </a:t>
            </a:r>
            <a:r>
              <a:rPr lang="en-ID" sz="2000" b="1" dirty="0" err="1"/>
              <a:t>tengah</a:t>
            </a:r>
            <a:r>
              <a:rPr lang="en-ID" sz="2000" b="1" dirty="0"/>
              <a:t> </a:t>
            </a:r>
            <a:r>
              <a:rPr lang="en-ID" sz="2000" b="1" dirty="0" err="1"/>
              <a:t>badai</a:t>
            </a:r>
            <a:r>
              <a:rPr lang="en-ID" sz="2000" b="1" dirty="0"/>
              <a:t>, </a:t>
            </a:r>
            <a:r>
              <a:rPr lang="en-ID" sz="2000" b="1" dirty="0" err="1"/>
              <a:t>bukanlah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baru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Petrus, Andreas, </a:t>
            </a:r>
            <a:r>
              <a:rPr lang="en-ID" sz="2000" b="1" dirty="0" err="1"/>
              <a:t>Yakobus</a:t>
            </a:r>
            <a:r>
              <a:rPr lang="en-ID" sz="2000" b="1" dirty="0"/>
              <a:t>, dan Yohanes, yang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nelayan</a:t>
            </a:r>
            <a:r>
              <a:rPr lang="en-ID" sz="2000" b="1" dirty="0"/>
              <a:t> </a:t>
            </a:r>
            <a:r>
              <a:rPr lang="en-ID" sz="2000" b="1" dirty="0" err="1"/>
              <a:t>berpengalaman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2619552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2619551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2949714" y="3893244"/>
            <a:ext cx="6656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juga </a:t>
            </a:r>
            <a:r>
              <a:rPr lang="en-ID" sz="2000" b="1" dirty="0" err="1"/>
              <a:t>mengalami</a:t>
            </a:r>
            <a:r>
              <a:rPr lang="en-ID" sz="2000" b="1" dirty="0"/>
              <a:t> </a:t>
            </a:r>
            <a:r>
              <a:rPr lang="en-ID" sz="2000" b="1" dirty="0" err="1"/>
              <a:t>berbagai</a:t>
            </a:r>
            <a:r>
              <a:rPr lang="en-ID" sz="2000" b="1" dirty="0"/>
              <a:t> </a:t>
            </a:r>
            <a:r>
              <a:rPr lang="en-ID" sz="2000" b="1" dirty="0" err="1"/>
              <a:t>badai</a:t>
            </a:r>
            <a:r>
              <a:rPr lang="en-ID" sz="2000" b="1" dirty="0"/>
              <a:t>. Kita </a:t>
            </a:r>
            <a:r>
              <a:rPr lang="en-ID" sz="2000" b="1" dirty="0" err="1"/>
              <a:t>memohon</a:t>
            </a:r>
            <a:r>
              <a:rPr lang="en-ID" sz="2000" b="1" dirty="0"/>
              <a:t> </a:t>
            </a:r>
            <a:r>
              <a:rPr lang="en-ID" sz="2000" b="1" dirty="0" err="1"/>
              <a:t>pertolongan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seolah-olah</a:t>
            </a:r>
            <a:r>
              <a:rPr lang="en-ID" sz="2000" b="1" dirty="0"/>
              <a:t> Dia </a:t>
            </a:r>
            <a:r>
              <a:rPr lang="en-ID" sz="2000" b="1" dirty="0" err="1"/>
              <a:t>sedang</a:t>
            </a:r>
            <a:r>
              <a:rPr lang="en-ID" sz="2000" b="1" dirty="0"/>
              <a:t> </a:t>
            </a:r>
            <a:r>
              <a:rPr lang="en-ID" sz="2000" b="1" dirty="0" err="1"/>
              <a:t>tidur</a:t>
            </a:r>
            <a:r>
              <a:rPr lang="en-ID" sz="2000" b="1" dirty="0"/>
              <a:t>. Kita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merasakan</a:t>
            </a:r>
            <a:r>
              <a:rPr lang="en-ID" sz="2000" b="1" dirty="0"/>
              <a:t> </a:t>
            </a:r>
            <a:r>
              <a:rPr lang="en-ID" sz="2000" b="1" dirty="0" err="1"/>
              <a:t>kehadiran</a:t>
            </a:r>
            <a:r>
              <a:rPr lang="en-ID" sz="2000" b="1" dirty="0"/>
              <a:t>-Nya. </a:t>
            </a:r>
            <a:r>
              <a:rPr lang="en-ID" sz="2000" b="1" dirty="0" err="1"/>
              <a:t>Namun</a:t>
            </a:r>
            <a:r>
              <a:rPr lang="en-ID" sz="2000" b="1" dirty="0"/>
              <a:t>, Dia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di sana.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994" y="3615099"/>
            <a:ext cx="2255132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2949713" y="2340631"/>
            <a:ext cx="92756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badai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menerjang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Angin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menerjang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ombak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memenuhi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perahu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air dan </a:t>
            </a:r>
            <a:r>
              <a:rPr lang="en-ID" sz="2000" b="1" dirty="0" err="1">
                <a:solidFill>
                  <a:prstClr val="black"/>
                </a:solidFill>
              </a:rPr>
              <a:t>mengancam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nyawa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. Saat </a:t>
            </a:r>
            <a:r>
              <a:rPr lang="en-ID" sz="2000" b="1" dirty="0" err="1">
                <a:solidFill>
                  <a:prstClr val="black"/>
                </a:solidFill>
              </a:rPr>
              <a:t>itulah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sadar</a:t>
            </a:r>
            <a:r>
              <a:rPr lang="en-ID" sz="2000" b="1" dirty="0">
                <a:solidFill>
                  <a:prstClr val="black"/>
                </a:solidFill>
              </a:rPr>
              <a:t>...Di </a:t>
            </a:r>
            <a:r>
              <a:rPr lang="en-ID" sz="2000" b="1" dirty="0" err="1">
                <a:solidFill>
                  <a:prstClr val="black"/>
                </a:solidFill>
              </a:rPr>
              <a:t>manakah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? </a:t>
            </a:r>
            <a:r>
              <a:rPr lang="en-ID" sz="2000" b="1" dirty="0" err="1">
                <a:solidFill>
                  <a:prstClr val="black"/>
                </a:solidFill>
              </a:rPr>
              <a:t>Apakah</a:t>
            </a:r>
            <a:r>
              <a:rPr lang="en-ID" sz="2000" b="1" dirty="0">
                <a:solidFill>
                  <a:prstClr val="black"/>
                </a:solidFill>
              </a:rPr>
              <a:t> Dia </a:t>
            </a:r>
            <a:r>
              <a:rPr lang="en-ID" sz="2000" b="1" dirty="0" err="1">
                <a:solidFill>
                  <a:prstClr val="black"/>
                </a:solidFill>
              </a:rPr>
              <a:t>sedang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tidur</a:t>
            </a:r>
            <a:r>
              <a:rPr lang="en-ID" sz="2000" b="1" dirty="0">
                <a:solidFill>
                  <a:prstClr val="black"/>
                </a:solidFill>
              </a:rPr>
              <a:t>? </a:t>
            </a:r>
            <a:r>
              <a:rPr lang="en-ID" sz="2000" b="1" dirty="0" err="1">
                <a:solidFill>
                  <a:prstClr val="black"/>
                </a:solidFill>
              </a:rPr>
              <a:t>Mengapa</a:t>
            </a:r>
            <a:r>
              <a:rPr lang="en-ID" sz="2000" b="1" dirty="0">
                <a:solidFill>
                  <a:prstClr val="black"/>
                </a:solidFill>
              </a:rPr>
              <a:t> Dia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menolong</a:t>
            </a:r>
            <a:r>
              <a:rPr lang="en-ID" sz="2000" b="1" dirty="0">
                <a:solidFill>
                  <a:prstClr val="black"/>
                </a:solidFill>
              </a:rPr>
              <a:t> kami? </a:t>
            </a:r>
            <a:r>
              <a:rPr lang="en-ID" sz="2000" b="1" dirty="0" err="1">
                <a:solidFill>
                  <a:prstClr val="black"/>
                </a:solidFill>
              </a:rPr>
              <a:t>Tidakkah</a:t>
            </a:r>
            <a:r>
              <a:rPr lang="en-ID" sz="2000" b="1" dirty="0">
                <a:solidFill>
                  <a:prstClr val="black"/>
                </a:solidFill>
              </a:rPr>
              <a:t> Dia </a:t>
            </a:r>
            <a:r>
              <a:rPr lang="en-ID" sz="2000" b="1" dirty="0" err="1">
                <a:solidFill>
                  <a:prstClr val="black"/>
                </a:solidFill>
              </a:rPr>
              <a:t>peduli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apa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terjadi</a:t>
            </a:r>
            <a:r>
              <a:rPr lang="en-ID" sz="2000" b="1" dirty="0">
                <a:solidFill>
                  <a:prstClr val="black"/>
                </a:solidFill>
              </a:rPr>
              <a:t> pada kami? (Markus 4:35–38).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2949713" y="5172615"/>
            <a:ext cx="68442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Tunggulah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Dia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menegur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badai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berkata</a:t>
            </a:r>
            <a:r>
              <a:rPr lang="en-ID" sz="2000" b="1" dirty="0">
                <a:solidFill>
                  <a:prstClr val="black"/>
                </a:solidFill>
              </a:rPr>
              <a:t>: “</a:t>
            </a:r>
            <a:r>
              <a:rPr lang="en-ID" sz="2000" b="1" dirty="0" err="1">
                <a:solidFill>
                  <a:prstClr val="black"/>
                </a:solidFill>
              </a:rPr>
              <a:t>Diam</a:t>
            </a:r>
            <a:r>
              <a:rPr lang="en-ID" sz="2000" b="1" dirty="0">
                <a:solidFill>
                  <a:prstClr val="black"/>
                </a:solidFill>
              </a:rPr>
              <a:t>! </a:t>
            </a:r>
            <a:r>
              <a:rPr lang="en-ID" sz="2000" b="1" dirty="0" err="1">
                <a:solidFill>
                  <a:prstClr val="black"/>
                </a:solidFill>
              </a:rPr>
              <a:t>Tenanglah</a:t>
            </a:r>
            <a:r>
              <a:rPr lang="en-ID" sz="2000" b="1" dirty="0">
                <a:solidFill>
                  <a:prstClr val="black"/>
                </a:solidFill>
              </a:rPr>
              <a:t>!” (Markus 4:39). Dia </a:t>
            </a:r>
            <a:r>
              <a:rPr lang="en-ID" sz="2000" b="1" dirty="0" err="1">
                <a:solidFill>
                  <a:prstClr val="black"/>
                </a:solidFill>
              </a:rPr>
              <a:t>sungguh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peduli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(1 Petrus 5:7). Dia </a:t>
            </a:r>
            <a:r>
              <a:rPr lang="en-ID" sz="2000" b="1" dirty="0" err="1">
                <a:solidFill>
                  <a:prstClr val="black"/>
                </a:solidFill>
              </a:rPr>
              <a:t>sanggup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meredakan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badai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 Dan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Dia </a:t>
            </a:r>
            <a:r>
              <a:rPr lang="en-ID" sz="2000" b="1" dirty="0" err="1">
                <a:solidFill>
                  <a:prstClr val="black"/>
                </a:solidFill>
              </a:rPr>
              <a:t>melakukannya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jangan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lupa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memuji</a:t>
            </a:r>
            <a:r>
              <a:rPr lang="en-ID" sz="2000" b="1" dirty="0">
                <a:solidFill>
                  <a:prstClr val="black"/>
                </a:solidFill>
              </a:rPr>
              <a:t>-Nya (Markus 4:40–41).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BERBAGAI PENYAKIT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629628"/>
            <a:ext cx="8852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katanya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"Asal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kujamah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saja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jubah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-Nya,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sembuh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(Markus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-1" y="1190225"/>
            <a:ext cx="9617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Menderita</a:t>
            </a:r>
            <a:r>
              <a:rPr lang="en-ID" sz="2000" b="1" dirty="0"/>
              <a:t> </a:t>
            </a:r>
            <a:r>
              <a:rPr lang="en-ID" sz="2000" b="1" dirty="0" err="1"/>
              <a:t>pendarahan</a:t>
            </a:r>
            <a:r>
              <a:rPr lang="en-ID" sz="2000" b="1" dirty="0"/>
              <a:t> </a:t>
            </a:r>
            <a:r>
              <a:rPr lang="en-ID" sz="2000" b="1" dirty="0" err="1"/>
              <a:t>selama</a:t>
            </a:r>
            <a:r>
              <a:rPr lang="en-ID" sz="2000" b="1" dirty="0"/>
              <a:t> dua </a:t>
            </a:r>
            <a:r>
              <a:rPr lang="en-ID" sz="2000" b="1" dirty="0" err="1"/>
              <a:t>belas</a:t>
            </a:r>
            <a:r>
              <a:rPr lang="en-ID" sz="2000" b="1" dirty="0"/>
              <a:t> </a:t>
            </a:r>
            <a:r>
              <a:rPr lang="en-ID" sz="2000" b="1" dirty="0" err="1"/>
              <a:t>tahun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menemukan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</a:t>
            </a:r>
            <a:r>
              <a:rPr lang="en-ID" sz="2000" b="1" dirty="0" err="1"/>
              <a:t>tabib</a:t>
            </a:r>
            <a:r>
              <a:rPr lang="en-ID" sz="2000" b="1" dirty="0"/>
              <a:t> pun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menyembuhkannya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perempuan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jatuh</a:t>
            </a:r>
            <a:r>
              <a:rPr lang="en-ID" sz="2000" b="1" dirty="0"/>
              <a:t> miskin dan </a:t>
            </a:r>
            <a:r>
              <a:rPr lang="en-ID" sz="2000" b="1" dirty="0" err="1"/>
              <a:t>kehilangan</a:t>
            </a:r>
            <a:r>
              <a:rPr lang="en-ID" sz="2000" b="1" dirty="0"/>
              <a:t> </a:t>
            </a:r>
            <a:r>
              <a:rPr lang="en-ID" sz="2000" b="1" dirty="0" err="1"/>
              <a:t>harapan</a:t>
            </a:r>
            <a:r>
              <a:rPr lang="en-ID" sz="2000" b="1" dirty="0"/>
              <a:t> (Markus 5:25–26). Saat </a:t>
            </a:r>
            <a:r>
              <a:rPr lang="en-ID" sz="2000" b="1" dirty="0" err="1"/>
              <a:t>ini</a:t>
            </a:r>
            <a:r>
              <a:rPr lang="en-ID" sz="2000" b="1" dirty="0"/>
              <a:t>, di </a:t>
            </a:r>
            <a:r>
              <a:rPr lang="en-ID" sz="2000" b="1" dirty="0" err="1"/>
              <a:t>beberapa</a:t>
            </a:r>
            <a:r>
              <a:rPr lang="en-ID" sz="2000" b="1" dirty="0"/>
              <a:t> negara yang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jaminan</a:t>
            </a:r>
            <a:r>
              <a:rPr lang="en-ID" sz="2000" b="1" dirty="0"/>
              <a:t> </a:t>
            </a:r>
            <a:r>
              <a:rPr lang="en-ID" sz="2000" b="1" dirty="0" err="1"/>
              <a:t>kesehatan</a:t>
            </a:r>
            <a:r>
              <a:rPr lang="en-ID" sz="2000" b="1" dirty="0"/>
              <a:t> gratis, </a:t>
            </a:r>
            <a:r>
              <a:rPr lang="en-ID" sz="2000" b="1" dirty="0" err="1"/>
              <a:t>kisah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kenyataan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33032"/>
            <a:ext cx="3763225" cy="2786758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4765" y="152575"/>
            <a:ext cx="1984560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360" y="2724150"/>
            <a:ext cx="1920965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69" y="2466718"/>
            <a:ext cx="57079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Bagaimanapun</a:t>
            </a:r>
            <a:r>
              <a:rPr lang="en-ID" sz="2000" b="1" dirty="0"/>
              <a:t> juga,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situasi</a:t>
            </a:r>
            <a:r>
              <a:rPr lang="en-ID" sz="2000" b="1" dirty="0"/>
              <a:t> di mana </a:t>
            </a:r>
            <a:r>
              <a:rPr lang="en-ID" sz="2000" b="1" dirty="0" err="1"/>
              <a:t>penyakit</a:t>
            </a:r>
            <a:r>
              <a:rPr lang="en-ID" sz="2000" b="1" dirty="0"/>
              <a:t> </a:t>
            </a:r>
            <a:r>
              <a:rPr lang="en-ID" sz="2000" b="1" dirty="0" err="1"/>
              <a:t>seolah-olah</a:t>
            </a:r>
            <a:r>
              <a:rPr lang="en-ID" sz="2000" b="1" dirty="0"/>
              <a:t> </a:t>
            </a:r>
            <a:r>
              <a:rPr lang="en-ID" sz="2000" b="1" dirty="0" err="1"/>
              <a:t>memenjarakan</a:t>
            </a:r>
            <a:r>
              <a:rPr lang="en-ID" sz="2000" b="1" dirty="0"/>
              <a:t> dan </a:t>
            </a:r>
            <a:r>
              <a:rPr lang="en-ID" sz="2000" b="1" dirty="0" err="1"/>
              <a:t>menghimpit</a:t>
            </a:r>
            <a:r>
              <a:rPr lang="en-ID" sz="2000" b="1" dirty="0"/>
              <a:t>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,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</a:t>
            </a:r>
            <a:r>
              <a:rPr lang="en-ID" sz="2000" b="1" dirty="0" err="1"/>
              <a:t>kelegaan</a:t>
            </a:r>
            <a:r>
              <a:rPr lang="en-ID" sz="2000" b="1" dirty="0"/>
              <a:t> yang </a:t>
            </a:r>
            <a:r>
              <a:rPr lang="en-ID" sz="2000" b="1" dirty="0" err="1"/>
              <a:t>terlihat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803230"/>
            <a:ext cx="61266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Apa pun </a:t>
            </a:r>
            <a:r>
              <a:rPr lang="en-ID" sz="2000" b="1" dirty="0" err="1">
                <a:solidFill>
                  <a:prstClr val="black"/>
                </a:solidFill>
              </a:rPr>
              <a:t>caranya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mengundang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menyerahkan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semua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beban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kekhawatiran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-Nya (Matius 11:28–30).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8" y="4592140"/>
            <a:ext cx="6093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Kita </a:t>
            </a:r>
            <a:r>
              <a:rPr lang="en-ID" sz="2000" b="1" dirty="0" err="1">
                <a:solidFill>
                  <a:prstClr val="black"/>
                </a:solidFill>
              </a:rPr>
              <a:t>perlu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percaya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memakai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dokter-dokter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terampil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menyembuhkan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melakukan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mukjizat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langsung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8" y="3677809"/>
            <a:ext cx="6236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Perempuan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melihat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solusi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masalahnya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imannya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menyelamatkannya</a:t>
            </a:r>
            <a:r>
              <a:rPr lang="en-ID" sz="2000" b="1" dirty="0">
                <a:solidFill>
                  <a:prstClr val="black"/>
                </a:solidFill>
              </a:rPr>
              <a:t> (Markus 5:27–29).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-48125"/>
            <a:ext cx="72623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BERBAGAI BENCANA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Juga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sesudah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kulit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tubuhku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sangat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rusak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tanpa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dagingku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pun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melihat</a:t>
            </a:r>
            <a:r>
              <a:rPr lang="en-US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Allah,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(Ayub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3" y="1230026"/>
            <a:ext cx="7262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Perang, </a:t>
            </a:r>
            <a:r>
              <a:rPr lang="en-ID" sz="2000" b="1" dirty="0" err="1"/>
              <a:t>kekerasan</a:t>
            </a:r>
            <a:r>
              <a:rPr lang="en-ID" sz="2000" b="1" dirty="0"/>
              <a:t>, dan </a:t>
            </a:r>
            <a:r>
              <a:rPr lang="en-ID" sz="2000" b="1" dirty="0" err="1"/>
              <a:t>bencana</a:t>
            </a:r>
            <a:r>
              <a:rPr lang="en-ID" sz="2000" b="1" dirty="0"/>
              <a:t> </a:t>
            </a:r>
            <a:r>
              <a:rPr lang="en-ID" sz="2000" b="1" dirty="0" err="1"/>
              <a:t>alam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drastis</a:t>
            </a:r>
            <a:r>
              <a:rPr lang="en-ID" sz="2000" b="1" dirty="0"/>
              <a:t> </a:t>
            </a:r>
            <a:r>
              <a:rPr lang="en-ID" sz="2000" b="1" dirty="0" err="1"/>
              <a:t>mengubah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Ayub (Ayub 1:13–19). Kita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mengalami</a:t>
            </a:r>
            <a:r>
              <a:rPr lang="en-ID" sz="2000" b="1" dirty="0"/>
              <a:t> </a:t>
            </a:r>
            <a:r>
              <a:rPr lang="en-ID" sz="2000" b="1" dirty="0" err="1"/>
              <a:t>bencana</a:t>
            </a:r>
            <a:r>
              <a:rPr lang="en-ID" sz="2000" b="1" dirty="0"/>
              <a:t>, </a:t>
            </a:r>
            <a:r>
              <a:rPr lang="en-ID" sz="2000" b="1" dirty="0" err="1"/>
              <a:t>baik</a:t>
            </a:r>
            <a:r>
              <a:rPr lang="en-ID" sz="2000" b="1" dirty="0"/>
              <a:t> </a:t>
            </a:r>
            <a:r>
              <a:rPr lang="en-ID" sz="2000" b="1" dirty="0" err="1"/>
              <a:t>bencana</a:t>
            </a:r>
            <a:r>
              <a:rPr lang="en-ID" sz="2000" b="1" dirty="0"/>
              <a:t> </a:t>
            </a:r>
            <a:r>
              <a:rPr lang="en-ID" sz="2000" b="1" dirty="0" err="1"/>
              <a:t>alam</a:t>
            </a:r>
            <a:r>
              <a:rPr lang="en-ID" sz="2000" b="1" dirty="0"/>
              <a:t> </a:t>
            </a:r>
            <a:r>
              <a:rPr lang="en-ID" sz="2000" b="1" dirty="0" err="1"/>
              <a:t>maupun</a:t>
            </a:r>
            <a:r>
              <a:rPr lang="en-ID" sz="2000" b="1" dirty="0"/>
              <a:t> yang </a:t>
            </a:r>
            <a:r>
              <a:rPr lang="en-ID" sz="2000" b="1" dirty="0" err="1"/>
              <a:t>disebabkan</a:t>
            </a:r>
            <a:r>
              <a:rPr lang="en-ID" sz="2000" b="1" dirty="0"/>
              <a:t> oleh </a:t>
            </a:r>
            <a:r>
              <a:rPr lang="en-ID" sz="2000" b="1" dirty="0" err="1"/>
              <a:t>kejahatan</a:t>
            </a:r>
            <a:r>
              <a:rPr lang="en-ID" sz="2000" b="1" dirty="0"/>
              <a:t> yang </a:t>
            </a:r>
            <a:r>
              <a:rPr lang="en-ID" sz="2000" b="1" dirty="0" err="1"/>
              <a:t>merajalela</a:t>
            </a:r>
            <a:r>
              <a:rPr lang="en-ID" sz="2000" b="1" dirty="0"/>
              <a:t> di dunia </a:t>
            </a:r>
            <a:r>
              <a:rPr lang="en-ID" sz="2000" b="1" dirty="0" err="1"/>
              <a:t>ini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993976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750758"/>
            <a:ext cx="5579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Jika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tawar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,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melihat</a:t>
            </a:r>
            <a:r>
              <a:rPr lang="en-ID" b="1" dirty="0"/>
              <a:t> </a:t>
            </a:r>
            <a:r>
              <a:rPr lang="en-ID" b="1" dirty="0" err="1"/>
              <a:t>bahwa</a:t>
            </a:r>
            <a:r>
              <a:rPr lang="en-ID" b="1" dirty="0"/>
              <a:t> </a:t>
            </a:r>
            <a:r>
              <a:rPr lang="en-ID" b="1" dirty="0" err="1"/>
              <a:t>bahkan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pencobaan</a:t>
            </a:r>
            <a:r>
              <a:rPr lang="en-ID" b="1" dirty="0"/>
              <a:t> yang paling </a:t>
            </a:r>
            <a:r>
              <a:rPr lang="en-ID" b="1" dirty="0" err="1"/>
              <a:t>berat</a:t>
            </a:r>
            <a:r>
              <a:rPr lang="en-ID" b="1" dirty="0"/>
              <a:t> </a:t>
            </a:r>
            <a:r>
              <a:rPr lang="en-ID" b="1" dirty="0" err="1"/>
              <a:t>sekalipun</a:t>
            </a:r>
            <a:r>
              <a:rPr lang="en-ID" b="1" dirty="0"/>
              <a:t>, Allah </a:t>
            </a:r>
            <a:r>
              <a:rPr lang="en-ID" b="1" dirty="0" err="1"/>
              <a:t>selalu</a:t>
            </a:r>
            <a:r>
              <a:rPr lang="en-ID" b="1" dirty="0"/>
              <a:t> </a:t>
            </a:r>
            <a:r>
              <a:rPr lang="en-ID" b="1" dirty="0" err="1"/>
              <a:t>hadir</a:t>
            </a:r>
            <a:r>
              <a:rPr lang="en-ID" b="1" dirty="0"/>
              <a:t>. Dia </a:t>
            </a:r>
            <a:r>
              <a:rPr lang="en-ID" b="1" dirty="0" err="1"/>
              <a:t>mengasihi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dan </a:t>
            </a:r>
            <a:r>
              <a:rPr lang="en-ID" b="1" dirty="0" err="1"/>
              <a:t>menguatkan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sehingga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memperoleh</a:t>
            </a:r>
            <a:r>
              <a:rPr lang="en-ID" b="1" dirty="0"/>
              <a:t> </a:t>
            </a:r>
            <a:r>
              <a:rPr lang="en-ID" b="1" dirty="0" err="1"/>
              <a:t>kekuatan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kelemahan</a:t>
            </a:r>
            <a:r>
              <a:rPr lang="en-ID" b="1" dirty="0"/>
              <a:t>, </a:t>
            </a:r>
            <a:r>
              <a:rPr lang="en-ID" b="1" dirty="0" err="1"/>
              <a:t>keberanian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keputusasaan</a:t>
            </a:r>
            <a:r>
              <a:rPr lang="en-ID" b="1" dirty="0"/>
              <a:t>, dan </a:t>
            </a:r>
            <a:r>
              <a:rPr lang="en-ID" b="1" dirty="0" err="1"/>
              <a:t>pengharapan</a:t>
            </a:r>
            <a:r>
              <a:rPr lang="en-ID" b="1" dirty="0"/>
              <a:t> di </a:t>
            </a:r>
            <a:r>
              <a:rPr lang="en-ID" b="1" dirty="0" err="1"/>
              <a:t>tengah</a:t>
            </a:r>
            <a:r>
              <a:rPr lang="en-ID" b="1" dirty="0"/>
              <a:t> </a:t>
            </a:r>
            <a:r>
              <a:rPr lang="en-ID" b="1" dirty="0" err="1"/>
              <a:t>bencana</a:t>
            </a:r>
            <a:r>
              <a:rPr lang="en-ID" b="1" dirty="0"/>
              <a:t> (Yoel 3:10; Roma 5:3–5).</a:t>
            </a:r>
            <a:endParaRPr lang="en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bereaksi</a:t>
            </a:r>
            <a:r>
              <a:rPr lang="en-ID" sz="2000" b="1" dirty="0">
                <a:solidFill>
                  <a:prstClr val="black"/>
                </a:solidFill>
              </a:rPr>
              <a:t>? </a:t>
            </a: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Ayub </a:t>
            </a:r>
            <a:r>
              <a:rPr lang="en-ID" sz="2000" b="1" dirty="0" err="1">
                <a:solidFill>
                  <a:prstClr val="black"/>
                </a:solidFill>
              </a:rPr>
              <a:t>bereaksi</a:t>
            </a:r>
            <a:r>
              <a:rPr lang="en-ID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648468"/>
            <a:ext cx="5579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b="1" dirty="0">
                <a:solidFill>
                  <a:prstClr val="black"/>
                </a:solidFill>
              </a:rPr>
              <a:t>Jika </a:t>
            </a:r>
            <a:r>
              <a:rPr lang="en-ID" b="1" dirty="0" err="1">
                <a:solidFill>
                  <a:prstClr val="black"/>
                </a:solidFill>
              </a:rPr>
              <a:t>saat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ini</a:t>
            </a:r>
            <a:r>
              <a:rPr lang="en-ID" b="1" dirty="0">
                <a:solidFill>
                  <a:prstClr val="black"/>
                </a:solidFill>
              </a:rPr>
              <a:t> Anda </a:t>
            </a:r>
            <a:r>
              <a:rPr lang="en-ID" b="1" dirty="0" err="1">
                <a:solidFill>
                  <a:prstClr val="black"/>
                </a:solidFill>
              </a:rPr>
              <a:t>sedang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melewati</a:t>
            </a:r>
            <a:r>
              <a:rPr lang="en-ID" b="1" dirty="0">
                <a:solidFill>
                  <a:prstClr val="black"/>
                </a:solidFill>
              </a:rPr>
              <a:t> masa-masa yang </a:t>
            </a:r>
            <a:r>
              <a:rPr lang="en-ID" b="1" dirty="0" err="1">
                <a:solidFill>
                  <a:prstClr val="black"/>
                </a:solidFill>
              </a:rPr>
              <a:t>sulit</a:t>
            </a:r>
            <a:r>
              <a:rPr lang="en-ID" b="1" dirty="0">
                <a:solidFill>
                  <a:prstClr val="black"/>
                </a:solidFill>
              </a:rPr>
              <a:t>, </a:t>
            </a:r>
            <a:r>
              <a:rPr lang="en-ID" b="1" dirty="0" err="1">
                <a:solidFill>
                  <a:prstClr val="black"/>
                </a:solidFill>
              </a:rPr>
              <a:t>renungkanlah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bahwa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kasih</a:t>
            </a:r>
            <a:r>
              <a:rPr lang="en-ID" b="1" dirty="0">
                <a:solidFill>
                  <a:prstClr val="black"/>
                </a:solidFill>
              </a:rPr>
              <a:t> dan </a:t>
            </a:r>
            <a:r>
              <a:rPr lang="en-ID" b="1" dirty="0" err="1">
                <a:solidFill>
                  <a:prstClr val="black"/>
                </a:solidFill>
              </a:rPr>
              <a:t>pemeliharaan</a:t>
            </a:r>
            <a:r>
              <a:rPr lang="en-ID" b="1" dirty="0">
                <a:solidFill>
                  <a:prstClr val="black"/>
                </a:solidFill>
              </a:rPr>
              <a:t> Allah </a:t>
            </a:r>
            <a:r>
              <a:rPr lang="en-ID" b="1" dirty="0" err="1">
                <a:solidFill>
                  <a:prstClr val="black"/>
                </a:solidFill>
              </a:rPr>
              <a:t>bagi</a:t>
            </a:r>
            <a:r>
              <a:rPr lang="en-ID" b="1" dirty="0">
                <a:solidFill>
                  <a:prstClr val="black"/>
                </a:solidFill>
              </a:rPr>
              <a:t> Anda </a:t>
            </a:r>
            <a:r>
              <a:rPr lang="en-ID" b="1" dirty="0" err="1">
                <a:solidFill>
                  <a:prstClr val="black"/>
                </a:solidFill>
              </a:rPr>
              <a:t>adalah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hal</a:t>
            </a:r>
            <a:r>
              <a:rPr lang="en-ID" b="1" dirty="0">
                <a:solidFill>
                  <a:prstClr val="black"/>
                </a:solidFill>
              </a:rPr>
              <a:t> yang paling </a:t>
            </a:r>
            <a:r>
              <a:rPr lang="en-ID" b="1" dirty="0" err="1">
                <a:solidFill>
                  <a:prstClr val="black"/>
                </a:solidFill>
              </a:rPr>
              <a:t>aman</a:t>
            </a:r>
            <a:r>
              <a:rPr lang="en-ID" b="1" dirty="0">
                <a:solidFill>
                  <a:prstClr val="black"/>
                </a:solidFill>
              </a:rPr>
              <a:t> dan paling </a:t>
            </a:r>
            <a:r>
              <a:rPr lang="en-ID" b="1" dirty="0" err="1">
                <a:solidFill>
                  <a:prstClr val="black"/>
                </a:solidFill>
              </a:rPr>
              <a:t>teguh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dalam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hidup</a:t>
            </a:r>
            <a:r>
              <a:rPr lang="en-ID" b="1" dirty="0">
                <a:solidFill>
                  <a:prstClr val="black"/>
                </a:solidFill>
              </a:rPr>
              <a:t> Anda.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0" y="-10417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KEKECEWAAN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345209" y="514124"/>
            <a:ext cx="11597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Padahal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kami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dahulu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mengharapkan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bahwa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Dialah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datang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untuk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membebaskan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bangsa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 Israel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…” (Lukas 24:21a)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900" b="1" dirty="0" err="1"/>
              <a:t>Perspektif</a:t>
            </a:r>
            <a:r>
              <a:rPr lang="en-ID" sz="1900" b="1" dirty="0"/>
              <a:t>: </a:t>
            </a:r>
            <a:r>
              <a:rPr lang="en-ID" sz="1900" b="1" dirty="0" err="1"/>
              <a:t>Yesus</a:t>
            </a:r>
            <a:r>
              <a:rPr lang="en-ID" sz="1900" b="1" dirty="0"/>
              <a:t> </a:t>
            </a:r>
            <a:r>
              <a:rPr lang="en-ID" sz="1900" b="1" dirty="0" err="1"/>
              <a:t>adalah</a:t>
            </a:r>
            <a:r>
              <a:rPr lang="en-ID" sz="1900" b="1" dirty="0"/>
              <a:t> Mesias yang </a:t>
            </a:r>
            <a:r>
              <a:rPr lang="en-ID" sz="1900" b="1" dirty="0" err="1"/>
              <a:t>akan</a:t>
            </a:r>
            <a:r>
              <a:rPr lang="en-ID" sz="1900" b="1" dirty="0"/>
              <a:t> </a:t>
            </a:r>
            <a:r>
              <a:rPr lang="en-ID" sz="1900" b="1" dirty="0" err="1"/>
              <a:t>menebus</a:t>
            </a:r>
            <a:r>
              <a:rPr lang="en-ID" sz="1900" b="1" dirty="0"/>
              <a:t> Israel. </a:t>
            </a:r>
            <a:r>
              <a:rPr lang="en-ID" sz="1900" b="1" dirty="0" err="1"/>
              <a:t>Kenyataannya</a:t>
            </a:r>
            <a:r>
              <a:rPr lang="en-ID" sz="1900" b="1" dirty="0"/>
              <a:t>: Dia </a:t>
            </a:r>
            <a:r>
              <a:rPr lang="en-ID" sz="1900" b="1" dirty="0" err="1"/>
              <a:t>telah</a:t>
            </a:r>
            <a:r>
              <a:rPr lang="en-ID" sz="1900" b="1" dirty="0"/>
              <a:t> </a:t>
            </a:r>
            <a:r>
              <a:rPr lang="en-ID" sz="1900" b="1" dirty="0" err="1"/>
              <a:t>mati</a:t>
            </a:r>
            <a:r>
              <a:rPr lang="en-ID" sz="1900" b="1" dirty="0"/>
              <a:t> (Lukas 24:18–21).</a:t>
            </a:r>
            <a:endParaRPr lang="en" sz="19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827234"/>
              </p:ext>
            </p:extLst>
          </p:nvPr>
        </p:nvGraphicFramePr>
        <p:xfrm>
          <a:off x="6144125" y="4195854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727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727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727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590979"/>
            <a:ext cx="797613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1900" b="1" dirty="0" err="1">
                <a:solidFill>
                  <a:prstClr val="black"/>
                </a:solidFill>
              </a:rPr>
              <a:t>Dengan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penuh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kesabaran</a:t>
            </a:r>
            <a:r>
              <a:rPr lang="en-ID" sz="1900" b="1" dirty="0">
                <a:solidFill>
                  <a:prstClr val="black"/>
                </a:solidFill>
              </a:rPr>
              <a:t>, </a:t>
            </a:r>
            <a:r>
              <a:rPr lang="en-ID" sz="1900" b="1" dirty="0" err="1">
                <a:solidFill>
                  <a:prstClr val="black"/>
                </a:solidFill>
              </a:rPr>
              <a:t>Yesus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menolong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mereka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mendapatkan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kembali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pengharapan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mereka</a:t>
            </a:r>
            <a:r>
              <a:rPr lang="en-ID" sz="1900" b="1" dirty="0">
                <a:solidFill>
                  <a:prstClr val="black"/>
                </a:solidFill>
              </a:rPr>
              <a:t>. </a:t>
            </a:r>
            <a:r>
              <a:rPr lang="en-ID" sz="1900" b="1" dirty="0" err="1">
                <a:solidFill>
                  <a:prstClr val="black"/>
                </a:solidFill>
              </a:rPr>
              <a:t>Akhirnya</a:t>
            </a:r>
            <a:r>
              <a:rPr lang="en-ID" sz="1900" b="1" dirty="0">
                <a:solidFill>
                  <a:prstClr val="black"/>
                </a:solidFill>
              </a:rPr>
              <a:t>, “</a:t>
            </a:r>
            <a:r>
              <a:rPr lang="en-ID" sz="1900" b="1" dirty="0" err="1">
                <a:solidFill>
                  <a:prstClr val="black"/>
                </a:solidFill>
              </a:rPr>
              <a:t>terbukalah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mata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mereka</a:t>
            </a:r>
            <a:r>
              <a:rPr lang="en-ID" sz="1900" b="1" dirty="0">
                <a:solidFill>
                  <a:prstClr val="black"/>
                </a:solidFill>
              </a:rPr>
              <a:t>” (Lukas 24:31), dan </a:t>
            </a:r>
            <a:r>
              <a:rPr lang="en-ID" sz="1900" b="1" dirty="0" err="1">
                <a:solidFill>
                  <a:prstClr val="black"/>
                </a:solidFill>
              </a:rPr>
              <a:t>mereka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segera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berlari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untuk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menguatkan</a:t>
            </a:r>
            <a:r>
              <a:rPr lang="en-ID" sz="1900" b="1" dirty="0">
                <a:solidFill>
                  <a:prstClr val="black"/>
                </a:solidFill>
              </a:rPr>
              <a:t> orang lain yang </a:t>
            </a:r>
            <a:r>
              <a:rPr lang="en-ID" sz="1900" b="1" dirty="0" err="1">
                <a:solidFill>
                  <a:prstClr val="black"/>
                </a:solidFill>
              </a:rPr>
              <a:t>masih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diliputi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kekecewaan</a:t>
            </a:r>
            <a:r>
              <a:rPr lang="en-ID" sz="1900" b="1" dirty="0">
                <a:solidFill>
                  <a:prstClr val="black"/>
                </a:solidFill>
              </a:rPr>
              <a:t> (Lukas 24:32–35; 2 Kor 1:4). Apa yang </a:t>
            </a:r>
            <a:r>
              <a:rPr lang="en-ID" sz="1900" b="1" dirty="0" err="1">
                <a:solidFill>
                  <a:prstClr val="black"/>
                </a:solidFill>
              </a:rPr>
              <a:t>dapat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kita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pelajari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dari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pengalaman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mereka</a:t>
            </a:r>
            <a:r>
              <a:rPr lang="en-ID" sz="1900" b="1" dirty="0">
                <a:solidFill>
                  <a:prstClr val="black"/>
                </a:solidFill>
              </a:rPr>
              <a:t>?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747395"/>
            <a:ext cx="797613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1900" b="1" dirty="0" err="1">
                <a:solidFill>
                  <a:prstClr val="black"/>
                </a:solidFill>
              </a:rPr>
              <a:t>Kekecewaan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mereka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begitu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besar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sehingga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mereka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tidak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dapat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menerima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bahkan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bukti</a:t>
            </a:r>
            <a:r>
              <a:rPr lang="en-ID" sz="1900" b="1" dirty="0">
                <a:solidFill>
                  <a:prstClr val="black"/>
                </a:solidFill>
              </a:rPr>
              <a:t> yang paling </a:t>
            </a:r>
            <a:r>
              <a:rPr lang="en-ID" sz="1900" b="1" dirty="0" err="1">
                <a:solidFill>
                  <a:prstClr val="black"/>
                </a:solidFill>
              </a:rPr>
              <a:t>jelas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tentang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kebangkitan</a:t>
            </a:r>
            <a:r>
              <a:rPr lang="en-ID" sz="1900" b="1" dirty="0">
                <a:solidFill>
                  <a:prstClr val="black"/>
                </a:solidFill>
              </a:rPr>
              <a:t> </a:t>
            </a:r>
            <a:r>
              <a:rPr lang="en-ID" sz="1900" b="1" dirty="0" err="1">
                <a:solidFill>
                  <a:prstClr val="black"/>
                </a:solidFill>
              </a:rPr>
              <a:t>Yesus</a:t>
            </a:r>
            <a:r>
              <a:rPr lang="en-ID" sz="1900" b="1" dirty="0">
                <a:solidFill>
                  <a:prstClr val="black"/>
                </a:solidFill>
              </a:rPr>
              <a:t> (Lukas 24:22–24).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LIHAT YESUS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yakin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penderitaan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zaman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sekarang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dibandingkan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kemuliaan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dinyatakan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3" y="1447255"/>
            <a:ext cx="4880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Ellen G. White </a:t>
            </a:r>
            <a:r>
              <a:rPr lang="en-ID" sz="2000" b="1" dirty="0" err="1"/>
              <a:t>berada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keputusasaan</a:t>
            </a:r>
            <a:r>
              <a:rPr lang="en-ID" sz="2000" b="1" dirty="0"/>
              <a:t> yang sangat </a:t>
            </a:r>
            <a:r>
              <a:rPr lang="en-ID" sz="2000" b="1" dirty="0" err="1"/>
              <a:t>mendalam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mendapat</a:t>
            </a:r>
            <a:r>
              <a:rPr lang="en-ID" sz="2000" b="1" dirty="0"/>
              <a:t>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penglihatan</a:t>
            </a:r>
            <a:r>
              <a:rPr lang="en-ID" sz="2000" b="1" dirty="0"/>
              <a:t> di mana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1995" y="1455466"/>
            <a:ext cx="6828834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3" y="5800451"/>
            <a:ext cx="45832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Penglihatan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memberinya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harapan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iman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keyakinan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mempercayai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sepenuhnya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554570"/>
            <a:ext cx="48806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Ia </a:t>
            </a:r>
            <a:r>
              <a:rPr lang="en-ID" sz="2000" b="1" dirty="0" err="1">
                <a:solidFill>
                  <a:prstClr val="black"/>
                </a:solidFill>
              </a:rPr>
              <a:t>kemudian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melihat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pemandangan-pemandangan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mulia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baginya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seolah-olah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mencapai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keselamatan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damai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sejahtera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surga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693136"/>
            <a:ext cx="48806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Ia </a:t>
            </a:r>
            <a:r>
              <a:rPr lang="en-ID" sz="2000" b="1" dirty="0" err="1">
                <a:solidFill>
                  <a:prstClr val="black"/>
                </a:solidFill>
              </a:rPr>
              <a:t>memahami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mengetahui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mengerti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segala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sesuatu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sedang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alami</a:t>
            </a:r>
            <a:r>
              <a:rPr lang="en-ID" sz="2000" b="1" dirty="0">
                <a:solidFill>
                  <a:prstClr val="black"/>
                </a:solidFill>
              </a:rPr>
              <a:t>. Pada </a:t>
            </a:r>
            <a:r>
              <a:rPr lang="en-ID" sz="2000" b="1" dirty="0" err="1">
                <a:solidFill>
                  <a:prstClr val="black"/>
                </a:solidFill>
              </a:rPr>
              <a:t>suatu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saat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meletakkan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tangan</a:t>
            </a:r>
            <a:r>
              <a:rPr lang="en-ID" sz="2000" b="1" dirty="0">
                <a:solidFill>
                  <a:prstClr val="black"/>
                </a:solidFill>
              </a:rPr>
              <a:t>-Nya di </a:t>
            </a:r>
            <a:r>
              <a:rPr lang="en-ID" sz="2000" b="1" dirty="0" err="1">
                <a:solidFill>
                  <a:prstClr val="black"/>
                </a:solidFill>
              </a:rPr>
              <a:t>atas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kepalanya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berkata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kepadanya</a:t>
            </a:r>
            <a:r>
              <a:rPr lang="en-ID" sz="2000" b="1" dirty="0">
                <a:solidFill>
                  <a:prstClr val="black"/>
                </a:solidFill>
              </a:rPr>
              <a:t>: “</a:t>
            </a:r>
            <a:r>
              <a:rPr lang="en-ID" sz="2000" b="1" dirty="0" err="1">
                <a:solidFill>
                  <a:prstClr val="black"/>
                </a:solidFill>
              </a:rPr>
              <a:t>Jangan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takut</a:t>
            </a:r>
            <a:r>
              <a:rPr lang="en-ID" sz="2000" b="1" dirty="0">
                <a:solidFill>
                  <a:prstClr val="black"/>
                </a:solidFill>
              </a:rPr>
              <a:t>.”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877437"/>
          </a:xfrm>
          <a:custGeom>
            <a:avLst/>
            <a:gdLst>
              <a:gd name="csX0" fmla="*/ 0 w 3669633"/>
              <a:gd name="csY0" fmla="*/ 0 h 1877437"/>
              <a:gd name="csX1" fmla="*/ 597626 w 3669633"/>
              <a:gd name="csY1" fmla="*/ 0 h 1877437"/>
              <a:gd name="csX2" fmla="*/ 1195252 w 3669633"/>
              <a:gd name="csY2" fmla="*/ 0 h 1877437"/>
              <a:gd name="csX3" fmla="*/ 1682789 w 3669633"/>
              <a:gd name="csY3" fmla="*/ 0 h 1877437"/>
              <a:gd name="csX4" fmla="*/ 2243718 w 3669633"/>
              <a:gd name="csY4" fmla="*/ 0 h 1877437"/>
              <a:gd name="csX5" fmla="*/ 2841344 w 3669633"/>
              <a:gd name="csY5" fmla="*/ 0 h 1877437"/>
              <a:gd name="csX6" fmla="*/ 3669633 w 3669633"/>
              <a:gd name="csY6" fmla="*/ 0 h 1877437"/>
              <a:gd name="csX7" fmla="*/ 3669633 w 3669633"/>
              <a:gd name="csY7" fmla="*/ 469359 h 1877437"/>
              <a:gd name="csX8" fmla="*/ 3669633 w 3669633"/>
              <a:gd name="csY8" fmla="*/ 919944 h 1877437"/>
              <a:gd name="csX9" fmla="*/ 3669633 w 3669633"/>
              <a:gd name="csY9" fmla="*/ 1351755 h 1877437"/>
              <a:gd name="csX10" fmla="*/ 3669633 w 3669633"/>
              <a:gd name="csY10" fmla="*/ 1877437 h 1877437"/>
              <a:gd name="csX11" fmla="*/ 3072007 w 3669633"/>
              <a:gd name="csY11" fmla="*/ 1877437 h 1877437"/>
              <a:gd name="csX12" fmla="*/ 2584470 w 3669633"/>
              <a:gd name="csY12" fmla="*/ 1877437 h 1877437"/>
              <a:gd name="csX13" fmla="*/ 1986844 w 3669633"/>
              <a:gd name="csY13" fmla="*/ 1877437 h 1877437"/>
              <a:gd name="csX14" fmla="*/ 1425915 w 3669633"/>
              <a:gd name="csY14" fmla="*/ 1877437 h 1877437"/>
              <a:gd name="csX15" fmla="*/ 938378 w 3669633"/>
              <a:gd name="csY15" fmla="*/ 1877437 h 1877437"/>
              <a:gd name="csX16" fmla="*/ 0 w 3669633"/>
              <a:gd name="csY16" fmla="*/ 1877437 h 1877437"/>
              <a:gd name="csX17" fmla="*/ 0 w 3669633"/>
              <a:gd name="csY17" fmla="*/ 1464401 h 1877437"/>
              <a:gd name="csX18" fmla="*/ 0 w 3669633"/>
              <a:gd name="csY18" fmla="*/ 957493 h 1877437"/>
              <a:gd name="csX19" fmla="*/ 0 w 3669633"/>
              <a:gd name="csY19" fmla="*/ 469359 h 1877437"/>
              <a:gd name="csX20" fmla="*/ 0 w 3669633"/>
              <a:gd name="csY20" fmla="*/ 0 h 18774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877437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703090" y="113188"/>
                  <a:pt x="3618315" y="351295"/>
                  <a:pt x="3669633" y="469359"/>
                </a:cubicBezTo>
                <a:cubicBezTo>
                  <a:pt x="3720951" y="587423"/>
                  <a:pt x="3660993" y="735509"/>
                  <a:pt x="3669633" y="919944"/>
                </a:cubicBezTo>
                <a:cubicBezTo>
                  <a:pt x="3678273" y="1104380"/>
                  <a:pt x="3667059" y="1214612"/>
                  <a:pt x="3669633" y="1351755"/>
                </a:cubicBezTo>
                <a:cubicBezTo>
                  <a:pt x="3672207" y="1488898"/>
                  <a:pt x="3610809" y="1690751"/>
                  <a:pt x="3669633" y="1877437"/>
                </a:cubicBezTo>
                <a:cubicBezTo>
                  <a:pt x="3525461" y="1894595"/>
                  <a:pt x="3250740" y="1824022"/>
                  <a:pt x="3072007" y="1877437"/>
                </a:cubicBezTo>
                <a:cubicBezTo>
                  <a:pt x="2893274" y="1930852"/>
                  <a:pt x="2685870" y="1841100"/>
                  <a:pt x="2584470" y="1877437"/>
                </a:cubicBezTo>
                <a:cubicBezTo>
                  <a:pt x="2483070" y="1913774"/>
                  <a:pt x="2209502" y="1814265"/>
                  <a:pt x="1986844" y="1877437"/>
                </a:cubicBezTo>
                <a:cubicBezTo>
                  <a:pt x="1764186" y="1940609"/>
                  <a:pt x="1591448" y="1851205"/>
                  <a:pt x="1425915" y="1877437"/>
                </a:cubicBezTo>
                <a:cubicBezTo>
                  <a:pt x="1260382" y="1903669"/>
                  <a:pt x="1178498" y="1844678"/>
                  <a:pt x="938378" y="1877437"/>
                </a:cubicBezTo>
                <a:cubicBezTo>
                  <a:pt x="698258" y="1910196"/>
                  <a:pt x="392851" y="1779254"/>
                  <a:pt x="0" y="1877437"/>
                </a:cubicBezTo>
                <a:cubicBezTo>
                  <a:pt x="-3574" y="1769794"/>
                  <a:pt x="17356" y="1611834"/>
                  <a:pt x="0" y="1464401"/>
                </a:cubicBezTo>
                <a:cubicBezTo>
                  <a:pt x="-17356" y="1316968"/>
                  <a:pt x="7271" y="1116368"/>
                  <a:pt x="0" y="957493"/>
                </a:cubicBezTo>
                <a:cubicBezTo>
                  <a:pt x="-7271" y="798618"/>
                  <a:pt x="3382" y="667986"/>
                  <a:pt x="0" y="469359"/>
                </a:cubicBezTo>
                <a:cubicBezTo>
                  <a:pt x="-3382" y="270732"/>
                  <a:pt x="17891" y="21971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Kita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tahu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sekarang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bahwa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Allah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turut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bekerja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sesuatu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untuk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mendatangkan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kebaikan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mengasihi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Dia,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yaitu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bagi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mereka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terpanggil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sesuai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rencana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Allah.”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(Roma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153958"/>
            <a:ext cx="7222559" cy="1938992"/>
          </a:xfrm>
          <a:custGeom>
            <a:avLst/>
            <a:gdLst>
              <a:gd name="csX0" fmla="*/ 0 w 7222559"/>
              <a:gd name="csY0" fmla="*/ 0 h 1938992"/>
              <a:gd name="csX1" fmla="*/ 627807 w 7222559"/>
              <a:gd name="csY1" fmla="*/ 0 h 1938992"/>
              <a:gd name="csX2" fmla="*/ 1111163 w 7222559"/>
              <a:gd name="csY2" fmla="*/ 0 h 1938992"/>
              <a:gd name="csX3" fmla="*/ 1450068 w 7222559"/>
              <a:gd name="csY3" fmla="*/ 0 h 1938992"/>
              <a:gd name="csX4" fmla="*/ 1788972 w 7222559"/>
              <a:gd name="csY4" fmla="*/ 0 h 1938992"/>
              <a:gd name="csX5" fmla="*/ 2489005 w 7222559"/>
              <a:gd name="csY5" fmla="*/ 0 h 1938992"/>
              <a:gd name="csX6" fmla="*/ 3116812 w 7222559"/>
              <a:gd name="csY6" fmla="*/ 0 h 1938992"/>
              <a:gd name="csX7" fmla="*/ 3600168 w 7222559"/>
              <a:gd name="csY7" fmla="*/ 0 h 1938992"/>
              <a:gd name="csX8" fmla="*/ 4300201 w 7222559"/>
              <a:gd name="csY8" fmla="*/ 0 h 1938992"/>
              <a:gd name="csX9" fmla="*/ 5000233 w 7222559"/>
              <a:gd name="csY9" fmla="*/ 0 h 1938992"/>
              <a:gd name="csX10" fmla="*/ 5483589 w 7222559"/>
              <a:gd name="csY10" fmla="*/ 0 h 1938992"/>
              <a:gd name="csX11" fmla="*/ 6039170 w 7222559"/>
              <a:gd name="csY11" fmla="*/ 0 h 1938992"/>
              <a:gd name="csX12" fmla="*/ 6739203 w 7222559"/>
              <a:gd name="csY12" fmla="*/ 0 h 1938992"/>
              <a:gd name="csX13" fmla="*/ 7222559 w 7222559"/>
              <a:gd name="csY13" fmla="*/ 0 h 1938992"/>
              <a:gd name="csX14" fmla="*/ 7222559 w 7222559"/>
              <a:gd name="csY14" fmla="*/ 523528 h 1938992"/>
              <a:gd name="csX15" fmla="*/ 7222559 w 7222559"/>
              <a:gd name="csY15" fmla="*/ 950106 h 1938992"/>
              <a:gd name="csX16" fmla="*/ 7222559 w 7222559"/>
              <a:gd name="csY16" fmla="*/ 1473634 h 1938992"/>
              <a:gd name="csX17" fmla="*/ 7222559 w 7222559"/>
              <a:gd name="csY17" fmla="*/ 1938992 h 1938992"/>
              <a:gd name="csX18" fmla="*/ 6883654 w 7222559"/>
              <a:gd name="csY18" fmla="*/ 1938992 h 1938992"/>
              <a:gd name="csX19" fmla="*/ 6328073 w 7222559"/>
              <a:gd name="csY19" fmla="*/ 1938992 h 1938992"/>
              <a:gd name="csX20" fmla="*/ 5844717 w 7222559"/>
              <a:gd name="csY20" fmla="*/ 1938992 h 1938992"/>
              <a:gd name="csX21" fmla="*/ 5289136 w 7222559"/>
              <a:gd name="csY21" fmla="*/ 1938992 h 1938992"/>
              <a:gd name="csX22" fmla="*/ 4589103 w 7222559"/>
              <a:gd name="csY22" fmla="*/ 1938992 h 1938992"/>
              <a:gd name="csX23" fmla="*/ 4177973 w 7222559"/>
              <a:gd name="csY23" fmla="*/ 1938992 h 1938992"/>
              <a:gd name="csX24" fmla="*/ 3477940 w 7222559"/>
              <a:gd name="csY24" fmla="*/ 1938992 h 1938992"/>
              <a:gd name="csX25" fmla="*/ 2922358 w 7222559"/>
              <a:gd name="csY25" fmla="*/ 1938992 h 1938992"/>
              <a:gd name="csX26" fmla="*/ 2583454 w 7222559"/>
              <a:gd name="csY26" fmla="*/ 1938992 h 1938992"/>
              <a:gd name="csX27" fmla="*/ 1883421 w 7222559"/>
              <a:gd name="csY27" fmla="*/ 1938992 h 1938992"/>
              <a:gd name="csX28" fmla="*/ 1255614 w 7222559"/>
              <a:gd name="csY28" fmla="*/ 1938992 h 1938992"/>
              <a:gd name="csX29" fmla="*/ 700033 w 7222559"/>
              <a:gd name="csY29" fmla="*/ 1938992 h 1938992"/>
              <a:gd name="csX30" fmla="*/ 0 w 7222559"/>
              <a:gd name="csY30" fmla="*/ 1938992 h 1938992"/>
              <a:gd name="csX31" fmla="*/ 0 w 7222559"/>
              <a:gd name="csY31" fmla="*/ 1415464 h 1938992"/>
              <a:gd name="csX32" fmla="*/ 0 w 7222559"/>
              <a:gd name="csY32" fmla="*/ 988886 h 1938992"/>
              <a:gd name="csX33" fmla="*/ 0 w 7222559"/>
              <a:gd name="csY33" fmla="*/ 484748 h 1938992"/>
              <a:gd name="csX34" fmla="*/ 0 w 7222559"/>
              <a:gd name="csY34" fmla="*/ 0 h 19389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7222559" h="1938992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56626" y="212004"/>
                  <a:pt x="7170322" y="266687"/>
                  <a:pt x="7222559" y="523528"/>
                </a:cubicBezTo>
                <a:cubicBezTo>
                  <a:pt x="7274796" y="780369"/>
                  <a:pt x="7186359" y="780994"/>
                  <a:pt x="7222559" y="950106"/>
                </a:cubicBezTo>
                <a:cubicBezTo>
                  <a:pt x="7258759" y="1119218"/>
                  <a:pt x="7213895" y="1294644"/>
                  <a:pt x="7222559" y="1473634"/>
                </a:cubicBezTo>
                <a:cubicBezTo>
                  <a:pt x="7231223" y="1652624"/>
                  <a:pt x="7187450" y="1794358"/>
                  <a:pt x="7222559" y="1938992"/>
                </a:cubicBezTo>
                <a:cubicBezTo>
                  <a:pt x="7140400" y="1944693"/>
                  <a:pt x="6988584" y="1930826"/>
                  <a:pt x="6883654" y="1938992"/>
                </a:cubicBezTo>
                <a:cubicBezTo>
                  <a:pt x="6778725" y="1947158"/>
                  <a:pt x="6545906" y="1905817"/>
                  <a:pt x="6328073" y="1938992"/>
                </a:cubicBezTo>
                <a:cubicBezTo>
                  <a:pt x="6110240" y="1972167"/>
                  <a:pt x="6051665" y="1881658"/>
                  <a:pt x="5844717" y="1938992"/>
                </a:cubicBezTo>
                <a:cubicBezTo>
                  <a:pt x="5637769" y="1996326"/>
                  <a:pt x="5444956" y="1884980"/>
                  <a:pt x="5289136" y="1938992"/>
                </a:cubicBezTo>
                <a:cubicBezTo>
                  <a:pt x="5133316" y="1993004"/>
                  <a:pt x="4911746" y="1891614"/>
                  <a:pt x="4589103" y="1938992"/>
                </a:cubicBezTo>
                <a:cubicBezTo>
                  <a:pt x="4266460" y="1986370"/>
                  <a:pt x="4326521" y="1932882"/>
                  <a:pt x="4177973" y="1938992"/>
                </a:cubicBezTo>
                <a:cubicBezTo>
                  <a:pt x="4029425" y="1945102"/>
                  <a:pt x="3747914" y="1880963"/>
                  <a:pt x="3477940" y="1938992"/>
                </a:cubicBezTo>
                <a:cubicBezTo>
                  <a:pt x="3207966" y="1997021"/>
                  <a:pt x="3192432" y="1904641"/>
                  <a:pt x="2922358" y="1938992"/>
                </a:cubicBezTo>
                <a:cubicBezTo>
                  <a:pt x="2652284" y="1973343"/>
                  <a:pt x="2742427" y="1917708"/>
                  <a:pt x="2583454" y="1938992"/>
                </a:cubicBezTo>
                <a:cubicBezTo>
                  <a:pt x="2424481" y="1960276"/>
                  <a:pt x="2205982" y="1885760"/>
                  <a:pt x="1883421" y="1938992"/>
                </a:cubicBezTo>
                <a:cubicBezTo>
                  <a:pt x="1560860" y="1992224"/>
                  <a:pt x="1385027" y="1924931"/>
                  <a:pt x="1255614" y="1938992"/>
                </a:cubicBezTo>
                <a:cubicBezTo>
                  <a:pt x="1126201" y="1953053"/>
                  <a:pt x="857190" y="1889742"/>
                  <a:pt x="700033" y="1938992"/>
                </a:cubicBezTo>
                <a:cubicBezTo>
                  <a:pt x="542876" y="1988242"/>
                  <a:pt x="198734" y="1901954"/>
                  <a:pt x="0" y="1938992"/>
                </a:cubicBezTo>
                <a:cubicBezTo>
                  <a:pt x="-4053" y="1737837"/>
                  <a:pt x="3151" y="1602379"/>
                  <a:pt x="0" y="1415464"/>
                </a:cubicBezTo>
                <a:cubicBezTo>
                  <a:pt x="-3151" y="1228549"/>
                  <a:pt x="8975" y="1162138"/>
                  <a:pt x="0" y="988886"/>
                </a:cubicBezTo>
                <a:cubicBezTo>
                  <a:pt x="-8975" y="815634"/>
                  <a:pt x="4697" y="688087"/>
                  <a:pt x="0" y="484748"/>
                </a:cubicBezTo>
                <a:cubicBezTo>
                  <a:pt x="-4697" y="281409"/>
                  <a:pt x="46378" y="19682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Janganlah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hendaknya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kuatir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tentang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apa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pun juga,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nyatakanlah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keinginanmu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Allah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permohonan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ucapan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syukur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Damai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sejahtera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Allah, yang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melampaui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akan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memelihara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hati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pikiranmu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Kristus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Yesus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(Filipi 4:6-7)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195926"/>
            <a:ext cx="5901491" cy="3447098"/>
          </a:xfrm>
          <a:custGeom>
            <a:avLst/>
            <a:gdLst>
              <a:gd name="csX0" fmla="*/ 0 w 5901491"/>
              <a:gd name="csY0" fmla="*/ 0 h 3447098"/>
              <a:gd name="csX1" fmla="*/ 590149 w 5901491"/>
              <a:gd name="csY1" fmla="*/ 0 h 3447098"/>
              <a:gd name="csX2" fmla="*/ 1121283 w 5901491"/>
              <a:gd name="csY2" fmla="*/ 0 h 3447098"/>
              <a:gd name="csX3" fmla="*/ 1711432 w 5901491"/>
              <a:gd name="csY3" fmla="*/ 0 h 3447098"/>
              <a:gd name="csX4" fmla="*/ 2419611 w 5901491"/>
              <a:gd name="csY4" fmla="*/ 0 h 3447098"/>
              <a:gd name="csX5" fmla="*/ 3068775 w 5901491"/>
              <a:gd name="csY5" fmla="*/ 0 h 3447098"/>
              <a:gd name="csX6" fmla="*/ 3658924 w 5901491"/>
              <a:gd name="csY6" fmla="*/ 0 h 3447098"/>
              <a:gd name="csX7" fmla="*/ 4072029 w 5901491"/>
              <a:gd name="csY7" fmla="*/ 0 h 3447098"/>
              <a:gd name="csX8" fmla="*/ 4544148 w 5901491"/>
              <a:gd name="csY8" fmla="*/ 0 h 3447098"/>
              <a:gd name="csX9" fmla="*/ 5016267 w 5901491"/>
              <a:gd name="csY9" fmla="*/ 0 h 3447098"/>
              <a:gd name="csX10" fmla="*/ 5901491 w 5901491"/>
              <a:gd name="csY10" fmla="*/ 0 h 3447098"/>
              <a:gd name="csX11" fmla="*/ 5901491 w 5901491"/>
              <a:gd name="csY11" fmla="*/ 471103 h 3447098"/>
              <a:gd name="csX12" fmla="*/ 5901491 w 5901491"/>
              <a:gd name="csY12" fmla="*/ 1045620 h 3447098"/>
              <a:gd name="csX13" fmla="*/ 5901491 w 5901491"/>
              <a:gd name="csY13" fmla="*/ 1689078 h 3447098"/>
              <a:gd name="csX14" fmla="*/ 5901491 w 5901491"/>
              <a:gd name="csY14" fmla="*/ 2229123 h 3447098"/>
              <a:gd name="csX15" fmla="*/ 5901491 w 5901491"/>
              <a:gd name="csY15" fmla="*/ 2872582 h 3447098"/>
              <a:gd name="csX16" fmla="*/ 5901491 w 5901491"/>
              <a:gd name="csY16" fmla="*/ 3447098 h 3447098"/>
              <a:gd name="csX17" fmla="*/ 5488387 w 5901491"/>
              <a:gd name="csY17" fmla="*/ 3447098 h 3447098"/>
              <a:gd name="csX18" fmla="*/ 4780208 w 5901491"/>
              <a:gd name="csY18" fmla="*/ 3447098 h 3447098"/>
              <a:gd name="csX19" fmla="*/ 4308088 w 5901491"/>
              <a:gd name="csY19" fmla="*/ 3447098 h 3447098"/>
              <a:gd name="csX20" fmla="*/ 3658924 w 5901491"/>
              <a:gd name="csY20" fmla="*/ 3447098 h 3447098"/>
              <a:gd name="csX21" fmla="*/ 3245820 w 5901491"/>
              <a:gd name="csY21" fmla="*/ 3447098 h 3447098"/>
              <a:gd name="csX22" fmla="*/ 2596656 w 5901491"/>
              <a:gd name="csY22" fmla="*/ 3447098 h 3447098"/>
              <a:gd name="csX23" fmla="*/ 2124537 w 5901491"/>
              <a:gd name="csY23" fmla="*/ 3447098 h 3447098"/>
              <a:gd name="csX24" fmla="*/ 1416358 w 5901491"/>
              <a:gd name="csY24" fmla="*/ 3447098 h 3447098"/>
              <a:gd name="csX25" fmla="*/ 944239 w 5901491"/>
              <a:gd name="csY25" fmla="*/ 3447098 h 3447098"/>
              <a:gd name="csX26" fmla="*/ 531134 w 5901491"/>
              <a:gd name="csY26" fmla="*/ 3447098 h 3447098"/>
              <a:gd name="csX27" fmla="*/ 0 w 5901491"/>
              <a:gd name="csY27" fmla="*/ 3447098 h 3447098"/>
              <a:gd name="csX28" fmla="*/ 0 w 5901491"/>
              <a:gd name="csY28" fmla="*/ 2872582 h 3447098"/>
              <a:gd name="csX29" fmla="*/ 0 w 5901491"/>
              <a:gd name="csY29" fmla="*/ 2401478 h 3447098"/>
              <a:gd name="csX30" fmla="*/ 0 w 5901491"/>
              <a:gd name="csY30" fmla="*/ 1895904 h 3447098"/>
              <a:gd name="csX31" fmla="*/ 0 w 5901491"/>
              <a:gd name="csY31" fmla="*/ 1321388 h 3447098"/>
              <a:gd name="csX32" fmla="*/ 0 w 5901491"/>
              <a:gd name="csY32" fmla="*/ 677929 h 3447098"/>
              <a:gd name="csX33" fmla="*/ 0 w 5901491"/>
              <a:gd name="csY33" fmla="*/ 0 h 34470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901491" h="3447098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39186" y="216213"/>
                  <a:pt x="5867491" y="371052"/>
                  <a:pt x="5901491" y="471103"/>
                </a:cubicBezTo>
                <a:cubicBezTo>
                  <a:pt x="5935491" y="571154"/>
                  <a:pt x="5877784" y="907829"/>
                  <a:pt x="5901491" y="1045620"/>
                </a:cubicBezTo>
                <a:cubicBezTo>
                  <a:pt x="5925198" y="1183411"/>
                  <a:pt x="5885608" y="1450110"/>
                  <a:pt x="5901491" y="1689078"/>
                </a:cubicBezTo>
                <a:cubicBezTo>
                  <a:pt x="5917374" y="1928046"/>
                  <a:pt x="5874913" y="2054438"/>
                  <a:pt x="5901491" y="2229123"/>
                </a:cubicBezTo>
                <a:cubicBezTo>
                  <a:pt x="5928069" y="2403809"/>
                  <a:pt x="5868422" y="2648985"/>
                  <a:pt x="5901491" y="2872582"/>
                </a:cubicBezTo>
                <a:cubicBezTo>
                  <a:pt x="5934560" y="3096179"/>
                  <a:pt x="5881265" y="3194628"/>
                  <a:pt x="5901491" y="3447098"/>
                </a:cubicBezTo>
                <a:cubicBezTo>
                  <a:pt x="5789826" y="3478499"/>
                  <a:pt x="5693177" y="3406522"/>
                  <a:pt x="5488387" y="3447098"/>
                </a:cubicBezTo>
                <a:cubicBezTo>
                  <a:pt x="5283597" y="3487674"/>
                  <a:pt x="5006241" y="3375041"/>
                  <a:pt x="4780208" y="3447098"/>
                </a:cubicBezTo>
                <a:cubicBezTo>
                  <a:pt x="4554175" y="3519155"/>
                  <a:pt x="4513618" y="3402510"/>
                  <a:pt x="4308088" y="3447098"/>
                </a:cubicBezTo>
                <a:cubicBezTo>
                  <a:pt x="4102558" y="3491686"/>
                  <a:pt x="3913034" y="3444974"/>
                  <a:pt x="3658924" y="3447098"/>
                </a:cubicBezTo>
                <a:cubicBezTo>
                  <a:pt x="3404814" y="3449222"/>
                  <a:pt x="3447347" y="3411364"/>
                  <a:pt x="3245820" y="3447098"/>
                </a:cubicBezTo>
                <a:cubicBezTo>
                  <a:pt x="3044293" y="3482832"/>
                  <a:pt x="2873716" y="3374125"/>
                  <a:pt x="2596656" y="3447098"/>
                </a:cubicBezTo>
                <a:cubicBezTo>
                  <a:pt x="2319596" y="3520071"/>
                  <a:pt x="2321981" y="3410065"/>
                  <a:pt x="2124537" y="3447098"/>
                </a:cubicBezTo>
                <a:cubicBezTo>
                  <a:pt x="1927093" y="3484131"/>
                  <a:pt x="1614415" y="3408447"/>
                  <a:pt x="1416358" y="3447098"/>
                </a:cubicBezTo>
                <a:cubicBezTo>
                  <a:pt x="1218301" y="3485749"/>
                  <a:pt x="1127108" y="3434818"/>
                  <a:pt x="944239" y="3447098"/>
                </a:cubicBezTo>
                <a:cubicBezTo>
                  <a:pt x="761370" y="3459378"/>
                  <a:pt x="676390" y="3425245"/>
                  <a:pt x="531134" y="3447098"/>
                </a:cubicBezTo>
                <a:cubicBezTo>
                  <a:pt x="385878" y="3468951"/>
                  <a:pt x="199639" y="3428119"/>
                  <a:pt x="0" y="3447098"/>
                </a:cubicBezTo>
                <a:cubicBezTo>
                  <a:pt x="-5117" y="3231565"/>
                  <a:pt x="64824" y="3040452"/>
                  <a:pt x="0" y="2872582"/>
                </a:cubicBezTo>
                <a:cubicBezTo>
                  <a:pt x="-64824" y="2704712"/>
                  <a:pt x="35307" y="2615438"/>
                  <a:pt x="0" y="2401478"/>
                </a:cubicBezTo>
                <a:cubicBezTo>
                  <a:pt x="-35307" y="2187518"/>
                  <a:pt x="37869" y="2138927"/>
                  <a:pt x="0" y="1895904"/>
                </a:cubicBezTo>
                <a:cubicBezTo>
                  <a:pt x="-37869" y="1652881"/>
                  <a:pt x="54861" y="1461648"/>
                  <a:pt x="0" y="1321388"/>
                </a:cubicBezTo>
                <a:cubicBezTo>
                  <a:pt x="-54861" y="1181128"/>
                  <a:pt x="38979" y="873746"/>
                  <a:pt x="0" y="677929"/>
                </a:cubicBezTo>
                <a:cubicBezTo>
                  <a:pt x="-38979" y="482112"/>
                  <a:pt x="35811" y="317669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Saudara-saudaraku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anggaplah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sebagai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suatu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kebahagiaan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apabila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jatuh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berbagai-bagai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pencobaan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tahu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bahwa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ujian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terhadap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imanmu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menghasilkan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ketekunan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. Dan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biarkanlah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ketekunan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memperoleh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buah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matang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supaya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menjadi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sempurna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utuh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tak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kekurangan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suatu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apa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pun</a:t>
            </a:r>
            <a:r>
              <a:rPr lang="en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[…]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Berbahagialah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bertahan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pencobaan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apabila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sudah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tahan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uji,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akan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menerima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mahkota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kehidupan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dijanjikan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Allah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barangsiapa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mengasihi</a:t>
            </a:r>
            <a:r>
              <a:rPr lang="en-US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Dia.</a:t>
            </a:r>
            <a:r>
              <a:rPr lang="en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”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Comic Sans MS" panose="030F0702030302020204" pitchFamily="66" charset="0"/>
              </a:rPr>
              <a:t>(Yakobus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755442"/>
            <a:ext cx="11652186" cy="1015663"/>
          </a:xfrm>
          <a:custGeom>
            <a:avLst/>
            <a:gdLst>
              <a:gd name="csX0" fmla="*/ 0 w 11652186"/>
              <a:gd name="csY0" fmla="*/ 0 h 1015663"/>
              <a:gd name="csX1" fmla="*/ 699131 w 11652186"/>
              <a:gd name="csY1" fmla="*/ 0 h 1015663"/>
              <a:gd name="csX2" fmla="*/ 1398262 w 11652186"/>
              <a:gd name="csY2" fmla="*/ 0 h 1015663"/>
              <a:gd name="csX3" fmla="*/ 1747828 w 11652186"/>
              <a:gd name="csY3" fmla="*/ 0 h 1015663"/>
              <a:gd name="csX4" fmla="*/ 1980872 w 11652186"/>
              <a:gd name="csY4" fmla="*/ 0 h 1015663"/>
              <a:gd name="csX5" fmla="*/ 2680003 w 11652186"/>
              <a:gd name="csY5" fmla="*/ 0 h 1015663"/>
              <a:gd name="csX6" fmla="*/ 3146090 w 11652186"/>
              <a:gd name="csY6" fmla="*/ 0 h 1015663"/>
              <a:gd name="csX7" fmla="*/ 3495656 w 11652186"/>
              <a:gd name="csY7" fmla="*/ 0 h 1015663"/>
              <a:gd name="csX8" fmla="*/ 4078265 w 11652186"/>
              <a:gd name="csY8" fmla="*/ 0 h 1015663"/>
              <a:gd name="csX9" fmla="*/ 4427831 w 11652186"/>
              <a:gd name="csY9" fmla="*/ 0 h 1015663"/>
              <a:gd name="csX10" fmla="*/ 5126962 w 11652186"/>
              <a:gd name="csY10" fmla="*/ 0 h 1015663"/>
              <a:gd name="csX11" fmla="*/ 5476527 w 11652186"/>
              <a:gd name="csY11" fmla="*/ 0 h 1015663"/>
              <a:gd name="csX12" fmla="*/ 6059137 w 11652186"/>
              <a:gd name="csY12" fmla="*/ 0 h 1015663"/>
              <a:gd name="csX13" fmla="*/ 6758268 w 11652186"/>
              <a:gd name="csY13" fmla="*/ 0 h 1015663"/>
              <a:gd name="csX14" fmla="*/ 7340877 w 11652186"/>
              <a:gd name="csY14" fmla="*/ 0 h 1015663"/>
              <a:gd name="csX15" fmla="*/ 7806965 w 11652186"/>
              <a:gd name="csY15" fmla="*/ 0 h 1015663"/>
              <a:gd name="csX16" fmla="*/ 8506096 w 11652186"/>
              <a:gd name="csY16" fmla="*/ 0 h 1015663"/>
              <a:gd name="csX17" fmla="*/ 9088705 w 11652186"/>
              <a:gd name="csY17" fmla="*/ 0 h 1015663"/>
              <a:gd name="csX18" fmla="*/ 9671314 w 11652186"/>
              <a:gd name="csY18" fmla="*/ 0 h 1015663"/>
              <a:gd name="csX19" fmla="*/ 10137402 w 11652186"/>
              <a:gd name="csY19" fmla="*/ 0 h 1015663"/>
              <a:gd name="csX20" fmla="*/ 10370446 w 11652186"/>
              <a:gd name="csY20" fmla="*/ 0 h 1015663"/>
              <a:gd name="csX21" fmla="*/ 11652186 w 11652186"/>
              <a:gd name="csY21" fmla="*/ 0 h 1015663"/>
              <a:gd name="csX22" fmla="*/ 11652186 w 11652186"/>
              <a:gd name="csY22" fmla="*/ 507832 h 1015663"/>
              <a:gd name="csX23" fmla="*/ 11652186 w 11652186"/>
              <a:gd name="csY23" fmla="*/ 1015663 h 1015663"/>
              <a:gd name="csX24" fmla="*/ 10836533 w 11652186"/>
              <a:gd name="csY24" fmla="*/ 1015663 h 1015663"/>
              <a:gd name="csX25" fmla="*/ 10253924 w 11652186"/>
              <a:gd name="csY25" fmla="*/ 1015663 h 1015663"/>
              <a:gd name="csX26" fmla="*/ 9671314 w 11652186"/>
              <a:gd name="csY26" fmla="*/ 1015663 h 1015663"/>
              <a:gd name="csX27" fmla="*/ 9088705 w 11652186"/>
              <a:gd name="csY27" fmla="*/ 1015663 h 1015663"/>
              <a:gd name="csX28" fmla="*/ 8389574 w 11652186"/>
              <a:gd name="csY28" fmla="*/ 1015663 h 1015663"/>
              <a:gd name="csX29" fmla="*/ 8040008 w 11652186"/>
              <a:gd name="csY29" fmla="*/ 1015663 h 1015663"/>
              <a:gd name="csX30" fmla="*/ 7690443 w 11652186"/>
              <a:gd name="csY30" fmla="*/ 1015663 h 1015663"/>
              <a:gd name="csX31" fmla="*/ 6991312 w 11652186"/>
              <a:gd name="csY31" fmla="*/ 1015663 h 1015663"/>
              <a:gd name="csX32" fmla="*/ 6408702 w 11652186"/>
              <a:gd name="csY32" fmla="*/ 1015663 h 1015663"/>
              <a:gd name="csX33" fmla="*/ 6059137 w 11652186"/>
              <a:gd name="csY33" fmla="*/ 1015663 h 1015663"/>
              <a:gd name="csX34" fmla="*/ 5360006 w 11652186"/>
              <a:gd name="csY34" fmla="*/ 1015663 h 1015663"/>
              <a:gd name="csX35" fmla="*/ 5010440 w 11652186"/>
              <a:gd name="csY35" fmla="*/ 1015663 h 1015663"/>
              <a:gd name="csX36" fmla="*/ 4660874 w 11652186"/>
              <a:gd name="csY36" fmla="*/ 1015663 h 1015663"/>
              <a:gd name="csX37" fmla="*/ 3961743 w 11652186"/>
              <a:gd name="csY37" fmla="*/ 1015663 h 1015663"/>
              <a:gd name="csX38" fmla="*/ 3379134 w 11652186"/>
              <a:gd name="csY38" fmla="*/ 1015663 h 1015663"/>
              <a:gd name="csX39" fmla="*/ 3029568 w 11652186"/>
              <a:gd name="csY39" fmla="*/ 1015663 h 1015663"/>
              <a:gd name="csX40" fmla="*/ 2330437 w 11652186"/>
              <a:gd name="csY40" fmla="*/ 1015663 h 1015663"/>
              <a:gd name="csX41" fmla="*/ 2097393 w 11652186"/>
              <a:gd name="csY41" fmla="*/ 1015663 h 1015663"/>
              <a:gd name="csX42" fmla="*/ 1864350 w 11652186"/>
              <a:gd name="csY42" fmla="*/ 1015663 h 1015663"/>
              <a:gd name="csX43" fmla="*/ 1048697 w 11652186"/>
              <a:gd name="csY43" fmla="*/ 1015663 h 1015663"/>
              <a:gd name="csX44" fmla="*/ 0 w 11652186"/>
              <a:gd name="csY44" fmla="*/ 1015663 h 1015663"/>
              <a:gd name="csX45" fmla="*/ 0 w 11652186"/>
              <a:gd name="csY45" fmla="*/ 528145 h 1015663"/>
              <a:gd name="csX46" fmla="*/ 0 w 11652186"/>
              <a:gd name="csY46" fmla="*/ 0 h 10156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1015663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54846" y="107429"/>
                  <a:pt x="11618215" y="362995"/>
                  <a:pt x="11652186" y="507832"/>
                </a:cubicBezTo>
                <a:cubicBezTo>
                  <a:pt x="11686157" y="652669"/>
                  <a:pt x="11649331" y="776986"/>
                  <a:pt x="11652186" y="1015663"/>
                </a:cubicBezTo>
                <a:cubicBezTo>
                  <a:pt x="11401133" y="1092410"/>
                  <a:pt x="11047004" y="982571"/>
                  <a:pt x="10836533" y="1015663"/>
                </a:cubicBezTo>
                <a:cubicBezTo>
                  <a:pt x="10626062" y="1048755"/>
                  <a:pt x="10439387" y="952432"/>
                  <a:pt x="10253924" y="1015663"/>
                </a:cubicBezTo>
                <a:cubicBezTo>
                  <a:pt x="10068461" y="1078894"/>
                  <a:pt x="9792305" y="950095"/>
                  <a:pt x="9671314" y="1015663"/>
                </a:cubicBezTo>
                <a:cubicBezTo>
                  <a:pt x="9550323" y="1081231"/>
                  <a:pt x="9305600" y="993568"/>
                  <a:pt x="9088705" y="1015663"/>
                </a:cubicBezTo>
                <a:cubicBezTo>
                  <a:pt x="8871810" y="1037758"/>
                  <a:pt x="8735280" y="955237"/>
                  <a:pt x="8389574" y="1015663"/>
                </a:cubicBezTo>
                <a:cubicBezTo>
                  <a:pt x="8043868" y="1076089"/>
                  <a:pt x="8180782" y="1009034"/>
                  <a:pt x="8040008" y="1015663"/>
                </a:cubicBezTo>
                <a:cubicBezTo>
                  <a:pt x="7899234" y="1022292"/>
                  <a:pt x="7811182" y="1011205"/>
                  <a:pt x="7690443" y="1015663"/>
                </a:cubicBezTo>
                <a:cubicBezTo>
                  <a:pt x="7569705" y="1020121"/>
                  <a:pt x="7136207" y="964542"/>
                  <a:pt x="6991312" y="1015663"/>
                </a:cubicBezTo>
                <a:cubicBezTo>
                  <a:pt x="6846417" y="1066784"/>
                  <a:pt x="6693595" y="979381"/>
                  <a:pt x="6408702" y="1015663"/>
                </a:cubicBezTo>
                <a:cubicBezTo>
                  <a:pt x="6123809" y="1051945"/>
                  <a:pt x="6144979" y="980715"/>
                  <a:pt x="6059137" y="1015663"/>
                </a:cubicBezTo>
                <a:cubicBezTo>
                  <a:pt x="5973295" y="1050611"/>
                  <a:pt x="5586090" y="960552"/>
                  <a:pt x="5360006" y="1015663"/>
                </a:cubicBezTo>
                <a:cubicBezTo>
                  <a:pt x="5133922" y="1070774"/>
                  <a:pt x="5106788" y="987270"/>
                  <a:pt x="5010440" y="1015663"/>
                </a:cubicBezTo>
                <a:cubicBezTo>
                  <a:pt x="4914092" y="1044056"/>
                  <a:pt x="4758382" y="980170"/>
                  <a:pt x="4660874" y="1015663"/>
                </a:cubicBezTo>
                <a:cubicBezTo>
                  <a:pt x="4563366" y="1051156"/>
                  <a:pt x="4114092" y="968265"/>
                  <a:pt x="3961743" y="1015663"/>
                </a:cubicBezTo>
                <a:cubicBezTo>
                  <a:pt x="3809394" y="1063061"/>
                  <a:pt x="3619293" y="954345"/>
                  <a:pt x="3379134" y="1015663"/>
                </a:cubicBezTo>
                <a:cubicBezTo>
                  <a:pt x="3138975" y="1076981"/>
                  <a:pt x="3141818" y="1009550"/>
                  <a:pt x="3029568" y="1015663"/>
                </a:cubicBezTo>
                <a:cubicBezTo>
                  <a:pt x="2917318" y="1021776"/>
                  <a:pt x="2647328" y="936281"/>
                  <a:pt x="2330437" y="1015663"/>
                </a:cubicBezTo>
                <a:cubicBezTo>
                  <a:pt x="2013546" y="1095045"/>
                  <a:pt x="2174957" y="1015465"/>
                  <a:pt x="2097393" y="1015663"/>
                </a:cubicBezTo>
                <a:cubicBezTo>
                  <a:pt x="2019829" y="1015861"/>
                  <a:pt x="1937718" y="1012387"/>
                  <a:pt x="1864350" y="1015663"/>
                </a:cubicBezTo>
                <a:cubicBezTo>
                  <a:pt x="1790982" y="1018939"/>
                  <a:pt x="1340392" y="981629"/>
                  <a:pt x="1048697" y="1015663"/>
                </a:cubicBezTo>
                <a:cubicBezTo>
                  <a:pt x="757002" y="1049697"/>
                  <a:pt x="362760" y="953636"/>
                  <a:pt x="0" y="1015663"/>
                </a:cubicBezTo>
                <a:cubicBezTo>
                  <a:pt x="-25834" y="808277"/>
                  <a:pt x="32412" y="683278"/>
                  <a:pt x="0" y="528145"/>
                </a:cubicBezTo>
                <a:cubicBezTo>
                  <a:pt x="-32412" y="373012"/>
                  <a:pt x="55160" y="236724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jawab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Tuhan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kepadaku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"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Cukuplah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kasih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karunia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-Ku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bagimu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justru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kelemahanlah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kuasa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-Ku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menjadi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sempurna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."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terlebih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suka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bermegah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atas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kelemahanku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supaya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kuasa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Kristus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turun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menaungi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(2 Korintus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2934</Words>
  <Application>Microsoft Office PowerPoint</Application>
  <PresentationFormat>Panorámica</PresentationFormat>
  <Paragraphs>186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Calibri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2026-04-25T14:07:55Z</dcterms:created>
  <dcterms:modified xsi:type="dcterms:W3CDTF">2026-06-19T04:41:08Z</dcterms:modified>
</cp:coreProperties>
</file>