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126" y="13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Kenalilah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seseorang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dan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bangunlah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persahabatan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dengannya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secara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bertahap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Berdoalah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agar Roh Kudus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bekerja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di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dalam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hati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orang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tersebut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Berdoalah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kesempatan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tepat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berinteraksi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dengannya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17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Carilah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cara-cara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alami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menceritakan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pengalaman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iman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sendiri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atau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menawarkan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doa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baginya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Temukan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cara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menghubungkan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sahabat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baru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dengan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anggota-anggota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gereja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Anda.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Berdoalah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mengenai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keperluan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atau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pertanyaan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khusus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mungkin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dimiliki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sahabat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baru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Anda.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Carilah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kesempatan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menunjukkan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bagaimana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Alkitab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memberikan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penghiburan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nasihat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dan </a:t>
          </a:r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tuntunan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dalam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kehidupan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Akan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tiba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saatnya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ingin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bertanya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apakah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sahabat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bersedia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belajar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Alkitab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bersama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Anda.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Kemudian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pada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waktunya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sahabat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mungkin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ingin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dibaptiskan</a:t>
          </a:r>
          <a:r>
            <a:rPr lang="en-ID" sz="17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17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Kenalilah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seseorang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dan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bangunlah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persahabatan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dengannya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secara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bertahap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Berdoalah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agar Roh Kudus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bekerja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di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dalam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hati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orang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tersebut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Berdoalah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kesempatan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tepat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berinteraksi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dengannya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17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Carilah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cara-cara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alami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menceritakan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pengalaman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iman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sendiri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atau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menawarkan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doa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baginya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Temukan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cara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menghubungkan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sahabat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baru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dengan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anggota-anggota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gereja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Anda.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Berdoalah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mengenai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keperluan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atau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pertanyaan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khusus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mungkin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dimiliki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sahabat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baru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Anda.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Carilah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kesempatan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menunjukkan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bagaimana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Alkitab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memberikan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penghiburan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nasihat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dan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tuntunan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dalam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kehidupan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Akan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tiba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saatnya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ingin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bertanya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apakah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sahabat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bersedia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belajar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Alkitab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bersama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Anda.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Kemudian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pada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waktunya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sahabat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Anda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mungkin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ingin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dibaptiskan</a:t>
          </a:r>
          <a:r>
            <a:rPr lang="en-ID" sz="17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17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8543117" y="6471821"/>
            <a:ext cx="364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12 for June 20,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US" sz="54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MEMBAGIKAN DIA</a:t>
            </a: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257505" cy="2173304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3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ALLAH MENCARI ANAK-ANAK-NYA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1" y="64077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Anak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kesayangankah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gerangan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Efraim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-Ku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atau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kesukaan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setiap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kali Aku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menghardik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putus-putusnya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terkenang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kepadanya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hati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-Ku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terharu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terhadap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dapat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menyayanginya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demikianlah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firman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TUHAN.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(Yeremia 31:20)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3984171" y="1571907"/>
            <a:ext cx="6433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Pada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, </a:t>
            </a:r>
            <a:r>
              <a:rPr lang="en-US" sz="2000" b="1" dirty="0" err="1"/>
              <a:t>umat</a:t>
            </a:r>
            <a:r>
              <a:rPr lang="en-US" sz="2000" b="1" dirty="0"/>
              <a:t> Allah </a:t>
            </a:r>
            <a:r>
              <a:rPr lang="en-US" sz="2000" b="1" dirty="0" err="1"/>
              <a:t>terpecah</a:t>
            </a:r>
            <a:r>
              <a:rPr lang="en-US" sz="2000" b="1" dirty="0"/>
              <a:t>: Efraim (</a:t>
            </a:r>
            <a:r>
              <a:rPr lang="en-US" sz="2000" b="1" dirty="0" err="1"/>
              <a:t>kerajaan</a:t>
            </a:r>
            <a:r>
              <a:rPr lang="en-US" sz="2000" b="1" dirty="0"/>
              <a:t> </a:t>
            </a:r>
            <a:r>
              <a:rPr lang="en-US" sz="2000" b="1" dirty="0" err="1"/>
              <a:t>utara</a:t>
            </a:r>
            <a:r>
              <a:rPr lang="en-US" sz="2000" b="1" dirty="0"/>
              <a:t>) </a:t>
            </a:r>
            <a:r>
              <a:rPr lang="en-US" sz="2000" b="1" dirty="0" err="1"/>
              <a:t>meninggalkan</a:t>
            </a:r>
            <a:r>
              <a:rPr lang="en-US" sz="2000" b="1" dirty="0"/>
              <a:t> Allah, </a:t>
            </a:r>
            <a:r>
              <a:rPr lang="en-US" sz="2000" b="1" dirty="0" err="1"/>
              <a:t>sedangkan</a:t>
            </a:r>
            <a:r>
              <a:rPr lang="en-US" sz="2000" b="1" dirty="0"/>
              <a:t> Yehuda (</a:t>
            </a:r>
            <a:r>
              <a:rPr lang="en-US" sz="2000" b="1" dirty="0" err="1"/>
              <a:t>kerajaan</a:t>
            </a:r>
            <a:r>
              <a:rPr lang="en-US" sz="2000" b="1" dirty="0"/>
              <a:t> </a:t>
            </a:r>
            <a:r>
              <a:rPr lang="en-US" sz="2000" b="1" dirty="0" err="1"/>
              <a:t>selatan</a:t>
            </a:r>
            <a:r>
              <a:rPr lang="en-US" sz="2000" b="1" dirty="0"/>
              <a:t>) </a:t>
            </a:r>
            <a:r>
              <a:rPr lang="en-US" sz="2000" b="1" dirty="0" err="1"/>
              <a:t>tetap</a:t>
            </a:r>
            <a:r>
              <a:rPr lang="en-US" sz="2000" b="1" dirty="0"/>
              <a:t> </a:t>
            </a:r>
            <a:r>
              <a:rPr lang="en-US" sz="2000" b="1" dirty="0" err="1"/>
              <a:t>setia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17628" y="1884112"/>
            <a:ext cx="1634048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913" y="4697240"/>
            <a:ext cx="2127851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3994198"/>
            <a:ext cx="96338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yang </a:t>
            </a:r>
            <a:r>
              <a:rPr lang="en-US" sz="2000" b="1" dirty="0" err="1"/>
              <a:t>pernah</a:t>
            </a:r>
            <a:r>
              <a:rPr lang="en-US" sz="2000" b="1" dirty="0"/>
              <a:t> </a:t>
            </a:r>
            <a:r>
              <a:rPr lang="en-US" sz="2000" b="1" dirty="0" err="1"/>
              <a:t>melayani</a:t>
            </a:r>
            <a:r>
              <a:rPr lang="en-US" sz="2000" b="1" dirty="0"/>
              <a:t> Allah </a:t>
            </a:r>
            <a:r>
              <a:rPr lang="en-US" sz="2000" b="1" dirty="0" err="1"/>
              <a:t>tetapi</a:t>
            </a:r>
            <a:r>
              <a:rPr lang="en-US" sz="2000" b="1" dirty="0"/>
              <a:t> </a:t>
            </a:r>
            <a:r>
              <a:rPr lang="en-US" sz="2000" b="1" dirty="0" err="1"/>
              <a:t>kemudian</a:t>
            </a:r>
            <a:r>
              <a:rPr lang="en-US" sz="2000" b="1" dirty="0"/>
              <a:t> </a:t>
            </a:r>
            <a:r>
              <a:rPr lang="en-US" sz="2000" b="1" dirty="0" err="1"/>
              <a:t>meninggalkan</a:t>
            </a:r>
            <a:r>
              <a:rPr lang="en-US" sz="2000" b="1" dirty="0"/>
              <a:t>-Nya, Allah </a:t>
            </a:r>
            <a:r>
              <a:rPr lang="en-US" sz="2000" b="1" dirty="0" err="1"/>
              <a:t>tetap</a:t>
            </a:r>
            <a:r>
              <a:rPr lang="en-US" sz="2000" b="1" dirty="0"/>
              <a:t> </a:t>
            </a:r>
            <a:r>
              <a:rPr lang="en-US" sz="2000" b="1" dirty="0" err="1"/>
              <a:t>memanggil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kasih</a:t>
            </a:r>
            <a:r>
              <a:rPr lang="en-US" sz="2000" b="1" dirty="0"/>
              <a:t>.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tetap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anak</a:t>
            </a:r>
            <a:r>
              <a:rPr lang="en-US" sz="2000" b="1" dirty="0"/>
              <a:t>-</a:t>
            </a:r>
            <a:r>
              <a:rPr lang="en-US" sz="2000" b="1" dirty="0" err="1"/>
              <a:t>anak</a:t>
            </a:r>
            <a:r>
              <a:rPr lang="en-US" sz="2000" b="1" dirty="0"/>
              <a:t>-Nya dan Ia </a:t>
            </a:r>
            <a:r>
              <a:rPr lang="en-US" sz="2000" b="1" dirty="0" err="1"/>
              <a:t>mengasihi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dan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sabar</a:t>
            </a:r>
            <a:r>
              <a:rPr lang="en-US" sz="2000" b="1" dirty="0"/>
              <a:t>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tekun</a:t>
            </a:r>
            <a:r>
              <a:rPr lang="en-US" sz="2000" b="1" dirty="0"/>
              <a:t> </a:t>
            </a:r>
            <a:r>
              <a:rPr lang="en-US" sz="2000" b="1" dirty="0" err="1"/>
              <a:t>mengundang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kembali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-Nya.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3984171" y="2486162"/>
            <a:ext cx="64334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Meskipun</a:t>
            </a:r>
            <a:r>
              <a:rPr lang="en-US" sz="2000" b="1" dirty="0">
                <a:solidFill>
                  <a:prstClr val="black"/>
                </a:solidFill>
              </a:rPr>
              <a:t> Efraim </a:t>
            </a:r>
            <a:r>
              <a:rPr lang="en-US" sz="2000" b="1" dirty="0" err="1">
                <a:solidFill>
                  <a:prstClr val="black"/>
                </a:solidFill>
              </a:rPr>
              <a:t>telah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meninggalkan</a:t>
            </a:r>
            <a:r>
              <a:rPr lang="en-US" sz="2000" b="1" dirty="0">
                <a:solidFill>
                  <a:prstClr val="black"/>
                </a:solidFill>
              </a:rPr>
              <a:t>-Nya, Allah </a:t>
            </a:r>
            <a:r>
              <a:rPr lang="en-US" sz="2000" b="1" dirty="0" err="1">
                <a:solidFill>
                  <a:prstClr val="black"/>
                </a:solidFill>
              </a:rPr>
              <a:t>tetap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menganggap</a:t>
            </a:r>
            <a:r>
              <a:rPr lang="en-US" sz="2000" b="1" dirty="0">
                <a:solidFill>
                  <a:prstClr val="black"/>
                </a:solidFill>
              </a:rPr>
              <a:t> Efraim </a:t>
            </a:r>
            <a:r>
              <a:rPr lang="en-US" sz="2000" b="1" dirty="0" err="1">
                <a:solidFill>
                  <a:prstClr val="black"/>
                </a:solidFill>
              </a:rPr>
              <a:t>sebagai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anak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dikasihi</a:t>
            </a:r>
            <a:r>
              <a:rPr lang="en-US" sz="2000" b="1" dirty="0">
                <a:solidFill>
                  <a:prstClr val="black"/>
                </a:solidFill>
              </a:rPr>
              <a:t>-Nya (Yer 31:20). </a:t>
            </a:r>
            <a:r>
              <a:rPr lang="en-US" sz="2000" b="1" dirty="0" err="1">
                <a:solidFill>
                  <a:prstClr val="black"/>
                </a:solidFill>
              </a:rPr>
              <a:t>Bahkan</a:t>
            </a:r>
            <a:r>
              <a:rPr lang="en-US" sz="2000" b="1" dirty="0">
                <a:solidFill>
                  <a:prstClr val="black"/>
                </a:solidFill>
              </a:rPr>
              <a:t>, Allah </a:t>
            </a:r>
            <a:r>
              <a:rPr lang="en-US" sz="2000" b="1" dirty="0" err="1">
                <a:solidFill>
                  <a:prstClr val="black"/>
                </a:solidFill>
              </a:rPr>
              <a:t>menggambarkan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nenek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moyang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, Rahel, </a:t>
            </a:r>
            <a:r>
              <a:rPr lang="en-US" sz="2000" b="1" dirty="0" err="1">
                <a:solidFill>
                  <a:prstClr val="black"/>
                </a:solidFill>
              </a:rPr>
              <a:t>menangisi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anak-anaknya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telah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binasa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dalam</a:t>
            </a:r>
            <a:r>
              <a:rPr lang="en-US" sz="2000" b="1" dirty="0">
                <a:solidFill>
                  <a:prstClr val="black"/>
                </a:solidFill>
              </a:rPr>
              <a:t> dosa-dosa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(Yer 31:15).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0" y="5199390"/>
            <a:ext cx="981891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Mungkin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ada</a:t>
            </a:r>
            <a:r>
              <a:rPr lang="en-US" sz="2000" b="1" dirty="0">
                <a:solidFill>
                  <a:prstClr val="black"/>
                </a:solidFill>
              </a:rPr>
              <a:t> di </a:t>
            </a:r>
            <a:r>
              <a:rPr lang="en-US" sz="2000" b="1" dirty="0" err="1">
                <a:solidFill>
                  <a:prstClr val="black"/>
                </a:solidFill>
              </a:rPr>
              <a:t>antara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anak-anak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sendiri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dahulu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mengenal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iman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tetapi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meninggalkannya</a:t>
            </a:r>
            <a:r>
              <a:rPr lang="en-US" sz="2000" b="1" dirty="0">
                <a:solidFill>
                  <a:prstClr val="black"/>
                </a:solidFill>
              </a:rPr>
              <a:t>. Jauh </a:t>
            </a:r>
            <a:r>
              <a:rPr lang="en-US" sz="2000" b="1" dirty="0" err="1">
                <a:solidFill>
                  <a:prstClr val="black"/>
                </a:solidFill>
              </a:rPr>
              <a:t>dari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sikap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membelakangi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harus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terus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mengasihi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dan </a:t>
            </a:r>
            <a:r>
              <a:rPr lang="en-US" sz="2000" b="1" dirty="0" err="1">
                <a:solidFill>
                  <a:prstClr val="black"/>
                </a:solidFill>
              </a:rPr>
              <a:t>berbicara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kepada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dengan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penuh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kelembutan</a:t>
            </a:r>
            <a:r>
              <a:rPr lang="en-US" sz="2000" b="1" dirty="0">
                <a:solidFill>
                  <a:prstClr val="black"/>
                </a:solidFill>
              </a:rPr>
              <a:t>. Allah </a:t>
            </a:r>
            <a:r>
              <a:rPr lang="en-US" sz="2000" b="1" dirty="0" err="1">
                <a:solidFill>
                  <a:prstClr val="black"/>
                </a:solidFill>
              </a:rPr>
              <a:t>mengingatkan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bahwa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adalah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objek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belas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kasihan</a:t>
            </a:r>
            <a:r>
              <a:rPr lang="en-US" sz="2000" b="1" dirty="0">
                <a:solidFill>
                  <a:prstClr val="black"/>
                </a:solidFill>
              </a:rPr>
              <a:t>-Nya yang paling </a:t>
            </a:r>
            <a:r>
              <a:rPr lang="en-US" sz="2000" b="1" dirty="0" err="1">
                <a:solidFill>
                  <a:prstClr val="black"/>
                </a:solidFill>
              </a:rPr>
              <a:t>lembut</a:t>
            </a:r>
            <a:r>
              <a:rPr lang="en-US" sz="2000" b="1" dirty="0">
                <a:solidFill>
                  <a:prstClr val="black"/>
                </a:solidFill>
              </a:rPr>
              <a:t>, dan Ia sangat </a:t>
            </a:r>
            <a:r>
              <a:rPr lang="en-US" sz="2000" b="1" dirty="0" err="1">
                <a:solidFill>
                  <a:prstClr val="black"/>
                </a:solidFill>
              </a:rPr>
              <a:t>merindukan</a:t>
            </a:r>
            <a:r>
              <a:rPr lang="en-US" sz="2000" b="1" dirty="0">
                <a:solidFill>
                  <a:prstClr val="black"/>
                </a:solidFill>
              </a:rPr>
              <a:t> agar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kembali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kepada</a:t>
            </a:r>
            <a:r>
              <a:rPr lang="en-US" sz="2000" b="1" dirty="0">
                <a:solidFill>
                  <a:prstClr val="black"/>
                </a:solidFill>
              </a:rPr>
              <a:t>-Nya.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-6737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KITA MENCARI YANG TELAH HILANG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0" y="474308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Sekalipun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menyerakkan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antara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bangsa-bangsa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tempat-tempat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jauh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ingat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-Ku;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hidup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bersama-sama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anak-anak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kembali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(Zakharia 10:9)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Pasangan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; </a:t>
            </a:r>
            <a:r>
              <a:rPr lang="en-US" sz="2000" b="1" dirty="0" err="1"/>
              <a:t>putra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; </a:t>
            </a:r>
            <a:r>
              <a:rPr lang="en-US" sz="2000" b="1" dirty="0" err="1"/>
              <a:t>putri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; </a:t>
            </a:r>
            <a:r>
              <a:rPr lang="en-US" sz="2000" b="1" dirty="0" err="1"/>
              <a:t>sahabat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; </a:t>
            </a:r>
            <a:r>
              <a:rPr lang="en-US" sz="2000" b="1" dirty="0" err="1"/>
              <a:t>tetangga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; </a:t>
            </a:r>
            <a:r>
              <a:rPr lang="en-US" sz="2000" b="1" dirty="0" err="1"/>
              <a:t>saudara</a:t>
            </a:r>
            <a:r>
              <a:rPr lang="en-US" sz="2000" b="1" dirty="0"/>
              <a:t> </a:t>
            </a:r>
            <a:r>
              <a:rPr lang="en-US" sz="2000" b="1" dirty="0" err="1"/>
              <a:t>laki-laki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perempuan</a:t>
            </a:r>
            <a:r>
              <a:rPr lang="en-US" sz="2000" b="1" dirty="0"/>
              <a:t> yang </a:t>
            </a:r>
            <a:r>
              <a:rPr lang="en-US" sz="2000" b="1" dirty="0" err="1"/>
              <a:t>dahulu</a:t>
            </a:r>
            <a:r>
              <a:rPr lang="en-US" sz="2000" b="1" dirty="0"/>
              <a:t> duduk di </a:t>
            </a:r>
            <a:r>
              <a:rPr lang="en-US" sz="2000" b="1" dirty="0" err="1"/>
              <a:t>bangku</a:t>
            </a:r>
            <a:r>
              <a:rPr lang="en-US" sz="2000" b="1" dirty="0"/>
              <a:t> </a:t>
            </a:r>
            <a:r>
              <a:rPr lang="en-US" sz="2000" b="1" dirty="0" err="1"/>
              <a:t>gereja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bersama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…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hari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beribadah</a:t>
            </a:r>
            <a:r>
              <a:rPr lang="en-US" sz="2000" b="1" dirty="0"/>
              <a:t> </a:t>
            </a:r>
            <a:r>
              <a:rPr lang="en-US" sz="2000" b="1" dirty="0" err="1"/>
              <a:t>bersama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, </a:t>
            </a:r>
            <a:r>
              <a:rPr lang="en-US" sz="2000" b="1" dirty="0" err="1"/>
              <a:t>tetapi</a:t>
            </a:r>
            <a:r>
              <a:rPr lang="en-US" sz="2000" b="1" dirty="0"/>
              <a:t> </a:t>
            </a:r>
            <a:r>
              <a:rPr lang="en-US" sz="2000" b="1" dirty="0" err="1"/>
              <a:t>sekarang</a:t>
            </a:r>
            <a:r>
              <a:rPr lang="en-US" sz="2000" b="1" dirty="0"/>
              <a:t>, di </a:t>
            </a:r>
            <a:r>
              <a:rPr lang="en-US" sz="2000" b="1" dirty="0" err="1"/>
              <a:t>manakah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7286" y="3703215"/>
            <a:ext cx="2661646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617049"/>
            <a:ext cx="53444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Tugas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pergi</a:t>
            </a:r>
            <a:r>
              <a:rPr lang="en-US" sz="2000" b="1" dirty="0"/>
              <a:t> </a:t>
            </a:r>
            <a:r>
              <a:rPr lang="en-US" sz="2000" b="1" dirty="0" err="1"/>
              <a:t>mencari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dan </a:t>
            </a:r>
            <a:r>
              <a:rPr lang="en-US" sz="2000" b="1" dirty="0" err="1"/>
              <a:t>membawa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kembali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kawanan</a:t>
            </a:r>
            <a:r>
              <a:rPr lang="en-US" sz="2000" b="1" dirty="0"/>
              <a:t>. </a:t>
            </a:r>
            <a:r>
              <a:rPr lang="en-US" sz="2000" b="1" dirty="0" err="1"/>
              <a:t>Bagaimana</a:t>
            </a:r>
            <a:r>
              <a:rPr lang="en-US" sz="2000" b="1" dirty="0"/>
              <a:t> </a:t>
            </a:r>
            <a:r>
              <a:rPr lang="en-US" sz="2000" b="1" dirty="0" err="1"/>
              <a:t>caranya</a:t>
            </a:r>
            <a:r>
              <a:rPr lang="en-US" sz="2000" b="1" dirty="0"/>
              <a:t>? </a:t>
            </a:r>
            <a:r>
              <a:rPr lang="en-US" sz="2000" b="1" dirty="0" err="1"/>
              <a:t>Pertama</a:t>
            </a:r>
            <a:r>
              <a:rPr lang="en-US" sz="2000" b="1" dirty="0"/>
              <a:t>,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berdoa</a:t>
            </a:r>
            <a:r>
              <a:rPr lang="en-US" sz="2000" b="1" dirty="0"/>
              <a:t>. </a:t>
            </a:r>
            <a:r>
              <a:rPr lang="en-US" sz="2000" b="1" dirty="0" err="1"/>
              <a:t>Kedua</a:t>
            </a:r>
            <a:r>
              <a:rPr lang="en-US" sz="2000" b="1" dirty="0"/>
              <a:t>,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teladan</a:t>
            </a:r>
            <a:r>
              <a:rPr lang="en-US" sz="2000" b="1" dirty="0"/>
              <a:t> </a:t>
            </a:r>
            <a:r>
              <a:rPr lang="en-US" sz="2000" b="1" dirty="0" err="1"/>
              <a:t>kasih</a:t>
            </a:r>
            <a:r>
              <a:rPr lang="en-US" sz="2000" b="1" dirty="0"/>
              <a:t> dan </a:t>
            </a:r>
            <a:r>
              <a:rPr lang="en-US" sz="2000" b="1" dirty="0" err="1"/>
              <a:t>kebaikan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659511"/>
            <a:ext cx="8229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Ada </a:t>
            </a:r>
            <a:r>
              <a:rPr lang="en-US" sz="2000" b="1" dirty="0" err="1">
                <a:solidFill>
                  <a:prstClr val="black"/>
                </a:solidFill>
              </a:rPr>
              <a:t>banyak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alasan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mengapa</a:t>
            </a:r>
            <a:r>
              <a:rPr lang="en-US" sz="2000" b="1" dirty="0">
                <a:solidFill>
                  <a:prstClr val="black"/>
                </a:solidFill>
              </a:rPr>
              <a:t> orang </a:t>
            </a:r>
            <a:r>
              <a:rPr lang="en-US" sz="2000" b="1" dirty="0" err="1">
                <a:solidFill>
                  <a:prstClr val="black"/>
                </a:solidFill>
              </a:rPr>
              <a:t>meninggalkan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gereja</a:t>
            </a:r>
            <a:r>
              <a:rPr lang="en-US" sz="2000" b="1" dirty="0">
                <a:solidFill>
                  <a:prstClr val="black"/>
                </a:solidFill>
              </a:rPr>
              <a:t>. Kita </a:t>
            </a:r>
            <a:r>
              <a:rPr lang="en-US" sz="2000" b="1" dirty="0" err="1">
                <a:solidFill>
                  <a:prstClr val="black"/>
                </a:solidFill>
              </a:rPr>
              <a:t>tidak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dipanggil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untuk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menghakimi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alasan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mengkritik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motivasi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sekadar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melupakan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186887"/>
            <a:ext cx="48437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Kesaksian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hidup</a:t>
            </a:r>
            <a:r>
              <a:rPr lang="en-US" sz="2000" b="1" dirty="0">
                <a:solidFill>
                  <a:prstClr val="black"/>
                </a:solidFill>
              </a:rPr>
              <a:t> Anda, </a:t>
            </a:r>
            <a:r>
              <a:rPr lang="en-US" sz="2000" b="1" dirty="0" err="1">
                <a:solidFill>
                  <a:prstClr val="black"/>
                </a:solidFill>
              </a:rPr>
              <a:t>tindakan</a:t>
            </a:r>
            <a:r>
              <a:rPr lang="en-US" sz="2000" b="1" dirty="0">
                <a:solidFill>
                  <a:prstClr val="black"/>
                </a:solidFill>
              </a:rPr>
              <a:t> Anda, </a:t>
            </a:r>
            <a:r>
              <a:rPr lang="en-US" sz="2000" b="1" dirty="0" err="1">
                <a:solidFill>
                  <a:prstClr val="black"/>
                </a:solidFill>
              </a:rPr>
              <a:t>perkataan</a:t>
            </a:r>
            <a:r>
              <a:rPr lang="en-US" sz="2000" b="1" dirty="0">
                <a:solidFill>
                  <a:prstClr val="black"/>
                </a:solidFill>
              </a:rPr>
              <a:t> Anda, dan </a:t>
            </a:r>
            <a:r>
              <a:rPr lang="en-US" sz="2000" b="1" dirty="0" err="1">
                <a:solidFill>
                  <a:prstClr val="black"/>
                </a:solidFill>
              </a:rPr>
              <a:t>doa-doa</a:t>
            </a:r>
            <a:r>
              <a:rPr lang="en-US" sz="2000" b="1" dirty="0">
                <a:solidFill>
                  <a:prstClr val="black"/>
                </a:solidFill>
              </a:rPr>
              <a:t> Anda </a:t>
            </a:r>
            <a:r>
              <a:rPr lang="en-US" sz="2000" b="1" dirty="0" err="1">
                <a:solidFill>
                  <a:prstClr val="black"/>
                </a:solidFill>
              </a:rPr>
              <a:t>bagi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seseorang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telah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menjauh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dari</a:t>
            </a:r>
            <a:r>
              <a:rPr lang="en-US" sz="2000" b="1" dirty="0">
                <a:solidFill>
                  <a:prstClr val="black"/>
                </a:solidFill>
              </a:rPr>
              <a:t> Allah </a:t>
            </a:r>
            <a:r>
              <a:rPr lang="en-US" sz="2000" b="1" dirty="0" err="1">
                <a:solidFill>
                  <a:prstClr val="black"/>
                </a:solidFill>
              </a:rPr>
              <a:t>dapat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mengubah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hidup</a:t>
            </a:r>
            <a:r>
              <a:rPr lang="en-US" sz="2000" b="1" dirty="0">
                <a:solidFill>
                  <a:prstClr val="black"/>
                </a:solidFill>
              </a:rPr>
              <a:t> dan masa </a:t>
            </a:r>
            <a:r>
              <a:rPr lang="en-US" sz="2000" b="1" dirty="0" err="1">
                <a:solidFill>
                  <a:prstClr val="black"/>
                </a:solidFill>
              </a:rPr>
              <a:t>depannya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secara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radikal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013209" y="310249"/>
            <a:ext cx="9997168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noProof="0" dirty="0">
                <a:latin typeface="Constantia" panose="02030602050306030303" pitchFamily="18" charset="0"/>
              </a:rPr>
              <a:t>“</a:t>
            </a:r>
            <a:r>
              <a:rPr lang="en-US" sz="2200" b="1" dirty="0">
                <a:latin typeface="Constantia" panose="02030602050306030303" pitchFamily="18" charset="0"/>
              </a:rPr>
              <a:t>Allah </a:t>
            </a:r>
            <a:r>
              <a:rPr lang="en-US" sz="2200" b="1" dirty="0" err="1">
                <a:latin typeface="Constantia" panose="02030602050306030303" pitchFamily="18" charset="0"/>
              </a:rPr>
              <a:t>sebenarnya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dapat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saja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mempercayakan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pekabaran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Injil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seluruh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pekerjaan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pelayanan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kasih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kepada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malaikat-malaikat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surga</a:t>
            </a:r>
            <a:r>
              <a:rPr lang="en-US" sz="2200" b="1" dirty="0">
                <a:latin typeface="Constantia" panose="02030602050306030303" pitchFamily="18" charset="0"/>
              </a:rPr>
              <a:t>. Ia </a:t>
            </a:r>
            <a:r>
              <a:rPr lang="en-US" sz="2200" b="1" dirty="0" err="1">
                <a:latin typeface="Constantia" panose="02030602050306030303" pitchFamily="18" charset="0"/>
              </a:rPr>
              <a:t>dapat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menggunakan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cara</a:t>
            </a:r>
            <a:r>
              <a:rPr lang="en-US" sz="2200" b="1" dirty="0">
                <a:latin typeface="Constantia" panose="02030602050306030303" pitchFamily="18" charset="0"/>
              </a:rPr>
              <a:t> lain </a:t>
            </a:r>
            <a:r>
              <a:rPr lang="en-US" sz="2200" b="1" dirty="0" err="1">
                <a:latin typeface="Constantia" panose="02030602050306030303" pitchFamily="18" charset="0"/>
              </a:rPr>
              <a:t>untuk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mencapai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tujuan</a:t>
            </a:r>
            <a:r>
              <a:rPr lang="en-US" sz="2200" b="1" dirty="0">
                <a:latin typeface="Constantia" panose="02030602050306030303" pitchFamily="18" charset="0"/>
              </a:rPr>
              <a:t>-Nya. </a:t>
            </a:r>
            <a:r>
              <a:rPr lang="en-US" sz="2200" b="1" dirty="0" err="1">
                <a:latin typeface="Constantia" panose="02030602050306030303" pitchFamily="18" charset="0"/>
              </a:rPr>
              <a:t>Tetapi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dalam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kasih</a:t>
            </a:r>
            <a:r>
              <a:rPr lang="en-US" sz="2200" b="1" dirty="0">
                <a:latin typeface="Constantia" panose="02030602050306030303" pitchFamily="18" charset="0"/>
              </a:rPr>
              <a:t>-Nya yang </a:t>
            </a:r>
            <a:r>
              <a:rPr lang="en-US" sz="2200" b="1" dirty="0" err="1">
                <a:latin typeface="Constantia" panose="02030602050306030303" pitchFamily="18" charset="0"/>
              </a:rPr>
              <a:t>tak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terbatas</a:t>
            </a:r>
            <a:r>
              <a:rPr lang="en-US" sz="2200" b="1" dirty="0">
                <a:latin typeface="Constantia" panose="02030602050306030303" pitchFamily="18" charset="0"/>
              </a:rPr>
              <a:t>, Ia </a:t>
            </a:r>
            <a:r>
              <a:rPr lang="en-US" sz="2200" b="1" dirty="0" err="1">
                <a:latin typeface="Constantia" panose="02030602050306030303" pitchFamily="18" charset="0"/>
              </a:rPr>
              <a:t>memilih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untuk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menjadikan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rekan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sekerja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dengan</a:t>
            </a:r>
            <a:r>
              <a:rPr lang="en-US" sz="2200" b="1" dirty="0">
                <a:latin typeface="Constantia" panose="02030602050306030303" pitchFamily="18" charset="0"/>
              </a:rPr>
              <a:t>-Nya, </a:t>
            </a:r>
            <a:r>
              <a:rPr lang="en-US" sz="2200" b="1" dirty="0" err="1">
                <a:latin typeface="Constantia" panose="02030602050306030303" pitchFamily="18" charset="0"/>
              </a:rPr>
              <a:t>dengan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Kristus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dengan</a:t>
            </a:r>
            <a:r>
              <a:rPr lang="en-US" sz="2200" b="1" dirty="0">
                <a:latin typeface="Constantia" panose="02030602050306030303" pitchFamily="18" charset="0"/>
              </a:rPr>
              <a:t> para </a:t>
            </a:r>
            <a:r>
              <a:rPr lang="en-US" sz="2200" b="1" dirty="0" err="1">
                <a:latin typeface="Constantia" panose="02030602050306030303" pitchFamily="18" charset="0"/>
              </a:rPr>
              <a:t>malaikat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supaya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dapat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turut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merasakan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berkat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sukacita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pengangkatan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rohani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dihasilkan</a:t>
            </a:r>
            <a:r>
              <a:rPr lang="en-US" sz="2200" b="1" dirty="0">
                <a:latin typeface="Constantia" panose="02030602050306030303" pitchFamily="18" charset="0"/>
              </a:rPr>
              <a:t> oleh </a:t>
            </a:r>
            <a:r>
              <a:rPr lang="en-US" sz="2200" b="1" dirty="0" err="1">
                <a:latin typeface="Constantia" panose="02030602050306030303" pitchFamily="18" charset="0"/>
              </a:rPr>
              <a:t>pelayanan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tidak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mementingkan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ini</a:t>
            </a:r>
            <a:r>
              <a:rPr lang="en-US" sz="2200" b="1" dirty="0">
                <a:latin typeface="Constantia" panose="02030602050306030303" pitchFamily="18" charset="0"/>
              </a:rPr>
              <a:t>. […]</a:t>
            </a:r>
            <a:endParaRPr lang="en-US" sz="22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b="1" dirty="0">
                <a:latin typeface="Constantia" panose="02030602050306030303" pitchFamily="18" charset="0"/>
              </a:rPr>
              <a:t>Jika </a:t>
            </a:r>
            <a:r>
              <a:rPr lang="en-US" sz="2200" b="1" dirty="0" err="1">
                <a:latin typeface="Constantia" panose="02030602050306030303" pitchFamily="18" charset="0"/>
              </a:rPr>
              <a:t>engkau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bekerja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sebagaimana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Kristus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merancang</a:t>
            </a:r>
            <a:r>
              <a:rPr lang="en-US" sz="2200" b="1" dirty="0">
                <a:latin typeface="Constantia" panose="02030602050306030303" pitchFamily="18" charset="0"/>
              </a:rPr>
              <a:t> agar murid-murid-Nya </a:t>
            </a:r>
            <a:r>
              <a:rPr lang="en-US" sz="2200" b="1" dirty="0" err="1">
                <a:latin typeface="Constantia" panose="02030602050306030303" pitchFamily="18" charset="0"/>
              </a:rPr>
              <a:t>bekerja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memenangkan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jiwa-jiwa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bagi</a:t>
            </a:r>
            <a:r>
              <a:rPr lang="en-US" sz="2200" b="1" dirty="0">
                <a:latin typeface="Constantia" panose="02030602050306030303" pitchFamily="18" charset="0"/>
              </a:rPr>
              <a:t>-Nya, </a:t>
            </a:r>
            <a:r>
              <a:rPr lang="en-US" sz="2200" b="1" dirty="0" err="1">
                <a:latin typeface="Constantia" panose="02030602050306030303" pitchFamily="18" charset="0"/>
              </a:rPr>
              <a:t>engkau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merasakan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kebutuhan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pengalaman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lebih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dalam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pengetahuan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lebih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besar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tentang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perkara-perkara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ilahi</a:t>
            </a:r>
            <a:r>
              <a:rPr lang="en-US" sz="2200" b="1" dirty="0">
                <a:latin typeface="Constantia" panose="02030602050306030303" pitchFamily="18" charset="0"/>
              </a:rPr>
              <a:t>; dan </a:t>
            </a:r>
            <a:r>
              <a:rPr lang="en-US" sz="2200" b="1" dirty="0" err="1">
                <a:latin typeface="Constantia" panose="02030602050306030303" pitchFamily="18" charset="0"/>
              </a:rPr>
              <a:t>engkau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lapar</a:t>
            </a:r>
            <a:r>
              <a:rPr lang="en-US" sz="2200" b="1" dirty="0">
                <a:latin typeface="Constantia" panose="02030602050306030303" pitchFamily="18" charset="0"/>
              </a:rPr>
              <a:t> dan haus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kebenaran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Engkau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memohon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kepada</a:t>
            </a:r>
            <a:r>
              <a:rPr lang="en-US" sz="2200" b="1" dirty="0">
                <a:latin typeface="Constantia" panose="02030602050306030303" pitchFamily="18" charset="0"/>
              </a:rPr>
              <a:t> Allah, dan </a:t>
            </a:r>
            <a:r>
              <a:rPr lang="en-US" sz="2200" b="1" dirty="0" err="1">
                <a:latin typeface="Constantia" panose="02030602050306030303" pitchFamily="18" charset="0"/>
              </a:rPr>
              <a:t>imanmu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dikuatkan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jiwamu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minum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lebih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dalam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mata</a:t>
            </a:r>
            <a:r>
              <a:rPr lang="en-US" sz="2200" b="1" dirty="0">
                <a:latin typeface="Constantia" panose="02030602050306030303" pitchFamily="18" charset="0"/>
              </a:rPr>
              <a:t> air </a:t>
            </a:r>
            <a:r>
              <a:rPr lang="en-US" sz="2200" b="1" dirty="0" err="1">
                <a:latin typeface="Constantia" panose="02030602050306030303" pitchFamily="18" charset="0"/>
              </a:rPr>
              <a:t>keselamatan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Menghadapi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perlawanan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pencobaan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mendorongmu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kepada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Alkitab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doa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Engkau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bertumbuh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dalam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kasih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karunia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dalam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pengenalan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Kristus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serta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mengembangkan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pengalaman</a:t>
            </a:r>
            <a:r>
              <a:rPr lang="en-US" sz="2200" b="1" dirty="0">
                <a:latin typeface="Constantia" panose="02030602050306030303" pitchFamily="18" charset="0"/>
              </a:rPr>
              <a:t> yang kaya.”</a:t>
            </a:r>
            <a:endParaRPr lang="en-US" sz="22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543475" y="6209197"/>
            <a:ext cx="3355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Way to Christ, pp. 79-80)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29431" y="184182"/>
            <a:ext cx="5017483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Tuhan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memberikan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kepadaku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lidah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seorang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murid,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supaya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perkataan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dapat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memberi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semangat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baru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orang yang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letih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lesu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Setiap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Ia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mempertajam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pendengaranku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mendengar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seperti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seorang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murid.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US" sz="2400" b="1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Yesaya</a:t>
            </a:r>
            <a:r>
              <a:rPr lang="en-US" sz="24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50:4)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028084" y="3429000"/>
            <a:ext cx="535985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A70FDB"/>
                </a:solidFill>
              </a:rPr>
              <a:t>Apa yang </a:t>
            </a:r>
            <a:r>
              <a:rPr lang="en-US" sz="2000" b="1" dirty="0" err="1">
                <a:solidFill>
                  <a:srgbClr val="A70FDB"/>
                </a:solidFill>
              </a:rPr>
              <a:t>harus</a:t>
            </a:r>
            <a:r>
              <a:rPr lang="en-US" sz="2000" b="1" dirty="0">
                <a:solidFill>
                  <a:srgbClr val="A70FDB"/>
                </a:solidFill>
              </a:rPr>
              <a:t> </a:t>
            </a:r>
            <a:r>
              <a:rPr lang="en-US" sz="2000" b="1" dirty="0" err="1">
                <a:solidFill>
                  <a:srgbClr val="A70FDB"/>
                </a:solidFill>
              </a:rPr>
              <a:t>kita</a:t>
            </a:r>
            <a:r>
              <a:rPr lang="en-US" sz="2000" b="1" dirty="0">
                <a:solidFill>
                  <a:srgbClr val="A70FDB"/>
                </a:solidFill>
              </a:rPr>
              <a:t> </a:t>
            </a:r>
            <a:r>
              <a:rPr lang="en-US" sz="2000" b="1" dirty="0" err="1">
                <a:solidFill>
                  <a:srgbClr val="A70FDB"/>
                </a:solidFill>
              </a:rPr>
              <a:t>bagikan</a:t>
            </a:r>
            <a:r>
              <a:rPr lang="en-US" sz="2000" b="1" dirty="0">
                <a:solidFill>
                  <a:srgbClr val="A70FDB"/>
                </a:solidFill>
              </a:rPr>
              <a:t>?</a:t>
            </a:r>
            <a:endParaRPr lang="en-US" sz="2000" b="1" noProof="0" dirty="0">
              <a:solidFill>
                <a:srgbClr val="A70FDB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Amanat Agung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00A44E"/>
                </a:solidFill>
              </a:rPr>
              <a:t>Bagaimana</a:t>
            </a:r>
            <a:r>
              <a:rPr lang="en-US" sz="2000" b="1" dirty="0">
                <a:solidFill>
                  <a:srgbClr val="00A44E"/>
                </a:solidFill>
              </a:rPr>
              <a:t> </a:t>
            </a:r>
            <a:r>
              <a:rPr lang="en-US" sz="2000" b="1" dirty="0" err="1">
                <a:solidFill>
                  <a:srgbClr val="00A44E"/>
                </a:solidFill>
              </a:rPr>
              <a:t>kita</a:t>
            </a:r>
            <a:r>
              <a:rPr lang="en-US" sz="2000" b="1" dirty="0">
                <a:solidFill>
                  <a:srgbClr val="00A44E"/>
                </a:solidFill>
              </a:rPr>
              <a:t> </a:t>
            </a:r>
            <a:r>
              <a:rPr lang="en-US" sz="2000" b="1" dirty="0" err="1">
                <a:solidFill>
                  <a:srgbClr val="00A44E"/>
                </a:solidFill>
              </a:rPr>
              <a:t>dapat</a:t>
            </a:r>
            <a:r>
              <a:rPr lang="en-US" sz="2000" b="1" dirty="0">
                <a:solidFill>
                  <a:srgbClr val="00A44E"/>
                </a:solidFill>
              </a:rPr>
              <a:t> </a:t>
            </a:r>
            <a:r>
              <a:rPr lang="en-US" sz="2000" b="1" dirty="0" err="1">
                <a:solidFill>
                  <a:srgbClr val="00A44E"/>
                </a:solidFill>
              </a:rPr>
              <a:t>membagikannya</a:t>
            </a:r>
            <a:r>
              <a:rPr lang="en-US" sz="2000" b="1" dirty="0">
                <a:solidFill>
                  <a:srgbClr val="00A44E"/>
                </a:solidFill>
              </a:rPr>
              <a:t>?</a:t>
            </a:r>
            <a:endParaRPr lang="en-US" sz="2000" b="1" noProof="0" dirty="0">
              <a:solidFill>
                <a:srgbClr val="00A44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Meneladani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Membangun</a:t>
            </a:r>
            <a:r>
              <a:rPr lang="en-US" sz="2000" b="1" dirty="0"/>
              <a:t> </a:t>
            </a:r>
            <a:r>
              <a:rPr lang="en-US" sz="2000" b="1" dirty="0" err="1"/>
              <a:t>persahabatan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C64D1C"/>
                </a:solidFill>
              </a:rPr>
              <a:t>Bagaimana</a:t>
            </a:r>
            <a:r>
              <a:rPr lang="en-US" sz="2000" b="1" dirty="0">
                <a:solidFill>
                  <a:srgbClr val="C64D1C"/>
                </a:solidFill>
              </a:rPr>
              <a:t> </a:t>
            </a:r>
            <a:r>
              <a:rPr lang="en-US" sz="2000" b="1" dirty="0" err="1">
                <a:solidFill>
                  <a:srgbClr val="C64D1C"/>
                </a:solidFill>
              </a:rPr>
              <a:t>membawa</a:t>
            </a:r>
            <a:r>
              <a:rPr lang="en-US" sz="2000" b="1" dirty="0">
                <a:solidFill>
                  <a:srgbClr val="C64D1C"/>
                </a:solidFill>
              </a:rPr>
              <a:t> </a:t>
            </a:r>
            <a:r>
              <a:rPr lang="en-US" sz="2000" b="1" dirty="0" err="1">
                <a:solidFill>
                  <a:srgbClr val="C64D1C"/>
                </a:solidFill>
              </a:rPr>
              <a:t>kembali</a:t>
            </a:r>
            <a:r>
              <a:rPr lang="en-US" sz="2000" b="1" dirty="0">
                <a:solidFill>
                  <a:srgbClr val="C64D1C"/>
                </a:solidFill>
              </a:rPr>
              <a:t> yang </a:t>
            </a:r>
            <a:r>
              <a:rPr lang="en-US" sz="2000" b="1" dirty="0" err="1">
                <a:solidFill>
                  <a:srgbClr val="C64D1C"/>
                </a:solidFill>
              </a:rPr>
              <a:t>hilang</a:t>
            </a:r>
            <a:r>
              <a:rPr lang="en-US" sz="2000" b="1" dirty="0">
                <a:solidFill>
                  <a:srgbClr val="C64D1C"/>
                </a:solidFill>
              </a:rPr>
              <a:t>?</a:t>
            </a:r>
            <a:endParaRPr lang="en-US" sz="2000" b="1" noProof="0" dirty="0">
              <a:solidFill>
                <a:srgbClr val="C64D1C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Allah </a:t>
            </a:r>
            <a:r>
              <a:rPr lang="en-US" sz="2000" b="1" noProof="0" dirty="0" err="1"/>
              <a:t>mencari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anak</a:t>
            </a:r>
            <a:r>
              <a:rPr lang="en-US" sz="2000" b="1" noProof="0" dirty="0"/>
              <a:t>-</a:t>
            </a:r>
            <a:r>
              <a:rPr lang="en-US" sz="2000" b="1" noProof="0" dirty="0" err="1"/>
              <a:t>anak</a:t>
            </a:r>
            <a:r>
              <a:rPr lang="en-US" sz="2000" b="1" noProof="0" dirty="0"/>
              <a:t>-Nya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Kita </a:t>
            </a:r>
            <a:r>
              <a:rPr lang="en-US" sz="2000" b="1" noProof="0" dirty="0" err="1"/>
              <a:t>mencari</a:t>
            </a:r>
            <a:r>
              <a:rPr lang="en-US" sz="2000" b="1" noProof="0" dirty="0"/>
              <a:t> yang </a:t>
            </a:r>
            <a:r>
              <a:rPr lang="en-US" sz="2000" b="1" noProof="0" dirty="0" err="1"/>
              <a:t>telah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hilan</a:t>
            </a:r>
            <a:r>
              <a:rPr lang="en-US" sz="2000" b="1" dirty="0"/>
              <a:t>g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227464"/>
            <a:ext cx="9608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Ribuan</a:t>
            </a:r>
            <a:r>
              <a:rPr lang="en-US" sz="2000" b="1" dirty="0"/>
              <a:t> orang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benar-benar</a:t>
            </a:r>
            <a:r>
              <a:rPr lang="en-US" sz="2000" b="1" dirty="0"/>
              <a:t> </a:t>
            </a:r>
            <a:r>
              <a:rPr lang="en-US" sz="2000" b="1" dirty="0" err="1"/>
              <a:t>mengenal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. Kita </a:t>
            </a:r>
            <a:r>
              <a:rPr lang="en-US" sz="2000" b="1" dirty="0" err="1"/>
              <a:t>menyebut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“</a:t>
            </a:r>
            <a:r>
              <a:rPr lang="en-US" sz="2000" b="1" dirty="0" err="1"/>
              <a:t>domba-domba</a:t>
            </a:r>
            <a:r>
              <a:rPr lang="en-US" sz="2000" b="1" dirty="0"/>
              <a:t> yang </a:t>
            </a:r>
            <a:r>
              <a:rPr lang="en-US" sz="2000" b="1" dirty="0" err="1"/>
              <a:t>hilang</a:t>
            </a:r>
            <a:r>
              <a:rPr lang="en-US" sz="2000" b="1" dirty="0"/>
              <a:t>”, </a:t>
            </a:r>
            <a:r>
              <a:rPr lang="en-US" sz="2000" b="1" dirty="0" err="1"/>
              <a:t>tetapi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bahkan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menyadari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tersesat</a:t>
            </a:r>
            <a:r>
              <a:rPr lang="en-US" sz="2000" b="1" dirty="0"/>
              <a:t>. Dan </a:t>
            </a:r>
            <a:r>
              <a:rPr lang="en-US" sz="2000" b="1" dirty="0" err="1"/>
              <a:t>bagaimana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mengetahui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memerlukan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 </a:t>
            </a:r>
            <a:r>
              <a:rPr lang="en-US" sz="2000" b="1" dirty="0" err="1"/>
              <a:t>jika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</a:t>
            </a:r>
            <a:r>
              <a:rPr lang="en-US" sz="2000" b="1" dirty="0" err="1"/>
              <a:t>seorang</a:t>
            </a:r>
            <a:r>
              <a:rPr lang="en-US" sz="2000" b="1" dirty="0"/>
              <a:t> pun yang </a:t>
            </a:r>
            <a:r>
              <a:rPr lang="en-US" sz="2000" b="1" dirty="0" err="1"/>
              <a:t>menjelaskannya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7" y="306411"/>
            <a:ext cx="2041368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1760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1760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1760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1760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1760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97344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96791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97344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4" y="2649206"/>
            <a:ext cx="9608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Bagaimanakah</a:t>
            </a:r>
            <a:r>
              <a:rPr lang="en-US" sz="2000" b="1" dirty="0">
                <a:solidFill>
                  <a:prstClr val="black"/>
                </a:solidFill>
              </a:rPr>
              <a:t> Allah </a:t>
            </a:r>
            <a:r>
              <a:rPr lang="en-US" sz="2000" b="1" dirty="0" err="1">
                <a:solidFill>
                  <a:prstClr val="black"/>
                </a:solidFill>
              </a:rPr>
              <a:t>memilih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untuk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menjangkau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semua</a:t>
            </a:r>
            <a:r>
              <a:rPr lang="en-US" sz="2000" b="1" dirty="0">
                <a:solidFill>
                  <a:prstClr val="black"/>
                </a:solidFill>
              </a:rPr>
              <a:t> orang </a:t>
            </a:r>
            <a:r>
              <a:rPr lang="en-US" sz="2000" b="1" dirty="0" err="1">
                <a:solidFill>
                  <a:prstClr val="black"/>
                </a:solidFill>
              </a:rPr>
              <a:t>itu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Melalui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kita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Inilah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disebut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sebagai</a:t>
            </a:r>
            <a:r>
              <a:rPr lang="en-US" sz="2000" b="1" dirty="0">
                <a:solidFill>
                  <a:prstClr val="black"/>
                </a:solidFill>
              </a:rPr>
              <a:t> Amanat Agung </a:t>
            </a:r>
            <a:r>
              <a:rPr lang="en-US" sz="2000" b="1" dirty="0" err="1">
                <a:solidFill>
                  <a:prstClr val="black"/>
                </a:solidFill>
              </a:rPr>
              <a:t>kita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4" y="1436851"/>
            <a:ext cx="9608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Allah </a:t>
            </a:r>
            <a:r>
              <a:rPr lang="en-US" sz="2000" b="1" dirty="0" err="1">
                <a:solidFill>
                  <a:prstClr val="black"/>
                </a:solidFill>
              </a:rPr>
              <a:t>peduli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kepada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setiap</a:t>
            </a:r>
            <a:r>
              <a:rPr lang="en-US" sz="2000" b="1" dirty="0">
                <a:solidFill>
                  <a:prstClr val="black"/>
                </a:solidFill>
              </a:rPr>
              <a:t> orang di planet </a:t>
            </a:r>
            <a:r>
              <a:rPr lang="en-US" sz="2000" b="1" dirty="0" err="1">
                <a:solidFill>
                  <a:prstClr val="black"/>
                </a:solidFill>
              </a:rPr>
              <a:t>ini</a:t>
            </a:r>
            <a:r>
              <a:rPr lang="en-US" sz="2000" b="1" dirty="0">
                <a:solidFill>
                  <a:prstClr val="black"/>
                </a:solidFill>
              </a:rPr>
              <a:t> dan “</a:t>
            </a:r>
            <a:r>
              <a:rPr lang="en-US" sz="2000" b="1" dirty="0" err="1">
                <a:solidFill>
                  <a:prstClr val="black"/>
                </a:solidFill>
              </a:rPr>
              <a:t>menghendaki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supaya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semua</a:t>
            </a:r>
            <a:r>
              <a:rPr lang="en-US" sz="2000" b="1" dirty="0">
                <a:solidFill>
                  <a:prstClr val="black"/>
                </a:solidFill>
              </a:rPr>
              <a:t> orang </a:t>
            </a:r>
            <a:r>
              <a:rPr lang="en-US" sz="2000" b="1" dirty="0" err="1">
                <a:solidFill>
                  <a:prstClr val="black"/>
                </a:solidFill>
              </a:rPr>
              <a:t>diselamatkan</a:t>
            </a:r>
            <a:r>
              <a:rPr lang="en-US" sz="2000" b="1" dirty="0">
                <a:solidFill>
                  <a:prstClr val="black"/>
                </a:solidFill>
              </a:rPr>
              <a:t> dan </a:t>
            </a:r>
            <a:r>
              <a:rPr lang="en-US" sz="2000" b="1" dirty="0" err="1">
                <a:solidFill>
                  <a:prstClr val="black"/>
                </a:solidFill>
              </a:rPr>
              <a:t>memperoleh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pengetahuan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kebenaran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Timotius</a:t>
            </a:r>
            <a:r>
              <a:rPr lang="en-US" sz="2000" b="1" dirty="0">
                <a:solidFill>
                  <a:prstClr val="black"/>
                </a:solidFill>
              </a:rPr>
              <a:t>  2:4). Ini </a:t>
            </a:r>
            <a:r>
              <a:rPr lang="en-US" sz="2000" b="1" dirty="0" err="1">
                <a:solidFill>
                  <a:prstClr val="black"/>
                </a:solidFill>
              </a:rPr>
              <a:t>mencakup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belum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mengenal</a:t>
            </a:r>
            <a:r>
              <a:rPr lang="en-US" sz="2000" b="1" dirty="0">
                <a:solidFill>
                  <a:prstClr val="black"/>
                </a:solidFill>
              </a:rPr>
              <a:t>-Nya </a:t>
            </a:r>
            <a:r>
              <a:rPr lang="en-US" sz="2000" b="1" dirty="0" err="1">
                <a:solidFill>
                  <a:prstClr val="black"/>
                </a:solidFill>
              </a:rPr>
              <a:t>maupun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yang, </a:t>
            </a:r>
            <a:r>
              <a:rPr lang="en-US" sz="2000" b="1" dirty="0" err="1">
                <a:solidFill>
                  <a:prstClr val="black"/>
                </a:solidFill>
              </a:rPr>
              <a:t>setelah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mengenal</a:t>
            </a:r>
            <a:r>
              <a:rPr lang="en-US" sz="2000" b="1" dirty="0">
                <a:solidFill>
                  <a:prstClr val="black"/>
                </a:solidFill>
              </a:rPr>
              <a:t>-Nya, </a:t>
            </a:r>
            <a:r>
              <a:rPr lang="en-US" sz="2000" b="1" dirty="0" err="1">
                <a:solidFill>
                  <a:prstClr val="black"/>
                </a:solidFill>
              </a:rPr>
              <a:t>telah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berbalik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jalan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en-US" sz="2000" b="1" dirty="0" err="1">
                <a:solidFill>
                  <a:prstClr val="black"/>
                </a:solidFill>
              </a:rPr>
              <a:t>jalan</a:t>
            </a:r>
            <a:r>
              <a:rPr lang="en-US" sz="2000" b="1" dirty="0">
                <a:solidFill>
                  <a:prstClr val="black"/>
                </a:solidFill>
              </a:rPr>
              <a:t>-Nya.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APA YANG HARUS KITA BAGIKAN?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AMANAT AGUNG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Karena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pergilah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jadikanlah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bangsa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murid-Ku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baptislah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nama Bapa dan Anak dan Roh Kudus,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(Matius 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25020"/>
            <a:ext cx="676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“</a:t>
            </a:r>
            <a:r>
              <a:rPr lang="en-US" sz="2000" b="1" dirty="0" err="1"/>
              <a:t>Pergilah</a:t>
            </a:r>
            <a:r>
              <a:rPr lang="en-US" sz="2000" b="1" dirty="0"/>
              <a:t>…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semua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”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perintah</a:t>
            </a:r>
            <a:r>
              <a:rPr lang="en-US" sz="2000" b="1" dirty="0"/>
              <a:t> yang </a:t>
            </a:r>
            <a:r>
              <a:rPr lang="en-US" sz="2000" b="1" dirty="0" err="1"/>
              <a:t>Yesus</a:t>
            </a:r>
            <a:r>
              <a:rPr lang="en-US" sz="2000" b="1" dirty="0"/>
              <a:t> </a:t>
            </a:r>
            <a:r>
              <a:rPr lang="en-US" sz="2000" b="1" dirty="0" err="1"/>
              <a:t>berikan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orang-orang yang </a:t>
            </a:r>
            <a:r>
              <a:rPr lang="en-US" sz="2000" b="1" dirty="0" err="1"/>
              <a:t>berkumpul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melihat</a:t>
            </a:r>
            <a:r>
              <a:rPr lang="en-US" sz="2000" b="1" dirty="0"/>
              <a:t>-Nya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kebangkitan</a:t>
            </a:r>
            <a:r>
              <a:rPr lang="en-US" sz="2000" b="1" dirty="0"/>
              <a:t>-Nya (Mat 28:18-19a).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4"/>
            <a:ext cx="2753129" cy="1852764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8762999" y="4656906"/>
            <a:ext cx="3101787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40879" y="4560976"/>
            <a:ext cx="63221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Seperti</a:t>
            </a:r>
            <a:r>
              <a:rPr lang="en-US" sz="2000" b="1" dirty="0"/>
              <a:t> Petrus dan Yohanes, “</a:t>
            </a:r>
            <a:r>
              <a:rPr lang="en-US" sz="2000" b="1" dirty="0" err="1"/>
              <a:t>Sebab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mungkin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kami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berkata</a:t>
            </a:r>
            <a:r>
              <a:rPr lang="en-US" sz="2000" b="1" dirty="0"/>
              <a:t>-kata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apa</a:t>
            </a:r>
            <a:r>
              <a:rPr lang="en-US" sz="2000" b="1" dirty="0"/>
              <a:t> yang </a:t>
            </a:r>
            <a:r>
              <a:rPr lang="en-US" sz="2000" b="1" dirty="0" err="1"/>
              <a:t>telah</a:t>
            </a:r>
            <a:r>
              <a:rPr lang="en-US" sz="2000" b="1" dirty="0"/>
              <a:t> kami </a:t>
            </a:r>
            <a:r>
              <a:rPr lang="en-US" sz="2000" b="1" dirty="0" err="1"/>
              <a:t>lihat</a:t>
            </a:r>
            <a:r>
              <a:rPr lang="en-US" sz="2000" b="1" dirty="0"/>
              <a:t> dan yang </a:t>
            </a:r>
            <a:r>
              <a:rPr lang="en-US" sz="2000" b="1" dirty="0" err="1"/>
              <a:t>telah</a:t>
            </a:r>
            <a:r>
              <a:rPr lang="en-US" sz="2000" b="1" dirty="0"/>
              <a:t> kami </a:t>
            </a:r>
            <a:r>
              <a:rPr lang="en-US" sz="2000" b="1" dirty="0" err="1"/>
              <a:t>dengar</a:t>
            </a:r>
            <a:r>
              <a:rPr lang="en-US" sz="2000" b="1" dirty="0"/>
              <a:t>.” (Kis 4:20). Kita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berbicara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mimbar</a:t>
            </a:r>
            <a:r>
              <a:rPr lang="en-US" sz="2000" b="1" dirty="0"/>
              <a:t>, </a:t>
            </a:r>
            <a:r>
              <a:rPr lang="en-US" sz="2000" b="1" dirty="0" err="1"/>
              <a:t>berseru</a:t>
            </a:r>
            <a:r>
              <a:rPr lang="en-US" sz="2000" b="1" dirty="0"/>
              <a:t> di </a:t>
            </a:r>
            <a:r>
              <a:rPr lang="en-US" sz="2000" b="1" dirty="0" err="1"/>
              <a:t>jalan-jalan</a:t>
            </a:r>
            <a:r>
              <a:rPr lang="en-US" sz="2000" b="1" dirty="0"/>
              <a:t>, </a:t>
            </a:r>
            <a:r>
              <a:rPr lang="en-US" sz="2000" b="1" dirty="0" err="1"/>
              <a:t>membagikan</a:t>
            </a:r>
            <a:r>
              <a:rPr lang="en-US" sz="2000" b="1" dirty="0"/>
              <a:t> </a:t>
            </a:r>
            <a:r>
              <a:rPr lang="en-US" sz="2000" b="1" dirty="0" err="1"/>
              <a:t>kesaksian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melalui</a:t>
            </a:r>
            <a:r>
              <a:rPr lang="en-US" sz="2000" b="1" dirty="0"/>
              <a:t> media </a:t>
            </a:r>
            <a:r>
              <a:rPr lang="en-US" sz="2000" b="1" dirty="0" err="1"/>
              <a:t>sosial</a:t>
            </a:r>
            <a:r>
              <a:rPr lang="en-US" sz="2000" b="1" dirty="0"/>
              <a:t>,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sekadar</a:t>
            </a:r>
            <a:r>
              <a:rPr lang="en-US" sz="2000" b="1" dirty="0"/>
              <a:t> </a:t>
            </a:r>
            <a:r>
              <a:rPr lang="en-US" sz="2000" b="1" dirty="0" err="1"/>
              <a:t>menceritakannya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seseorang</a:t>
            </a:r>
            <a:r>
              <a:rPr lang="en-US" sz="2000" b="1" dirty="0"/>
              <a:t>. Kita </a:t>
            </a:r>
            <a:r>
              <a:rPr lang="en-US" sz="2000" b="1" dirty="0" err="1"/>
              <a:t>semua</a:t>
            </a:r>
            <a:r>
              <a:rPr lang="en-US" sz="2000" b="1" dirty="0"/>
              <a:t> </a:t>
            </a:r>
            <a:r>
              <a:rPr lang="en-US" sz="2000" b="1" dirty="0" err="1"/>
              <a:t>terlibat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misi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599116"/>
            <a:ext cx="80379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Murid-murid </a:t>
            </a:r>
            <a:r>
              <a:rPr lang="en-US" sz="2000" b="1" dirty="0" err="1">
                <a:solidFill>
                  <a:prstClr val="black"/>
                </a:solidFill>
              </a:rPr>
              <a:t>itu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kemudian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mengajar</a:t>
            </a:r>
            <a:r>
              <a:rPr lang="en-US" sz="2000" b="1" dirty="0">
                <a:solidFill>
                  <a:prstClr val="black"/>
                </a:solidFill>
              </a:rPr>
              <a:t> murid-murid </a:t>
            </a:r>
            <a:r>
              <a:rPr lang="en-US" sz="2000" b="1" dirty="0" err="1">
                <a:solidFill>
                  <a:prstClr val="black"/>
                </a:solidFill>
              </a:rPr>
              <a:t>lainnya</a:t>
            </a:r>
            <a:r>
              <a:rPr lang="en-US" sz="2000" b="1" dirty="0">
                <a:solidFill>
                  <a:prstClr val="black"/>
                </a:solidFill>
              </a:rPr>
              <a:t>… dan </a:t>
            </a:r>
            <a:r>
              <a:rPr lang="en-US" sz="2000" b="1" dirty="0" err="1">
                <a:solidFill>
                  <a:prstClr val="black"/>
                </a:solidFill>
              </a:rPr>
              <a:t>demikian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seterusnya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selama</a:t>
            </a:r>
            <a:r>
              <a:rPr lang="en-US" sz="2000" b="1" dirty="0">
                <a:solidFill>
                  <a:prstClr val="black"/>
                </a:solidFill>
              </a:rPr>
              <a:t> dua </a:t>
            </a:r>
            <a:r>
              <a:rPr lang="en-US" sz="2000" b="1" dirty="0" err="1">
                <a:solidFill>
                  <a:prstClr val="black"/>
                </a:solidFill>
              </a:rPr>
              <a:t>ribu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tahun</a:t>
            </a:r>
            <a:r>
              <a:rPr lang="en-US" sz="2000" b="1" dirty="0">
                <a:solidFill>
                  <a:prstClr val="black"/>
                </a:solidFill>
              </a:rPr>
              <a:t>… </a:t>
            </a:r>
            <a:r>
              <a:rPr lang="en-US" sz="2000" b="1" dirty="0" err="1">
                <a:solidFill>
                  <a:prstClr val="black"/>
                </a:solidFill>
              </a:rPr>
              <a:t>hingga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zaman </a:t>
            </a:r>
            <a:r>
              <a:rPr lang="en-US" sz="2000" b="1" dirty="0" err="1">
                <a:solidFill>
                  <a:prstClr val="black"/>
                </a:solidFill>
              </a:rPr>
              <a:t>kita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sekarang</a:t>
            </a:r>
            <a:r>
              <a:rPr lang="en-US" sz="2000" b="1" dirty="0">
                <a:solidFill>
                  <a:prstClr val="black"/>
                </a:solidFill>
              </a:rPr>
              <a:t>. Kini, </a:t>
            </a:r>
            <a:r>
              <a:rPr lang="en-US" sz="2000" b="1" dirty="0" err="1">
                <a:solidFill>
                  <a:prstClr val="black"/>
                </a:solidFill>
              </a:rPr>
              <a:t>kitalah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menerima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perintah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tersebut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354221"/>
            <a:ext cx="6838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Apa yang </a:t>
            </a:r>
            <a:r>
              <a:rPr lang="en-US" sz="2000" b="1" dirty="0" err="1">
                <a:solidFill>
                  <a:prstClr val="black"/>
                </a:solidFill>
              </a:rPr>
              <a:t>harus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lakukan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harus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pergi</a:t>
            </a:r>
            <a:r>
              <a:rPr lang="en-US" sz="2000" b="1" dirty="0">
                <a:solidFill>
                  <a:prstClr val="black"/>
                </a:solidFill>
              </a:rPr>
              <a:t> dan </a:t>
            </a:r>
            <a:r>
              <a:rPr lang="en-US" sz="2000" b="1" dirty="0" err="1">
                <a:solidFill>
                  <a:prstClr val="black"/>
                </a:solidFill>
              </a:rPr>
              <a:t>menjadikan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semua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bangsa</a:t>
            </a:r>
            <a:r>
              <a:rPr lang="en-US" sz="2000" b="1" dirty="0">
                <a:solidFill>
                  <a:prstClr val="black"/>
                </a:solidFill>
              </a:rPr>
              <a:t> murid. </a:t>
            </a:r>
            <a:r>
              <a:rPr lang="en-US" sz="2000" b="1" dirty="0" err="1">
                <a:solidFill>
                  <a:prstClr val="black"/>
                </a:solidFill>
              </a:rPr>
              <a:t>Artinya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menjangkau</a:t>
            </a:r>
            <a:r>
              <a:rPr lang="en-US" sz="2000" b="1" dirty="0">
                <a:solidFill>
                  <a:prstClr val="black"/>
                </a:solidFill>
              </a:rPr>
              <a:t> orang-orang, </a:t>
            </a:r>
            <a:r>
              <a:rPr lang="en-US" sz="2000" b="1" dirty="0" err="1">
                <a:solidFill>
                  <a:prstClr val="black"/>
                </a:solidFill>
              </a:rPr>
              <a:t>membaptis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, dan </a:t>
            </a:r>
            <a:r>
              <a:rPr lang="en-US" sz="2000" b="1" dirty="0" err="1">
                <a:solidFill>
                  <a:prstClr val="black"/>
                </a:solidFill>
              </a:rPr>
              <a:t>mengajar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untuk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menjadi</a:t>
            </a:r>
            <a:r>
              <a:rPr lang="en-US" sz="2000" b="1" dirty="0">
                <a:solidFill>
                  <a:prstClr val="black"/>
                </a:solidFill>
              </a:rPr>
              <a:t> murid-murid </a:t>
            </a:r>
            <a:r>
              <a:rPr lang="en-US" sz="2000" b="1" dirty="0" err="1">
                <a:solidFill>
                  <a:prstClr val="black"/>
                </a:solidFill>
              </a:rPr>
              <a:t>Yesus</a:t>
            </a:r>
            <a:r>
              <a:rPr lang="en-US" sz="2000" b="1" dirty="0">
                <a:solidFill>
                  <a:prstClr val="black"/>
                </a:solidFill>
              </a:rPr>
              <a:t> (Mat 28:19-20).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1351508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dirty="0"/>
              <a:t>BAGAIMANA KITA DAPAT MEMBAGIKANNYA?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MENELADANI YESUS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-1" y="723886"/>
            <a:ext cx="12165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kasih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menguasai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kami,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kami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mengerti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jika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satu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orang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sudah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orang,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sudah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en-US" sz="1400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Korintus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5:14)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46743"/>
            <a:ext cx="7655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Apa yang </a:t>
            </a:r>
            <a:r>
              <a:rPr lang="en-US" sz="2000" b="1" dirty="0" err="1"/>
              <a:t>mendorong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mencari</a:t>
            </a:r>
            <a:r>
              <a:rPr lang="en-US" sz="2000" b="1" dirty="0"/>
              <a:t> “</a:t>
            </a:r>
            <a:r>
              <a:rPr lang="en-US" sz="2000" b="1" dirty="0" err="1"/>
              <a:t>domba-domba</a:t>
            </a:r>
            <a:r>
              <a:rPr lang="en-US" sz="2000" b="1" dirty="0"/>
              <a:t> yang </a:t>
            </a:r>
            <a:r>
              <a:rPr lang="en-US" sz="2000" b="1" dirty="0" err="1"/>
              <a:t>hilang</a:t>
            </a:r>
            <a:r>
              <a:rPr lang="en-US" sz="2000" b="1" dirty="0"/>
              <a:t>” (Mat 15:24)?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71" y="1845776"/>
            <a:ext cx="1924440" cy="2100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258769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4538065"/>
            <a:ext cx="4763481" cy="2148443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26317" y="2024112"/>
            <a:ext cx="7005854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Tidak </a:t>
            </a:r>
            <a:r>
              <a:rPr lang="en-US" sz="2000" b="1" dirty="0" err="1"/>
              <a:t>diragukan</a:t>
            </a:r>
            <a:r>
              <a:rPr lang="en-US" sz="2000" b="1" dirty="0"/>
              <a:t> </a:t>
            </a:r>
            <a:r>
              <a:rPr lang="en-US" sz="2000" b="1" dirty="0" err="1"/>
              <a:t>lagi</a:t>
            </a:r>
            <a:r>
              <a:rPr lang="en-US" sz="2000" b="1" dirty="0"/>
              <a:t>,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kasih</a:t>
            </a:r>
            <a:r>
              <a:rPr lang="en-US" sz="2000" b="1" dirty="0"/>
              <a:t>-Nya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(Mat 9:36; Ef 5:2). Ia juga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menaruh</a:t>
            </a:r>
            <a:r>
              <a:rPr lang="en-US" sz="2000" b="1" dirty="0"/>
              <a:t> </a:t>
            </a:r>
            <a:r>
              <a:rPr lang="en-US" sz="2000" b="1" dirty="0" err="1"/>
              <a:t>kasih</a:t>
            </a:r>
            <a:r>
              <a:rPr lang="en-US" sz="2000" b="1" dirty="0"/>
              <a:t>-Nya di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hati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, </a:t>
            </a:r>
            <a:r>
              <a:rPr lang="en-US" sz="2000" b="1" dirty="0" err="1"/>
              <a:t>supaya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membagikannya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yang </a:t>
            </a:r>
            <a:r>
              <a:rPr lang="en-US" sz="2000" b="1" dirty="0" err="1"/>
              <a:t>belum</a:t>
            </a:r>
            <a:r>
              <a:rPr lang="en-US" sz="2000" b="1" dirty="0"/>
              <a:t> </a:t>
            </a:r>
            <a:r>
              <a:rPr lang="en-US" sz="2000" b="1" dirty="0" err="1"/>
              <a:t>mengenal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 err="1"/>
              <a:t>Kadang-kadang</a:t>
            </a:r>
            <a:r>
              <a:rPr lang="en-US" sz="2000" b="1" dirty="0"/>
              <a:t>, orang </a:t>
            </a:r>
            <a:r>
              <a:rPr lang="en-US" sz="2000" b="1" dirty="0" err="1"/>
              <a:t>mencoba</a:t>
            </a:r>
            <a:r>
              <a:rPr lang="en-US" sz="2000" b="1" dirty="0"/>
              <a:t> </a:t>
            </a:r>
            <a:r>
              <a:rPr lang="en-US" sz="2000" b="1" dirty="0" err="1"/>
              <a:t>memaksa</a:t>
            </a:r>
            <a:r>
              <a:rPr lang="en-US" sz="2000" b="1" dirty="0"/>
              <a:t> orang lain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menerima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 demi </a:t>
            </a:r>
            <a:r>
              <a:rPr lang="en-US" sz="2000" b="1" dirty="0" err="1"/>
              <a:t>kebaikan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sendiri</a:t>
            </a:r>
            <a:r>
              <a:rPr lang="en-US" sz="2000" b="1" dirty="0"/>
              <a:t>. </a:t>
            </a:r>
            <a:r>
              <a:rPr lang="en-US" sz="2000" b="1" dirty="0" err="1"/>
              <a:t>Namun</a:t>
            </a:r>
            <a:r>
              <a:rPr lang="en-US" sz="2000" b="1" dirty="0"/>
              <a:t>,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bukanlah</a:t>
            </a:r>
            <a:r>
              <a:rPr lang="en-US" sz="2000" b="1" dirty="0"/>
              <a:t> </a:t>
            </a:r>
            <a:r>
              <a:rPr lang="en-US" sz="2000" b="1" dirty="0" err="1"/>
              <a:t>metode</a:t>
            </a:r>
            <a:r>
              <a:rPr lang="en-US" sz="2000" b="1" dirty="0"/>
              <a:t> yang </a:t>
            </a:r>
            <a:r>
              <a:rPr lang="en-US" sz="2000" b="1" dirty="0" err="1"/>
              <a:t>dipilih</a:t>
            </a:r>
            <a:r>
              <a:rPr lang="en-US" sz="2000" b="1" dirty="0"/>
              <a:t> Allah.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4996543" y="3928458"/>
            <a:ext cx="71954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Allah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memaksa</a:t>
            </a:r>
            <a:r>
              <a:rPr lang="en-US" sz="2000" b="1" dirty="0"/>
              <a:t> Adam dan Hawa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berbuat</a:t>
            </a:r>
            <a:r>
              <a:rPr lang="en-US" sz="2000" b="1" dirty="0"/>
              <a:t> dosa. Ia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memaksa</a:t>
            </a:r>
            <a:r>
              <a:rPr lang="en-US" sz="2000" b="1" dirty="0"/>
              <a:t> orang-orang </a:t>
            </a:r>
            <a:r>
              <a:rPr lang="en-US" sz="2000" b="1" dirty="0" err="1"/>
              <a:t>sebelum</a:t>
            </a:r>
            <a:r>
              <a:rPr lang="en-US" sz="2000" b="1" dirty="0"/>
              <a:t> air bah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masuk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bahtera</a:t>
            </a:r>
            <a:r>
              <a:rPr lang="en-US" sz="2000" b="1" dirty="0"/>
              <a:t>. Ia juga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memaksa</a:t>
            </a:r>
            <a:r>
              <a:rPr lang="en-US" sz="2000" b="1" dirty="0"/>
              <a:t> orang-orang </a:t>
            </a:r>
            <a:r>
              <a:rPr lang="en-US" sz="2000" b="1" dirty="0" err="1"/>
              <a:t>Niniwe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menerima</a:t>
            </a:r>
            <a:r>
              <a:rPr lang="en-US" sz="2000" b="1" dirty="0"/>
              <a:t>-Nya. </a:t>
            </a:r>
            <a:r>
              <a:rPr lang="en-US" sz="2000" b="1" dirty="0" err="1"/>
              <a:t>Sebaliknya</a:t>
            </a:r>
            <a:r>
              <a:rPr lang="en-US" sz="2000" b="1" dirty="0"/>
              <a:t>, Ia </a:t>
            </a:r>
            <a:r>
              <a:rPr lang="en-US" sz="2000" b="1" dirty="0" err="1"/>
              <a:t>berbicara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kasih</a:t>
            </a:r>
            <a:r>
              <a:rPr lang="en-US" sz="2000" b="1" dirty="0"/>
              <a:t> dan </a:t>
            </a:r>
            <a:r>
              <a:rPr lang="en-US" sz="2000" b="1" dirty="0" err="1"/>
              <a:t>memperingatkan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akibat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mengikuti</a:t>
            </a:r>
            <a:r>
              <a:rPr lang="en-US" sz="2000" b="1" dirty="0"/>
              <a:t> </a:t>
            </a:r>
            <a:r>
              <a:rPr lang="en-US" sz="2000" b="1" dirty="0" err="1"/>
              <a:t>jalan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sendiri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4996543" y="5845313"/>
            <a:ext cx="71886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Dengan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meneladani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Yesus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menunjukkan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kasih</a:t>
            </a:r>
            <a:r>
              <a:rPr lang="en-US" sz="2000" b="1" dirty="0">
                <a:solidFill>
                  <a:prstClr val="black"/>
                </a:solidFill>
              </a:rPr>
              <a:t>-Nya </a:t>
            </a:r>
            <a:r>
              <a:rPr lang="en-US" sz="2000" b="1" dirty="0" err="1">
                <a:solidFill>
                  <a:prstClr val="black"/>
                </a:solidFill>
              </a:rPr>
              <a:t>kepada</a:t>
            </a:r>
            <a:r>
              <a:rPr lang="en-US" sz="2000" b="1" dirty="0">
                <a:solidFill>
                  <a:prstClr val="black"/>
                </a:solidFill>
              </a:rPr>
              <a:t> orang lain dan </a:t>
            </a:r>
            <a:r>
              <a:rPr lang="en-US" sz="2000" b="1" dirty="0" err="1">
                <a:solidFill>
                  <a:prstClr val="black"/>
                </a:solidFill>
              </a:rPr>
              <a:t>mengundang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untuk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mengikuti</a:t>
            </a:r>
            <a:r>
              <a:rPr lang="en-US" sz="2000" b="1" dirty="0">
                <a:solidFill>
                  <a:prstClr val="black"/>
                </a:solidFill>
              </a:rPr>
              <a:t>-Nya.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-77001"/>
            <a:ext cx="570506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MEMBANGUN PERSAHABATAN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374193"/>
            <a:ext cx="579451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“…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siap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sedialah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memberi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pertanggungan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jawab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tiap-tiap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orang yang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meminta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pertanggungan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jawab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tentang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pengharapan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padamu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haruslah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lemah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lembut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hormat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Petrus 3:15)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-1" y="1982564"/>
            <a:ext cx="5615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Kita </a:t>
            </a:r>
            <a:r>
              <a:rPr lang="en-US" sz="2000" b="1" dirty="0" err="1"/>
              <a:t>semua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pemberita</a:t>
            </a:r>
            <a:r>
              <a:rPr lang="en-US" sz="2000" b="1" dirty="0"/>
              <a:t>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 dan </a:t>
            </a:r>
            <a:r>
              <a:rPr lang="en-US" sz="2000" b="1" dirty="0" err="1"/>
              <a:t>diperintahkan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mempersiapkan</a:t>
            </a:r>
            <a:r>
              <a:rPr lang="en-US" sz="2000" b="1" dirty="0"/>
              <a:t> </a:t>
            </a:r>
            <a:r>
              <a:rPr lang="en-US" sz="2000" b="1" dirty="0" err="1"/>
              <a:t>diri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tugas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 (1 Petrus 3:15). </a:t>
            </a:r>
            <a:r>
              <a:rPr lang="en-US" sz="2000" b="1" dirty="0" err="1"/>
              <a:t>Namun</a:t>
            </a:r>
            <a:r>
              <a:rPr lang="en-US" sz="2000" b="1" dirty="0"/>
              <a:t>,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semua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tahu</a:t>
            </a:r>
            <a:r>
              <a:rPr lang="en-US" sz="2000" b="1" dirty="0"/>
              <a:t> </a:t>
            </a:r>
            <a:r>
              <a:rPr lang="en-US" sz="2000" b="1" dirty="0" err="1"/>
              <a:t>bagaimana</a:t>
            </a:r>
            <a:r>
              <a:rPr lang="en-US" sz="2000" b="1" dirty="0"/>
              <a:t> </a:t>
            </a:r>
            <a:r>
              <a:rPr lang="en-US" sz="2000" b="1" dirty="0" err="1"/>
              <a:t>memberitakan</a:t>
            </a:r>
            <a:r>
              <a:rPr lang="en-US" sz="2000" b="1" dirty="0"/>
              <a:t> </a:t>
            </a:r>
            <a:r>
              <a:rPr lang="en-US" sz="2000" b="1" dirty="0" err="1"/>
              <a:t>Injil</a:t>
            </a:r>
            <a:r>
              <a:rPr lang="en-US" sz="2000" b="1" dirty="0"/>
              <a:t>. </a:t>
            </a:r>
            <a:r>
              <a:rPr lang="en-US" sz="2000" b="1" dirty="0" err="1"/>
              <a:t>Meski</a:t>
            </a:r>
            <a:r>
              <a:rPr lang="en-US" sz="2000" b="1" dirty="0"/>
              <a:t> </a:t>
            </a:r>
            <a:r>
              <a:rPr lang="en-US" sz="2000" b="1" dirty="0" err="1"/>
              <a:t>demikian</a:t>
            </a:r>
            <a:r>
              <a:rPr lang="en-US" sz="2000" b="1" dirty="0"/>
              <a:t>,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janji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Allah </a:t>
            </a:r>
            <a:r>
              <a:rPr lang="en-US" sz="2000" b="1" dirty="0" err="1"/>
              <a:t>sendiri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memberikan</a:t>
            </a:r>
            <a:r>
              <a:rPr lang="en-US" sz="2000" b="1" dirty="0"/>
              <a:t> kata-kata yang </a:t>
            </a:r>
            <a:r>
              <a:rPr lang="en-US" sz="2000" b="1" dirty="0" err="1"/>
              <a:t>diperlukan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(</a:t>
            </a:r>
            <a:r>
              <a:rPr lang="en-US" sz="2000" b="1" dirty="0" err="1"/>
              <a:t>Yesaya</a:t>
            </a:r>
            <a:r>
              <a:rPr lang="en-US" sz="2000" b="1" dirty="0"/>
              <a:t> 50:4).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939050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98783" y="5842337"/>
            <a:ext cx="5416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Berikut</a:t>
            </a:r>
            <a:r>
              <a:rPr lang="en-US" sz="2000" b="1" dirty="0"/>
              <a:t> </a:t>
            </a:r>
            <a:r>
              <a:rPr lang="en-US" sz="2000" b="1" dirty="0" err="1"/>
              <a:t>beberapa</a:t>
            </a:r>
            <a:r>
              <a:rPr lang="en-US" sz="2000" b="1" dirty="0"/>
              <a:t> </a:t>
            </a:r>
            <a:r>
              <a:rPr lang="en-US" sz="2000" b="1" dirty="0" err="1"/>
              <a:t>langkah</a:t>
            </a:r>
            <a:r>
              <a:rPr lang="en-US" sz="2000" b="1" dirty="0"/>
              <a:t> </a:t>
            </a:r>
            <a:r>
              <a:rPr lang="en-US" sz="2000" b="1" dirty="0" err="1"/>
              <a:t>sederhana</a:t>
            </a:r>
            <a:r>
              <a:rPr lang="en-US" sz="2000" b="1" dirty="0"/>
              <a:t> yang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membantu</a:t>
            </a:r>
            <a:r>
              <a:rPr lang="en-US" sz="2000" b="1" dirty="0"/>
              <a:t> Anda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mudah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membagikan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orang lain: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4537108"/>
            <a:ext cx="3820877" cy="127375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4537109"/>
            <a:ext cx="1353798" cy="1273758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1536174"/>
            <a:ext cx="12191999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8000" noProof="0" dirty="0"/>
              <a:t>BAGAIMANA MEMBAWA KEMBALI YANG HILANG?</a:t>
            </a: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1334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2026-05-02T16:09:24Z</dcterms:created>
  <dcterms:modified xsi:type="dcterms:W3CDTF">2026-06-19T04:46:09Z</dcterms:modified>
</cp:coreProperties>
</file>