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5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en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 </a:t>
          </a:r>
          <a:r>
            <a:rPr lang="en-ID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penantian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en-ID" sz="2400" b="1" dirty="0" err="1">
              <a:solidFill>
                <a:schemeClr val="tx1"/>
              </a:solidFill>
            </a:rPr>
            <a:t>Kedatangan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Kristus</a:t>
          </a:r>
          <a:r>
            <a:rPr lang="en-ID" sz="2400" b="1" dirty="0">
              <a:solidFill>
                <a:schemeClr val="tx1"/>
              </a:solidFill>
            </a:rPr>
            <a:t> yang </a:t>
          </a:r>
          <a:r>
            <a:rPr lang="en-ID" sz="2400" b="1" dirty="0" err="1">
              <a:solidFill>
                <a:schemeClr val="tx1"/>
              </a:solidFill>
            </a:rPr>
            <a:t>kedua</a:t>
          </a:r>
          <a:r>
            <a:rPr lang="en-ID" sz="2400" b="1" dirty="0">
              <a:solidFill>
                <a:schemeClr val="tx1"/>
              </a:solidFill>
            </a:rPr>
            <a:t> kali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en-ID" sz="2400" b="1" dirty="0">
              <a:solidFill>
                <a:schemeClr val="tx1"/>
              </a:solidFill>
            </a:rPr>
            <a:t>Tiba di Rumah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fi-F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 yang akan kita lakukan dalam kekekalan?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en-ID" sz="2400" b="1" dirty="0" err="1">
              <a:solidFill>
                <a:schemeClr val="tx1"/>
              </a:solidFill>
            </a:rPr>
            <a:t>Tanggung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jawab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kita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Peperangan</a:t>
          </a:r>
          <a:r>
            <a:rPr lang="en-ID" sz="1800" b="1" dirty="0"/>
            <a:t> dan </a:t>
          </a:r>
          <a:r>
            <a:rPr lang="en-ID" sz="1800" b="1" dirty="0" err="1"/>
            <a:t>kabar</a:t>
          </a:r>
          <a:r>
            <a:rPr lang="en-ID" sz="1800" b="1" dirty="0"/>
            <a:t> </a:t>
          </a:r>
          <a:r>
            <a:rPr lang="en-ID" sz="1800" b="1" dirty="0" err="1"/>
            <a:t>tentang</a:t>
          </a:r>
          <a:r>
            <a:rPr lang="en-ID" sz="1800" b="1" dirty="0"/>
            <a:t> </a:t>
          </a:r>
          <a:r>
            <a:rPr lang="en-ID" sz="1800" b="1" dirty="0" err="1"/>
            <a:t>perang</a:t>
          </a:r>
          <a:endParaRPr lang="es-ES" sz="1800" dirty="0"/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0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0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/>
            <a:t>Bangsa</a:t>
          </a:r>
          <a:r>
            <a:rPr lang="en-ID" sz="2000" b="1" dirty="0"/>
            <a:t> </a:t>
          </a:r>
          <a:r>
            <a:rPr lang="en-ID" sz="2000" b="1" dirty="0" err="1"/>
            <a:t>bangkit</a:t>
          </a:r>
          <a:r>
            <a:rPr lang="en-ID" sz="2000" b="1" dirty="0"/>
            <a:t> </a:t>
          </a:r>
          <a:r>
            <a:rPr lang="en-ID" sz="2000" b="1" dirty="0" err="1"/>
            <a:t>melawan</a:t>
          </a:r>
          <a:r>
            <a:rPr lang="en-ID" sz="2000" b="1" dirty="0"/>
            <a:t> </a:t>
          </a:r>
          <a:r>
            <a:rPr lang="en-ID" sz="2000" b="1" dirty="0" err="1"/>
            <a:t>bangsa</a:t>
          </a:r>
          <a:endParaRPr lang="es-ES" sz="2000" dirty="0"/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0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0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600" b="1" dirty="0" err="1"/>
            <a:t>Wabah</a:t>
          </a:r>
          <a:r>
            <a:rPr lang="en-ID" sz="1600" b="1" dirty="0"/>
            <a:t> </a:t>
          </a:r>
          <a:r>
            <a:rPr lang="en-ID" sz="1600" b="1" dirty="0" err="1"/>
            <a:t>penyakit</a:t>
          </a:r>
          <a:r>
            <a:rPr lang="en-ID" sz="1600" b="1" dirty="0"/>
            <a:t>, </a:t>
          </a:r>
          <a:r>
            <a:rPr lang="en-ID" sz="1600" b="1" dirty="0" err="1"/>
            <a:t>kelaparan</a:t>
          </a:r>
          <a:r>
            <a:rPr lang="en-ID" sz="1600" b="1" dirty="0"/>
            <a:t>, dan </a:t>
          </a:r>
          <a:r>
            <a:rPr lang="en-ID" sz="1600" b="1" dirty="0" err="1"/>
            <a:t>gempa</a:t>
          </a:r>
          <a:r>
            <a:rPr lang="en-ID" sz="1600" b="1" dirty="0"/>
            <a:t> </a:t>
          </a:r>
          <a:r>
            <a:rPr lang="en-ID" sz="1600" b="1" dirty="0" err="1"/>
            <a:t>bumi</a:t>
          </a:r>
          <a:endParaRPr lang="es-ES" sz="16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0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0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/>
            <a:t>Orang-orang Kristen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dibenci</a:t>
          </a:r>
          <a:endParaRPr lang="es-ES" sz="20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0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0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/>
            <a:t>Kemurtadan</a:t>
          </a:r>
          <a:r>
            <a:rPr lang="en-ID" sz="2000" b="1" dirty="0"/>
            <a:t> yang </a:t>
          </a:r>
          <a:r>
            <a:rPr lang="en-ID" sz="2000" b="1" dirty="0" err="1"/>
            <a:t>meluas</a:t>
          </a:r>
          <a:endParaRPr lang="es-ES" sz="20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0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0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/>
            <a:t>Nabi-</a:t>
          </a:r>
          <a:r>
            <a:rPr lang="en-ID" sz="2000" b="1" dirty="0" err="1"/>
            <a:t>nabi</a:t>
          </a:r>
          <a:r>
            <a:rPr lang="en-ID" sz="2000" b="1" dirty="0"/>
            <a:t> </a:t>
          </a:r>
          <a:r>
            <a:rPr lang="en-ID" sz="2000" b="1" dirty="0" err="1"/>
            <a:t>palsu</a:t>
          </a:r>
          <a:r>
            <a:rPr lang="en-ID" sz="2000" b="1" dirty="0"/>
            <a:t> yang </a:t>
          </a:r>
          <a:r>
            <a:rPr lang="en-ID" sz="2000" b="1" dirty="0" err="1"/>
            <a:t>menyesatkan</a:t>
          </a:r>
          <a:endParaRPr lang="es-ES" sz="2000" dirty="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0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0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en-ID" sz="2000" b="1" dirty="0" err="1">
              <a:solidFill>
                <a:schemeClr val="tx1"/>
              </a:solidFill>
            </a:rPr>
            <a:t>Bencana-bencana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besar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mengguncang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bumi</a:t>
          </a:r>
          <a:r>
            <a:rPr lang="en-ID" sz="2000" b="1" dirty="0">
              <a:solidFill>
                <a:schemeClr val="tx1"/>
              </a:solidFill>
            </a:rPr>
            <a:t> (Wahyu 6:12–14)</a:t>
          </a:r>
          <a:endParaRPr lang="es-ES" sz="20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en-ID" sz="2000" b="1" dirty="0">
              <a:solidFill>
                <a:schemeClr val="tx1"/>
              </a:solidFill>
            </a:rPr>
            <a:t>Tanda Anak </a:t>
          </a:r>
          <a:r>
            <a:rPr lang="en-ID" sz="2000" b="1" dirty="0" err="1">
              <a:solidFill>
                <a:schemeClr val="tx1"/>
              </a:solidFill>
            </a:rPr>
            <a:t>Manusia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tampak</a:t>
          </a:r>
          <a:r>
            <a:rPr lang="en-ID" sz="2000" b="1" dirty="0">
              <a:solidFill>
                <a:schemeClr val="tx1"/>
              </a:solidFill>
            </a:rPr>
            <a:t> di </a:t>
          </a:r>
          <a:r>
            <a:rPr lang="en-ID" sz="2000" b="1" dirty="0" err="1">
              <a:solidFill>
                <a:schemeClr val="tx1"/>
              </a:solidFill>
            </a:rPr>
            <a:t>langit</a:t>
          </a:r>
          <a:r>
            <a:rPr lang="en-ID" sz="2000" b="1" dirty="0">
              <a:solidFill>
                <a:schemeClr val="tx1"/>
              </a:solidFill>
            </a:rPr>
            <a:t> (</a:t>
          </a:r>
          <a:r>
            <a:rPr lang="en-ID" sz="2000" b="1" dirty="0" err="1">
              <a:solidFill>
                <a:schemeClr val="tx1"/>
              </a:solidFill>
            </a:rPr>
            <a:t>sebuah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awan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kecil</a:t>
          </a:r>
          <a:r>
            <a:rPr lang="en-ID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en-ID" sz="2000" b="1" dirty="0" err="1">
              <a:solidFill>
                <a:schemeClr val="tx1"/>
              </a:solidFill>
            </a:rPr>
            <a:t>Yesus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datang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dalam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awan-awan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kemuliaan</a:t>
          </a:r>
          <a:r>
            <a:rPr lang="en-ID" sz="2000" b="1" dirty="0">
              <a:solidFill>
                <a:schemeClr val="tx1"/>
              </a:solidFill>
            </a:rPr>
            <a:t> (Wahyu 1:7)</a:t>
          </a:r>
          <a:endParaRPr lang="es-ES" sz="20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8A732AEA-AE3C-4407-B97B-D515CC384672}">
      <dgm:prSet custT="1"/>
      <dgm:spPr/>
      <dgm:t>
        <a:bodyPr/>
        <a:lstStyle/>
        <a:p>
          <a:pPr algn="ctr"/>
          <a:r>
            <a:rPr lang="en-ID" sz="2000" b="1" dirty="0">
              <a:solidFill>
                <a:schemeClr val="tx1"/>
              </a:solidFill>
            </a:rPr>
            <a:t>Suara-Nya </a:t>
          </a:r>
          <a:r>
            <a:rPr lang="en-ID" sz="2000" b="1" dirty="0" err="1">
              <a:solidFill>
                <a:schemeClr val="tx1"/>
              </a:solidFill>
            </a:rPr>
            <a:t>membangkitkan</a:t>
          </a:r>
          <a:r>
            <a:rPr lang="en-ID" sz="2000" b="1" dirty="0">
              <a:solidFill>
                <a:schemeClr val="tx1"/>
              </a:solidFill>
            </a:rPr>
            <a:t> yang </a:t>
          </a:r>
          <a:r>
            <a:rPr lang="en-ID" sz="2000" b="1" dirty="0" err="1">
              <a:solidFill>
                <a:schemeClr val="tx1"/>
              </a:solidFill>
            </a:rPr>
            <a:t>mati</a:t>
          </a:r>
          <a:r>
            <a:rPr lang="en-ID" sz="2000" b="1" dirty="0">
              <a:solidFill>
                <a:schemeClr val="tx1"/>
              </a:solidFill>
            </a:rPr>
            <a:t> dan </a:t>
          </a:r>
          <a:r>
            <a:rPr lang="en-ID" sz="2000" b="1" dirty="0" err="1">
              <a:solidFill>
                <a:schemeClr val="tx1"/>
              </a:solidFill>
            </a:rPr>
            <a:t>mengubah</a:t>
          </a:r>
          <a:r>
            <a:rPr lang="en-ID" sz="2000" b="1" dirty="0">
              <a:solidFill>
                <a:schemeClr val="tx1"/>
              </a:solidFill>
            </a:rPr>
            <a:t> orang </a:t>
          </a:r>
          <a:r>
            <a:rPr lang="en-ID" sz="2000" b="1" dirty="0" err="1">
              <a:solidFill>
                <a:schemeClr val="tx1"/>
              </a:solidFill>
            </a:rPr>
            <a:t>percaya</a:t>
          </a:r>
          <a:r>
            <a:rPr lang="en-ID" sz="2000" b="1" dirty="0">
              <a:solidFill>
                <a:schemeClr val="tx1"/>
              </a:solidFill>
            </a:rPr>
            <a:t> yang </a:t>
          </a:r>
          <a:r>
            <a:rPr lang="en-ID" sz="2000" b="1" dirty="0" err="1">
              <a:solidFill>
                <a:schemeClr val="tx1"/>
              </a:solidFill>
            </a:rPr>
            <a:t>masih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hidup</a:t>
          </a:r>
          <a:r>
            <a:rPr lang="en-ID" sz="2000" b="1" dirty="0">
              <a:solidFill>
                <a:schemeClr val="tx1"/>
              </a:solidFill>
            </a:rPr>
            <a:t> (Yohanes 5:28; 1 </a:t>
          </a:r>
          <a:r>
            <a:rPr lang="en-ID" sz="2000" b="1" dirty="0" err="1">
              <a:solidFill>
                <a:schemeClr val="tx1"/>
              </a:solidFill>
            </a:rPr>
            <a:t>Tesalonika</a:t>
          </a:r>
          <a:r>
            <a:rPr lang="en-ID" sz="2000" b="1" dirty="0">
              <a:solidFill>
                <a:schemeClr val="tx1"/>
              </a:solidFill>
            </a:rPr>
            <a:t> 4:16; 1 </a:t>
          </a:r>
          <a:r>
            <a:rPr lang="en-ID" sz="2000" b="1" dirty="0" err="1">
              <a:solidFill>
                <a:schemeClr val="tx1"/>
              </a:solidFill>
            </a:rPr>
            <a:t>Korintus</a:t>
          </a:r>
          <a:r>
            <a:rPr lang="en-ID" sz="2000" b="1" dirty="0">
              <a:solidFill>
                <a:schemeClr val="tx1"/>
              </a:solidFill>
            </a:rPr>
            <a:t> 15:51–52)</a:t>
          </a:r>
          <a:endParaRPr lang="es-ES" sz="20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Para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malaikat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mengumpulkan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orang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tebusan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membawa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kepada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Yesus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Tesalonika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4:17)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 </a:t>
          </a:r>
          <a:r>
            <a:rPr lang="en-ID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penantian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solidFill>
                <a:schemeClr val="tx1"/>
              </a:solidFill>
            </a:rPr>
            <a:t>Kedatangan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Kristus</a:t>
          </a:r>
          <a:r>
            <a:rPr lang="en-ID" sz="2400" b="1" kern="1200" dirty="0">
              <a:solidFill>
                <a:schemeClr val="tx1"/>
              </a:solidFill>
            </a:rPr>
            <a:t> yang </a:t>
          </a:r>
          <a:r>
            <a:rPr lang="en-ID" sz="2400" b="1" kern="1200" dirty="0" err="1">
              <a:solidFill>
                <a:schemeClr val="tx1"/>
              </a:solidFill>
            </a:rPr>
            <a:t>kedua</a:t>
          </a:r>
          <a:r>
            <a:rPr lang="en-ID" sz="2400" b="1" kern="1200" dirty="0">
              <a:solidFill>
                <a:schemeClr val="tx1"/>
              </a:solidFill>
            </a:rPr>
            <a:t> kali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chemeClr val="tx1"/>
              </a:solidFill>
            </a:rPr>
            <a:t>Tiba di Rumah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 yang akan kita lakukan dalam kekekalan?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solidFill>
                <a:schemeClr val="tx1"/>
              </a:solidFill>
            </a:rPr>
            <a:t>Tanggung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jawab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kita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82884" y="929"/>
          <a:ext cx="4499498" cy="25854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Peperangan</a:t>
          </a:r>
          <a:r>
            <a:rPr lang="en-ID" sz="1800" b="1" kern="1200" dirty="0"/>
            <a:t> dan </a:t>
          </a:r>
          <a:r>
            <a:rPr lang="en-ID" sz="1800" b="1" kern="1200" dirty="0" err="1"/>
            <a:t>kabar</a:t>
          </a:r>
          <a:r>
            <a:rPr lang="en-ID" sz="1800" b="1" kern="1200" dirty="0"/>
            <a:t> </a:t>
          </a:r>
          <a:r>
            <a:rPr lang="en-ID" sz="1800" b="1" kern="1200" dirty="0" err="1"/>
            <a:t>tentang</a:t>
          </a:r>
          <a:r>
            <a:rPr lang="en-ID" sz="1800" b="1" kern="1200" dirty="0"/>
            <a:t> </a:t>
          </a:r>
          <a:r>
            <a:rPr lang="en-ID" sz="1800" b="1" kern="1200" dirty="0" err="1"/>
            <a:t>perang</a:t>
          </a:r>
          <a:endParaRPr lang="es-ES" sz="1800" kern="1200" dirty="0"/>
        </a:p>
      </dsp:txBody>
      <dsp:txXfrm rot="10800000">
        <a:off x="347519" y="929"/>
        <a:ext cx="4434863" cy="258541"/>
      </dsp:txXfrm>
    </dsp:sp>
    <dsp:sp modelId="{8EA4DD5C-BFD6-4B90-B055-97F256E27FAC}">
      <dsp:nvSpPr>
        <dsp:cNvPr id="0" name=""/>
        <dsp:cNvSpPr/>
      </dsp:nvSpPr>
      <dsp:spPr>
        <a:xfrm>
          <a:off x="26442" y="929"/>
          <a:ext cx="396065" cy="25854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82884" y="336647"/>
          <a:ext cx="4499498" cy="2585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Bangsa</a:t>
          </a:r>
          <a:r>
            <a:rPr lang="en-ID" sz="2000" b="1" kern="1200" dirty="0"/>
            <a:t> </a:t>
          </a:r>
          <a:r>
            <a:rPr lang="en-ID" sz="2000" b="1" kern="1200" dirty="0" err="1"/>
            <a:t>bangkit</a:t>
          </a:r>
          <a:r>
            <a:rPr lang="en-ID" sz="2000" b="1" kern="1200" dirty="0"/>
            <a:t> </a:t>
          </a:r>
          <a:r>
            <a:rPr lang="en-ID" sz="2000" b="1" kern="1200" dirty="0" err="1"/>
            <a:t>melawan</a:t>
          </a:r>
          <a:r>
            <a:rPr lang="en-ID" sz="2000" b="1" kern="1200" dirty="0"/>
            <a:t> </a:t>
          </a:r>
          <a:r>
            <a:rPr lang="en-ID" sz="2000" b="1" kern="1200" dirty="0" err="1"/>
            <a:t>bangsa</a:t>
          </a:r>
          <a:endParaRPr lang="es-ES" sz="2000" kern="1200" dirty="0"/>
        </a:p>
      </dsp:txBody>
      <dsp:txXfrm rot="10800000">
        <a:off x="347519" y="336647"/>
        <a:ext cx="4434863" cy="258541"/>
      </dsp:txXfrm>
    </dsp:sp>
    <dsp:sp modelId="{93EA3057-D1DD-4342-B844-A8981F1054B4}">
      <dsp:nvSpPr>
        <dsp:cNvPr id="0" name=""/>
        <dsp:cNvSpPr/>
      </dsp:nvSpPr>
      <dsp:spPr>
        <a:xfrm>
          <a:off x="26442" y="336647"/>
          <a:ext cx="396065" cy="258541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82884" y="672365"/>
          <a:ext cx="4499498" cy="25854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 err="1"/>
            <a:t>Wabah</a:t>
          </a:r>
          <a:r>
            <a:rPr lang="en-ID" sz="1600" b="1" kern="1200" dirty="0"/>
            <a:t> </a:t>
          </a:r>
          <a:r>
            <a:rPr lang="en-ID" sz="1600" b="1" kern="1200" dirty="0" err="1"/>
            <a:t>penyakit</a:t>
          </a:r>
          <a:r>
            <a:rPr lang="en-ID" sz="1600" b="1" kern="1200" dirty="0"/>
            <a:t>, </a:t>
          </a:r>
          <a:r>
            <a:rPr lang="en-ID" sz="1600" b="1" kern="1200" dirty="0" err="1"/>
            <a:t>kelaparan</a:t>
          </a:r>
          <a:r>
            <a:rPr lang="en-ID" sz="1600" b="1" kern="1200" dirty="0"/>
            <a:t>, dan </a:t>
          </a:r>
          <a:r>
            <a:rPr lang="en-ID" sz="1600" b="1" kern="1200" dirty="0" err="1"/>
            <a:t>gempa</a:t>
          </a:r>
          <a:r>
            <a:rPr lang="en-ID" sz="1600" b="1" kern="1200" dirty="0"/>
            <a:t> </a:t>
          </a:r>
          <a:r>
            <a:rPr lang="en-ID" sz="1600" b="1" kern="1200" dirty="0" err="1"/>
            <a:t>bumi</a:t>
          </a:r>
          <a:endParaRPr lang="es-ES" sz="1600" kern="1200" dirty="0"/>
        </a:p>
      </dsp:txBody>
      <dsp:txXfrm rot="10800000">
        <a:off x="347519" y="672365"/>
        <a:ext cx="4434863" cy="258541"/>
      </dsp:txXfrm>
    </dsp:sp>
    <dsp:sp modelId="{B8A9F581-796F-4156-87BA-E637583C7F45}">
      <dsp:nvSpPr>
        <dsp:cNvPr id="0" name=""/>
        <dsp:cNvSpPr/>
      </dsp:nvSpPr>
      <dsp:spPr>
        <a:xfrm>
          <a:off x="26442" y="672365"/>
          <a:ext cx="396065" cy="258541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82884" y="1008084"/>
          <a:ext cx="4499498" cy="2585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Orang-orang Kristen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dibenci</a:t>
          </a:r>
          <a:endParaRPr lang="es-ES" sz="2000" kern="1200" dirty="0"/>
        </a:p>
      </dsp:txBody>
      <dsp:txXfrm rot="10800000">
        <a:off x="347519" y="1008084"/>
        <a:ext cx="4434863" cy="258541"/>
      </dsp:txXfrm>
    </dsp:sp>
    <dsp:sp modelId="{C1CDAD93-7050-43D8-9BED-E3304F322C16}">
      <dsp:nvSpPr>
        <dsp:cNvPr id="0" name=""/>
        <dsp:cNvSpPr/>
      </dsp:nvSpPr>
      <dsp:spPr>
        <a:xfrm>
          <a:off x="26442" y="1008084"/>
          <a:ext cx="396065" cy="258541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82884" y="1343802"/>
          <a:ext cx="4499498" cy="25854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Kemurtadan</a:t>
          </a:r>
          <a:r>
            <a:rPr lang="en-ID" sz="2000" b="1" kern="1200" dirty="0"/>
            <a:t> yang </a:t>
          </a:r>
          <a:r>
            <a:rPr lang="en-ID" sz="2000" b="1" kern="1200" dirty="0" err="1"/>
            <a:t>meluas</a:t>
          </a:r>
          <a:endParaRPr lang="es-ES" sz="2000" kern="1200" dirty="0"/>
        </a:p>
      </dsp:txBody>
      <dsp:txXfrm rot="10800000">
        <a:off x="347519" y="1343802"/>
        <a:ext cx="4434863" cy="258541"/>
      </dsp:txXfrm>
    </dsp:sp>
    <dsp:sp modelId="{780D64A5-DB50-41CD-942C-7E1ED8F97A80}">
      <dsp:nvSpPr>
        <dsp:cNvPr id="0" name=""/>
        <dsp:cNvSpPr/>
      </dsp:nvSpPr>
      <dsp:spPr>
        <a:xfrm>
          <a:off x="26442" y="1343802"/>
          <a:ext cx="396065" cy="25854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82884" y="1679521"/>
          <a:ext cx="4499498" cy="258541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Nabi-</a:t>
          </a:r>
          <a:r>
            <a:rPr lang="en-ID" sz="2000" b="1" kern="1200" dirty="0" err="1"/>
            <a:t>nabi</a:t>
          </a:r>
          <a:r>
            <a:rPr lang="en-ID" sz="2000" b="1" kern="1200" dirty="0"/>
            <a:t> </a:t>
          </a:r>
          <a:r>
            <a:rPr lang="en-ID" sz="2000" b="1" kern="1200" dirty="0" err="1"/>
            <a:t>palsu</a:t>
          </a:r>
          <a:r>
            <a:rPr lang="en-ID" sz="2000" b="1" kern="1200" dirty="0"/>
            <a:t> yang </a:t>
          </a:r>
          <a:r>
            <a:rPr lang="en-ID" sz="2000" b="1" kern="1200" dirty="0" err="1"/>
            <a:t>menyesatkan</a:t>
          </a:r>
          <a:endParaRPr lang="es-ES" sz="2000" kern="1200" dirty="0"/>
        </a:p>
      </dsp:txBody>
      <dsp:txXfrm rot="10800000">
        <a:off x="347519" y="1679521"/>
        <a:ext cx="4434863" cy="258541"/>
      </dsp:txXfrm>
    </dsp:sp>
    <dsp:sp modelId="{39EA1CAF-5C19-4AA2-BAA3-16390C2FB673}">
      <dsp:nvSpPr>
        <dsp:cNvPr id="0" name=""/>
        <dsp:cNvSpPr/>
      </dsp:nvSpPr>
      <dsp:spPr>
        <a:xfrm>
          <a:off x="26442" y="1679521"/>
          <a:ext cx="396065" cy="25854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Bencana-bencana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besar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mengguncang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bumi</a:t>
          </a:r>
          <a:r>
            <a:rPr lang="en-ID" sz="2000" b="1" kern="1200" dirty="0">
              <a:solidFill>
                <a:schemeClr val="tx1"/>
              </a:solidFill>
            </a:rPr>
            <a:t> (Wahyu 6:12–14)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Tanda Anak </a:t>
          </a:r>
          <a:r>
            <a:rPr lang="en-ID" sz="2000" b="1" kern="1200" dirty="0" err="1">
              <a:solidFill>
                <a:schemeClr val="tx1"/>
              </a:solidFill>
            </a:rPr>
            <a:t>Manusia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tampak</a:t>
          </a:r>
          <a:r>
            <a:rPr lang="en-ID" sz="2000" b="1" kern="1200" dirty="0">
              <a:solidFill>
                <a:schemeClr val="tx1"/>
              </a:solidFill>
            </a:rPr>
            <a:t> di </a:t>
          </a:r>
          <a:r>
            <a:rPr lang="en-ID" sz="2000" b="1" kern="1200" dirty="0" err="1">
              <a:solidFill>
                <a:schemeClr val="tx1"/>
              </a:solidFill>
            </a:rPr>
            <a:t>langit</a:t>
          </a:r>
          <a:r>
            <a:rPr lang="en-ID" sz="2000" b="1" kern="1200" dirty="0">
              <a:solidFill>
                <a:schemeClr val="tx1"/>
              </a:solidFill>
            </a:rPr>
            <a:t> (</a:t>
          </a:r>
          <a:r>
            <a:rPr lang="en-ID" sz="2000" b="1" kern="1200" dirty="0" err="1">
              <a:solidFill>
                <a:schemeClr val="tx1"/>
              </a:solidFill>
            </a:rPr>
            <a:t>sebuah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awan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kecil</a:t>
          </a:r>
          <a:r>
            <a:rPr lang="en-ID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Yesus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datang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dalam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awan-awan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kemuliaan</a:t>
          </a:r>
          <a:r>
            <a:rPr lang="en-ID" sz="2000" b="1" kern="1200" dirty="0">
              <a:solidFill>
                <a:schemeClr val="tx1"/>
              </a:solidFill>
            </a:rPr>
            <a:t> (Wahyu 1:7)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Suara-Nya </a:t>
          </a:r>
          <a:r>
            <a:rPr lang="en-ID" sz="2000" b="1" kern="1200" dirty="0" err="1">
              <a:solidFill>
                <a:schemeClr val="tx1"/>
              </a:solidFill>
            </a:rPr>
            <a:t>membangkitkan</a:t>
          </a:r>
          <a:r>
            <a:rPr lang="en-ID" sz="2000" b="1" kern="1200" dirty="0">
              <a:solidFill>
                <a:schemeClr val="tx1"/>
              </a:solidFill>
            </a:rPr>
            <a:t> yang </a:t>
          </a:r>
          <a:r>
            <a:rPr lang="en-ID" sz="2000" b="1" kern="1200" dirty="0" err="1">
              <a:solidFill>
                <a:schemeClr val="tx1"/>
              </a:solidFill>
            </a:rPr>
            <a:t>mati</a:t>
          </a:r>
          <a:r>
            <a:rPr lang="en-ID" sz="2000" b="1" kern="1200" dirty="0">
              <a:solidFill>
                <a:schemeClr val="tx1"/>
              </a:solidFill>
            </a:rPr>
            <a:t> dan </a:t>
          </a:r>
          <a:r>
            <a:rPr lang="en-ID" sz="2000" b="1" kern="1200" dirty="0" err="1">
              <a:solidFill>
                <a:schemeClr val="tx1"/>
              </a:solidFill>
            </a:rPr>
            <a:t>mengubah</a:t>
          </a:r>
          <a:r>
            <a:rPr lang="en-ID" sz="2000" b="1" kern="1200" dirty="0">
              <a:solidFill>
                <a:schemeClr val="tx1"/>
              </a:solidFill>
            </a:rPr>
            <a:t> orang </a:t>
          </a:r>
          <a:r>
            <a:rPr lang="en-ID" sz="2000" b="1" kern="1200" dirty="0" err="1">
              <a:solidFill>
                <a:schemeClr val="tx1"/>
              </a:solidFill>
            </a:rPr>
            <a:t>percaya</a:t>
          </a:r>
          <a:r>
            <a:rPr lang="en-ID" sz="2000" b="1" kern="1200" dirty="0">
              <a:solidFill>
                <a:schemeClr val="tx1"/>
              </a:solidFill>
            </a:rPr>
            <a:t> yang </a:t>
          </a:r>
          <a:r>
            <a:rPr lang="en-ID" sz="2000" b="1" kern="1200" dirty="0" err="1">
              <a:solidFill>
                <a:schemeClr val="tx1"/>
              </a:solidFill>
            </a:rPr>
            <a:t>masih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hidup</a:t>
          </a:r>
          <a:r>
            <a:rPr lang="en-ID" sz="2000" b="1" kern="1200" dirty="0">
              <a:solidFill>
                <a:schemeClr val="tx1"/>
              </a:solidFill>
            </a:rPr>
            <a:t> (Yohanes 5:28; 1 </a:t>
          </a:r>
          <a:r>
            <a:rPr lang="en-ID" sz="2000" b="1" kern="1200" dirty="0" err="1">
              <a:solidFill>
                <a:schemeClr val="tx1"/>
              </a:solidFill>
            </a:rPr>
            <a:t>Tesalonika</a:t>
          </a:r>
          <a:r>
            <a:rPr lang="en-ID" sz="2000" b="1" kern="1200" dirty="0">
              <a:solidFill>
                <a:schemeClr val="tx1"/>
              </a:solidFill>
            </a:rPr>
            <a:t> 4:16; 1 </a:t>
          </a:r>
          <a:r>
            <a:rPr lang="en-ID" sz="2000" b="1" kern="1200" dirty="0" err="1">
              <a:solidFill>
                <a:schemeClr val="tx1"/>
              </a:solidFill>
            </a:rPr>
            <a:t>Korintus</a:t>
          </a:r>
          <a:r>
            <a:rPr lang="en-ID" sz="2000" b="1" kern="1200" dirty="0">
              <a:solidFill>
                <a:schemeClr val="tx1"/>
              </a:solidFill>
            </a:rPr>
            <a:t> 15:51–52)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Para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malaikat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mengumpulkan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orang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tebusan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membawa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kepada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Yesus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Tesalonika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4:17)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653912" y="104765"/>
            <a:ext cx="10884176" cy="40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MENUJU KEKEKALAN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13 for June 27, 2026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77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270084" y="172640"/>
            <a:ext cx="5921896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Saudara-saudaraku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kekasih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sekarang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adalah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anak-anak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Allah,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belum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nyata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keadaan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kelak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tahu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bahwa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apabila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Kristus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menyatakan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diri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-Nya,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menjadi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sama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seperti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Dia,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melihat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Dia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keadaan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sebenarnya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Yohanes 3:2)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829274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6" y="25468"/>
            <a:ext cx="6306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dan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-Nya </a:t>
            </a:r>
            <a:r>
              <a:rPr lang="en-ID" sz="2000" b="1" dirty="0" err="1"/>
              <a:t>sepanjang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yang sangat </a:t>
            </a:r>
            <a:r>
              <a:rPr lang="en-ID" sz="2000" b="1" dirty="0" err="1"/>
              <a:t>penting</a:t>
            </a:r>
            <a:r>
              <a:rPr lang="en-ID" sz="2000" b="1" dirty="0"/>
              <a:t>,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tujuan</a:t>
            </a:r>
            <a:r>
              <a:rPr lang="en-ID" sz="2000" b="1" dirty="0"/>
              <a:t> </a:t>
            </a:r>
            <a:r>
              <a:rPr lang="en-ID" sz="2000" b="1" dirty="0" err="1"/>
              <a:t>akhir</a:t>
            </a:r>
            <a:r>
              <a:rPr lang="en-ID" sz="2000" b="1" dirty="0"/>
              <a:t> orang Kristen.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309257"/>
            <a:ext cx="5988802" cy="3398325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182922"/>
            <a:ext cx="62192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Berapa</a:t>
            </a:r>
            <a:r>
              <a:rPr lang="en-ID" sz="2000" b="1" dirty="0">
                <a:solidFill>
                  <a:prstClr val="black"/>
                </a:solidFill>
              </a:rPr>
              <a:t> lama </a:t>
            </a:r>
            <a:r>
              <a:rPr lang="en-ID" sz="2000" b="1" dirty="0" err="1">
                <a:solidFill>
                  <a:prstClr val="black"/>
                </a:solidFill>
              </a:rPr>
              <a:t>lagi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hingga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tiba</a:t>
            </a:r>
            <a:r>
              <a:rPr lang="en-ID" sz="2000" b="1" dirty="0">
                <a:solidFill>
                  <a:prstClr val="black"/>
                </a:solidFill>
              </a:rPr>
              <a:t>? Apa yang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sesudahnya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pengetahuan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memengaruhi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kehidupan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sehari-hari</a:t>
            </a:r>
            <a:r>
              <a:rPr lang="en-ID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5" y="1240270"/>
            <a:ext cx="62192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Kita </a:t>
            </a:r>
            <a:r>
              <a:rPr lang="en-ID" sz="2000" b="1" dirty="0" err="1">
                <a:solidFill>
                  <a:prstClr val="black"/>
                </a:solidFill>
              </a:rPr>
              <a:t>menginginkan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sesuatu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. Kita </a:t>
            </a:r>
            <a:r>
              <a:rPr lang="en-ID" sz="2000" b="1" dirty="0" err="1">
                <a:solidFill>
                  <a:prstClr val="black"/>
                </a:solidFill>
              </a:rPr>
              <a:t>ingin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bertemu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muka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Dia yang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temui</a:t>
            </a:r>
            <a:r>
              <a:rPr lang="en-ID" sz="2000" b="1" dirty="0">
                <a:solidFill>
                  <a:prstClr val="black"/>
                </a:solidFill>
              </a:rPr>
              <a:t> dan yang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berinteraksi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sini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MASA PENANTIAN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Ketahuilah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hari-hari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terakhir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masa yang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sukar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Tomotius 3:1)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-1" y="1166250"/>
            <a:ext cx="9851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tanda-tanda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kedatangan</a:t>
            </a:r>
            <a:r>
              <a:rPr lang="en-ID" sz="2000" b="1" dirty="0"/>
              <a:t>-Nya yang </a:t>
            </a:r>
            <a:r>
              <a:rPr lang="en-ID" sz="2000" b="1" dirty="0" err="1"/>
              <a:t>kedua</a:t>
            </a:r>
            <a:r>
              <a:rPr lang="en-ID" sz="2000" b="1" dirty="0"/>
              <a:t> kali. Tanda-</a:t>
            </a:r>
            <a:r>
              <a:rPr lang="en-ID" sz="2000" b="1" dirty="0" err="1"/>
              <a:t>tanda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serangkaian</a:t>
            </a:r>
            <a:r>
              <a:rPr lang="en-ID" sz="2000" b="1" dirty="0"/>
              <a:t> </a:t>
            </a:r>
            <a:r>
              <a:rPr lang="en-ID" sz="2000" b="1" dirty="0" err="1"/>
              <a:t>peristiwa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memburuk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dekat</a:t>
            </a:r>
            <a:r>
              <a:rPr lang="en-ID" sz="2000" b="1" dirty="0"/>
              <a:t> (Matius 24:6–11):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160927"/>
              </p:ext>
            </p:extLst>
          </p:nvPr>
        </p:nvGraphicFramePr>
        <p:xfrm>
          <a:off x="2351842" y="2244388"/>
          <a:ext cx="4782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6570" y="1819743"/>
            <a:ext cx="3965041" cy="20651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7200899" y="4002735"/>
            <a:ext cx="4924425" cy="1323439"/>
            <a:chOff x="4962524" y="4118699"/>
            <a:chExt cx="4924425" cy="132343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962524" y="4118699"/>
              <a:ext cx="492442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600" b="1" dirty="0"/>
                <a:t>Peta </a:t>
              </a:r>
              <a:r>
                <a:rPr lang="en-ID" sz="1600" b="1" dirty="0" err="1"/>
                <a:t>konflik</a:t>
              </a:r>
              <a:r>
                <a:rPr lang="en-ID" sz="1600" b="1" dirty="0"/>
                <a:t> </a:t>
              </a:r>
              <a:r>
                <a:rPr lang="en-ID" sz="1600" b="1" dirty="0" err="1"/>
                <a:t>bersenjata</a:t>
              </a:r>
              <a:r>
                <a:rPr lang="en-ID" sz="1600" b="1" dirty="0"/>
                <a:t> yang </a:t>
              </a:r>
              <a:r>
                <a:rPr lang="en-ID" sz="1600" b="1" dirty="0" err="1"/>
                <a:t>sedang</a:t>
              </a:r>
              <a:r>
                <a:rPr lang="en-ID" sz="1600" b="1" dirty="0"/>
                <a:t> </a:t>
              </a:r>
              <a:r>
                <a:rPr lang="en-ID" sz="1600" b="1" dirty="0" err="1"/>
                <a:t>berlangsung</a:t>
              </a:r>
              <a:r>
                <a:rPr lang="en-ID" sz="1600" b="1" dirty="0"/>
                <a:t>:</a:t>
              </a:r>
              <a:endParaRPr lang="en" sz="1600" b="1" dirty="0"/>
            </a:p>
            <a:p>
              <a:pPr lvl="1"/>
              <a:r>
                <a:rPr lang="en-ID" sz="1600" b="1" dirty="0"/>
                <a:t>Perang </a:t>
              </a:r>
              <a:r>
                <a:rPr lang="en-ID" sz="1600" b="1" dirty="0" err="1"/>
                <a:t>besar</a:t>
              </a:r>
              <a:r>
                <a:rPr lang="en-ID" sz="1600" b="1" dirty="0"/>
                <a:t> (10.000 korban </a:t>
              </a:r>
              <a:r>
                <a:rPr lang="en-ID" sz="1600" b="1" dirty="0" err="1"/>
                <a:t>jiwa</a:t>
              </a:r>
              <a:r>
                <a:rPr lang="en-ID" sz="1600" b="1" dirty="0"/>
                <a:t> </a:t>
              </a:r>
              <a:r>
                <a:rPr lang="en-ID" sz="1600" b="1" dirty="0" err="1"/>
                <a:t>atau</a:t>
              </a:r>
              <a:r>
                <a:rPr lang="en-ID" sz="1600" b="1" dirty="0"/>
                <a:t> </a:t>
              </a:r>
              <a:r>
                <a:rPr lang="en-ID" sz="1600" b="1" dirty="0" err="1"/>
                <a:t>lebih</a:t>
              </a:r>
              <a:r>
                <a:rPr lang="en-ID" sz="1600" b="1" dirty="0"/>
                <a:t>)</a:t>
              </a:r>
              <a:endParaRPr lang="en" sz="1600" b="1" dirty="0"/>
            </a:p>
            <a:p>
              <a:pPr lvl="1"/>
              <a:r>
                <a:rPr lang="en-ID" sz="1600" b="1" dirty="0"/>
                <a:t>Perang </a:t>
              </a:r>
              <a:r>
                <a:rPr lang="en-ID" sz="1600" b="1" dirty="0" err="1"/>
                <a:t>kecil</a:t>
              </a:r>
              <a:r>
                <a:rPr lang="en-ID" sz="1600" b="1" dirty="0"/>
                <a:t> (1.000–9.999 korban </a:t>
              </a:r>
              <a:r>
                <a:rPr lang="en-ID" sz="1600" b="1" dirty="0" err="1"/>
                <a:t>jiwa</a:t>
              </a:r>
              <a:r>
                <a:rPr lang="en-ID" sz="1600" b="1" dirty="0"/>
                <a:t>)</a:t>
              </a:r>
              <a:endParaRPr lang="en" sz="1600" b="1" dirty="0"/>
            </a:p>
            <a:p>
              <a:pPr lvl="1"/>
              <a:r>
                <a:rPr lang="en-ID" sz="1600" b="1" dirty="0" err="1"/>
                <a:t>Konflik</a:t>
              </a:r>
              <a:r>
                <a:rPr lang="en-ID" sz="1600" b="1" dirty="0"/>
                <a:t> (100–999 korban </a:t>
              </a:r>
              <a:r>
                <a:rPr lang="en-ID" sz="1600" b="1" dirty="0" err="1"/>
                <a:t>jiwa</a:t>
              </a:r>
              <a:r>
                <a:rPr lang="en-ID" sz="1600" b="1" dirty="0"/>
                <a:t>)</a:t>
              </a:r>
              <a:endParaRPr lang="en" sz="1600" b="1" dirty="0"/>
            </a:p>
            <a:p>
              <a:pPr lvl="1"/>
              <a:r>
                <a:rPr lang="en-ID" sz="1600" b="1" dirty="0" err="1"/>
                <a:t>Bentrok</a:t>
              </a:r>
              <a:r>
                <a:rPr lang="en-ID" sz="1600" b="1" dirty="0"/>
                <a:t> dan </a:t>
              </a:r>
              <a:r>
                <a:rPr lang="en-ID" sz="1600" b="1" dirty="0" err="1"/>
                <a:t>perkelahian</a:t>
              </a:r>
              <a:r>
                <a:rPr lang="en-ID" sz="1600" b="1" dirty="0"/>
                <a:t> (1–99 korban </a:t>
              </a:r>
              <a:r>
                <a:rPr lang="en-ID" sz="1600" b="1" dirty="0" err="1"/>
                <a:t>jiwa</a:t>
              </a:r>
              <a:r>
                <a:rPr lang="en-ID" sz="1600" b="1" dirty="0"/>
                <a:t>)</a:t>
              </a:r>
              <a:endParaRPr lang="en" sz="1600" b="1" dirty="0"/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0174" y="4419004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10174" y="4661553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0174" y="4904102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10174" y="5146652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166826" y="4464565"/>
            <a:ext cx="359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teguh</a:t>
            </a:r>
            <a:r>
              <a:rPr lang="en-ID" b="1" dirty="0"/>
              <a:t> di </a:t>
            </a:r>
            <a:r>
              <a:rPr lang="en-ID" b="1" dirty="0" err="1"/>
              <a:t>tengah</a:t>
            </a:r>
            <a:r>
              <a:rPr lang="en-ID" b="1" dirty="0"/>
              <a:t> "masa-masa yang </a:t>
            </a:r>
            <a:r>
              <a:rPr lang="en-ID" b="1" dirty="0" err="1"/>
              <a:t>sukar</a:t>
            </a:r>
            <a:r>
              <a:rPr lang="en-ID" b="1" dirty="0"/>
              <a:t>" (2 </a:t>
            </a:r>
            <a:r>
              <a:rPr lang="en-ID" b="1" dirty="0" err="1"/>
              <a:t>Timotius</a:t>
            </a:r>
            <a:r>
              <a:rPr lang="en-ID" b="1" dirty="0"/>
              <a:t> 3:1),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memelihara</a:t>
            </a:r>
            <a:r>
              <a:rPr lang="en-ID" b="1" dirty="0"/>
              <a:t> </a:t>
            </a:r>
            <a:r>
              <a:rPr lang="en-ID" b="1" dirty="0" err="1"/>
              <a:t>hubungan</a:t>
            </a:r>
            <a:r>
              <a:rPr lang="en-ID" b="1" dirty="0"/>
              <a:t> yang </a:t>
            </a:r>
            <a:r>
              <a:rPr lang="en-ID" b="1" dirty="0" err="1"/>
              <a:t>benar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Allah </a:t>
            </a:r>
            <a:r>
              <a:rPr lang="en-ID" b="1" dirty="0" err="1"/>
              <a:t>serta</a:t>
            </a:r>
            <a:r>
              <a:rPr lang="en-ID" b="1" dirty="0"/>
              <a:t> </a:t>
            </a:r>
            <a:r>
              <a:rPr lang="en-ID" b="1" dirty="0" err="1"/>
              <a:t>memiliki</a:t>
            </a:r>
            <a:r>
              <a:rPr lang="en-ID" b="1" dirty="0"/>
              <a:t> </a:t>
            </a:r>
            <a:r>
              <a:rPr lang="en-ID" b="1" dirty="0" err="1"/>
              <a:t>keyakinan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Dia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mengampuni</a:t>
            </a:r>
            <a:r>
              <a:rPr lang="en-ID" b="1" dirty="0"/>
              <a:t> dosa-dosa </a:t>
            </a:r>
            <a:r>
              <a:rPr lang="en-ID" b="1" dirty="0" err="1"/>
              <a:t>kita</a:t>
            </a:r>
            <a:r>
              <a:rPr lang="en-ID" b="1" dirty="0"/>
              <a:t> dan </a:t>
            </a:r>
            <a:r>
              <a:rPr lang="en-ID" b="1" dirty="0" err="1"/>
              <a:t>menyelamatkan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748671" y="5387895"/>
            <a:ext cx="5443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memerlukan</a:t>
            </a:r>
            <a:r>
              <a:rPr lang="en-ID" sz="2000" b="1" dirty="0"/>
              <a:t> </a:t>
            </a:r>
            <a:r>
              <a:rPr lang="en-ID" sz="2000" b="1" dirty="0" err="1"/>
              <a:t>kebangunan</a:t>
            </a:r>
            <a:r>
              <a:rPr lang="en-ID" sz="2000" b="1" dirty="0"/>
              <a:t> </a:t>
            </a:r>
            <a:r>
              <a:rPr lang="en-ID" sz="2000" b="1" dirty="0" err="1"/>
              <a:t>rohani</a:t>
            </a:r>
            <a:r>
              <a:rPr lang="en-ID" sz="2000" b="1" dirty="0"/>
              <a:t>. Kita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Asaf: “Ya Allah, </a:t>
            </a:r>
            <a:r>
              <a:rPr lang="en-ID" sz="2000" b="1" dirty="0" err="1"/>
              <a:t>pulihkanlah</a:t>
            </a:r>
            <a:r>
              <a:rPr lang="en-ID" sz="2000" b="1" dirty="0"/>
              <a:t> kami, </a:t>
            </a:r>
            <a:r>
              <a:rPr lang="en-ID" sz="2000" b="1" dirty="0" err="1"/>
              <a:t>buatlah</a:t>
            </a:r>
            <a:r>
              <a:rPr lang="en-ID" sz="2000" b="1" dirty="0"/>
              <a:t> </a:t>
            </a:r>
            <a:r>
              <a:rPr lang="en-ID" sz="2000" b="1" dirty="0" err="1"/>
              <a:t>wajah</a:t>
            </a:r>
            <a:r>
              <a:rPr lang="en-ID" sz="2000" b="1" dirty="0"/>
              <a:t>-Mu </a:t>
            </a:r>
            <a:r>
              <a:rPr lang="en-ID" sz="2000" b="1" dirty="0" err="1"/>
              <a:t>bersinar</a:t>
            </a:r>
            <a:r>
              <a:rPr lang="en-ID" sz="2000" b="1" dirty="0"/>
              <a:t>, </a:t>
            </a:r>
            <a:r>
              <a:rPr lang="en-ID" sz="2000" b="1" dirty="0" err="1"/>
              <a:t>maka</a:t>
            </a:r>
            <a:r>
              <a:rPr lang="en-ID" sz="2000" b="1" dirty="0"/>
              <a:t> kami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selamat</a:t>
            </a:r>
            <a:r>
              <a:rPr lang="en-ID" sz="2000" b="1" dirty="0"/>
              <a:t>.” (</a:t>
            </a:r>
            <a:r>
              <a:rPr lang="en-ID" sz="2000" b="1" dirty="0" err="1"/>
              <a:t>Mazmur</a:t>
            </a:r>
            <a:r>
              <a:rPr lang="en-ID" sz="2000" b="1" dirty="0"/>
              <a:t> 80:4)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4523" y="4333461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1" y="0"/>
            <a:ext cx="5466521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en" sz="28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KEDATANGAN YANG KEDUA KALI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350989"/>
            <a:ext cx="5466521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Dan Ia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akan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menyuruh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keluar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malaikat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-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malaikat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-Nya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dengan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meniup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sangkakala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dahsyat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bunyinya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mereka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akan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mengumpulkan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orang-orang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pilihan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-Nya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dari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keempat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penjuru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bumi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dari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ujung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langit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satu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ujung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langit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yang lain.</a:t>
            </a:r>
            <a:r>
              <a:rPr lang="en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D6732F"/>
                </a:solidFill>
                <a:latin typeface="Comic Sans MS" panose="030F0702030302020204" pitchFamily="66" charset="0"/>
              </a:rPr>
              <a:t>(Matius 24:31)</a:t>
            </a:r>
            <a:endParaRPr lang="es-ES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0" y="1826226"/>
            <a:ext cx="538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Matius 24:29–31 </a:t>
            </a:r>
            <a:r>
              <a:rPr lang="en-ID" sz="2000" b="1" dirty="0" err="1"/>
              <a:t>merangkum</a:t>
            </a:r>
            <a:r>
              <a:rPr lang="en-ID" sz="2000" b="1" dirty="0"/>
              <a:t> </a:t>
            </a:r>
            <a:r>
              <a:rPr lang="en-ID" sz="2000" b="1" dirty="0" err="1"/>
              <a:t>peristiwa-peristiwa</a:t>
            </a:r>
            <a:r>
              <a:rPr lang="en-ID" sz="2000" b="1" dirty="0"/>
              <a:t> </a:t>
            </a:r>
            <a:r>
              <a:rPr lang="en-ID" sz="2000" b="1" dirty="0" err="1"/>
              <a:t>utama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peristiwa</a:t>
            </a:r>
            <a:r>
              <a:rPr lang="en-ID" sz="2000" b="1" dirty="0"/>
              <a:t> </a:t>
            </a:r>
            <a:r>
              <a:rPr lang="en-ID" sz="2000" b="1" dirty="0" err="1"/>
              <a:t>besar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yang </a:t>
            </a:r>
            <a:r>
              <a:rPr lang="en-ID" sz="2000" b="1" dirty="0" err="1"/>
              <a:t>gambarannya</a:t>
            </a:r>
            <a:r>
              <a:rPr lang="en-ID" sz="2000" b="1" dirty="0"/>
              <a:t> </a:t>
            </a:r>
            <a:r>
              <a:rPr lang="en-ID" sz="2000" b="1" dirty="0" err="1"/>
              <a:t>dilengkapi</a:t>
            </a:r>
            <a:r>
              <a:rPr lang="en-ID" sz="2000" b="1" dirty="0"/>
              <a:t> oleh </a:t>
            </a:r>
            <a:r>
              <a:rPr lang="en-ID" sz="2000" b="1" dirty="0" err="1"/>
              <a:t>bagian-bagian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lainnya</a:t>
            </a:r>
            <a:r>
              <a:rPr lang="en-ID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458975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0" y="4250412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Pada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, </a:t>
            </a: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sangkakala</a:t>
            </a:r>
            <a:r>
              <a:rPr lang="en-US" b="1" dirty="0"/>
              <a:t> </a:t>
            </a:r>
            <a:r>
              <a:rPr lang="en-US" b="1" dirty="0" err="1"/>
              <a:t>berbunyi</a:t>
            </a:r>
            <a:r>
              <a:rPr lang="en-US" b="1" dirty="0"/>
              <a:t> dan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melihat</a:t>
            </a:r>
            <a:r>
              <a:rPr lang="en-US" b="1" dirty="0"/>
              <a:t> </a:t>
            </a:r>
            <a:r>
              <a:rPr lang="en-US" b="1" dirty="0" err="1"/>
              <a:t>Yesus</a:t>
            </a:r>
            <a:r>
              <a:rPr lang="en-US" b="1" dirty="0"/>
              <a:t>,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mengetahui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penantian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sungguh</a:t>
            </a:r>
            <a:r>
              <a:rPr lang="en-US" b="1" dirty="0"/>
              <a:t> </a:t>
            </a:r>
            <a:r>
              <a:rPr lang="en-US" b="1" dirty="0" err="1"/>
              <a:t>layak</a:t>
            </a:r>
            <a:r>
              <a:rPr lang="en-US" b="1" dirty="0"/>
              <a:t> </a:t>
            </a:r>
            <a:r>
              <a:rPr lang="en-US" b="1" dirty="0" err="1"/>
              <a:t>dijalani</a:t>
            </a:r>
            <a:r>
              <a:rPr lang="en-US" b="1" dirty="0"/>
              <a:t>.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doa</a:t>
            </a:r>
            <a:r>
              <a:rPr lang="en-US" b="1" dirty="0"/>
              <a:t> yang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naikkan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tekun</a:t>
            </a:r>
            <a:r>
              <a:rPr lang="en-US" b="1" dirty="0"/>
              <a:t>,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yang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utamakan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bersama</a:t>
            </a:r>
            <a:r>
              <a:rPr lang="en-US" b="1" dirty="0"/>
              <a:t>-Nya,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kesempatan</a:t>
            </a:r>
            <a:r>
              <a:rPr lang="en-US" b="1" dirty="0"/>
              <a:t> </a:t>
            </a: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bersaksi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berani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-Nya, dan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pencobaan</a:t>
            </a:r>
            <a:r>
              <a:rPr lang="en-US" b="1" dirty="0"/>
              <a:t> yang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hadapi</a:t>
            </a:r>
            <a:r>
              <a:rPr lang="en-US" b="1" dirty="0"/>
              <a:t>—</a:t>
            </a:r>
            <a:r>
              <a:rPr lang="en-US" b="1" dirty="0" err="1"/>
              <a:t>semuanya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mencapai</a:t>
            </a:r>
            <a:r>
              <a:rPr lang="en-US" b="1" dirty="0"/>
              <a:t> </a:t>
            </a:r>
            <a:r>
              <a:rPr lang="en-US" b="1" dirty="0" err="1"/>
              <a:t>puncaknya</a:t>
            </a:r>
            <a:r>
              <a:rPr lang="en-US" b="1" dirty="0"/>
              <a:t> </a:t>
            </a: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memandang</a:t>
            </a:r>
            <a:r>
              <a:rPr lang="en-US" b="1" dirty="0"/>
              <a:t> </a:t>
            </a:r>
            <a:r>
              <a:rPr lang="en-US" b="1" dirty="0" err="1"/>
              <a:t>wajah</a:t>
            </a:r>
            <a:r>
              <a:rPr lang="en-US" b="1" dirty="0"/>
              <a:t>-Nya.</a:t>
            </a:r>
            <a:endParaRPr lang="en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3129232"/>
            <a:ext cx="5114408" cy="113692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TIBA DI RUMAH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088669" y="672042"/>
            <a:ext cx="8315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Di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rumah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Bapa-Ku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banyak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tempat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. Jika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demikian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tentu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mengatakannya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situ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menyediakan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tempat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bagimu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E463E"/>
                </a:solidFill>
                <a:latin typeface="Comic Sans MS" panose="030F0702030302020204" pitchFamily="66" charset="0"/>
              </a:rPr>
              <a:t>(Yohanes 14:2)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481650"/>
            <a:ext cx="5961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surga</a:t>
            </a:r>
            <a:r>
              <a:rPr lang="en-ID" sz="2000" b="1" dirty="0"/>
              <a:t> </a:t>
            </a:r>
            <a:r>
              <a:rPr lang="en-ID" sz="2000" b="1" dirty="0" err="1"/>
              <a:t>terdapat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dipersiapkan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kota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tinggal</a:t>
            </a:r>
            <a:r>
              <a:rPr lang="en-ID" sz="2000" b="1" dirty="0"/>
              <a:t>: </a:t>
            </a:r>
            <a:r>
              <a:rPr lang="en-ID" sz="2000" b="1" dirty="0" err="1"/>
              <a:t>Yerusalem</a:t>
            </a:r>
            <a:r>
              <a:rPr lang="en-ID" sz="2000" b="1" dirty="0"/>
              <a:t> Baru (Yohanes 14:2; </a:t>
            </a:r>
            <a:r>
              <a:rPr lang="en-ID" sz="2000" b="1" dirty="0" err="1"/>
              <a:t>Ibrani</a:t>
            </a:r>
            <a:r>
              <a:rPr lang="en-ID" sz="2000" b="1" dirty="0"/>
              <a:t> 11:10; Wahyu 21:10).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91" y="1400526"/>
            <a:ext cx="3251961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4486" y="4047089"/>
            <a:ext cx="2288366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744107" y="3811625"/>
            <a:ext cx="6486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Peristiwa</a:t>
            </a:r>
            <a:r>
              <a:rPr lang="en-ID" sz="2000" b="1" dirty="0"/>
              <a:t> </a:t>
            </a:r>
            <a:r>
              <a:rPr lang="en-ID" sz="2000" b="1" dirty="0" err="1"/>
              <a:t>pertama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hadiri</a:t>
            </a:r>
            <a:r>
              <a:rPr lang="en-ID" sz="2000" b="1" dirty="0"/>
              <a:t> di </a:t>
            </a:r>
            <a:r>
              <a:rPr lang="en-ID" sz="2000" b="1" dirty="0" err="1"/>
              <a:t>rumah</a:t>
            </a:r>
            <a:r>
              <a:rPr lang="en-ID" sz="2000" b="1" dirty="0"/>
              <a:t>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pengalaman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terlupakan</a:t>
            </a:r>
            <a:r>
              <a:rPr lang="en-ID" sz="2000" b="1" dirty="0"/>
              <a:t>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Perjamuan</a:t>
            </a:r>
            <a:r>
              <a:rPr lang="en-ID" sz="2000" b="1" dirty="0"/>
              <a:t> Kawin Anak </a:t>
            </a:r>
            <a:r>
              <a:rPr lang="en-ID" sz="2000" b="1" dirty="0" err="1"/>
              <a:t>Domba</a:t>
            </a:r>
            <a:r>
              <a:rPr lang="en-ID" sz="2000" b="1" dirty="0"/>
              <a:t> (Wahyu 19:9).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44107" y="2762425"/>
            <a:ext cx="5961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Kota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bersama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para </a:t>
            </a:r>
            <a:r>
              <a:rPr lang="en-ID" sz="2000" b="1" dirty="0" err="1">
                <a:solidFill>
                  <a:prstClr val="black"/>
                </a:solidFill>
              </a:rPr>
              <a:t>penghuninya</a:t>
            </a:r>
            <a:r>
              <a:rPr lang="en-ID" sz="2000" b="1" dirty="0">
                <a:solidFill>
                  <a:prstClr val="black"/>
                </a:solidFill>
              </a:rPr>
              <a:t>—</a:t>
            </a:r>
            <a:r>
              <a:rPr lang="en-ID" sz="2000" b="1" dirty="0" err="1">
                <a:solidFill>
                  <a:prstClr val="black"/>
                </a:solidFill>
              </a:rPr>
              <a:t>yaitu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—</a:t>
            </a:r>
            <a:r>
              <a:rPr lang="en-ID" sz="2000" b="1" dirty="0" err="1">
                <a:solidFill>
                  <a:prstClr val="black"/>
                </a:solidFill>
              </a:rPr>
              <a:t>disebut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mempelai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perempuan</a:t>
            </a:r>
            <a:r>
              <a:rPr lang="en-ID" sz="2000" b="1" dirty="0">
                <a:solidFill>
                  <a:prstClr val="black"/>
                </a:solidFill>
              </a:rPr>
              <a:t> Anak </a:t>
            </a:r>
            <a:r>
              <a:rPr lang="en-ID" sz="2000" b="1" dirty="0" err="1">
                <a:solidFill>
                  <a:prstClr val="black"/>
                </a:solidFill>
              </a:rPr>
              <a:t>Domba</a:t>
            </a:r>
            <a:r>
              <a:rPr lang="en-ID" sz="2000" b="1" dirty="0">
                <a:solidFill>
                  <a:prstClr val="black"/>
                </a:solidFill>
              </a:rPr>
              <a:t>” (Wahyu 21:2, 9; Wahyu 19:7–8).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7" y="4896454"/>
            <a:ext cx="71401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mempelai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Kristus</a:t>
            </a:r>
            <a:r>
              <a:rPr lang="en-ID" sz="2000" b="1" dirty="0">
                <a:solidFill>
                  <a:prstClr val="black"/>
                </a:solidFill>
              </a:rPr>
              <a:t> pada </a:t>
            </a:r>
            <a:r>
              <a:rPr lang="en-ID" sz="2000" b="1" dirty="0" err="1">
                <a:solidFill>
                  <a:prstClr val="black"/>
                </a:solidFill>
              </a:rPr>
              <a:t>hari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dahulu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mempelai</a:t>
            </a:r>
            <a:r>
              <a:rPr lang="en-ID" sz="2000" b="1" dirty="0">
                <a:solidFill>
                  <a:prstClr val="black"/>
                </a:solidFill>
              </a:rPr>
              <a:t>-Nya di dunia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. Kita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hubungan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erat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sekarang</a:t>
            </a:r>
            <a:r>
              <a:rPr lang="en-ID" sz="2000" b="1" dirty="0">
                <a:solidFill>
                  <a:prstClr val="black"/>
                </a:solidFill>
              </a:rPr>
              <a:t> juga. </a:t>
            </a:r>
            <a:r>
              <a:rPr lang="en-ID" sz="2000" b="1" dirty="0" err="1">
                <a:solidFill>
                  <a:prstClr val="black"/>
                </a:solidFill>
              </a:rPr>
              <a:t>Mengenal</a:t>
            </a:r>
            <a:r>
              <a:rPr lang="en-ID" sz="2000" b="1" dirty="0">
                <a:solidFill>
                  <a:prstClr val="black"/>
                </a:solidFill>
              </a:rPr>
              <a:t>-Nya. </a:t>
            </a:r>
            <a:r>
              <a:rPr lang="en-ID" sz="2000" b="1" dirty="0" err="1">
                <a:solidFill>
                  <a:prstClr val="black"/>
                </a:solidFill>
              </a:rPr>
              <a:t>Berbicara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-Nya </a:t>
            </a:r>
            <a:r>
              <a:rPr lang="en-ID" sz="2000" b="1" dirty="0" err="1">
                <a:solidFill>
                  <a:prstClr val="black"/>
                </a:solidFill>
              </a:rPr>
              <a:t>setiap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hari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Percaya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-Nya. Dan </a:t>
            </a:r>
            <a:r>
              <a:rPr lang="en-ID" sz="2000" b="1" dirty="0" err="1">
                <a:solidFill>
                  <a:prstClr val="black"/>
                </a:solidFill>
              </a:rPr>
              <a:t>merindukan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hidup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bersama</a:t>
            </a:r>
            <a:r>
              <a:rPr lang="en-ID" sz="2000" b="1" dirty="0">
                <a:solidFill>
                  <a:prstClr val="black"/>
                </a:solidFill>
              </a:rPr>
              <a:t>-Nya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selama-lamanya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i-FI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APA YANG AKAN KITA LAKUKAN DALAM KEKEKALAN?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0" y="66602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Anak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Domba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yang di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tengah-tengah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takhta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menggembalakan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menuntun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air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kehidupan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 Dan Allah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menghapus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air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(Wahyu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4303192" y="1390362"/>
            <a:ext cx="5494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Berkat</a:t>
            </a:r>
            <a:r>
              <a:rPr lang="en-ID" b="1" dirty="0"/>
              <a:t> </a:t>
            </a:r>
            <a:r>
              <a:rPr lang="en-ID" b="1" dirty="0" err="1"/>
              <a:t>terbesar</a:t>
            </a:r>
            <a:r>
              <a:rPr lang="en-ID" b="1" dirty="0"/>
              <a:t> yang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nikmati</a:t>
            </a:r>
            <a:r>
              <a:rPr lang="en-ID" b="1" dirty="0"/>
              <a:t> di </a:t>
            </a:r>
            <a:r>
              <a:rPr lang="en-ID" b="1" dirty="0" err="1"/>
              <a:t>surga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melihat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langsung</a:t>
            </a:r>
            <a:r>
              <a:rPr lang="en-ID" b="1" dirty="0"/>
              <a:t> dan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mengucapkan</a:t>
            </a:r>
            <a:r>
              <a:rPr lang="en-ID" b="1" dirty="0"/>
              <a:t> </a:t>
            </a:r>
            <a:r>
              <a:rPr lang="en-ID" b="1" dirty="0" err="1"/>
              <a:t>syukur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-Nya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yang </a:t>
            </a:r>
            <a:r>
              <a:rPr lang="en-ID" b="1" dirty="0" err="1"/>
              <a:t>telah</a:t>
            </a:r>
            <a:r>
              <a:rPr lang="en-ID" b="1" dirty="0"/>
              <a:t> Dia </a:t>
            </a:r>
            <a:r>
              <a:rPr lang="en-ID" b="1" dirty="0" err="1"/>
              <a:t>lakukan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6" y="1531761"/>
            <a:ext cx="4095465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915" y="4481954"/>
            <a:ext cx="4218912" cy="226641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4303191" y="2526339"/>
            <a:ext cx="54949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Namun</a:t>
            </a:r>
            <a:r>
              <a:rPr lang="en-ID" b="1" dirty="0"/>
              <a:t>,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tinggal</a:t>
            </a:r>
            <a:r>
              <a:rPr lang="en-ID" b="1" dirty="0"/>
              <a:t> di </a:t>
            </a:r>
            <a:r>
              <a:rPr lang="en-ID" b="1" dirty="0" err="1"/>
              <a:t>surga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selama-lamanya</a:t>
            </a:r>
            <a:r>
              <a:rPr lang="en-ID" b="1" dirty="0"/>
              <a:t>. Akan </a:t>
            </a:r>
            <a:r>
              <a:rPr lang="en-ID" b="1" dirty="0" err="1"/>
              <a:t>tiba</a:t>
            </a:r>
            <a:r>
              <a:rPr lang="en-ID" b="1" dirty="0"/>
              <a:t> </a:t>
            </a:r>
            <a:r>
              <a:rPr lang="en-ID" b="1" dirty="0" err="1"/>
              <a:t>saatnya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turun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bumi</a:t>
            </a:r>
            <a:r>
              <a:rPr lang="en-ID" b="1" dirty="0"/>
              <a:t>, </a:t>
            </a:r>
            <a:r>
              <a:rPr lang="en-ID" b="1" dirty="0" err="1"/>
              <a:t>rumah</a:t>
            </a:r>
            <a:r>
              <a:rPr lang="en-ID" b="1" dirty="0"/>
              <a:t> </a:t>
            </a:r>
            <a:r>
              <a:rPr lang="en-ID" b="1" dirty="0" err="1"/>
              <a:t>kekal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(Wahyu 21:1–3; </a:t>
            </a:r>
            <a:r>
              <a:rPr lang="en-ID" b="1" dirty="0" err="1"/>
              <a:t>Mazmur</a:t>
            </a:r>
            <a:r>
              <a:rPr lang="en-ID" b="1" dirty="0"/>
              <a:t> 37:9). </a:t>
            </a:r>
            <a:r>
              <a:rPr lang="en-ID" b="1" dirty="0" err="1"/>
              <a:t>Meskipun</a:t>
            </a:r>
            <a:r>
              <a:rPr lang="en-ID" b="1" dirty="0"/>
              <a:t> </a:t>
            </a:r>
            <a:r>
              <a:rPr lang="en-ID" b="1" dirty="0" err="1"/>
              <a:t>kejahatan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lagi</a:t>
            </a:r>
            <a:r>
              <a:rPr lang="en-ID" b="1" dirty="0"/>
              <a:t> di sana,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Gembala </a:t>
            </a:r>
            <a:r>
              <a:rPr lang="en-ID" b="1" dirty="0" err="1"/>
              <a:t>kita</a:t>
            </a:r>
            <a:r>
              <a:rPr lang="en-ID" b="1" dirty="0"/>
              <a:t>, yang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r>
              <a:rPr lang="en-ID" b="1" dirty="0"/>
              <a:t> </a:t>
            </a:r>
            <a:r>
              <a:rPr lang="en-ID" b="1" dirty="0" err="1"/>
              <a:t>memelihara</a:t>
            </a:r>
            <a:r>
              <a:rPr lang="en-ID" b="1" dirty="0"/>
              <a:t> dan </a:t>
            </a:r>
            <a:r>
              <a:rPr lang="en-ID" b="1" dirty="0" err="1"/>
              <a:t>menjaga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(</a:t>
            </a:r>
            <a:r>
              <a:rPr lang="en-ID" b="1" dirty="0" err="1"/>
              <a:t>Yesaya</a:t>
            </a:r>
            <a:r>
              <a:rPr lang="en-ID" b="1" dirty="0"/>
              <a:t> 25:8; Wahyu 7:17).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91249" y="4476785"/>
            <a:ext cx="77209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Tentu </a:t>
            </a:r>
            <a:r>
              <a:rPr lang="en-ID" b="1" dirty="0" err="1"/>
              <a:t>saja</a:t>
            </a:r>
            <a:r>
              <a:rPr lang="en-ID" b="1" dirty="0"/>
              <a:t>, </a:t>
            </a:r>
            <a:r>
              <a:rPr lang="en-ID" b="1" dirty="0" err="1"/>
              <a:t>kehidupan</a:t>
            </a:r>
            <a:r>
              <a:rPr lang="en-ID" b="1" dirty="0"/>
              <a:t> di sana </a:t>
            </a:r>
            <a:r>
              <a:rPr lang="en-ID" b="1" dirty="0" err="1"/>
              <a:t>bukanlah</a:t>
            </a:r>
            <a:r>
              <a:rPr lang="en-ID" b="1" dirty="0"/>
              <a:t> </a:t>
            </a:r>
            <a:r>
              <a:rPr lang="en-ID" b="1" dirty="0" err="1"/>
              <a:t>kehidupan</a:t>
            </a:r>
            <a:r>
              <a:rPr lang="en-ID" b="1" dirty="0"/>
              <a:t> yang </a:t>
            </a:r>
            <a:r>
              <a:rPr lang="en-ID" b="1" dirty="0" err="1"/>
              <a:t>dipenuhi</a:t>
            </a:r>
            <a:r>
              <a:rPr lang="en-ID" b="1" dirty="0"/>
              <a:t> </a:t>
            </a:r>
            <a:r>
              <a:rPr lang="en-ID" b="1" dirty="0" err="1"/>
              <a:t>kemalasan</a:t>
            </a:r>
            <a:r>
              <a:rPr lang="en-ID" b="1" dirty="0"/>
              <a:t>. </a:t>
            </a:r>
            <a:r>
              <a:rPr lang="en-ID" b="1" dirty="0" err="1"/>
              <a:t>Sebagaimana</a:t>
            </a:r>
            <a:r>
              <a:rPr lang="en-ID" b="1" dirty="0"/>
              <a:t> Allah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ketika</a:t>
            </a:r>
            <a:r>
              <a:rPr lang="en-ID" b="1" dirty="0"/>
              <a:t> </a:t>
            </a:r>
            <a:r>
              <a:rPr lang="en-ID" b="1" dirty="0" err="1"/>
              <a:t>menciptakannya</a:t>
            </a:r>
            <a:r>
              <a:rPr lang="en-ID" b="1" dirty="0"/>
              <a:t>, </a:t>
            </a:r>
            <a:r>
              <a:rPr lang="en-ID" b="1" dirty="0" err="1"/>
              <a:t>demikian</a:t>
            </a:r>
            <a:r>
              <a:rPr lang="en-ID" b="1" dirty="0"/>
              <a:t> pula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memiliki</a:t>
            </a:r>
            <a:r>
              <a:rPr lang="en-ID" b="1" dirty="0"/>
              <a:t> </a:t>
            </a:r>
            <a:r>
              <a:rPr lang="en-ID" b="1" dirty="0" err="1"/>
              <a:t>tujuan</a:t>
            </a:r>
            <a:r>
              <a:rPr lang="en-ID" b="1" dirty="0"/>
              <a:t> dan </a:t>
            </a:r>
            <a:r>
              <a:rPr lang="en-ID" b="1" dirty="0" err="1"/>
              <a:t>tugas</a:t>
            </a:r>
            <a:r>
              <a:rPr lang="en-ID" b="1" dirty="0"/>
              <a:t>. Kita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terus</a:t>
            </a:r>
            <a:r>
              <a:rPr lang="en-ID" b="1" dirty="0"/>
              <a:t> </a:t>
            </a:r>
            <a:r>
              <a:rPr lang="en-ID" b="1" dirty="0" err="1"/>
              <a:t>mengembangkan</a:t>
            </a:r>
            <a:r>
              <a:rPr lang="en-ID" b="1" dirty="0"/>
              <a:t> </a:t>
            </a:r>
            <a:r>
              <a:rPr lang="en-ID" b="1" dirty="0" err="1"/>
              <a:t>pengetahuan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serta</a:t>
            </a:r>
            <a:r>
              <a:rPr lang="en-ID" b="1" dirty="0"/>
              <a:t> </a:t>
            </a:r>
            <a:r>
              <a:rPr lang="en-ID" b="1" dirty="0" err="1"/>
              <a:t>senantiasa</a:t>
            </a:r>
            <a:r>
              <a:rPr lang="en-ID" b="1" dirty="0"/>
              <a:t> </a:t>
            </a:r>
            <a:r>
              <a:rPr lang="en-ID" b="1" dirty="0" err="1"/>
              <a:t>menemukan</a:t>
            </a:r>
            <a:r>
              <a:rPr lang="en-ID" b="1" dirty="0"/>
              <a:t> </a:t>
            </a:r>
            <a:r>
              <a:rPr lang="en-ID" b="1" dirty="0" err="1"/>
              <a:t>keajaiban-keajaiban</a:t>
            </a:r>
            <a:r>
              <a:rPr lang="en-ID" b="1" dirty="0"/>
              <a:t> </a:t>
            </a:r>
            <a:r>
              <a:rPr lang="en-ID" b="1" dirty="0" err="1"/>
              <a:t>baru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91248" y="5887880"/>
            <a:ext cx="7720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b="1" dirty="0" err="1">
                <a:solidFill>
                  <a:prstClr val="black"/>
                </a:solidFill>
              </a:rPr>
              <a:t>Berbeda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dengan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keadaan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kita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sekarang</a:t>
            </a:r>
            <a:r>
              <a:rPr lang="en-ID" b="1" dirty="0">
                <a:solidFill>
                  <a:prstClr val="black"/>
                </a:solidFill>
              </a:rPr>
              <a:t>, pada </a:t>
            </a:r>
            <a:r>
              <a:rPr lang="en-ID" b="1" dirty="0" err="1">
                <a:solidFill>
                  <a:prstClr val="black"/>
                </a:solidFill>
              </a:rPr>
              <a:t>waktu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itu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seluruh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pikiran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kita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sepenuhnya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tertuju</a:t>
            </a:r>
            <a:r>
              <a:rPr lang="en-ID" b="1" dirty="0">
                <a:solidFill>
                  <a:prstClr val="black"/>
                </a:solidFill>
              </a:rPr>
              <a:t> pada Allah. Kasih-Nya </a:t>
            </a:r>
            <a:r>
              <a:rPr lang="en-ID" b="1" dirty="0" err="1">
                <a:solidFill>
                  <a:prstClr val="black"/>
                </a:solidFill>
              </a:rPr>
              <a:t>akan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memenuhi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setiap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bagian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dari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keberadaan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kita</a:t>
            </a:r>
            <a:r>
              <a:rPr lang="en-ID" b="1" dirty="0">
                <a:solidFill>
                  <a:prstClr val="black"/>
                </a:solidFill>
              </a:rPr>
              <a:t> (Wahyu 14:1).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TANGGUNG JAWAB KITA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548241" y="528821"/>
            <a:ext cx="10903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Roh dan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pengantin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perempuan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Marilah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!" Dan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barangsiapa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mendengarnya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hendaklah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Marilah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!" Dan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barangsiapa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haus,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hendaklah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barangsiapa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hendaklah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mengambil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air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kehidupan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cuma-cuma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(Wahyu 22:17)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5" y="1481732"/>
            <a:ext cx="7531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Yerusalem</a:t>
            </a:r>
            <a:r>
              <a:rPr lang="en-ID" sz="2000" b="1" dirty="0"/>
              <a:t> Baru—</a:t>
            </a:r>
            <a:r>
              <a:rPr lang="en-ID" sz="2000" b="1" dirty="0" err="1"/>
              <a:t>rumah</a:t>
            </a:r>
            <a:r>
              <a:rPr lang="en-ID" sz="2000" b="1" dirty="0"/>
              <a:t> </a:t>
            </a:r>
            <a:r>
              <a:rPr lang="en-ID" sz="2000" b="1" dirty="0" err="1"/>
              <a:t>kekal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—</a:t>
            </a:r>
            <a:r>
              <a:rPr lang="en-ID" sz="2000" b="1" dirty="0" err="1"/>
              <a:t>mengalir</a:t>
            </a:r>
            <a:r>
              <a:rPr lang="en-ID" sz="2000" b="1" dirty="0"/>
              <a:t> </a:t>
            </a:r>
            <a:r>
              <a:rPr lang="en-ID" sz="2000" b="1" dirty="0" err="1"/>
              <a:t>sungai</a:t>
            </a:r>
            <a:r>
              <a:rPr lang="en-ID" sz="2000" b="1" dirty="0"/>
              <a:t> air </a:t>
            </a:r>
            <a:r>
              <a:rPr lang="en-ID" sz="2000" b="1" dirty="0" err="1"/>
              <a:t>kehidupan</a:t>
            </a:r>
            <a:r>
              <a:rPr lang="en-ID" sz="2000" b="1" dirty="0"/>
              <a:t> yang </a:t>
            </a:r>
            <a:r>
              <a:rPr lang="en-ID" sz="2000" b="1" dirty="0" err="1"/>
              <a:t>berasal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takhta</a:t>
            </a:r>
            <a:r>
              <a:rPr lang="en-ID" sz="2000" b="1" dirty="0"/>
              <a:t> Allah dan </a:t>
            </a:r>
            <a:r>
              <a:rPr lang="en-ID" sz="2000" b="1" dirty="0" err="1"/>
              <a:t>menghidupi</a:t>
            </a:r>
            <a:r>
              <a:rPr lang="en-ID" sz="2000" b="1" dirty="0"/>
              <a:t> </a:t>
            </a:r>
            <a:r>
              <a:rPr lang="en-ID" sz="2000" b="1" dirty="0" err="1"/>
              <a:t>pohon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(Wahyu 22:1–2). </a:t>
            </a:r>
            <a:r>
              <a:rPr lang="en-ID" sz="2000" b="1" dirty="0" err="1"/>
              <a:t>Kehidupan</a:t>
            </a:r>
            <a:r>
              <a:rPr lang="en-ID" sz="2000" b="1" dirty="0"/>
              <a:t> yang </a:t>
            </a:r>
            <a:r>
              <a:rPr lang="en-ID" sz="2000" b="1" dirty="0" err="1"/>
              <a:t>berkelimpahan</a:t>
            </a:r>
            <a:r>
              <a:rPr lang="en-ID" sz="2000" b="1" dirty="0"/>
              <a:t>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yang </a:t>
            </a:r>
            <a:r>
              <a:rPr lang="en-ID" sz="2000" b="1" dirty="0" err="1"/>
              <a:t>kekal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941" y="1531428"/>
            <a:ext cx="4336984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80" r="9174"/>
          <a:stretch>
            <a:fillRect/>
          </a:stretch>
        </p:blipFill>
        <p:spPr>
          <a:xfrm>
            <a:off x="219076" y="4299244"/>
            <a:ext cx="1718581" cy="243007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2046515" y="4587644"/>
            <a:ext cx="101454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memiliki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tanggung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jawab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terhadap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merindukan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hidup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kekal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tetapi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belum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mengetahui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bagaimana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memperolehnya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Kita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lantang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memberitakan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"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Marilah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!"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barangsiapa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yang haus,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hendaklah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barangsiapa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hendaklah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mengambil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air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kehidupan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cuma-cuma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(Wahyu 22:17)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1508" y="3969918"/>
            <a:ext cx="3170581" cy="66195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5" y="2668251"/>
            <a:ext cx="7531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Menjangkau</a:t>
            </a:r>
            <a:r>
              <a:rPr lang="en-ID" sz="2000" b="1" dirty="0">
                <a:solidFill>
                  <a:prstClr val="black"/>
                </a:solidFill>
              </a:rPr>
              <a:t> Dia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cuma-cuma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membayar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lunas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harganya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menanggapi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panggilan</a:t>
            </a:r>
            <a:r>
              <a:rPr lang="en-ID" sz="2000" b="1" dirty="0">
                <a:solidFill>
                  <a:prstClr val="black"/>
                </a:solidFill>
              </a:rPr>
              <a:t> Roh Kudus dan </a:t>
            </a:r>
            <a:r>
              <a:rPr lang="en-ID" sz="2000" b="1" dirty="0" err="1">
                <a:solidFill>
                  <a:prstClr val="black"/>
                </a:solidFill>
              </a:rPr>
              <a:t>mengetahui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jalan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menuju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sana. </a:t>
            </a: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masih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banyak</a:t>
            </a:r>
            <a:r>
              <a:rPr lang="en-ID" sz="2000" b="1" dirty="0">
                <a:solidFill>
                  <a:prstClr val="black"/>
                </a:solidFill>
              </a:rPr>
              <a:t> orang yang </a:t>
            </a:r>
            <a:r>
              <a:rPr lang="en-ID" sz="2000" b="1" dirty="0" err="1">
                <a:solidFill>
                  <a:prstClr val="black"/>
                </a:solidFill>
              </a:rPr>
              <a:t>belum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mengenal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jalan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2046515" y="6085259"/>
            <a:ext cx="10145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Sampai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tiba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saatnya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dapat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meminum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air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janganlah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jemu-jemu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menunggu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Marilah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tetap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menjaga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kerinduan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agar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tetap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hidup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Datanglah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Tuhan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Yesus</a:t>
            </a:r>
            <a:r>
              <a:rPr lang="en-ID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275114" y="810650"/>
            <a:ext cx="90024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Pertikaian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besar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telah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berakhir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Dosa dan orang-orang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berdosa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tidak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ada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lagi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Seluruh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alam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semesta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sudah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bersih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Suatu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denyut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keharmonisan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dan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kesukaan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berdetak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di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seluruh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alam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kejadian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Dari Dia yang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menciptakan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semuanya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mengalir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kehidupan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dan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terang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dan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kesukaan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seluruh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jagad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raya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yang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tidak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ada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batasnya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ini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Dari atom yang paling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kecil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sampai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kepada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dunia yang paling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besar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segala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sesuatu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yang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bergerak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atau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yang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tidak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bergerak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dalam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keindahan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yang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tak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terselubung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dan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kesukaan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yang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sempurna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menyatakan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bahwa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Allah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itu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kasih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adanya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</a:t>
            </a: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7712297" y="5917509"/>
            <a:ext cx="337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00185C"/>
                </a:solidFill>
              </a:rPr>
              <a:t>EGW (The Great Controversy, p. 678)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1214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2026-05-12T14:21:33Z</dcterms:created>
  <dcterms:modified xsi:type="dcterms:W3CDTF">2026-06-26T14:53:43Z</dcterms:modified>
</cp:coreProperties>
</file>