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Dosa di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Jemaat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Dosa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dibiarkan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Pemberantasan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dosa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Menangani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masalah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internal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Cara Menghindari Dosa di dalam Gereja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Bait Roh Kudus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Seksualitas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sah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Memberikan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keputusan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tepat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untuk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menentukan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kesalahan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tersebut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5:3).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Tidak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bergaul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itu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bahkan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makan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bersama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dengannya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selama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tetap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ingin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dianggap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sebagai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anggota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tetapi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mau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meninggalkan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dosanya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ID" sz="19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5:11).</a:t>
          </a:r>
          <a:endParaRPr lang="en" sz="19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Mengeluarkan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itu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dari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persekutuan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dan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menyerahkannya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kepada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Iblis,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karena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tetap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mempertahankan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dosanya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secara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sukarela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memilih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menempatkan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dirinya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di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bawah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kuasa</a:t>
          </a:r>
          <a:r>
            <a:rPr lang="en-ID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Iblis (1 Kor 5:2b, 5a, 13b).</a:t>
          </a:r>
          <a:endParaRPr lang="en" sz="17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Dosa di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dalam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Jemaat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Dosa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dibiarkan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Pemberantasan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dosa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Menangani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masalah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internal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Cara Menghindari Dosa di dalam Gereja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Bait Roh Kudus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Seksualitas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sah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Memberikan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keputusan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tepat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untuk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menentukan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kesalahan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tersebut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5:3).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Tidak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bergaul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itu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bahkan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makan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bersama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dengannya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selama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tetap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ingin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dianggap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sebagai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anggota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tetapi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mau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meninggalkan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dosanya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ID" sz="19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5:11).</a:t>
          </a:r>
          <a:endParaRPr lang="en" sz="19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Mengeluarkan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orang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itu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dari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persekutuan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dan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menyerahkannya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kepada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Iblis,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karena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dengan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tetap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mempertahankan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dosanya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secara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sukarela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memilih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menempatkan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dirinya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di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bawah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kuasa</a:t>
          </a:r>
          <a:r>
            <a:rPr lang="en-ID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Iblis (1 Kor 5:2b, 5a, 13b).</a:t>
          </a:r>
          <a:endParaRPr lang="en" sz="17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DOSA DI DALAM JEMAAT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48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Lesson 4 for July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BAIT ROH KUDUS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Atau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tahukah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tubuhmu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adalah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bait Roh Kudus yang diam di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Roh Kudus yang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peroleh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Allah, -- dan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bukan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milik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sendiri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ID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Korintus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Setelah membahas masalah pengadilan, Paulus kembali ke topik utama: percabulan di dalam gereja. Mengapa hal itu ada?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5010" y="4059108"/>
            <a:ext cx="2817518" cy="2675451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298137"/>
            <a:ext cx="9008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Argumennya</a:t>
            </a:r>
            <a:r>
              <a:rPr lang="en-ID" sz="2000" b="1" dirty="0"/>
              <a:t>: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. Kita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mengambil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dan </a:t>
            </a:r>
            <a:r>
              <a:rPr lang="en-ID" sz="2000" b="1" dirty="0" err="1"/>
              <a:t>menyatukannya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pelacur</a:t>
            </a:r>
            <a:r>
              <a:rPr lang="en-ID" sz="2000" b="1" dirty="0"/>
              <a:t> </a:t>
            </a:r>
            <a:r>
              <a:rPr lang="en-ID" sz="2000" b="1" dirty="0" err="1"/>
              <a:t>atau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pezina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6:15-18).</a:t>
            </a:r>
            <a:endParaRPr lang="en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8244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Akhirnya</a:t>
            </a:r>
            <a:r>
              <a:rPr lang="en-ID" sz="2000" b="1" dirty="0"/>
              <a:t>,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membawa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merenungkan</a:t>
            </a:r>
            <a:r>
              <a:rPr lang="en-ID" sz="2000" b="1" dirty="0"/>
              <a:t> </a:t>
            </a:r>
            <a:r>
              <a:rPr lang="en-ID" sz="2000" b="1" dirty="0" err="1"/>
              <a:t>masalah</a:t>
            </a:r>
            <a:r>
              <a:rPr lang="en-ID" sz="2000" b="1" dirty="0"/>
              <a:t> </a:t>
            </a:r>
            <a:r>
              <a:rPr lang="en-ID" sz="2000" b="1" dirty="0" err="1"/>
              <a:t>penting</a:t>
            </a:r>
            <a:r>
              <a:rPr lang="en-ID" sz="2000" b="1" dirty="0"/>
              <a:t>: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bait Roh Kudus dan, oleh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bukanlah</a:t>
            </a:r>
            <a:r>
              <a:rPr lang="en-ID" sz="2000" b="1" dirty="0"/>
              <a:t> </a:t>
            </a:r>
            <a:r>
              <a:rPr lang="en-ID" sz="2000" b="1" dirty="0" err="1"/>
              <a:t>milik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</a:t>
            </a:r>
            <a:r>
              <a:rPr lang="en-ID" sz="2000" b="1" dirty="0" err="1"/>
              <a:t>melainkan</a:t>
            </a:r>
            <a:r>
              <a:rPr lang="en-ID" sz="2000" b="1" dirty="0"/>
              <a:t> </a:t>
            </a:r>
            <a:r>
              <a:rPr lang="en-ID" sz="2000" b="1" dirty="0" err="1"/>
              <a:t>milik</a:t>
            </a:r>
            <a:r>
              <a:rPr lang="en-ID" sz="2000" b="1" dirty="0"/>
              <a:t> Allah (1 </a:t>
            </a:r>
            <a:r>
              <a:rPr lang="en-ID" sz="2000" b="1" dirty="0" err="1"/>
              <a:t>Korintus</a:t>
            </a:r>
            <a:r>
              <a:rPr lang="en-ID" sz="2000" b="1" dirty="0"/>
              <a:t> 6:19). Allah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menebus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darah</a:t>
            </a:r>
            <a:r>
              <a:rPr lang="en-ID" sz="2000" b="1" dirty="0"/>
              <a:t> Anak-Nya yang </a:t>
            </a:r>
            <a:r>
              <a:rPr lang="en-ID" sz="2000" b="1" dirty="0" err="1"/>
              <a:t>berharga</a:t>
            </a:r>
            <a:r>
              <a:rPr lang="en-ID" sz="2000" b="1" dirty="0"/>
              <a:t>, </a:t>
            </a:r>
            <a:r>
              <a:rPr lang="en-ID" sz="2000" b="1" dirty="0" err="1"/>
              <a:t>jadi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memuliakan</a:t>
            </a:r>
            <a:r>
              <a:rPr lang="en-ID" sz="2000" b="1" dirty="0"/>
              <a:t> Allah </a:t>
            </a:r>
            <a:r>
              <a:rPr lang="en-ID" sz="2000" b="1" dirty="0" err="1"/>
              <a:t>baik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maupun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roh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6:20).</a:t>
            </a:r>
            <a:endParaRPr lang="en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Orang Kristen </a:t>
            </a:r>
            <a:r>
              <a:rPr lang="en-ID" sz="2000" b="1" dirty="0" err="1"/>
              <a:t>dipanggil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hidup</a:t>
            </a:r>
            <a:r>
              <a:rPr lang="en-ID" sz="2000" b="1" dirty="0"/>
              <a:t> kudus (1 </a:t>
            </a:r>
            <a:r>
              <a:rPr lang="en-ID" sz="2000" b="1" dirty="0" err="1"/>
              <a:t>Korintus</a:t>
            </a:r>
            <a:r>
              <a:rPr lang="en-ID" sz="2000" b="1" dirty="0"/>
              <a:t> 6:11), dan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seharusnya</a:t>
            </a:r>
            <a:r>
              <a:rPr lang="en-ID" sz="2000" b="1" dirty="0"/>
              <a:t> </a:t>
            </a:r>
            <a:r>
              <a:rPr lang="en-ID" sz="2000" b="1" dirty="0" err="1"/>
              <a:t>menghapus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dosa.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beberapa</a:t>
            </a:r>
            <a:r>
              <a:rPr lang="en-ID" sz="2000" b="1" dirty="0"/>
              <a:t> orang </a:t>
            </a:r>
            <a:r>
              <a:rPr lang="en-ID" sz="2000" b="1" dirty="0" err="1"/>
              <a:t>berpendapat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dosa-dosa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diampuni</a:t>
            </a:r>
            <a:r>
              <a:rPr lang="en-ID" sz="2000" b="1" dirty="0"/>
              <a:t>,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melakukan</a:t>
            </a:r>
            <a:r>
              <a:rPr lang="en-ID" sz="2000" b="1" dirty="0"/>
              <a:t> </a:t>
            </a:r>
            <a:r>
              <a:rPr lang="en-ID" sz="2000" b="1" dirty="0" err="1"/>
              <a:t>apa</a:t>
            </a:r>
            <a:r>
              <a:rPr lang="en-ID" sz="2000" b="1" dirty="0"/>
              <a:t> pun yang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inginkan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. </a:t>
            </a:r>
            <a:r>
              <a:rPr lang="en-ID" sz="2000" b="1" dirty="0" err="1"/>
              <a:t>Itulah</a:t>
            </a:r>
            <a:r>
              <a:rPr lang="en-ID" sz="2000" b="1" dirty="0"/>
              <a:t> </a:t>
            </a:r>
            <a:r>
              <a:rPr lang="en-ID" sz="2000" b="1" dirty="0" err="1"/>
              <a:t>sebabnya</a:t>
            </a:r>
            <a:r>
              <a:rPr lang="en-ID" sz="2000" b="1" dirty="0"/>
              <a:t> Paulus </a:t>
            </a:r>
            <a:r>
              <a:rPr lang="en-ID" sz="2000" b="1" dirty="0" err="1"/>
              <a:t>menjelaskan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“</a:t>
            </a:r>
            <a:r>
              <a:rPr lang="en-ID" sz="2000" b="1" dirty="0" err="1"/>
              <a:t>tubuh</a:t>
            </a:r>
            <a:r>
              <a:rPr lang="en-ID" sz="2000" b="1" dirty="0"/>
              <a:t> </a:t>
            </a:r>
            <a:r>
              <a:rPr lang="en-ID" sz="2000" b="1" dirty="0" err="1"/>
              <a:t>bukanlah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percabulan</a:t>
            </a:r>
            <a:r>
              <a:rPr lang="en-ID" sz="2000" b="1" dirty="0"/>
              <a:t>” (1 </a:t>
            </a:r>
            <a:r>
              <a:rPr lang="en-ID" sz="2000" b="1" dirty="0" err="1"/>
              <a:t>Korintus</a:t>
            </a:r>
            <a:r>
              <a:rPr lang="en-ID" sz="2000" b="1" dirty="0"/>
              <a:t> 6:12-13).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SEKSUALITAS YANG SAH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363685" y="1511342"/>
            <a:ext cx="8828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menjawab</a:t>
            </a:r>
            <a:r>
              <a:rPr lang="en-ID" sz="2000" b="1" dirty="0"/>
              <a:t> </a:t>
            </a:r>
            <a:r>
              <a:rPr lang="en-ID" sz="2000" b="1" dirty="0" err="1"/>
              <a:t>beberapa</a:t>
            </a:r>
            <a:r>
              <a:rPr lang="en-ID" sz="2000" b="1" dirty="0"/>
              <a:t> </a:t>
            </a:r>
            <a:r>
              <a:rPr lang="en-ID" sz="2000" b="1" dirty="0" err="1"/>
              <a:t>pertanyaan</a:t>
            </a:r>
            <a:r>
              <a:rPr lang="en-ID" sz="2000" b="1" dirty="0"/>
              <a:t> yang </a:t>
            </a:r>
            <a:r>
              <a:rPr lang="en-ID" sz="2000" b="1" dirty="0" err="1"/>
              <a:t>diajukan</a:t>
            </a:r>
            <a:r>
              <a:rPr lang="en-ID" sz="2000" b="1" dirty="0"/>
              <a:t> oleh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, Paulus </a:t>
            </a:r>
            <a:r>
              <a:rPr lang="en-ID" sz="2000" b="1" dirty="0" err="1"/>
              <a:t>menolong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memahami</a:t>
            </a:r>
            <a:r>
              <a:rPr lang="en-ID" sz="2000" b="1" dirty="0"/>
              <a:t>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menghindari</a:t>
            </a:r>
            <a:r>
              <a:rPr lang="en-ID" sz="2000" b="1" dirty="0"/>
              <a:t> </a:t>
            </a:r>
            <a:r>
              <a:rPr lang="en-ID" sz="2000" b="1" dirty="0" err="1"/>
              <a:t>percabulan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7:1).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349829" y="694152"/>
            <a:ext cx="94038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mengingat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bahaya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percabulan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baiklah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setiap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laki-laki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mempunyai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isterinya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sendiri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setiap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perempuan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mempunyai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suaminya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sendiri</a:t>
            </a:r>
            <a:r>
              <a:rPr lang="en-ID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Korintus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045336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61023" y="4233318"/>
            <a:ext cx="2071803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045336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363680" y="4291692"/>
            <a:ext cx="642257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Orang yang </a:t>
            </a:r>
            <a:r>
              <a:rPr lang="en-ID" sz="2000" b="1" dirty="0" err="1"/>
              <a:t>belum</a:t>
            </a:r>
            <a:r>
              <a:rPr lang="en-ID" sz="2000" b="1" dirty="0"/>
              <a:t> </a:t>
            </a:r>
            <a:r>
              <a:rPr lang="en-ID" sz="2000" b="1" dirty="0" err="1"/>
              <a:t>menikah</a:t>
            </a:r>
            <a:r>
              <a:rPr lang="en-ID" sz="2000" b="1" dirty="0"/>
              <a:t> dan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karunia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hidup</a:t>
            </a:r>
            <a:r>
              <a:rPr lang="en-ID" sz="2000" b="1" dirty="0"/>
              <a:t> </a:t>
            </a:r>
            <a:r>
              <a:rPr lang="en-ID" sz="2000" b="1" dirty="0" err="1"/>
              <a:t>selibat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memanfaatkan</a:t>
            </a:r>
            <a:r>
              <a:rPr lang="en-ID" sz="2000" b="1" dirty="0"/>
              <a:t> </a:t>
            </a:r>
            <a:r>
              <a:rPr lang="en-ID" sz="2000" b="1" dirty="0" err="1"/>
              <a:t>kesempatan</a:t>
            </a:r>
            <a:r>
              <a:rPr lang="en-ID" sz="2000" b="1" dirty="0"/>
              <a:t> yang </a:t>
            </a:r>
            <a:r>
              <a:rPr lang="en-ID" sz="2000" b="1" dirty="0" err="1"/>
              <a:t>lebih</a:t>
            </a:r>
            <a:r>
              <a:rPr lang="en-ID" sz="2000" b="1" dirty="0"/>
              <a:t> </a:t>
            </a:r>
            <a:r>
              <a:rPr lang="en-ID" sz="2000" b="1" dirty="0" err="1"/>
              <a:t>besar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melayani</a:t>
            </a:r>
            <a:r>
              <a:rPr lang="en-ID" sz="2000" b="1" dirty="0"/>
              <a:t> Tuhan 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dibatasi</a:t>
            </a:r>
            <a:r>
              <a:rPr lang="en-ID" sz="2000" b="1" dirty="0"/>
              <a:t> oleh </a:t>
            </a:r>
            <a:r>
              <a:rPr lang="en-ID" sz="2000" b="1" dirty="0" err="1"/>
              <a:t>tanggung</a:t>
            </a:r>
            <a:r>
              <a:rPr lang="en-ID" sz="2000" b="1" dirty="0"/>
              <a:t> </a:t>
            </a:r>
            <a:r>
              <a:rPr lang="en-ID" sz="2000" b="1" dirty="0" err="1"/>
              <a:t>jawab</a:t>
            </a:r>
            <a:r>
              <a:rPr lang="en-ID" sz="2000" b="1" dirty="0"/>
              <a:t> </a:t>
            </a:r>
            <a:r>
              <a:rPr lang="en-ID" sz="2000" b="1" dirty="0" err="1"/>
              <a:t>keluarga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7:6–8, 32–34).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363683" y="3358641"/>
            <a:ext cx="88283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Pasangan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suami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istri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boleh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saling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menolak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suami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istri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menghindari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mendorong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pasangannya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melakukan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perzinahan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7:3-5)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363686" y="2425598"/>
            <a:ext cx="88283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Pada </a:t>
            </a:r>
            <a:r>
              <a:rPr lang="en-ID" sz="2000" b="1" dirty="0" err="1">
                <a:solidFill>
                  <a:prstClr val="black"/>
                </a:solidFill>
              </a:rPr>
              <a:t>dasarnya</a:t>
            </a:r>
            <a:r>
              <a:rPr lang="en-ID" sz="2000" b="1" dirty="0">
                <a:solidFill>
                  <a:prstClr val="black"/>
                </a:solidFill>
              </a:rPr>
              <a:t>, orang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hendaknya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menikmati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seksual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pasangan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. Orang yang </a:t>
            </a:r>
            <a:r>
              <a:rPr lang="en-ID" sz="2000" b="1" dirty="0" err="1">
                <a:solidFill>
                  <a:prstClr val="black"/>
                </a:solidFill>
              </a:rPr>
              <a:t>belum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hendaknya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melakukan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seksual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siapa</a:t>
            </a:r>
            <a:r>
              <a:rPr lang="en-ID" sz="2000" b="1" dirty="0">
                <a:solidFill>
                  <a:prstClr val="black"/>
                </a:solidFill>
              </a:rPr>
              <a:t> pun.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363680" y="5821493"/>
            <a:ext cx="65096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Orang yang </a:t>
            </a:r>
            <a:r>
              <a:rPr lang="en-ID" sz="2000" b="1" dirty="0" err="1">
                <a:solidFill>
                  <a:prstClr val="black"/>
                </a:solidFill>
              </a:rPr>
              <a:t>belum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tetapi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hidup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selibat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sebaiknya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menikah</a:t>
            </a:r>
            <a:r>
              <a:rPr lang="en-ID" sz="2000" b="1" dirty="0">
                <a:solidFill>
                  <a:prstClr val="black"/>
                </a:solidFill>
              </a:rPr>
              <a:t> agar </a:t>
            </a:r>
            <a:r>
              <a:rPr lang="en-ID" sz="2000" b="1" dirty="0" err="1">
                <a:solidFill>
                  <a:prstClr val="black"/>
                </a:solidFill>
              </a:rPr>
              <a:t>terhindar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godaan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seksual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111829" y="650336"/>
            <a:ext cx="7779423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sv-SE" sz="2400" b="1" dirty="0">
                <a:latin typeface="Constantia" panose="02030602050306030303" pitchFamily="18" charset="0"/>
              </a:rPr>
              <a:t>Dalam pekerjaan bagi yang bersalah, biarlah setiap mata ditujukan kepada Kristus</a:t>
            </a:r>
            <a:r>
              <a:rPr lang="en-US" sz="2400" b="1" dirty="0">
                <a:latin typeface="Constantia" panose="02030602050306030303" pitchFamily="18" charset="0"/>
              </a:rPr>
              <a:t>. […] </a:t>
            </a:r>
            <a:r>
              <a:rPr lang="en-US" sz="2400" b="1" dirty="0" err="1">
                <a:latin typeface="Constantia" panose="02030602050306030303" pitchFamily="18" charset="0"/>
              </a:rPr>
              <a:t>Biarlah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mereka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berbicara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kepada</a:t>
            </a:r>
            <a:r>
              <a:rPr lang="en-US" sz="2400" b="1" dirty="0">
                <a:latin typeface="Constantia" panose="02030602050306030303" pitchFamily="18" charset="0"/>
              </a:rPr>
              <a:t> yang </a:t>
            </a:r>
            <a:r>
              <a:rPr lang="en-US" sz="2400" b="1" dirty="0" err="1">
                <a:latin typeface="Constantia" panose="02030602050306030303" pitchFamily="18" charset="0"/>
              </a:rPr>
              <a:t>bersalah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tentang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kemurahan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Juruselamat</a:t>
            </a:r>
            <a:r>
              <a:rPr lang="en-US" sz="2400" b="1" dirty="0">
                <a:latin typeface="Constantia" panose="02030602050306030303" pitchFamily="18" charset="0"/>
              </a:rPr>
              <a:t> yang </a:t>
            </a:r>
            <a:r>
              <a:rPr lang="en-US" sz="2400" b="1" dirty="0" err="1">
                <a:latin typeface="Constantia" panose="02030602050306030303" pitchFamily="18" charset="0"/>
              </a:rPr>
              <a:t>suka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mengampuni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Biarlah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mereka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mengajak</a:t>
            </a:r>
            <a:r>
              <a:rPr lang="en-US" sz="2400" b="1" dirty="0">
                <a:latin typeface="Constantia" panose="02030602050306030303" pitchFamily="18" charset="0"/>
              </a:rPr>
              <a:t> orang </a:t>
            </a:r>
            <a:r>
              <a:rPr lang="en-US" sz="2400" b="1" dirty="0" err="1">
                <a:latin typeface="Constantia" panose="02030602050306030303" pitchFamily="18" charset="0"/>
              </a:rPr>
              <a:t>berdosa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untuk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bertobat</a:t>
            </a:r>
            <a:r>
              <a:rPr lang="en-US" sz="2400" b="1" dirty="0">
                <a:latin typeface="Constantia" panose="02030602050306030303" pitchFamily="18" charset="0"/>
              </a:rPr>
              <a:t>, dan </a:t>
            </a:r>
            <a:r>
              <a:rPr lang="en-US" sz="2400" b="1" dirty="0" err="1">
                <a:latin typeface="Constantia" panose="02030602050306030303" pitchFamily="18" charset="0"/>
              </a:rPr>
              <a:t>percaya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kepada</a:t>
            </a:r>
            <a:r>
              <a:rPr lang="en-US" sz="2400" b="1" dirty="0">
                <a:latin typeface="Constantia" panose="02030602050306030303" pitchFamily="18" charset="0"/>
              </a:rPr>
              <a:t>-Nya yang </a:t>
            </a:r>
            <a:r>
              <a:rPr lang="en-US" sz="2400" b="1" dirty="0" err="1">
                <a:latin typeface="Constantia" panose="02030602050306030303" pitchFamily="18" charset="0"/>
              </a:rPr>
              <a:t>dapat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memaafkan</a:t>
            </a:r>
            <a:r>
              <a:rPr lang="en-US" sz="24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Biarlah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pertobatan</a:t>
            </a:r>
            <a:r>
              <a:rPr lang="en-US" sz="2400" b="1" dirty="0">
                <a:latin typeface="Constantia" panose="02030602050306030303" pitchFamily="18" charset="0"/>
              </a:rPr>
              <a:t> orang </a:t>
            </a:r>
            <a:r>
              <a:rPr lang="en-US" sz="2400" b="1" dirty="0" err="1">
                <a:latin typeface="Constantia" panose="02030602050306030303" pitchFamily="18" charset="0"/>
              </a:rPr>
              <a:t>berdosa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diterima</a:t>
            </a:r>
            <a:r>
              <a:rPr lang="en-US" sz="2400" b="1" dirty="0">
                <a:latin typeface="Constantia" panose="02030602050306030303" pitchFamily="18" charset="0"/>
              </a:rPr>
              <a:t> oleh </a:t>
            </a:r>
            <a:r>
              <a:rPr lang="en-US" sz="2400" b="1" dirty="0" err="1">
                <a:latin typeface="Constantia" panose="02030602050306030303" pitchFamily="18" charset="0"/>
              </a:rPr>
              <a:t>jemaat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dengan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hati</a:t>
            </a:r>
            <a:r>
              <a:rPr lang="en-US" sz="2400" b="1" dirty="0">
                <a:latin typeface="Constantia" panose="02030602050306030303" pitchFamily="18" charset="0"/>
              </a:rPr>
              <a:t> yang </a:t>
            </a:r>
            <a:r>
              <a:rPr lang="en-US" sz="2400" b="1" dirty="0" err="1">
                <a:latin typeface="Constantia" panose="02030602050306030303" pitchFamily="18" charset="0"/>
              </a:rPr>
              <a:t>penuh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perasaan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terima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kasih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Biarlah</a:t>
            </a:r>
            <a:r>
              <a:rPr lang="en-US" sz="2400" b="1" dirty="0">
                <a:latin typeface="Constantia" panose="02030602050306030303" pitchFamily="18" charset="0"/>
              </a:rPr>
              <a:t> orang yang </a:t>
            </a:r>
            <a:r>
              <a:rPr lang="en-US" sz="2400" b="1" dirty="0" err="1">
                <a:latin typeface="Constantia" panose="02030602050306030303" pitchFamily="18" charset="0"/>
              </a:rPr>
              <a:t>bertobat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dituntun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keluar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kegelapan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kurang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percaya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dalam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terang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iman</a:t>
            </a:r>
            <a:r>
              <a:rPr lang="en-US" sz="2400" b="1" dirty="0">
                <a:latin typeface="Constantia" panose="02030602050306030303" pitchFamily="18" charset="0"/>
              </a:rPr>
              <a:t> dan </a:t>
            </a:r>
            <a:r>
              <a:rPr lang="en-US" sz="2400" b="1" dirty="0" err="1">
                <a:latin typeface="Constantia" panose="02030602050306030303" pitchFamily="18" charset="0"/>
              </a:rPr>
              <a:t>kebenaran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Biarlah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tangannya</a:t>
            </a:r>
            <a:r>
              <a:rPr lang="en-US" sz="2400" b="1" dirty="0">
                <a:latin typeface="Constantia" panose="02030602050306030303" pitchFamily="18" charset="0"/>
              </a:rPr>
              <a:t> yang </a:t>
            </a:r>
            <a:r>
              <a:rPr lang="en-US" sz="2400" b="1" dirty="0" err="1">
                <a:latin typeface="Constantia" panose="02030602050306030303" pitchFamily="18" charset="0"/>
              </a:rPr>
              <a:t>gemetar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ditaruh</a:t>
            </a:r>
            <a:r>
              <a:rPr lang="en-US" sz="2400" b="1" dirty="0">
                <a:latin typeface="Constantia" panose="02030602050306030303" pitchFamily="18" charset="0"/>
              </a:rPr>
              <a:t> pada </a:t>
            </a:r>
            <a:r>
              <a:rPr lang="en-US" sz="2400" b="1" dirty="0" err="1">
                <a:latin typeface="Constantia" panose="02030602050306030303" pitchFamily="18" charset="0"/>
              </a:rPr>
              <a:t>tangan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Yesus</a:t>
            </a:r>
            <a:r>
              <a:rPr lang="en-US" sz="2400" b="1" dirty="0">
                <a:latin typeface="Constantia" panose="02030602050306030303" pitchFamily="18" charset="0"/>
              </a:rPr>
              <a:t> yang </a:t>
            </a:r>
            <a:r>
              <a:rPr lang="en-US" sz="2400" b="1" dirty="0" err="1">
                <a:latin typeface="Constantia" panose="02030602050306030303" pitchFamily="18" charset="0"/>
              </a:rPr>
              <a:t>penuh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kasih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sayang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Pengampunan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seperti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disahkan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dalam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surga</a:t>
            </a:r>
            <a:r>
              <a:rPr lang="en-US" sz="2400" b="1" dirty="0">
                <a:latin typeface="Constantia" panose="02030602050306030303" pitchFamily="18" charset="0"/>
              </a:rPr>
              <a:t>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5539978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“Atau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tahukah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bahwa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tubuhmu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adalah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bait Roh Kudus yang diam di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dalam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Roh Kudus yang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peroleh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Allah, --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bahwa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bukan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milik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sendiri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Sebab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dibeli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harganya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lunas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dibayar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Karena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muliakanlah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Allah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dengan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tubuhmu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lang="en-US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Korintus</a:t>
            </a:r>
            <a:r>
              <a:rPr lang="en-US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6:19, 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582714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46261"/>
            <a:ext cx="6877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Paulus </a:t>
            </a:r>
            <a:r>
              <a:rPr lang="en-ID" sz="2000" b="1" dirty="0" err="1"/>
              <a:t>menggunakan</a:t>
            </a:r>
            <a:r>
              <a:rPr lang="en-ID" sz="2000" b="1" dirty="0"/>
              <a:t> </a:t>
            </a:r>
            <a:r>
              <a:rPr lang="en-ID" sz="2000" b="1" dirty="0" err="1"/>
              <a:t>pasal</a:t>
            </a:r>
            <a:r>
              <a:rPr lang="en-ID" sz="2000" b="1" dirty="0"/>
              <a:t> lima </a:t>
            </a:r>
            <a:r>
              <a:rPr lang="en-ID" sz="2000" b="1" dirty="0" err="1"/>
              <a:t>sampai</a:t>
            </a:r>
            <a:r>
              <a:rPr lang="en-ID" sz="2000" b="1" dirty="0"/>
              <a:t> </a:t>
            </a:r>
            <a:r>
              <a:rPr lang="en-ID" sz="2000" b="1" dirty="0" err="1"/>
              <a:t>tujuh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1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terutama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berusaha</a:t>
            </a:r>
            <a:r>
              <a:rPr lang="en-ID" sz="2000" b="1" dirty="0"/>
              <a:t> </a:t>
            </a:r>
            <a:r>
              <a:rPr lang="en-ID" sz="2000" b="1" dirty="0" err="1"/>
              <a:t>memberantas</a:t>
            </a:r>
            <a:r>
              <a:rPr lang="en-ID" sz="2000" b="1" dirty="0"/>
              <a:t> </a:t>
            </a:r>
            <a:r>
              <a:rPr lang="en-ID" sz="2000" b="1" dirty="0" err="1"/>
              <a:t>suatu</a:t>
            </a:r>
            <a:r>
              <a:rPr lang="en-ID" sz="2000" b="1" dirty="0"/>
              <a:t> dosa yang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berakar</a:t>
            </a:r>
            <a:r>
              <a:rPr lang="en-ID" sz="2000" b="1" dirty="0"/>
              <a:t> </a:t>
            </a:r>
            <a:r>
              <a:rPr lang="en-ID" sz="2000" b="1" dirty="0" err="1"/>
              <a:t>kuat</a:t>
            </a:r>
            <a:r>
              <a:rPr lang="en-ID" sz="2000" b="1" dirty="0"/>
              <a:t>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: </a:t>
            </a:r>
            <a:r>
              <a:rPr lang="en-ID" sz="2000" b="1" dirty="0" err="1"/>
              <a:t>percabulan</a:t>
            </a:r>
            <a:r>
              <a:rPr lang="en-ID" sz="2000" b="1" dirty="0"/>
              <a:t>. 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4005943"/>
            <a:ext cx="5202553" cy="25948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96829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bahasa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jelas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lugas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bukan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menunjukkan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adanya</a:t>
            </a:r>
            <a:r>
              <a:rPr lang="en-ID" sz="2000" b="1" dirty="0">
                <a:solidFill>
                  <a:prstClr val="black"/>
                </a:solidFill>
              </a:rPr>
              <a:t> dosa, </a:t>
            </a:r>
            <a:r>
              <a:rPr lang="en-ID" sz="2000" b="1" dirty="0" err="1">
                <a:solidFill>
                  <a:prstClr val="black"/>
                </a:solidFill>
              </a:rPr>
              <a:t>tetapi</a:t>
            </a:r>
            <a:r>
              <a:rPr lang="en-ID" sz="2000" b="1" dirty="0">
                <a:solidFill>
                  <a:prstClr val="black"/>
                </a:solidFill>
              </a:rPr>
              <a:t> juga </a:t>
            </a:r>
            <a:r>
              <a:rPr lang="en-ID" sz="2000" b="1" dirty="0" err="1">
                <a:solidFill>
                  <a:prstClr val="black"/>
                </a:solidFill>
              </a:rPr>
              <a:t>mengajukan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solusi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mengatasinya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serta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mencegah</a:t>
            </a:r>
            <a:r>
              <a:rPr lang="en-ID" sz="2000" b="1" dirty="0">
                <a:solidFill>
                  <a:prstClr val="black"/>
                </a:solidFill>
              </a:rPr>
              <a:t> agar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jatuh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dosa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lagi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266102"/>
            <a:ext cx="6877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Dosa </a:t>
            </a:r>
            <a:r>
              <a:rPr lang="en-ID" sz="2000" b="1" dirty="0" err="1">
                <a:solidFill>
                  <a:prstClr val="black"/>
                </a:solidFill>
              </a:rPr>
              <a:t>khusus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diperparah</a:t>
            </a:r>
            <a:r>
              <a:rPr lang="en-ID" sz="2000" b="1" dirty="0">
                <a:solidFill>
                  <a:prstClr val="black"/>
                </a:solidFill>
              </a:rPr>
              <a:t> oleh dosa-dosa lain, </a:t>
            </a:r>
            <a:r>
              <a:rPr lang="en-ID" sz="2000" b="1" dirty="0" err="1">
                <a:solidFill>
                  <a:prstClr val="black"/>
                </a:solidFill>
              </a:rPr>
              <a:t>seperti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pelanggaran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kecurangan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dilakukan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antara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saudara-saudara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seiman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, yang </a:t>
            </a:r>
            <a:r>
              <a:rPr lang="en-ID" sz="2000" b="1" dirty="0" err="1">
                <a:solidFill>
                  <a:prstClr val="black"/>
                </a:solidFill>
              </a:rPr>
              <a:t>kemudian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dibawa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pengadilan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sipil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DOSA DI DALAM GEREJA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DOSA YANG DIBIARKAN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Sekalipun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demikian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sombong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Tidakkah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lebih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patut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berdukacita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menjauhkan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orang yang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melakukan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hal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tengah-tengah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Korintus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88651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terdapat</a:t>
            </a:r>
            <a:r>
              <a:rPr lang="en-ID" sz="2000" b="1" dirty="0"/>
              <a:t> “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percabulan</a:t>
            </a:r>
            <a:r>
              <a:rPr lang="en-ID" sz="2000" b="1" dirty="0"/>
              <a:t> di </a:t>
            </a:r>
            <a:r>
              <a:rPr lang="en-ID" sz="2000" b="1" dirty="0" err="1"/>
              <a:t>antara</a:t>
            </a:r>
            <a:r>
              <a:rPr lang="en-ID" sz="2000" b="1" dirty="0"/>
              <a:t> </a:t>
            </a:r>
            <a:r>
              <a:rPr lang="en-ID" sz="2000" b="1" dirty="0" err="1"/>
              <a:t>kamu</a:t>
            </a:r>
            <a:r>
              <a:rPr lang="en-ID" sz="2000" b="1" dirty="0"/>
              <a:t>, dan </a:t>
            </a:r>
            <a:r>
              <a:rPr lang="en-ID" sz="2000" b="1" dirty="0" err="1"/>
              <a:t>percabulan</a:t>
            </a:r>
            <a:r>
              <a:rPr lang="en-ID" sz="2000" b="1" dirty="0"/>
              <a:t> yang </a:t>
            </a:r>
            <a:r>
              <a:rPr lang="en-ID" sz="2000" b="1" dirty="0" err="1"/>
              <a:t>begitu</a:t>
            </a:r>
            <a:r>
              <a:rPr lang="en-ID" sz="2000" b="1" dirty="0"/>
              <a:t> </a:t>
            </a:r>
            <a:r>
              <a:rPr lang="en-ID" sz="2000" b="1" dirty="0" err="1"/>
              <a:t>rupa</a:t>
            </a:r>
            <a:r>
              <a:rPr lang="en-ID" sz="2000" b="1" dirty="0"/>
              <a:t>, </a:t>
            </a:r>
            <a:r>
              <a:rPr lang="en-ID" sz="2000" b="1" dirty="0" err="1"/>
              <a:t>seperti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terdapat</a:t>
            </a:r>
            <a:r>
              <a:rPr lang="en-ID" sz="2000" b="1" dirty="0"/>
              <a:t> </a:t>
            </a:r>
            <a:r>
              <a:rPr lang="en-ID" sz="2000" b="1" dirty="0" err="1"/>
              <a:t>sekalipun</a:t>
            </a:r>
            <a:r>
              <a:rPr lang="en-ID" sz="2000" b="1" dirty="0"/>
              <a:t> di </a:t>
            </a:r>
            <a:r>
              <a:rPr lang="en-ID" sz="2000" b="1" dirty="0" err="1"/>
              <a:t>antara</a:t>
            </a:r>
            <a:r>
              <a:rPr lang="en-ID" sz="2000" b="1" dirty="0"/>
              <a:t> </a:t>
            </a:r>
            <a:r>
              <a:rPr lang="en-ID" sz="2000" b="1" dirty="0" err="1"/>
              <a:t>bangsa-bangsa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mengenal</a:t>
            </a:r>
            <a:r>
              <a:rPr lang="en-ID" sz="2000" b="1" dirty="0"/>
              <a:t> Allah” (1 </a:t>
            </a:r>
            <a:r>
              <a:rPr lang="en-ID" sz="2000" b="1" dirty="0" err="1"/>
              <a:t>Korintus</a:t>
            </a:r>
            <a:r>
              <a:rPr lang="en-ID" sz="2000" b="1" dirty="0"/>
              <a:t> 5:1).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1522928"/>
            <a:ext cx="3276703" cy="2078233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7" y="3831771"/>
            <a:ext cx="3382840" cy="2861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3712029" y="3696288"/>
            <a:ext cx="84037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sebagian</a:t>
            </a:r>
            <a:r>
              <a:rPr lang="en-ID" sz="2000" b="1" dirty="0"/>
              <a:t> </a:t>
            </a:r>
            <a:r>
              <a:rPr lang="en-ID" sz="2000" b="1" dirty="0" err="1"/>
              <a:t>besar</a:t>
            </a:r>
            <a:r>
              <a:rPr lang="en-ID" sz="2000" b="1" dirty="0"/>
              <a:t> </a:t>
            </a:r>
            <a:r>
              <a:rPr lang="en-ID" sz="2000" b="1" dirty="0" err="1"/>
              <a:t>terdiri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orang-orang </a:t>
            </a:r>
            <a:r>
              <a:rPr lang="en-ID" sz="2000" b="1" dirty="0" err="1"/>
              <a:t>bukan</a:t>
            </a:r>
            <a:r>
              <a:rPr lang="en-ID" sz="2000" b="1" dirty="0"/>
              <a:t> </a:t>
            </a:r>
            <a:r>
              <a:rPr lang="en-ID" sz="2000" b="1" dirty="0" err="1"/>
              <a:t>Yahudi</a:t>
            </a:r>
            <a:r>
              <a:rPr lang="en-ID" sz="2000" b="1" dirty="0"/>
              <a:t>. Hati </a:t>
            </a:r>
            <a:r>
              <a:rPr lang="en-ID" sz="2000" b="1" dirty="0" err="1"/>
              <a:t>nurani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sendiri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mengatakan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inses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sesuatu</a:t>
            </a:r>
            <a:r>
              <a:rPr lang="en-ID" sz="2000" b="1" dirty="0"/>
              <a:t> yang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boleh</a:t>
            </a:r>
            <a:r>
              <a:rPr lang="en-ID" sz="2000" b="1" dirty="0"/>
              <a:t> </a:t>
            </a:r>
            <a:r>
              <a:rPr lang="en-ID" sz="2000" b="1" dirty="0" err="1"/>
              <a:t>ditoleransi</a:t>
            </a:r>
            <a:r>
              <a:rPr lang="en-ID" sz="2000" b="1" dirty="0"/>
              <a:t>. Selain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pengetahuan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tentang</a:t>
            </a:r>
            <a:r>
              <a:rPr lang="en-ID" sz="2000" b="1" dirty="0"/>
              <a:t> Kitab </a:t>
            </a:r>
            <a:r>
              <a:rPr lang="en-ID" sz="2000" b="1" dirty="0" err="1"/>
              <a:t>Suci</a:t>
            </a:r>
            <a:r>
              <a:rPr lang="en-ID" sz="2000" b="1" dirty="0"/>
              <a:t> </a:t>
            </a:r>
            <a:r>
              <a:rPr lang="en-ID" sz="2000" b="1" dirty="0" err="1"/>
              <a:t>semakin</a:t>
            </a:r>
            <a:r>
              <a:rPr lang="en-ID" sz="2000" b="1" dirty="0"/>
              <a:t> </a:t>
            </a:r>
            <a:r>
              <a:rPr lang="en-ID" sz="2000" b="1" dirty="0" err="1"/>
              <a:t>menegaskan</a:t>
            </a:r>
            <a:r>
              <a:rPr lang="en-ID" sz="2000" b="1" dirty="0"/>
              <a:t>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(</a:t>
            </a:r>
            <a:r>
              <a:rPr lang="en-ID" sz="2000" b="1" dirty="0" err="1"/>
              <a:t>Imamat</a:t>
            </a:r>
            <a:r>
              <a:rPr lang="en-ID" sz="2000" b="1" dirty="0"/>
              <a:t> 18:8).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361065"/>
            <a:ext cx="86583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Adanya </a:t>
            </a:r>
            <a:r>
              <a:rPr lang="en-ID" sz="2000" b="1" dirty="0" err="1">
                <a:solidFill>
                  <a:prstClr val="black"/>
                </a:solidFill>
              </a:rPr>
              <a:t>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inses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merupakan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perkara</a:t>
            </a:r>
            <a:r>
              <a:rPr lang="en-ID" sz="2000" b="1" dirty="0">
                <a:solidFill>
                  <a:prstClr val="black"/>
                </a:solidFill>
              </a:rPr>
              <a:t> yang sangat </a:t>
            </a:r>
            <a:r>
              <a:rPr lang="en-ID" sz="2000" b="1" dirty="0" err="1">
                <a:solidFill>
                  <a:prstClr val="black"/>
                </a:solidFill>
              </a:rPr>
              <a:t>serius</a:t>
            </a:r>
            <a:r>
              <a:rPr lang="en-ID" sz="2000" b="1" dirty="0">
                <a:solidFill>
                  <a:prstClr val="black"/>
                </a:solidFill>
              </a:rPr>
              <a:t>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keadaan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lebih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buruk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lagi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bukannya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merasa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jijik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berduka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atas</a:t>
            </a:r>
            <a:r>
              <a:rPr lang="en-ID" sz="2000" b="1" dirty="0">
                <a:solidFill>
                  <a:prstClr val="black"/>
                </a:solidFill>
              </a:rPr>
              <a:t> dosa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anggota-anggota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justru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sombong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membiarkan</a:t>
            </a:r>
            <a:r>
              <a:rPr lang="en-ID" sz="2000" b="1" dirty="0">
                <a:solidFill>
                  <a:prstClr val="black"/>
                </a:solidFill>
              </a:rPr>
              <a:t> dosa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tetap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5:2).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3712029" y="5008278"/>
            <a:ext cx="840377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Jika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mengetahui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jelas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dosa, </a:t>
            </a:r>
            <a:r>
              <a:rPr lang="en-ID" sz="2000" b="1" dirty="0" err="1">
                <a:solidFill>
                  <a:prstClr val="black"/>
                </a:solidFill>
              </a:rPr>
              <a:t>mengapa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justru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bermegah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karenanya</a:t>
            </a:r>
            <a:r>
              <a:rPr lang="en-ID" sz="2000" b="1" dirty="0">
                <a:solidFill>
                  <a:prstClr val="black"/>
                </a:solidFill>
              </a:rPr>
              <a:t> (1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5:6)? </a:t>
            </a:r>
            <a:r>
              <a:rPr lang="en-ID" sz="2000" b="1" dirty="0" err="1">
                <a:solidFill>
                  <a:prstClr val="black"/>
                </a:solidFill>
              </a:rPr>
              <a:t>Apakah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keluarga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terlibat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pengaruh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? </a:t>
            </a:r>
            <a:r>
              <a:rPr lang="en-ID" sz="2000" b="1" dirty="0" err="1">
                <a:solidFill>
                  <a:prstClr val="black"/>
                </a:solidFill>
              </a:rPr>
              <a:t>Apakah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membanggakan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sebagai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begitu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toleran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terhadap</a:t>
            </a:r>
            <a:r>
              <a:rPr lang="en-ID" sz="2000" b="1" dirty="0">
                <a:solidFill>
                  <a:prstClr val="black"/>
                </a:solidFill>
              </a:rPr>
              <a:t> orang-orang </a:t>
            </a:r>
            <a:r>
              <a:rPr lang="en-ID" sz="2000" b="1" dirty="0" err="1">
                <a:solidFill>
                  <a:prstClr val="black"/>
                </a:solidFill>
              </a:rPr>
              <a:t>berdosa</a:t>
            </a:r>
            <a:r>
              <a:rPr lang="en-ID" sz="2000" b="1" dirty="0">
                <a:solidFill>
                  <a:prstClr val="black"/>
                </a:solidFill>
              </a:rPr>
              <a:t>? Atau </a:t>
            </a:r>
            <a:r>
              <a:rPr lang="en-ID" sz="2000" b="1" dirty="0" err="1">
                <a:solidFill>
                  <a:prstClr val="black"/>
                </a:solidFill>
              </a:rPr>
              <a:t>adakah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alasan</a:t>
            </a:r>
            <a:r>
              <a:rPr lang="en-ID" sz="2000" b="1" dirty="0">
                <a:solidFill>
                  <a:prstClr val="black"/>
                </a:solidFill>
              </a:rPr>
              <a:t> lain?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PEMBERANTASAN DOSA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196645" y="641405"/>
            <a:ext cx="820712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Mereka yang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berada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luar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jemaat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akan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dihakimi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Allah.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Usirlah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orang yang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melakukan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kejahatan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tengah-tengah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Korintus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2" y="1428243"/>
            <a:ext cx="8571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Kasus</a:t>
            </a:r>
            <a:r>
              <a:rPr lang="en-ID" sz="2000" b="1" dirty="0"/>
              <a:t> </a:t>
            </a:r>
            <a:r>
              <a:rPr lang="en-ID" sz="2000" b="1" dirty="0" err="1"/>
              <a:t>inses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sudah</a:t>
            </a:r>
            <a:r>
              <a:rPr lang="en-ID" sz="2000" b="1" dirty="0"/>
              <a:t> </a:t>
            </a:r>
            <a:r>
              <a:rPr lang="en-ID" sz="2000" b="1" dirty="0" err="1"/>
              <a:t>diketahui</a:t>
            </a:r>
            <a:r>
              <a:rPr lang="en-ID" sz="2000" b="1" dirty="0"/>
              <a:t> </a:t>
            </a:r>
            <a:r>
              <a:rPr lang="en-ID" sz="2000" b="1" dirty="0" err="1"/>
              <a:t>secara</a:t>
            </a:r>
            <a:r>
              <a:rPr lang="en-ID" sz="2000" b="1" dirty="0"/>
              <a:t> </a:t>
            </a:r>
            <a:r>
              <a:rPr lang="en-ID" sz="2000" b="1" dirty="0" err="1"/>
              <a:t>umum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5:1), </a:t>
            </a:r>
            <a:r>
              <a:rPr lang="en-ID" sz="2000" b="1" dirty="0" err="1"/>
              <a:t>sehingga</a:t>
            </a:r>
            <a:r>
              <a:rPr lang="en-ID" sz="2000" b="1" dirty="0"/>
              <a:t> </a:t>
            </a:r>
            <a:r>
              <a:rPr lang="en-ID" sz="2000" b="1" dirty="0" err="1"/>
              <a:t>tindakan</a:t>
            </a:r>
            <a:r>
              <a:rPr lang="en-ID" sz="2000" b="1" dirty="0"/>
              <a:t> yang </a:t>
            </a:r>
            <a:r>
              <a:rPr lang="en-ID" sz="2000" b="1" dirty="0" err="1"/>
              <a:t>tegas</a:t>
            </a:r>
            <a:r>
              <a:rPr lang="en-ID" sz="2000" b="1" dirty="0"/>
              <a:t> dan </a:t>
            </a:r>
            <a:r>
              <a:rPr lang="en-ID" sz="2000" b="1" dirty="0" err="1"/>
              <a:t>segera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diambil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mencegah</a:t>
            </a:r>
            <a:r>
              <a:rPr lang="en-ID" sz="2000" b="1" dirty="0"/>
              <a:t> nama </a:t>
            </a:r>
            <a:r>
              <a:rPr lang="en-ID" sz="2000" b="1" dirty="0" err="1"/>
              <a:t>baik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tercemar</a:t>
            </a:r>
            <a:r>
              <a:rPr lang="en-ID" sz="2000" b="1" dirty="0"/>
              <a:t>. Langkah-</a:t>
            </a:r>
            <a:r>
              <a:rPr lang="en-ID" sz="2000" b="1" dirty="0" err="1"/>
              <a:t>langkah</a:t>
            </a:r>
            <a:r>
              <a:rPr lang="en-ID" sz="2000" b="1" dirty="0"/>
              <a:t> </a:t>
            </a:r>
            <a:r>
              <a:rPr lang="en-ID" sz="2000" b="1" dirty="0" err="1"/>
              <a:t>apa</a:t>
            </a:r>
            <a:r>
              <a:rPr lang="en-ID" sz="2000" b="1" dirty="0"/>
              <a:t> yang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dilakukan</a:t>
            </a:r>
            <a:r>
              <a:rPr lang="en-ID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548306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52011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disiplin</a:t>
            </a:r>
            <a:r>
              <a:rPr lang="en-ID" sz="2000" b="1" dirty="0"/>
              <a:t> </a:t>
            </a:r>
            <a:r>
              <a:rPr lang="en-ID" sz="2000" b="1" dirty="0" err="1"/>
              <a:t>gereja</a:t>
            </a:r>
            <a:r>
              <a:rPr lang="en-ID" sz="2000" b="1" dirty="0"/>
              <a:t>—</a:t>
            </a:r>
            <a:r>
              <a:rPr lang="en-ID" sz="2000" b="1" dirty="0" err="1"/>
              <a:t>apa</a:t>
            </a:r>
            <a:r>
              <a:rPr lang="en-ID" sz="2000" b="1" dirty="0"/>
              <a:t> pun </a:t>
            </a:r>
            <a:r>
              <a:rPr lang="en-ID" sz="2000" b="1" dirty="0" err="1"/>
              <a:t>beratnya</a:t>
            </a:r>
            <a:r>
              <a:rPr lang="en-ID" sz="2000" b="1" dirty="0"/>
              <a:t> dosa yang </a:t>
            </a:r>
            <a:r>
              <a:rPr lang="en-ID" sz="2000" b="1" dirty="0" err="1"/>
              <a:t>dilakukan</a:t>
            </a:r>
            <a:r>
              <a:rPr lang="en-ID" sz="2000" b="1" dirty="0"/>
              <a:t>—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selalu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tujuan</a:t>
            </a:r>
            <a:r>
              <a:rPr lang="en-ID" sz="2000" b="1" dirty="0"/>
              <a:t> </a:t>
            </a:r>
            <a:r>
              <a:rPr lang="en-ID" sz="2000" b="1" dirty="0" err="1"/>
              <a:t>penebusan</a:t>
            </a:r>
            <a:r>
              <a:rPr lang="en-ID" sz="2000" b="1" dirty="0"/>
              <a:t>. </a:t>
            </a:r>
            <a:r>
              <a:rPr lang="en-ID" sz="2000" b="1" dirty="0" err="1"/>
              <a:t>Kesalahan</a:t>
            </a:r>
            <a:r>
              <a:rPr lang="en-ID" sz="2000" b="1" dirty="0"/>
              <a:t> orang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dinyatakan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jelas</a:t>
            </a:r>
            <a:r>
              <a:rPr lang="en-ID" sz="2000" b="1" dirty="0"/>
              <a:t> agar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menyadari</a:t>
            </a:r>
            <a:r>
              <a:rPr lang="en-ID" sz="2000" b="1" dirty="0"/>
              <a:t> </a:t>
            </a:r>
            <a:r>
              <a:rPr lang="en-ID" sz="2000" b="1" dirty="0" err="1"/>
              <a:t>dosanya</a:t>
            </a:r>
            <a:r>
              <a:rPr lang="en-ID" sz="2000" b="1" dirty="0"/>
              <a:t>, </a:t>
            </a:r>
            <a:r>
              <a:rPr lang="en-ID" sz="2000" b="1" dirty="0" err="1"/>
              <a:t>bertobat</a:t>
            </a:r>
            <a:r>
              <a:rPr lang="en-ID" sz="2000" b="1" dirty="0"/>
              <a:t>, dan pada </a:t>
            </a:r>
            <a:r>
              <a:rPr lang="en-ID" sz="2000" b="1" dirty="0" err="1"/>
              <a:t>akhirnya</a:t>
            </a:r>
            <a:r>
              <a:rPr lang="en-ID" sz="2000" b="1" dirty="0"/>
              <a:t> “</a:t>
            </a:r>
            <a:r>
              <a:rPr lang="en-ID" sz="2000" b="1" dirty="0" err="1"/>
              <a:t>diselamatkan</a:t>
            </a:r>
            <a:r>
              <a:rPr lang="en-ID" sz="2000" b="1" dirty="0"/>
              <a:t> pada </a:t>
            </a:r>
            <a:r>
              <a:rPr lang="en-ID" sz="2000" b="1" dirty="0" err="1"/>
              <a:t>hari</a:t>
            </a:r>
            <a:r>
              <a:rPr lang="en-ID" sz="2000" b="1" dirty="0"/>
              <a:t> Tuhan” (1 </a:t>
            </a:r>
            <a:r>
              <a:rPr lang="en-ID" sz="2000" b="1" dirty="0" err="1"/>
              <a:t>Korintus</a:t>
            </a:r>
            <a:r>
              <a:rPr lang="en-ID" sz="2000" b="1" dirty="0"/>
              <a:t> 5:5).</a:t>
            </a:r>
            <a:endParaRPr lang="en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8828313" y="149824"/>
            <a:ext cx="3141539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286" y="4423799"/>
            <a:ext cx="1463787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MENANGANI MASALAH INTERNAL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446314" y="598223"/>
            <a:ext cx="1134291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Apakah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seorang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antara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yang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jika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berselisih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orang lain,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berani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mencari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keadilan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pada orang-orang yang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benar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dan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bukan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pada orang-orang kudus?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Korintus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3995057" y="1340729"/>
            <a:ext cx="81052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Setelah</a:t>
            </a:r>
            <a:r>
              <a:rPr lang="en-ID" sz="2000" b="1" dirty="0"/>
              <a:t> </a:t>
            </a:r>
            <a:r>
              <a:rPr lang="en-ID" sz="2000" b="1" dirty="0" err="1"/>
              <a:t>menjelaskan</a:t>
            </a:r>
            <a:r>
              <a:rPr lang="en-ID" sz="2000" b="1" dirty="0"/>
              <a:t> </a:t>
            </a:r>
            <a:r>
              <a:rPr lang="en-ID" sz="2000" b="1" dirty="0" err="1"/>
              <a:t>bagaimana</a:t>
            </a:r>
            <a:r>
              <a:rPr lang="en-ID" sz="2000" b="1" dirty="0"/>
              <a:t> </a:t>
            </a:r>
            <a:r>
              <a:rPr lang="en-ID" sz="2000" b="1" dirty="0" err="1"/>
              <a:t>menangani</a:t>
            </a:r>
            <a:r>
              <a:rPr lang="en-ID" sz="2000" b="1" dirty="0"/>
              <a:t> dosa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, Paulus </a:t>
            </a:r>
            <a:r>
              <a:rPr lang="en-ID" sz="2000" b="1" dirty="0" err="1"/>
              <a:t>menegur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mengikuti</a:t>
            </a:r>
            <a:r>
              <a:rPr lang="en-ID" sz="2000" b="1" dirty="0"/>
              <a:t> </a:t>
            </a:r>
            <a:r>
              <a:rPr lang="en-ID" sz="2000" b="1" dirty="0" err="1"/>
              <a:t>pedoman</a:t>
            </a:r>
            <a:r>
              <a:rPr lang="en-ID" sz="2000" b="1" dirty="0"/>
              <a:t> yang </a:t>
            </a:r>
            <a:r>
              <a:rPr lang="en-ID" sz="2000" b="1" dirty="0" err="1"/>
              <a:t>benar</a:t>
            </a:r>
            <a:r>
              <a:rPr lang="en-ID" sz="2000" b="1" dirty="0"/>
              <a:t> dan </a:t>
            </a:r>
            <a:r>
              <a:rPr lang="en-ID" sz="2000" b="1" dirty="0" err="1"/>
              <a:t>justru</a:t>
            </a:r>
            <a:r>
              <a:rPr lang="en-ID" sz="2000" b="1" dirty="0"/>
              <a:t> </a:t>
            </a:r>
            <a:r>
              <a:rPr lang="en-ID" sz="2000" b="1" dirty="0" err="1"/>
              <a:t>membawa</a:t>
            </a:r>
            <a:r>
              <a:rPr lang="en-ID" sz="2000" b="1" dirty="0"/>
              <a:t> </a:t>
            </a:r>
            <a:r>
              <a:rPr lang="en-ID" sz="2000" b="1" dirty="0" err="1"/>
              <a:t>perselisihan</a:t>
            </a:r>
            <a:r>
              <a:rPr lang="en-ID" sz="2000" b="1" dirty="0"/>
              <a:t> di </a:t>
            </a:r>
            <a:r>
              <a:rPr lang="en-ID" sz="2000" b="1" dirty="0" err="1"/>
              <a:t>antara</a:t>
            </a:r>
            <a:r>
              <a:rPr lang="en-ID" sz="2000" b="1" dirty="0"/>
              <a:t> orang </a:t>
            </a:r>
            <a:r>
              <a:rPr lang="en-ID" sz="2000" b="1" dirty="0" err="1"/>
              <a:t>percaya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</a:t>
            </a:r>
            <a:r>
              <a:rPr lang="en-ID" sz="2000" b="1" dirty="0" err="1"/>
              <a:t>pengadilan</a:t>
            </a:r>
            <a:r>
              <a:rPr lang="en-ID" sz="2000" b="1" dirty="0"/>
              <a:t> dunia (1 </a:t>
            </a:r>
            <a:r>
              <a:rPr lang="en-ID" sz="2000" b="1" dirty="0" err="1"/>
              <a:t>Korintus</a:t>
            </a:r>
            <a:r>
              <a:rPr lang="en-ID" sz="2000" b="1" dirty="0"/>
              <a:t> 6:1–6). </a:t>
            </a:r>
            <a:r>
              <a:rPr lang="en-ID" sz="2000" b="1" dirty="0" err="1"/>
              <a:t>Namun</a:t>
            </a:r>
            <a:r>
              <a:rPr lang="en-ID" sz="2000" b="1" dirty="0"/>
              <a:t>, Paulus </a:t>
            </a:r>
            <a:r>
              <a:rPr lang="en-ID" sz="2000" b="1" dirty="0" err="1"/>
              <a:t>melangkah</a:t>
            </a:r>
            <a:r>
              <a:rPr lang="en-ID" sz="2000" b="1" dirty="0"/>
              <a:t> </a:t>
            </a:r>
            <a:r>
              <a:rPr lang="en-ID" sz="2000" b="1" dirty="0" err="1"/>
              <a:t>lebih</a:t>
            </a:r>
            <a:r>
              <a:rPr lang="en-ID" sz="2000" b="1" dirty="0"/>
              <a:t> </a:t>
            </a:r>
            <a:r>
              <a:rPr lang="en-ID" sz="2000" b="1" dirty="0" err="1"/>
              <a:t>jauh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menyoroti</a:t>
            </a:r>
            <a:r>
              <a:rPr lang="en-ID" sz="2000" b="1" dirty="0"/>
              <a:t> </a:t>
            </a:r>
            <a:r>
              <a:rPr lang="en-ID" sz="2000" b="1" dirty="0" err="1"/>
              <a:t>akar</a:t>
            </a:r>
            <a:r>
              <a:rPr lang="en-ID" sz="2000" b="1" dirty="0"/>
              <a:t> </a:t>
            </a:r>
            <a:r>
              <a:rPr lang="en-ID" sz="2000" b="1" dirty="0" err="1"/>
              <a:t>permasalahan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5" y="1436488"/>
            <a:ext cx="3723098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429" y="4240666"/>
            <a:ext cx="2831646" cy="2408540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3" y="4333000"/>
            <a:ext cx="86753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Kedua</a:t>
            </a:r>
            <a:r>
              <a:rPr lang="en-ID" sz="2000" b="1" dirty="0"/>
              <a:t>, </a:t>
            </a:r>
            <a:r>
              <a:rPr lang="en-ID" sz="2000" b="1" dirty="0" err="1"/>
              <a:t>saudara-saudara</a:t>
            </a:r>
            <a:r>
              <a:rPr lang="en-ID" sz="2000" b="1" dirty="0"/>
              <a:t> </a:t>
            </a:r>
            <a:r>
              <a:rPr lang="en-ID" sz="2000" b="1" dirty="0" err="1"/>
              <a:t>seiman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bersedia</a:t>
            </a:r>
            <a:r>
              <a:rPr lang="en-ID" sz="2000" b="1" dirty="0"/>
              <a:t> </a:t>
            </a:r>
            <a:r>
              <a:rPr lang="en-ID" sz="2000" b="1" dirty="0" err="1"/>
              <a:t>mengampuni</a:t>
            </a:r>
            <a:r>
              <a:rPr lang="en-ID" sz="2000" b="1" dirty="0"/>
              <a:t> </a:t>
            </a:r>
            <a:r>
              <a:rPr lang="en-ID" sz="2000" b="1" dirty="0" err="1"/>
              <a:t>kesalahan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6:7b).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Pertama</a:t>
            </a:r>
            <a:r>
              <a:rPr lang="en-ID" sz="2000" b="1" dirty="0"/>
              <a:t>, </a:t>
            </a:r>
            <a:r>
              <a:rPr lang="en-ID" sz="2000" b="1" dirty="0" err="1"/>
              <a:t>seharusnya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perselisihan</a:t>
            </a:r>
            <a:r>
              <a:rPr lang="en-ID" sz="2000" b="1" dirty="0"/>
              <a:t> di </a:t>
            </a:r>
            <a:r>
              <a:rPr lang="en-ID" sz="2000" b="1" dirty="0" err="1"/>
              <a:t>antara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6:7a), dan </a:t>
            </a:r>
            <a:r>
              <a:rPr lang="en-ID" sz="2000" b="1" dirty="0" err="1"/>
              <a:t>tentu</a:t>
            </a:r>
            <a:r>
              <a:rPr lang="en-ID" sz="2000" b="1" dirty="0"/>
              <a:t> </a:t>
            </a:r>
            <a:r>
              <a:rPr lang="en-ID" sz="2000" b="1" dirty="0" err="1"/>
              <a:t>saja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pun </a:t>
            </a:r>
            <a:r>
              <a:rPr lang="en-ID" sz="2000" b="1" dirty="0" err="1"/>
              <a:t>boleh</a:t>
            </a:r>
            <a:r>
              <a:rPr lang="en-ID" sz="2000" b="1" dirty="0"/>
              <a:t> </a:t>
            </a:r>
            <a:r>
              <a:rPr lang="en-ID" sz="2000" b="1" dirty="0" err="1"/>
              <a:t>berbuat</a:t>
            </a:r>
            <a:r>
              <a:rPr lang="en-ID" sz="2000" b="1" dirty="0"/>
              <a:t> salah </a:t>
            </a:r>
            <a:r>
              <a:rPr lang="en-ID" sz="2000" b="1" dirty="0" err="1"/>
              <a:t>atau</a:t>
            </a:r>
            <a:r>
              <a:rPr lang="en-ID" sz="2000" b="1" dirty="0"/>
              <a:t> </a:t>
            </a:r>
            <a:r>
              <a:rPr lang="en-ID" sz="2000" b="1" dirty="0" err="1"/>
              <a:t>menipu</a:t>
            </a:r>
            <a:r>
              <a:rPr lang="en-ID" sz="2000" b="1" dirty="0"/>
              <a:t> </a:t>
            </a:r>
            <a:r>
              <a:rPr lang="en-ID" sz="2000" b="1" dirty="0" err="1"/>
              <a:t>sesama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6:8).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3" y="6050180"/>
            <a:ext cx="89420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Kecuali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perkara</a:t>
            </a:r>
            <a:r>
              <a:rPr lang="en-ID" sz="2000" b="1" dirty="0"/>
              <a:t> </a:t>
            </a:r>
            <a:r>
              <a:rPr lang="en-ID" sz="2000" b="1" dirty="0" err="1"/>
              <a:t>kriminal</a:t>
            </a:r>
            <a:r>
              <a:rPr lang="en-ID" sz="2000" b="1" dirty="0"/>
              <a:t> (Roma 13:1–5), </a:t>
            </a:r>
            <a:r>
              <a:rPr lang="en-ID" sz="2000" b="1" dirty="0" err="1"/>
              <a:t>persoalan-persoalan</a:t>
            </a:r>
            <a:r>
              <a:rPr lang="en-ID" sz="2000" b="1" dirty="0"/>
              <a:t> internal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seharusnya</a:t>
            </a:r>
            <a:r>
              <a:rPr lang="en-ID" sz="2000" b="1" dirty="0"/>
              <a:t> </a:t>
            </a:r>
            <a:r>
              <a:rPr lang="en-ID" sz="2000" b="1" dirty="0" err="1"/>
              <a:t>diselesaikan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lingkungan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sendiri</a:t>
            </a:r>
            <a:r>
              <a:rPr lang="en-ID" sz="2000" b="1" dirty="0"/>
              <a:t>.</a:t>
            </a:r>
            <a:endParaRPr lang="en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86753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Ketiga</a:t>
            </a:r>
            <a:r>
              <a:rPr lang="en-ID" sz="2000" b="1" dirty="0"/>
              <a:t>, </a:t>
            </a:r>
            <a:r>
              <a:rPr lang="en-ID" sz="2000" b="1" dirty="0" err="1"/>
              <a:t>apabila</a:t>
            </a:r>
            <a:r>
              <a:rPr lang="en-ID" sz="2000" b="1" dirty="0"/>
              <a:t> para </a:t>
            </a:r>
            <a:r>
              <a:rPr lang="en-ID" sz="2000" b="1" dirty="0" err="1"/>
              <a:t>anggota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mencapai</a:t>
            </a:r>
            <a:r>
              <a:rPr lang="en-ID" sz="2000" b="1" dirty="0"/>
              <a:t> </a:t>
            </a:r>
            <a:r>
              <a:rPr lang="en-ID" sz="2000" b="1" dirty="0" err="1"/>
              <a:t>kesepakatan</a:t>
            </a:r>
            <a:r>
              <a:rPr lang="en-ID" sz="2000" b="1" dirty="0"/>
              <a:t>,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bertindak</a:t>
            </a:r>
            <a:r>
              <a:rPr lang="en-ID" sz="2000" b="1" dirty="0"/>
              <a:t> </a:t>
            </a:r>
            <a:r>
              <a:rPr lang="en-ID" sz="2000" b="1" dirty="0" err="1"/>
              <a:t>sebagai</a:t>
            </a:r>
            <a:r>
              <a:rPr lang="en-ID" sz="2000" b="1" dirty="0"/>
              <a:t> </a:t>
            </a:r>
            <a:r>
              <a:rPr lang="en-ID" sz="2000" b="1" dirty="0" err="1"/>
              <a:t>pengadil</a:t>
            </a:r>
            <a:r>
              <a:rPr lang="en-ID" sz="2000" b="1" dirty="0"/>
              <a:t> </a:t>
            </a:r>
            <a:r>
              <a:rPr lang="en-ID" sz="2000" b="1" dirty="0" err="1"/>
              <a:t>atau</a:t>
            </a:r>
            <a:r>
              <a:rPr lang="en-ID" sz="2000" b="1" dirty="0"/>
              <a:t> </a:t>
            </a:r>
            <a:r>
              <a:rPr lang="en-ID" sz="2000" b="1" dirty="0" err="1"/>
              <a:t>penengah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menyelesaikan</a:t>
            </a:r>
            <a:r>
              <a:rPr lang="en-ID" sz="2000" b="1" dirty="0"/>
              <a:t> </a:t>
            </a:r>
            <a:r>
              <a:rPr lang="en-ID" sz="2000" b="1" dirty="0" err="1"/>
              <a:t>perselisihan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(1 </a:t>
            </a:r>
            <a:r>
              <a:rPr lang="en-ID" sz="2000" b="1" dirty="0" err="1"/>
              <a:t>Korintus</a:t>
            </a:r>
            <a:r>
              <a:rPr lang="en-ID" sz="2000" b="1" dirty="0"/>
              <a:t> 6:2).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200" b="1" dirty="0">
                <a:latin typeface="Constantia" panose="02030602050306030303" pitchFamily="18" charset="0"/>
              </a:rPr>
              <a:t>“Adalah </a:t>
            </a:r>
            <a:r>
              <a:rPr lang="en-ID" sz="2200" b="1" dirty="0" err="1">
                <a:latin typeface="Constantia" panose="02030602050306030303" pitchFamily="18" charset="0"/>
              </a:rPr>
              <a:t>tugas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kita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mengenal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kelemahan</a:t>
            </a:r>
            <a:r>
              <a:rPr lang="en-ID" sz="2200" b="1" dirty="0">
                <a:latin typeface="Constantia" panose="02030602050306030303" pitchFamily="18" charset="0"/>
              </a:rPr>
              <a:t> dan dosa-dosa </a:t>
            </a:r>
            <a:r>
              <a:rPr lang="en-ID" sz="2200" b="1" dirty="0" err="1">
                <a:latin typeface="Constantia" panose="02030602050306030303" pitchFamily="18" charset="0"/>
              </a:rPr>
              <a:t>kita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khas</a:t>
            </a:r>
            <a:r>
              <a:rPr lang="en-ID" sz="2200" b="1" dirty="0">
                <a:latin typeface="Constantia" panose="02030602050306030303" pitchFamily="18" charset="0"/>
              </a:rPr>
              <a:t>, yang </a:t>
            </a:r>
            <a:r>
              <a:rPr lang="en-ID" sz="2200" b="1" dirty="0" err="1">
                <a:latin typeface="Constantia" panose="02030602050306030303" pitchFamily="18" charset="0"/>
              </a:rPr>
              <a:t>menyebabkan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kegelapan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kelemahan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rohani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serta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memadamkan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kasih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kita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mula-mula</a:t>
            </a:r>
            <a:r>
              <a:rPr lang="en-ID" sz="2200" b="1" dirty="0">
                <a:latin typeface="Constantia" panose="02030602050306030303" pitchFamily="18" charset="0"/>
              </a:rPr>
              <a:t>.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keduniawian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keegoisan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kecintaan</a:t>
            </a:r>
            <a:r>
              <a:rPr lang="en-ID" sz="2200" b="1" dirty="0">
                <a:latin typeface="Constantia" panose="02030602050306030303" pitchFamily="18" charset="0"/>
              </a:rPr>
              <a:t> pada </a:t>
            </a:r>
            <a:r>
              <a:rPr lang="en-ID" sz="2200" b="1" dirty="0" err="1">
                <a:latin typeface="Constantia" panose="02030602050306030303" pitchFamily="18" charset="0"/>
              </a:rPr>
              <a:t>penghargaan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diri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keinginan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menjadi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pertama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dosa </a:t>
            </a:r>
            <a:r>
              <a:rPr lang="en-ID" sz="2200" b="1" dirty="0" err="1">
                <a:latin typeface="Constantia" panose="02030602050306030303" pitchFamily="18" charset="0"/>
              </a:rPr>
              <a:t>hawa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nafsu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bekerja</a:t>
            </a:r>
            <a:r>
              <a:rPr lang="en-ID" sz="2200" b="1" dirty="0">
                <a:latin typeface="Constantia" panose="02030602050306030303" pitchFamily="18" charset="0"/>
              </a:rPr>
              <a:t> sangat </a:t>
            </a:r>
            <a:r>
              <a:rPr lang="en-ID" sz="2200" b="1" dirty="0" err="1">
                <a:latin typeface="Constantia" panose="02030602050306030303" pitchFamily="18" charset="0"/>
              </a:rPr>
              <a:t>kuat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dosa orang-orang </a:t>
            </a:r>
            <a:r>
              <a:rPr lang="en-ID" sz="2200" b="1" dirty="0" err="1">
                <a:latin typeface="Constantia" panose="02030602050306030303" pitchFamily="18" charset="0"/>
              </a:rPr>
              <a:t>Nikolait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mengubah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kasih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karunia</a:t>
            </a:r>
            <a:r>
              <a:rPr lang="en-ID" sz="2200" b="1" dirty="0">
                <a:latin typeface="Constantia" panose="02030602050306030303" pitchFamily="18" charset="0"/>
              </a:rPr>
              <a:t> Allah </a:t>
            </a:r>
            <a:r>
              <a:rPr lang="en-ID" sz="2200" b="1" dirty="0" err="1">
                <a:latin typeface="Constantia" panose="02030602050306030303" pitchFamily="18" charset="0"/>
              </a:rPr>
              <a:t>menjadi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percabulan</a:t>
            </a:r>
            <a:r>
              <a:rPr lang="en-ID" sz="2200" b="1" dirty="0">
                <a:latin typeface="Constantia" panose="02030602050306030303" pitchFamily="18" charset="0"/>
              </a:rPr>
              <a:t>? </a:t>
            </a:r>
            <a:r>
              <a:rPr lang="en-ID" sz="2200" b="1" dirty="0" err="1">
                <a:latin typeface="Constantia" panose="02030602050306030303" pitchFamily="18" charset="0"/>
              </a:rPr>
              <a:t>Apakah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penyalahgunaan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penyia-nyiaan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terang</a:t>
            </a:r>
            <a:r>
              <a:rPr lang="en-ID" sz="2200" b="1" dirty="0">
                <a:latin typeface="Constantia" panose="02030602050306030303" pitchFamily="18" charset="0"/>
              </a:rPr>
              <a:t> yang </a:t>
            </a:r>
            <a:r>
              <a:rPr lang="en-ID" sz="2200" b="1" dirty="0" err="1">
                <a:latin typeface="Constantia" panose="02030602050306030303" pitchFamily="18" charset="0"/>
              </a:rPr>
              <a:t>besar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kesempatan</a:t>
            </a:r>
            <a:r>
              <a:rPr lang="en-ID" sz="2200" b="1" dirty="0">
                <a:latin typeface="Constantia" panose="02030602050306030303" pitchFamily="18" charset="0"/>
              </a:rPr>
              <a:t>, dan </a:t>
            </a:r>
            <a:r>
              <a:rPr lang="en-ID" sz="2200" b="1" dirty="0" err="1">
                <a:latin typeface="Constantia" panose="02030602050306030303" pitchFamily="18" charset="0"/>
              </a:rPr>
              <a:t>hak-hak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istimewa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sambil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membanggakan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hikmat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pengetahuan</a:t>
            </a:r>
            <a:r>
              <a:rPr lang="en-ID" sz="2200" b="1" dirty="0">
                <a:latin typeface="Constantia" panose="02030602050306030303" pitchFamily="18" charset="0"/>
              </a:rPr>
              <a:t> agama, </a:t>
            </a:r>
            <a:r>
              <a:rPr lang="en-ID" sz="2200" b="1" dirty="0" err="1">
                <a:latin typeface="Constantia" panose="02030602050306030303" pitchFamily="18" charset="0"/>
              </a:rPr>
              <a:t>padahal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kehidupan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tabiatnya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tidak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selaras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serta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tidak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bermoral</a:t>
            </a:r>
            <a:r>
              <a:rPr lang="en-ID" sz="2200" b="1" dirty="0">
                <a:latin typeface="Constantia" panose="02030602050306030303" pitchFamily="18" charset="0"/>
              </a:rPr>
              <a:t>? Apa pun dosa </a:t>
            </a:r>
            <a:r>
              <a:rPr lang="en-ID" sz="2200" b="1" dirty="0" err="1">
                <a:latin typeface="Constantia" panose="02030602050306030303" pitchFamily="18" charset="0"/>
              </a:rPr>
              <a:t>itu</a:t>
            </a:r>
            <a:r>
              <a:rPr lang="en-ID" sz="2200" b="1" dirty="0">
                <a:latin typeface="Constantia" panose="02030602050306030303" pitchFamily="18" charset="0"/>
              </a:rPr>
              <a:t>, yang </a:t>
            </a:r>
            <a:r>
              <a:rPr lang="en-ID" sz="2200" b="1" dirty="0" err="1">
                <a:latin typeface="Constantia" panose="02030602050306030303" pitchFamily="18" charset="0"/>
              </a:rPr>
              <a:t>telah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dipelihara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dibiarkan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bertumbuh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hingga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menjadi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kuat</a:t>
            </a:r>
            <a:r>
              <a:rPr lang="en-ID" sz="2200" b="1" dirty="0">
                <a:latin typeface="Constantia" panose="02030602050306030303" pitchFamily="18" charset="0"/>
              </a:rPr>
              <a:t> dan </a:t>
            </a:r>
            <a:r>
              <a:rPr lang="en-ID" sz="2200" b="1" dirty="0" err="1">
                <a:latin typeface="Constantia" panose="02030602050306030303" pitchFamily="18" charset="0"/>
              </a:rPr>
              <a:t>menguasai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diri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berjuanglah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dengan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sungguh-sungguh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untuk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mengalahkannya</a:t>
            </a:r>
            <a:r>
              <a:rPr lang="en-ID" sz="2200" b="1" dirty="0">
                <a:latin typeface="Constantia" panose="02030602050306030303" pitchFamily="18" charset="0"/>
              </a:rPr>
              <a:t>; </a:t>
            </a:r>
            <a:r>
              <a:rPr lang="en-ID" sz="2200" b="1" dirty="0" err="1">
                <a:latin typeface="Constantia" panose="02030602050306030303" pitchFamily="18" charset="0"/>
              </a:rPr>
              <a:t>jika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tidak</a:t>
            </a:r>
            <a:r>
              <a:rPr lang="en-ID" sz="2200" b="1" dirty="0">
                <a:latin typeface="Constantia" panose="02030602050306030303" pitchFamily="18" charset="0"/>
              </a:rPr>
              <a:t>, </a:t>
            </a:r>
            <a:r>
              <a:rPr lang="en-ID" sz="2200" b="1" dirty="0" err="1">
                <a:latin typeface="Constantia" panose="02030602050306030303" pitchFamily="18" charset="0"/>
              </a:rPr>
              <a:t>engkau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akan</a:t>
            </a:r>
            <a:r>
              <a:rPr lang="en-ID" sz="2200" b="1" dirty="0">
                <a:latin typeface="Constantia" panose="02030602050306030303" pitchFamily="18" charset="0"/>
              </a:rPr>
              <a:t> </a:t>
            </a:r>
            <a:r>
              <a:rPr lang="en-ID" sz="2200" b="1" dirty="0" err="1">
                <a:latin typeface="Constantia" panose="02030602050306030303" pitchFamily="18" charset="0"/>
              </a:rPr>
              <a:t>binasa</a:t>
            </a:r>
            <a:r>
              <a:rPr lang="en-ID" sz="2200" b="1" dirty="0">
                <a:latin typeface="Constantia" panose="02030602050306030303" pitchFamily="18" charset="0"/>
              </a:rPr>
              <a:t>.”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820511"/>
            <a:ext cx="7863568" cy="42114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" sz="54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CARA MENGHINDARI DOSA DI DALAM GEREJA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1383</Words>
  <Application>Microsoft Office PowerPoint</Application>
  <PresentationFormat>Panorámica</PresentationFormat>
  <Paragraphs>54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102</cp:revision>
  <dcterms:created xsi:type="dcterms:W3CDTF">2026-06-19T16:27:56Z</dcterms:created>
  <dcterms:modified xsi:type="dcterms:W3CDTF">2026-07-25T06:07:39Z</dcterms:modified>
</cp:coreProperties>
</file>