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ID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GAMBARAN TENTANG KASIH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Keunggulan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Jalan yang paling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utama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Karakteristik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ID" sz="19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</a:t>
          </a:r>
          <a:r>
            <a:rPr lang="en-ID" sz="19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dilakukan</a:t>
          </a:r>
          <a:r>
            <a:rPr lang="en-ID" sz="19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19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nn-NO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TIDAK dilakukan kasih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ID" sz="19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Gambaran </a:t>
          </a:r>
          <a:r>
            <a:rPr lang="en-ID" sz="19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tentang</a:t>
          </a:r>
          <a:r>
            <a:rPr lang="en-ID" sz="19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Yesus</a:t>
          </a:r>
          <a:endParaRPr lang="en" sz="19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Ketekunan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Kebajikan yang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terbesar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sabar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murah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itu bersukacita karena kebenaran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</a:t>
          </a:r>
          <a:r>
            <a:rPr lang="en-ID" sz="1800" b="1" noProof="0" dirty="0" err="1"/>
            <a:t>panjang</a:t>
          </a:r>
          <a:r>
            <a:rPr lang="en-ID" sz="1800" b="1" noProof="0" dirty="0"/>
            <a:t> </a:t>
          </a:r>
          <a:r>
            <a:rPr lang="en-ID" sz="1800" b="1" noProof="0" dirty="0" err="1"/>
            <a:t>sabar</a:t>
          </a:r>
          <a:r>
            <a:rPr lang="en-ID" sz="1800" b="1" noProof="0" dirty="0"/>
            <a:t>, </a:t>
          </a:r>
          <a:r>
            <a:rPr lang="en-ID" sz="1800" b="1" noProof="0" dirty="0" err="1"/>
            <a:t>bertahan</a:t>
          </a:r>
          <a:r>
            <a:rPr lang="en-ID" sz="1800" b="1" noProof="0" dirty="0"/>
            <a:t>, </a:t>
          </a:r>
          <a:r>
            <a:rPr lang="en-ID" sz="1800" b="1" noProof="0" dirty="0" err="1"/>
            <a:t>bersabar</a:t>
          </a:r>
          <a:endParaRPr lang="en" sz="18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700" b="1" noProof="0" dirty="0"/>
            <a:t>Menunjukkan kesabaran dan menoleransi kesalahan orang lain</a:t>
          </a:r>
          <a:endParaRPr lang="en" sz="17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-ID" sz="1800" b="1" noProof="0" dirty="0" err="1"/>
            <a:t>bertindak</a:t>
          </a:r>
          <a:r>
            <a:rPr lang="en-ID" sz="1800" b="1" noProof="0" dirty="0"/>
            <a:t> </a:t>
          </a:r>
          <a:r>
            <a:rPr lang="en-ID" sz="1800" b="1" noProof="0" dirty="0" err="1"/>
            <a:t>dengan</a:t>
          </a:r>
          <a:r>
            <a:rPr lang="en-ID" sz="1800" b="1" noProof="0" dirty="0"/>
            <a:t> </a:t>
          </a:r>
          <a:r>
            <a:rPr lang="en-ID" sz="1800" b="1" noProof="0" dirty="0" err="1"/>
            <a:t>penuh</a:t>
          </a:r>
          <a:r>
            <a:rPr lang="en-ID" sz="1800" b="1" noProof="0" dirty="0"/>
            <a:t> </a:t>
          </a:r>
          <a:r>
            <a:rPr lang="en-ID" sz="1800" b="1" noProof="0" dirty="0" err="1"/>
            <a:t>kebajikan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 err="1"/>
            <a:t>Bersikap</a:t>
          </a:r>
          <a:r>
            <a:rPr lang="en-ID" sz="1800" b="1" noProof="0" dirty="0"/>
            <a:t> </a:t>
          </a:r>
          <a:r>
            <a:rPr lang="en-ID" sz="1800" b="1" noProof="0" dirty="0" err="1"/>
            <a:t>penuh</a:t>
          </a:r>
          <a:r>
            <a:rPr lang="en-ID" sz="1800" b="1" noProof="0" dirty="0"/>
            <a:t> </a:t>
          </a:r>
          <a:r>
            <a:rPr lang="en-ID" sz="1800" b="1" noProof="0" dirty="0" err="1"/>
            <a:t>belas</a:t>
          </a:r>
          <a:r>
            <a:rPr lang="en-ID" sz="1800" b="1" noProof="0" dirty="0"/>
            <a:t> </a:t>
          </a:r>
          <a:r>
            <a:rPr lang="en-ID" sz="1800" b="1" noProof="0" dirty="0" err="1"/>
            <a:t>kasihan</a:t>
          </a:r>
          <a:r>
            <a:rPr lang="en-ID" sz="1800" b="1" noProof="0" dirty="0"/>
            <a:t> dan </a:t>
          </a:r>
          <a:r>
            <a:rPr lang="en-ID" sz="1800" b="1" noProof="0" dirty="0" err="1"/>
            <a:t>penuh</a:t>
          </a:r>
          <a:r>
            <a:rPr lang="en-ID" sz="1800" b="1" noProof="0" dirty="0"/>
            <a:t> </a:t>
          </a:r>
          <a:r>
            <a:rPr lang="en-ID" sz="1800" b="1" noProof="0" dirty="0" err="1"/>
            <a:t>perhatian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-ID" sz="1800" b="1" noProof="0" dirty="0" err="1"/>
            <a:t>menyatakan</a:t>
          </a:r>
          <a:r>
            <a:rPr lang="en-ID" sz="1800" b="1" noProof="0" dirty="0"/>
            <a:t> </a:t>
          </a:r>
          <a:r>
            <a:rPr lang="en-ID" sz="1800" b="1" noProof="0" dirty="0" err="1"/>
            <a:t>simpati</a:t>
          </a:r>
          <a:r>
            <a:rPr lang="en-ID" sz="1800" b="1" noProof="0" dirty="0"/>
            <a:t>, </a:t>
          </a:r>
          <a:r>
            <a:rPr lang="en-ID" sz="1800" b="1" noProof="0" dirty="0" err="1"/>
            <a:t>mengucapkan</a:t>
          </a:r>
          <a:r>
            <a:rPr lang="en-ID" sz="1800" b="1" noProof="0" dirty="0"/>
            <a:t> </a:t>
          </a:r>
          <a:r>
            <a:rPr lang="en-ID" sz="1800" b="1" noProof="0" dirty="0" err="1"/>
            <a:t>selamat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 err="1"/>
            <a:t>Bersukacita</a:t>
          </a:r>
          <a:r>
            <a:rPr lang="en-ID" sz="1800" b="1" noProof="0" dirty="0"/>
            <a:t> </a:t>
          </a:r>
          <a:r>
            <a:rPr lang="en-ID" sz="1800" b="1" noProof="0" dirty="0" err="1"/>
            <a:t>bersama</a:t>
          </a:r>
          <a:r>
            <a:rPr lang="en-ID" sz="1800" b="1" noProof="0" dirty="0"/>
            <a:t> </a:t>
          </a:r>
          <a:r>
            <a:rPr lang="en-ID" sz="1800" b="1" noProof="0" dirty="0" err="1"/>
            <a:t>mereka</a:t>
          </a:r>
          <a:r>
            <a:rPr lang="en-ID" sz="1800" b="1" noProof="0" dirty="0"/>
            <a:t> yang </a:t>
          </a:r>
          <a:r>
            <a:rPr lang="en-ID" sz="1800" b="1" noProof="0" dirty="0" err="1"/>
            <a:t>mendukung</a:t>
          </a:r>
          <a:r>
            <a:rPr lang="en-ID" sz="1800" b="1" noProof="0" dirty="0"/>
            <a:t> </a:t>
          </a:r>
          <a:r>
            <a:rPr lang="en-ID" sz="1800" b="1" noProof="0" dirty="0" err="1"/>
            <a:t>kebenaran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itu menutupi segala sesuatu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en-ID" sz="1800" b="1" noProof="0" dirty="0" err="1"/>
            <a:t>menutupi</a:t>
          </a:r>
          <a:r>
            <a:rPr lang="en-ID" sz="1800" b="1" noProof="0" dirty="0"/>
            <a:t> </a:t>
          </a:r>
          <a:r>
            <a:rPr lang="en-ID" sz="1800" b="1" noProof="0" dirty="0" err="1"/>
            <a:t>dengan</a:t>
          </a:r>
          <a:r>
            <a:rPr lang="en-ID" sz="1800" b="1" noProof="0" dirty="0"/>
            <a:t> </a:t>
          </a:r>
          <a:r>
            <a:rPr lang="en-ID" sz="1800" b="1" noProof="0" dirty="0" err="1"/>
            <a:t>diam</a:t>
          </a:r>
          <a:r>
            <a:rPr lang="en-ID" sz="1800" b="1" noProof="0" dirty="0"/>
            <a:t> (</a:t>
          </a:r>
          <a:r>
            <a:rPr lang="en-ID" sz="1800" b="1" noProof="0" dirty="0" err="1"/>
            <a:t>menanggung</a:t>
          </a:r>
          <a:r>
            <a:rPr lang="en-ID" sz="1800" b="1" noProof="0" dirty="0"/>
            <a:t> </a:t>
          </a:r>
          <a:r>
            <a:rPr lang="en-ID" sz="1800" b="1" noProof="0" dirty="0" err="1"/>
            <a:t>dengan</a:t>
          </a:r>
          <a:r>
            <a:rPr lang="en-ID" sz="1800" b="1" noProof="0" dirty="0"/>
            <a:t> </a:t>
          </a:r>
          <a:r>
            <a:rPr lang="en-ID" sz="1800" b="1" noProof="0" dirty="0" err="1"/>
            <a:t>sabar</a:t>
          </a:r>
          <a:r>
            <a:rPr lang="en-ID" sz="1800" b="1" noProof="0" dirty="0"/>
            <a:t>)</a:t>
          </a:r>
          <a:endParaRPr lang="en" sz="1800" b="1" noProof="0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500" b="1" noProof="0" dirty="0" err="1"/>
            <a:t>Menyembunyikan</a:t>
          </a:r>
          <a:r>
            <a:rPr lang="en-ID" sz="1500" b="1" noProof="0" dirty="0"/>
            <a:t> dan </a:t>
          </a:r>
          <a:r>
            <a:rPr lang="en-ID" sz="1500" b="1" noProof="0" dirty="0" err="1"/>
            <a:t>tidak</a:t>
          </a:r>
          <a:r>
            <a:rPr lang="en-ID" sz="1500" b="1" noProof="0" dirty="0"/>
            <a:t> </a:t>
          </a:r>
          <a:r>
            <a:rPr lang="en-ID" sz="1500" b="1" noProof="0" dirty="0" err="1"/>
            <a:t>membicarakan</a:t>
          </a:r>
          <a:r>
            <a:rPr lang="en-ID" sz="1500" b="1" noProof="0" dirty="0"/>
            <a:t> </a:t>
          </a:r>
          <a:r>
            <a:rPr lang="en-ID" sz="1500" b="1" noProof="0" dirty="0" err="1"/>
            <a:t>kesalahan</a:t>
          </a:r>
          <a:r>
            <a:rPr lang="en-ID" sz="1500" b="1" noProof="0" dirty="0"/>
            <a:t> orang lain, </a:t>
          </a:r>
          <a:r>
            <a:rPr lang="en-ID" sz="1500" b="1" noProof="0" dirty="0" err="1"/>
            <a:t>tanpa</a:t>
          </a:r>
          <a:r>
            <a:rPr lang="en-ID" sz="1500" b="1" noProof="0" dirty="0"/>
            <a:t> </a:t>
          </a:r>
          <a:r>
            <a:rPr lang="en-ID" sz="1500" b="1" noProof="0" dirty="0" err="1"/>
            <a:t>mengungkapkannya</a:t>
          </a:r>
          <a:endParaRPr lang="en" sz="15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700" b="1" noProof="0" dirty="0"/>
            <a:t>: </a:t>
          </a:r>
          <a:r>
            <a:rPr lang="en-ID" sz="1700" b="1" noProof="0" dirty="0" err="1"/>
            <a:t>memiliki</a:t>
          </a:r>
          <a:r>
            <a:rPr lang="en-ID" sz="1700" b="1" noProof="0" dirty="0"/>
            <a:t> </a:t>
          </a:r>
          <a:r>
            <a:rPr lang="en-ID" sz="1700" b="1" noProof="0" dirty="0" err="1"/>
            <a:t>iman</a:t>
          </a:r>
          <a:r>
            <a:rPr lang="en-ID" sz="1700" b="1" noProof="0" dirty="0"/>
            <a:t>, </a:t>
          </a:r>
          <a:r>
            <a:rPr lang="en-ID" sz="1700" b="1" noProof="0" dirty="0" err="1"/>
            <a:t>memberikan</a:t>
          </a:r>
          <a:r>
            <a:rPr lang="en-ID" sz="1700" b="1" noProof="0" dirty="0"/>
            <a:t> </a:t>
          </a:r>
          <a:r>
            <a:rPr lang="en-ID" sz="1700" b="1" noProof="0" dirty="0" err="1"/>
            <a:t>kepercayaan</a:t>
          </a:r>
          <a:r>
            <a:rPr lang="en-ID" sz="1700" b="1" noProof="0" dirty="0"/>
            <a:t>, </a:t>
          </a:r>
          <a:r>
            <a:rPr lang="en-ID" sz="1700" b="1" noProof="0" dirty="0" err="1"/>
            <a:t>mempercayai</a:t>
          </a:r>
          <a:endParaRPr lang="en" sz="17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300" b="1" noProof="0" dirty="0"/>
            <a:t>Tidak </a:t>
          </a:r>
          <a:r>
            <a:rPr lang="en-ID" sz="1300" b="1" noProof="0" dirty="0" err="1"/>
            <a:t>menghakimi</a:t>
          </a:r>
          <a:r>
            <a:rPr lang="en-ID" sz="1300" b="1" noProof="0" dirty="0"/>
            <a:t>, </a:t>
          </a:r>
          <a:r>
            <a:rPr lang="en-ID" sz="1300" b="1" noProof="0" dirty="0" err="1"/>
            <a:t>tetapi</a:t>
          </a:r>
          <a:r>
            <a:rPr lang="en-ID" sz="1300" b="1" noProof="0" dirty="0"/>
            <a:t> </a:t>
          </a:r>
          <a:r>
            <a:rPr lang="en-ID" sz="1300" b="1" noProof="0" dirty="0" err="1"/>
            <a:t>memberikan</a:t>
          </a:r>
          <a:r>
            <a:rPr lang="en-ID" sz="1300" b="1" noProof="0" dirty="0"/>
            <a:t> </a:t>
          </a:r>
          <a:r>
            <a:rPr lang="en-ID" sz="1300" b="1" noProof="0" dirty="0" err="1"/>
            <a:t>kesempatan</a:t>
          </a:r>
          <a:r>
            <a:rPr lang="en-ID" sz="1300" b="1" noProof="0" dirty="0"/>
            <a:t> </a:t>
          </a:r>
          <a:r>
            <a:rPr lang="en-ID" sz="1300" b="1" noProof="0" dirty="0" err="1"/>
            <a:t>untuk</a:t>
          </a:r>
          <a:r>
            <a:rPr lang="en-ID" sz="1300" b="1" noProof="0" dirty="0"/>
            <a:t> </a:t>
          </a:r>
          <a:r>
            <a:rPr lang="en-ID" sz="1300" b="1" noProof="0" dirty="0" err="1"/>
            <a:t>berpikir</a:t>
          </a:r>
          <a:r>
            <a:rPr lang="en-ID" sz="1300" b="1" noProof="0" dirty="0"/>
            <a:t> </a:t>
          </a:r>
          <a:r>
            <a:rPr lang="en-ID" sz="1300" b="1" noProof="0" dirty="0" err="1"/>
            <a:t>positif</a:t>
          </a:r>
          <a:r>
            <a:rPr lang="en-ID" sz="1300" b="1" noProof="0" dirty="0"/>
            <a:t> </a:t>
          </a:r>
          <a:r>
            <a:rPr lang="en-ID" sz="1300" b="1" noProof="0" dirty="0" err="1"/>
            <a:t>atau</a:t>
          </a:r>
          <a:r>
            <a:rPr lang="en-ID" sz="1300" b="1" noProof="0" dirty="0"/>
            <a:t> </a:t>
          </a:r>
          <a:r>
            <a:rPr lang="en-ID" sz="1300" b="1" noProof="0" dirty="0" err="1"/>
            <a:t>memberikan</a:t>
          </a:r>
          <a:r>
            <a:rPr lang="en-ID" sz="1300" b="1" noProof="0" dirty="0"/>
            <a:t> </a:t>
          </a:r>
          <a:r>
            <a:rPr lang="en-ID" sz="1300" b="1" noProof="0" dirty="0" err="1"/>
            <a:t>keraguan</a:t>
          </a:r>
          <a:r>
            <a:rPr lang="en-ID" sz="1300" b="1" noProof="0" dirty="0"/>
            <a:t> yang </a:t>
          </a:r>
          <a:r>
            <a:rPr lang="en-ID" sz="1300" b="1" noProof="0" dirty="0" err="1"/>
            <a:t>menguntungkan</a:t>
          </a:r>
          <a:endParaRPr lang="en" sz="13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mengharapkan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-ID" sz="1800" b="1" noProof="0" dirty="0" err="1"/>
            <a:t>menunggu</a:t>
          </a:r>
          <a:r>
            <a:rPr lang="en-ID" sz="1800" b="1" noProof="0" dirty="0"/>
            <a:t> </a:t>
          </a:r>
          <a:r>
            <a:rPr lang="en-ID" sz="1800" b="1" noProof="0" dirty="0" err="1"/>
            <a:t>atau</a:t>
          </a:r>
          <a:r>
            <a:rPr lang="en-ID" sz="1800" b="1" noProof="0" dirty="0"/>
            <a:t> </a:t>
          </a:r>
          <a:r>
            <a:rPr lang="en-ID" sz="1800" b="1" noProof="0" dirty="0" err="1"/>
            <a:t>mempercayai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 err="1"/>
            <a:t>Selalu</a:t>
          </a:r>
          <a:r>
            <a:rPr lang="en-ID" sz="1800" b="1" noProof="0" dirty="0"/>
            <a:t> </a:t>
          </a:r>
          <a:r>
            <a:rPr lang="en-ID" sz="1800" b="1" noProof="0" dirty="0" err="1"/>
            <a:t>mengharapkan</a:t>
          </a:r>
          <a:r>
            <a:rPr lang="en-ID" sz="1800" b="1" noProof="0" dirty="0"/>
            <a:t> </a:t>
          </a:r>
          <a:r>
            <a:rPr lang="en-ID" sz="1800" b="1" noProof="0" dirty="0" err="1"/>
            <a:t>sesuatu</a:t>
          </a:r>
          <a:r>
            <a:rPr lang="en-ID" sz="1800" b="1" noProof="0" dirty="0"/>
            <a:t> yang </a:t>
          </a:r>
          <a:r>
            <a:rPr lang="en-ID" sz="1800" b="1" noProof="0" dirty="0" err="1"/>
            <a:t>baik</a:t>
          </a:r>
          <a:r>
            <a:rPr lang="en-ID" sz="1800" b="1" noProof="0" dirty="0"/>
            <a:t> </a:t>
          </a:r>
          <a:r>
            <a:rPr lang="en-ID" sz="1800" b="1" noProof="0" dirty="0" err="1"/>
            <a:t>terjadi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itu menanggung segala sesuatu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nb-NO" sz="1800" b="1" noProof="0" dirty="0"/>
            <a:t>melawan, bertahan, memiliki keteguhan hati, bertekun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 err="1"/>
            <a:t>Menanggung</a:t>
          </a:r>
          <a:r>
            <a:rPr lang="en-ID" sz="1800" b="1" noProof="0" dirty="0"/>
            <a:t> </a:t>
          </a:r>
          <a:r>
            <a:rPr lang="en-ID" sz="1800" b="1" noProof="0" dirty="0" err="1"/>
            <a:t>kesulitan</a:t>
          </a:r>
          <a:r>
            <a:rPr lang="en-ID" sz="1800" b="1" noProof="0" dirty="0"/>
            <a:t>, </a:t>
          </a:r>
          <a:r>
            <a:rPr lang="en-ID" sz="1800" b="1" noProof="0" dirty="0" err="1"/>
            <a:t>pencobaan</a:t>
          </a:r>
          <a:r>
            <a:rPr lang="en-ID" sz="1800" b="1" noProof="0" dirty="0"/>
            <a:t>, dan </a:t>
          </a:r>
          <a:r>
            <a:rPr lang="en-ID" sz="1800" b="1" noProof="0" dirty="0" err="1"/>
            <a:t>penganiayaan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cemburu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en-ID" sz="1800" b="1" noProof="0" dirty="0" err="1"/>
            <a:t>memiliki</a:t>
          </a:r>
          <a:r>
            <a:rPr lang="en-ID" sz="1800" b="1" noProof="0" dirty="0"/>
            <a:t> </a:t>
          </a:r>
          <a:r>
            <a:rPr lang="en-ID" sz="1800" b="1" noProof="0" dirty="0" err="1"/>
            <a:t>perasaan</a:t>
          </a:r>
          <a:r>
            <a:rPr lang="en-ID" sz="1800" b="1" noProof="0" dirty="0"/>
            <a:t> yang </a:t>
          </a:r>
          <a:r>
            <a:rPr lang="en-ID" sz="1800" b="1" noProof="0" dirty="0" err="1"/>
            <a:t>membara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600" b="1" noProof="0" dirty="0"/>
            <a:t>Kasih </a:t>
          </a:r>
          <a:r>
            <a:rPr lang="en-ID" sz="1600" b="1" noProof="0" dirty="0" err="1"/>
            <a:t>tidak</a:t>
          </a:r>
          <a:r>
            <a:rPr lang="en-ID" sz="1600" b="1" noProof="0" dirty="0"/>
            <a:t> </a:t>
          </a:r>
          <a:r>
            <a:rPr lang="en-ID" sz="1600" b="1" noProof="0" dirty="0" err="1"/>
            <a:t>cemburu</a:t>
          </a:r>
          <a:r>
            <a:rPr lang="en-ID" sz="1600" b="1" noProof="0" dirty="0"/>
            <a:t> </a:t>
          </a:r>
          <a:r>
            <a:rPr lang="en-ID" sz="1600" b="1" noProof="0" dirty="0" err="1"/>
            <a:t>terhadap</a:t>
          </a:r>
          <a:r>
            <a:rPr lang="en-ID" sz="1600" b="1" noProof="0" dirty="0"/>
            <a:t> </a:t>
          </a:r>
          <a:r>
            <a:rPr lang="en-ID" sz="1600" b="1" noProof="0" dirty="0" err="1"/>
            <a:t>mereka</a:t>
          </a:r>
          <a:r>
            <a:rPr lang="en-ID" sz="1600" b="1" noProof="0" dirty="0"/>
            <a:t> yang </a:t>
          </a:r>
          <a:r>
            <a:rPr lang="en-ID" sz="1600" b="1" noProof="0" dirty="0" err="1"/>
            <a:t>memiliki</a:t>
          </a:r>
          <a:r>
            <a:rPr lang="en-ID" sz="1600" b="1" noProof="0" dirty="0"/>
            <a:t> </a:t>
          </a:r>
          <a:r>
            <a:rPr lang="en-ID" sz="1600" b="1" noProof="0" dirty="0" err="1"/>
            <a:t>karunia</a:t>
          </a:r>
          <a:r>
            <a:rPr lang="en-ID" sz="1600" b="1" noProof="0" dirty="0"/>
            <a:t> </a:t>
          </a:r>
          <a:r>
            <a:rPr lang="en-ID" sz="1600" b="1" noProof="0" dirty="0" err="1"/>
            <a:t>atau</a:t>
          </a:r>
          <a:r>
            <a:rPr lang="en-ID" sz="1600" b="1" noProof="0" dirty="0"/>
            <a:t> </a:t>
          </a:r>
          <a:r>
            <a:rPr lang="en-ID" sz="1600" b="1" noProof="0" dirty="0" err="1"/>
            <a:t>kebajikan</a:t>
          </a:r>
          <a:r>
            <a:rPr lang="en-ID" sz="1600" b="1" noProof="0" dirty="0"/>
            <a:t> yang </a:t>
          </a:r>
          <a:r>
            <a:rPr lang="en-ID" sz="1600" b="1" noProof="0" dirty="0" err="1"/>
            <a:t>berbeda</a:t>
          </a:r>
          <a:endParaRPr lang="en" sz="16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memegahkan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noProof="0" dirty="0"/>
            <a:t>: </a:t>
          </a:r>
          <a:r>
            <a:rPr lang="en-ID" sz="1800" b="1" noProof="0" dirty="0" err="1"/>
            <a:t>menyombongkan</a:t>
          </a:r>
          <a:r>
            <a:rPr lang="en-ID" sz="1800" b="1" noProof="0" dirty="0"/>
            <a:t> </a:t>
          </a:r>
          <a:r>
            <a:rPr lang="en-ID" sz="1800" b="1" noProof="0" dirty="0" err="1"/>
            <a:t>diri</a:t>
          </a:r>
          <a:r>
            <a:rPr lang="en-ID" sz="1800" b="1" noProof="0" dirty="0"/>
            <a:t>, </a:t>
          </a:r>
          <a:r>
            <a:rPr lang="en-ID" sz="1800" b="1" noProof="0" dirty="0" err="1"/>
            <a:t>membual</a:t>
          </a:r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/>
            <a:t>Kasih </a:t>
          </a:r>
          <a:r>
            <a:rPr lang="en-ID" sz="1800" b="1" noProof="0" dirty="0" err="1"/>
            <a:t>tidak</a:t>
          </a:r>
          <a:r>
            <a:rPr lang="en-ID" sz="1800" b="1" noProof="0" dirty="0"/>
            <a:t> </a:t>
          </a:r>
          <a:r>
            <a:rPr lang="en-ID" sz="1800" b="1" noProof="0" dirty="0" err="1"/>
            <a:t>ingin</a:t>
          </a:r>
          <a:r>
            <a:rPr lang="en-ID" sz="1800" b="1" noProof="0" dirty="0"/>
            <a:t> </a:t>
          </a:r>
          <a:r>
            <a:rPr lang="en-ID" sz="1800" b="1" noProof="0" dirty="0" err="1"/>
            <a:t>dipuji</a:t>
          </a:r>
          <a:r>
            <a:rPr lang="en-ID" sz="1800" b="1" noProof="0" dirty="0"/>
            <a:t> oleh orang lain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sombong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-ID" sz="1800" b="1" noProof="0" dirty="0" err="1"/>
            <a:t>menggembungkan</a:t>
          </a:r>
          <a:r>
            <a:rPr lang="en-ID" sz="1800" b="1" noProof="0" dirty="0"/>
            <a:t>, </a:t>
          </a:r>
          <a:r>
            <a:rPr lang="en-ID" sz="1800" b="1" noProof="0" dirty="0" err="1"/>
            <a:t>menjadi</a:t>
          </a:r>
          <a:r>
            <a:rPr lang="en-ID" sz="1800" b="1" noProof="0" dirty="0"/>
            <a:t> </a:t>
          </a:r>
          <a:r>
            <a:rPr lang="en-ID" sz="1800" b="1" noProof="0" dirty="0" err="1"/>
            <a:t>sombong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700" b="1" noProof="0" dirty="0"/>
            <a:t>Kasih </a:t>
          </a:r>
          <a:r>
            <a:rPr lang="en-ID" sz="1700" b="1" noProof="0" dirty="0" err="1"/>
            <a:t>tidak</a:t>
          </a:r>
          <a:r>
            <a:rPr lang="en-ID" sz="1700" b="1" noProof="0" dirty="0"/>
            <a:t> </a:t>
          </a:r>
          <a:r>
            <a:rPr lang="en-ID" sz="1700" b="1" noProof="0" dirty="0" err="1"/>
            <a:t>memiliki</a:t>
          </a:r>
          <a:r>
            <a:rPr lang="en-ID" sz="1700" b="1" noProof="0" dirty="0"/>
            <a:t> </a:t>
          </a:r>
          <a:r>
            <a:rPr lang="en-ID" sz="1700" b="1" noProof="0" dirty="0" err="1"/>
            <a:t>pandangan</a:t>
          </a:r>
          <a:r>
            <a:rPr lang="en-ID" sz="1700" b="1" noProof="0" dirty="0"/>
            <a:t> yang </a:t>
          </a:r>
          <a:r>
            <a:rPr lang="en-ID" sz="1700" b="1" noProof="0" dirty="0" err="1"/>
            <a:t>berlebihan</a:t>
          </a:r>
          <a:r>
            <a:rPr lang="en-ID" sz="1700" b="1" noProof="0" dirty="0"/>
            <a:t> </a:t>
          </a:r>
          <a:r>
            <a:rPr lang="en-ID" sz="1700" b="1" noProof="0" dirty="0" err="1"/>
            <a:t>tentang</a:t>
          </a:r>
          <a:r>
            <a:rPr lang="en-ID" sz="1700" b="1" noProof="0" dirty="0"/>
            <a:t> </a:t>
          </a:r>
          <a:r>
            <a:rPr lang="en-ID" sz="1700" b="1" noProof="0" dirty="0" err="1"/>
            <a:t>dirinya</a:t>
          </a:r>
          <a:r>
            <a:rPr lang="en-ID" sz="1700" b="1" noProof="0" dirty="0"/>
            <a:t> </a:t>
          </a:r>
          <a:r>
            <a:rPr lang="en-ID" sz="1700" b="1" noProof="0" dirty="0" err="1"/>
            <a:t>sendiri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berlaku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kasar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en-ID" sz="1800" b="1" noProof="0" dirty="0" err="1"/>
            <a:t>bertindak</a:t>
          </a:r>
          <a:r>
            <a:rPr lang="en-ID" sz="1800" b="1" noProof="0" dirty="0"/>
            <a:t> </a:t>
          </a:r>
          <a:r>
            <a:rPr lang="en-ID" sz="1800" b="1" noProof="0" dirty="0" err="1"/>
            <a:t>tidak</a:t>
          </a:r>
          <a:r>
            <a:rPr lang="en-ID" sz="1800" b="1" noProof="0" dirty="0"/>
            <a:t> </a:t>
          </a:r>
          <a:r>
            <a:rPr lang="en-ID" sz="1800" b="1" noProof="0" dirty="0" err="1"/>
            <a:t>pantas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700" b="1" noProof="0" dirty="0"/>
            <a:t>Kasih </a:t>
          </a:r>
          <a:r>
            <a:rPr lang="en-ID" sz="1700" b="1" noProof="0" dirty="0" err="1"/>
            <a:t>tidak</a:t>
          </a:r>
          <a:r>
            <a:rPr lang="en-ID" sz="1700" b="1" noProof="0" dirty="0"/>
            <a:t> </a:t>
          </a:r>
          <a:r>
            <a:rPr lang="en-ID" sz="1700" b="1" noProof="0" dirty="0" err="1"/>
            <a:t>bertindak</a:t>
          </a:r>
          <a:r>
            <a:rPr lang="en-ID" sz="1700" b="1" noProof="0" dirty="0"/>
            <a:t> </a:t>
          </a:r>
          <a:r>
            <a:rPr lang="en-ID" sz="1700" b="1" noProof="0" dirty="0" err="1"/>
            <a:t>bertentangan</a:t>
          </a:r>
          <a:r>
            <a:rPr lang="en-ID" sz="1700" b="1" noProof="0" dirty="0"/>
            <a:t> </a:t>
          </a:r>
          <a:r>
            <a:rPr lang="en-ID" sz="1700" b="1" noProof="0" dirty="0" err="1"/>
            <a:t>dengan</a:t>
          </a:r>
          <a:r>
            <a:rPr lang="en-ID" sz="1700" b="1" noProof="0" dirty="0"/>
            <a:t> norma </a:t>
          </a:r>
          <a:r>
            <a:rPr lang="en-ID" sz="1700" b="1" noProof="0" dirty="0" err="1"/>
            <a:t>sosial</a:t>
          </a:r>
          <a:r>
            <a:rPr lang="en-ID" sz="1700" b="1" noProof="0" dirty="0"/>
            <a:t> dan moral</a:t>
          </a:r>
          <a:endParaRPr lang="en" sz="17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5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5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5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mencari</a:t>
          </a:r>
          <a:r>
            <a:rPr lang="en-ID" sz="15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keuntungan</a:t>
          </a:r>
          <a:r>
            <a:rPr lang="en-ID" sz="15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</a:t>
          </a:r>
          <a:r>
            <a:rPr lang="en-ID" sz="15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sendiri</a:t>
          </a:r>
          <a:endParaRPr lang="en" sz="15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en-ID" sz="1800" b="1" noProof="0" dirty="0" err="1"/>
            <a:t>mencari</a:t>
          </a:r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/>
            <a:t>Kasih </a:t>
          </a:r>
          <a:r>
            <a:rPr lang="en-ID" sz="1800" b="1" noProof="0" dirty="0" err="1"/>
            <a:t>rela</a:t>
          </a:r>
          <a:r>
            <a:rPr lang="en-ID" sz="1800" b="1" noProof="0" dirty="0"/>
            <a:t> </a:t>
          </a:r>
          <a:r>
            <a:rPr lang="en-ID" sz="1800" b="1" noProof="0" dirty="0" err="1"/>
            <a:t>melepaskan</a:t>
          </a:r>
          <a:r>
            <a:rPr lang="en-ID" sz="1800" b="1" noProof="0" dirty="0"/>
            <a:t> </a:t>
          </a:r>
          <a:r>
            <a:rPr lang="en-ID" sz="1800" b="1" noProof="0" dirty="0" err="1"/>
            <a:t>hak-haknya</a:t>
          </a:r>
          <a:r>
            <a:rPr lang="en-ID" sz="1800" b="1" noProof="0" dirty="0"/>
            <a:t> demi </a:t>
          </a:r>
          <a:r>
            <a:rPr lang="en-ID" sz="1800" b="1" noProof="0" dirty="0" err="1"/>
            <a:t>kebaikan</a:t>
          </a:r>
          <a:r>
            <a:rPr lang="en-ID" sz="1800" b="1" noProof="0" dirty="0"/>
            <a:t> orang lain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mudah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tersinggung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600" b="1" noProof="0" dirty="0"/>
            <a:t>: </a:t>
          </a:r>
          <a:r>
            <a:rPr lang="en-ID" sz="1600" b="1" noProof="0" dirty="0" err="1"/>
            <a:t>mempertajam</a:t>
          </a:r>
          <a:r>
            <a:rPr lang="en-ID" sz="1600" b="1" noProof="0" dirty="0"/>
            <a:t> </a:t>
          </a:r>
          <a:r>
            <a:rPr lang="en-ID" sz="1600" b="1" noProof="0" dirty="0" err="1"/>
            <a:t>sesuatu</a:t>
          </a:r>
          <a:r>
            <a:rPr lang="en-ID" sz="1600" b="1" noProof="0" dirty="0"/>
            <a:t> </a:t>
          </a:r>
          <a:r>
            <a:rPr lang="en-ID" sz="1600" b="1" noProof="0" dirty="0" err="1"/>
            <a:t>untuk</a:t>
          </a:r>
          <a:r>
            <a:rPr lang="en-ID" sz="1600" b="1" noProof="0" dirty="0"/>
            <a:t> </a:t>
          </a:r>
          <a:r>
            <a:rPr lang="en-ID" sz="1600" b="1" noProof="0" dirty="0" err="1"/>
            <a:t>mengganggu</a:t>
          </a:r>
          <a:r>
            <a:rPr lang="en-ID" sz="1600" b="1" noProof="0" dirty="0"/>
            <a:t>, </a:t>
          </a:r>
          <a:r>
            <a:rPr lang="en-ID" sz="1600" b="1" noProof="0" dirty="0" err="1"/>
            <a:t>memprovokasi</a:t>
          </a:r>
          <a:r>
            <a:rPr lang="en-ID" sz="1600" b="1" noProof="0" dirty="0"/>
            <a:t>, </a:t>
          </a:r>
          <a:r>
            <a:rPr lang="en-ID" sz="1600" b="1" noProof="0" dirty="0" err="1"/>
            <a:t>atau</a:t>
          </a:r>
          <a:r>
            <a:rPr lang="en-ID" sz="1600" b="1" noProof="0" dirty="0"/>
            <a:t> </a:t>
          </a:r>
          <a:r>
            <a:rPr lang="en-ID" sz="1600" b="1" noProof="0" dirty="0" err="1"/>
            <a:t>membuat</a:t>
          </a:r>
          <a:r>
            <a:rPr lang="en-ID" sz="1600" b="1" noProof="0" dirty="0"/>
            <a:t> </a:t>
          </a:r>
          <a:r>
            <a:rPr lang="en-ID" sz="1600" b="1" noProof="0" dirty="0" err="1"/>
            <a:t>marah</a:t>
          </a:r>
          <a:endParaRPr lang="en" sz="16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noProof="0" dirty="0"/>
            <a:t>Kasih </a:t>
          </a:r>
          <a:r>
            <a:rPr lang="en-ID" sz="1800" b="1" noProof="0" dirty="0" err="1"/>
            <a:t>tidak</a:t>
          </a:r>
          <a:r>
            <a:rPr lang="en-ID" sz="1800" b="1" noProof="0" dirty="0"/>
            <a:t> </a:t>
          </a:r>
          <a:r>
            <a:rPr lang="en-ID" sz="1800" b="1" noProof="0" dirty="0" err="1"/>
            <a:t>mudah</a:t>
          </a:r>
          <a:r>
            <a:rPr lang="en-ID" sz="1800" b="1" noProof="0" dirty="0"/>
            <a:t> </a:t>
          </a:r>
          <a:r>
            <a:rPr lang="en-ID" sz="1800" b="1" noProof="0" dirty="0" err="1"/>
            <a:t>marah</a:t>
          </a:r>
          <a:r>
            <a:rPr lang="en-ID" sz="1800" b="1" noProof="0" dirty="0"/>
            <a:t> dan </a:t>
          </a:r>
          <a:r>
            <a:rPr lang="en-ID" sz="1800" b="1" noProof="0" dirty="0" err="1"/>
            <a:t>tidak</a:t>
          </a:r>
          <a:r>
            <a:rPr lang="en-ID" sz="1800" b="1" noProof="0" dirty="0"/>
            <a:t> </a:t>
          </a:r>
          <a:r>
            <a:rPr lang="en-ID" sz="1800" b="1" noProof="0" dirty="0" err="1"/>
            <a:t>terlalu</a:t>
          </a:r>
          <a:r>
            <a:rPr lang="en-ID" sz="1800" b="1" noProof="0" dirty="0"/>
            <a:t> </a:t>
          </a:r>
          <a:r>
            <a:rPr lang="en-ID" sz="1800" b="1" noProof="0" dirty="0" err="1"/>
            <a:t>sensitif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menyimpan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kesalahan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en-ID" sz="1800" b="1" noProof="0" dirty="0" err="1"/>
            <a:t>membuat</a:t>
          </a:r>
          <a:r>
            <a:rPr lang="en-ID" sz="1800" b="1" noProof="0" dirty="0"/>
            <a:t> </a:t>
          </a:r>
          <a:r>
            <a:rPr lang="en-ID" sz="1800" b="1" noProof="0" dirty="0" err="1"/>
            <a:t>inventaris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600" b="1" noProof="0" dirty="0"/>
            <a:t>Kasih </a:t>
          </a:r>
          <a:r>
            <a:rPr lang="en-ID" sz="1600" b="1" noProof="0" dirty="0" err="1"/>
            <a:t>mengampuni</a:t>
          </a:r>
          <a:r>
            <a:rPr lang="en-ID" sz="1600" b="1" noProof="0" dirty="0"/>
            <a:t> dan </a:t>
          </a:r>
          <a:r>
            <a:rPr lang="en-ID" sz="1600" b="1" noProof="0" dirty="0" err="1"/>
            <a:t>tidak</a:t>
          </a:r>
          <a:r>
            <a:rPr lang="en-ID" sz="1600" b="1" noProof="0" dirty="0"/>
            <a:t> </a:t>
          </a:r>
          <a:r>
            <a:rPr lang="en-ID" sz="1600" b="1" noProof="0" dirty="0" err="1"/>
            <a:t>memperhitungkan</a:t>
          </a:r>
          <a:r>
            <a:rPr lang="en-ID" sz="1600" b="1" noProof="0" dirty="0"/>
            <a:t> </a:t>
          </a:r>
          <a:r>
            <a:rPr lang="en-ID" sz="1600" b="1" noProof="0" dirty="0" err="1"/>
            <a:t>pelanggaran</a:t>
          </a:r>
          <a:r>
            <a:rPr lang="en-ID" sz="1600" b="1" noProof="0" dirty="0"/>
            <a:t> yang </a:t>
          </a:r>
          <a:r>
            <a:rPr lang="en-ID" sz="1600" b="1" noProof="0" dirty="0" err="1"/>
            <a:t>diterimanya</a:t>
          </a:r>
          <a:endParaRPr lang="en" sz="16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bersukacita</a:t>
          </a:r>
          <a:r>
            <a:rPr lang="en-ID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karena</a:t>
          </a:r>
          <a:r>
            <a:rPr lang="en-ID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ketidakadilan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en-ID" sz="1800" b="1" noProof="0" dirty="0" err="1"/>
            <a:t>bersukacita</a:t>
          </a:r>
          <a:r>
            <a:rPr lang="en-ID" sz="1800" b="1" noProof="0" dirty="0"/>
            <a:t>, </a:t>
          </a:r>
          <a:r>
            <a:rPr lang="en-ID" sz="1800" b="1" noProof="0" dirty="0" err="1"/>
            <a:t>merasa</a:t>
          </a:r>
          <a:r>
            <a:rPr lang="en-ID" sz="1800" b="1" noProof="0" dirty="0"/>
            <a:t> </a:t>
          </a:r>
          <a:r>
            <a:rPr lang="en-ID" sz="1800" b="1" noProof="0" dirty="0" err="1"/>
            <a:t>bahagia</a:t>
          </a:r>
          <a:r>
            <a:rPr lang="en-ID" sz="1800" b="1" noProof="0" dirty="0"/>
            <a:t>, </a:t>
          </a:r>
          <a:r>
            <a:rPr lang="en-ID" sz="1800" b="1" noProof="0" dirty="0" err="1"/>
            <a:t>atau</a:t>
          </a:r>
          <a:r>
            <a:rPr lang="en-ID" sz="1800" b="1" noProof="0" dirty="0"/>
            <a:t> </a:t>
          </a:r>
          <a:r>
            <a:rPr lang="en-ID" sz="1800" b="1" noProof="0" dirty="0" err="1"/>
            <a:t>merasa</a:t>
          </a:r>
          <a:r>
            <a:rPr lang="en-ID" sz="1800" b="1" noProof="0" dirty="0"/>
            <a:t> </a:t>
          </a:r>
          <a:r>
            <a:rPr lang="en-ID" sz="1800" b="1" noProof="0" dirty="0" err="1"/>
            <a:t>senang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600" b="1" noProof="0" dirty="0"/>
            <a:t>Kasih </a:t>
          </a:r>
          <a:r>
            <a:rPr lang="en-ID" sz="1600" b="1" noProof="0" dirty="0" err="1"/>
            <a:t>tidak</a:t>
          </a:r>
          <a:r>
            <a:rPr lang="en-ID" sz="1600" b="1" noProof="0" dirty="0"/>
            <a:t> </a:t>
          </a:r>
          <a:r>
            <a:rPr lang="en-ID" sz="1600" b="1" noProof="0" dirty="0" err="1"/>
            <a:t>bersukacita</a:t>
          </a:r>
          <a:r>
            <a:rPr lang="en-ID" sz="1600" b="1" noProof="0" dirty="0"/>
            <a:t> </a:t>
          </a:r>
          <a:r>
            <a:rPr lang="en-ID" sz="1600" b="1" noProof="0" dirty="0" err="1"/>
            <a:t>atas</a:t>
          </a:r>
          <a:r>
            <a:rPr lang="en-ID" sz="1600" b="1" noProof="0" dirty="0"/>
            <a:t> </a:t>
          </a:r>
          <a:r>
            <a:rPr lang="en-ID" sz="1600" b="1" noProof="0" dirty="0" err="1"/>
            <a:t>kesalahan</a:t>
          </a:r>
          <a:r>
            <a:rPr lang="en-ID" sz="1600" b="1" noProof="0" dirty="0"/>
            <a:t> orang lain, </a:t>
          </a:r>
          <a:r>
            <a:rPr lang="en-ID" sz="1600" b="1" noProof="0" dirty="0" err="1"/>
            <a:t>tetapi</a:t>
          </a:r>
          <a:r>
            <a:rPr lang="en-ID" sz="1600" b="1" noProof="0" dirty="0"/>
            <a:t> </a:t>
          </a:r>
          <a:r>
            <a:rPr lang="en-ID" sz="1600" b="1" noProof="0" dirty="0" err="1"/>
            <a:t>berusaha</a:t>
          </a:r>
          <a:r>
            <a:rPr lang="en-ID" sz="1600" b="1" noProof="0" dirty="0"/>
            <a:t> </a:t>
          </a:r>
          <a:r>
            <a:rPr lang="en-ID" sz="1600" b="1" noProof="0" dirty="0" err="1"/>
            <a:t>memperbaikinya</a:t>
          </a:r>
          <a:endParaRPr lang="en" sz="16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/>
            <a:t>Ia </a:t>
          </a:r>
          <a:r>
            <a:rPr lang="en-ID" sz="2000" b="1" noProof="0" dirty="0" err="1"/>
            <a:t>menanggung</a:t>
          </a:r>
          <a:r>
            <a:rPr lang="en-ID" sz="2000" b="1" noProof="0" dirty="0"/>
            <a:t> </a:t>
          </a:r>
          <a:r>
            <a:rPr lang="en-ID" sz="2000" b="1" noProof="0" dirty="0" err="1"/>
            <a:t>pukulan</a:t>
          </a:r>
          <a:r>
            <a:rPr lang="en-ID" sz="2000" b="1" noProof="0" dirty="0"/>
            <a:t>, </a:t>
          </a:r>
          <a:r>
            <a:rPr lang="en-ID" sz="2000" b="1" noProof="0" dirty="0" err="1"/>
            <a:t>penghinaan</a:t>
          </a:r>
          <a:r>
            <a:rPr lang="en-ID" sz="2000" b="1" noProof="0" dirty="0"/>
            <a:t>, dan </a:t>
          </a:r>
          <a:r>
            <a:rPr lang="en-ID" sz="2000" b="1" noProof="0" dirty="0" err="1"/>
            <a:t>cemoohan</a:t>
          </a:r>
          <a:br>
            <a:rPr lang="en-ID" sz="2000" b="1" noProof="0" dirty="0"/>
          </a:br>
          <a:r>
            <a:rPr lang="en-ID" sz="2000" b="1" noProof="0" dirty="0"/>
            <a:t>(Mat. 27:27–31)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murah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Ia peduli kepada setiap orang yang menderita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panjang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sabar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bersukacita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karena</a:t>
          </a:r>
          <a:r>
            <a:rPr lang="en-ID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kebenaran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/>
            <a:t>Ia </a:t>
          </a:r>
          <a:r>
            <a:rPr lang="en-ID" sz="2000" b="1" noProof="0" dirty="0" err="1"/>
            <a:t>mengajarkan</a:t>
          </a:r>
          <a:r>
            <a:rPr lang="en-ID" sz="2000" b="1" noProof="0" dirty="0"/>
            <a:t> </a:t>
          </a:r>
          <a:r>
            <a:rPr lang="en-ID" sz="2000" b="1" noProof="0" dirty="0" err="1"/>
            <a:t>kebenaran</a:t>
          </a:r>
          <a:r>
            <a:rPr lang="en-ID" sz="2000" b="1" noProof="0" dirty="0"/>
            <a:t> </a:t>
          </a:r>
          <a:r>
            <a:rPr lang="en-ID" sz="2000" b="1" noProof="0" dirty="0" err="1"/>
            <a:t>dengan</a:t>
          </a:r>
          <a:r>
            <a:rPr lang="en-ID" sz="2000" b="1" noProof="0" dirty="0"/>
            <a:t> </a:t>
          </a:r>
          <a:r>
            <a:rPr lang="en-ID" sz="2000" b="1" noProof="0" dirty="0" err="1"/>
            <a:t>jelas</a:t>
          </a:r>
          <a:r>
            <a:rPr lang="en-ID" sz="2000" b="1" noProof="0" dirty="0"/>
            <a:t> dan </a:t>
          </a:r>
          <a:r>
            <a:rPr lang="en-ID" sz="2000" b="1" noProof="0" dirty="0" err="1"/>
            <a:t>penuh</a:t>
          </a:r>
          <a:r>
            <a:rPr lang="en-ID" sz="2000" b="1" noProof="0" dirty="0"/>
            <a:t> </a:t>
          </a:r>
          <a:r>
            <a:rPr lang="en-ID" sz="2000" b="1" noProof="0" dirty="0" err="1"/>
            <a:t>keyakinan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menutupi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1600" b="1" noProof="0" dirty="0"/>
            <a:t>Ia </a:t>
          </a:r>
          <a:r>
            <a:rPr lang="en-ID" sz="1600" b="1" noProof="0" dirty="0" err="1"/>
            <a:t>tidak</a:t>
          </a:r>
          <a:r>
            <a:rPr lang="en-ID" sz="1600" b="1" noProof="0" dirty="0"/>
            <a:t> </a:t>
          </a:r>
          <a:r>
            <a:rPr lang="en-ID" sz="1600" b="1" noProof="0" dirty="0" err="1"/>
            <a:t>menghakimi</a:t>
          </a:r>
          <a:r>
            <a:rPr lang="en-ID" sz="1600" b="1" noProof="0" dirty="0"/>
            <a:t> </a:t>
          </a:r>
          <a:r>
            <a:rPr lang="en-ID" sz="1600" b="1" noProof="0" dirty="0" err="1"/>
            <a:t>perempuan</a:t>
          </a:r>
          <a:r>
            <a:rPr lang="en-ID" sz="1600" b="1" noProof="0" dirty="0"/>
            <a:t> yang </a:t>
          </a:r>
          <a:r>
            <a:rPr lang="en-ID" sz="1600" b="1" noProof="0" dirty="0" err="1"/>
            <a:t>berdosa</a:t>
          </a:r>
          <a:r>
            <a:rPr lang="en-ID" sz="1600" b="1" noProof="0" dirty="0"/>
            <a:t> </a:t>
          </a:r>
          <a:r>
            <a:rPr lang="en-ID" sz="1600" b="1" noProof="0" dirty="0" err="1"/>
            <a:t>itu</a:t>
          </a:r>
          <a:r>
            <a:rPr lang="en-ID" sz="1600" b="1" noProof="0" dirty="0"/>
            <a:t> dan </a:t>
          </a:r>
          <a:r>
            <a:rPr lang="en-ID" sz="1600" b="1" noProof="0" dirty="0" err="1"/>
            <a:t>memberikan</a:t>
          </a:r>
          <a:r>
            <a:rPr lang="en-ID" sz="1600" b="1" noProof="0" dirty="0"/>
            <a:t> </a:t>
          </a:r>
          <a:r>
            <a:rPr lang="en-ID" sz="1600" b="1" noProof="0" dirty="0" err="1"/>
            <a:t>pengampunan</a:t>
          </a:r>
          <a:r>
            <a:rPr lang="en-ID" sz="1600" b="1" noProof="0" dirty="0"/>
            <a:t> </a:t>
          </a:r>
          <a:r>
            <a:rPr lang="en-ID" sz="1600" b="1" noProof="0" dirty="0" err="1"/>
            <a:t>kepadanya</a:t>
          </a:r>
          <a:br>
            <a:rPr lang="en-ID" sz="1600" b="1" noProof="0" dirty="0"/>
          </a:br>
          <a:r>
            <a:rPr lang="en-ID" sz="1600" b="1" noProof="0" dirty="0"/>
            <a:t>(Yoh. 8:10–11)</a:t>
          </a:r>
          <a:endParaRPr lang="en" sz="16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/>
            <a:t>Ia </a:t>
          </a:r>
          <a:r>
            <a:rPr lang="en-ID" sz="2000" b="1" noProof="0" dirty="0" err="1"/>
            <a:t>mempercayai</a:t>
          </a:r>
          <a:r>
            <a:rPr lang="en-ID" sz="2000" b="1" noProof="0" dirty="0"/>
            <a:t> </a:t>
          </a:r>
          <a:r>
            <a:rPr lang="en-ID" sz="2000" b="1" noProof="0" dirty="0" err="1"/>
            <a:t>ketulusan</a:t>
          </a:r>
          <a:r>
            <a:rPr lang="en-ID" sz="2000" b="1" noProof="0" dirty="0"/>
            <a:t> </a:t>
          </a:r>
          <a:r>
            <a:rPr lang="en-ID" sz="2000" b="1" noProof="0" dirty="0" err="1"/>
            <a:t>Zakheus</a:t>
          </a:r>
          <a:br>
            <a:rPr lang="en-ID" sz="2000" b="1" noProof="0" dirty="0"/>
          </a:br>
          <a:r>
            <a:rPr lang="en-ID" sz="2000" b="1" noProof="0" dirty="0"/>
            <a:t>(Luk. 19:8–9)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7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7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mengharapkan</a:t>
          </a:r>
          <a:r>
            <a:rPr lang="en-ID" sz="17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7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7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/>
            <a:t>Ia </a:t>
          </a:r>
          <a:r>
            <a:rPr lang="en-ID" sz="2000" b="1" noProof="0" dirty="0" err="1"/>
            <a:t>mempersiapkan</a:t>
          </a:r>
          <a:r>
            <a:rPr lang="en-ID" sz="2000" b="1" noProof="0" dirty="0"/>
            <a:t> 12 orang </a:t>
          </a:r>
          <a:r>
            <a:rPr lang="en-ID" sz="2000" b="1" noProof="0" dirty="0" err="1"/>
            <a:t>untuk</a:t>
          </a:r>
          <a:r>
            <a:rPr lang="en-ID" sz="2000" b="1" noProof="0" dirty="0"/>
            <a:t> </a:t>
          </a:r>
          <a:r>
            <a:rPr lang="en-ID" sz="2000" b="1" noProof="0" dirty="0" err="1"/>
            <a:t>menjalankan</a:t>
          </a:r>
          <a:r>
            <a:rPr lang="en-ID" sz="2000" b="1" noProof="0" dirty="0"/>
            <a:t> </a:t>
          </a:r>
          <a:r>
            <a:rPr lang="en-ID" sz="2000" b="1" noProof="0" dirty="0" err="1"/>
            <a:t>suatu</a:t>
          </a:r>
          <a:r>
            <a:rPr lang="en-ID" sz="2000" b="1" noProof="0" dirty="0"/>
            <a:t> </a:t>
          </a:r>
          <a:r>
            <a:rPr lang="en-ID" sz="2000" b="1" noProof="0" dirty="0" err="1"/>
            <a:t>misi</a:t>
          </a:r>
          <a:r>
            <a:rPr lang="en-ID" sz="2000" b="1" noProof="0" dirty="0"/>
            <a:t> yang “</a:t>
          </a:r>
          <a:r>
            <a:rPr lang="en-ID" sz="2000" b="1" noProof="0" dirty="0" err="1"/>
            <a:t>mustahil</a:t>
          </a:r>
          <a:r>
            <a:rPr lang="en-ID" sz="2000" b="1" noProof="0" dirty="0"/>
            <a:t>”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7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7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menanggung</a:t>
          </a:r>
          <a:r>
            <a:rPr lang="en-ID" sz="17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7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7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/>
            <a:t>Ia </a:t>
          </a:r>
          <a:r>
            <a:rPr lang="en-ID" sz="2000" b="1" noProof="0" dirty="0" err="1"/>
            <a:t>menanggung</a:t>
          </a:r>
          <a:r>
            <a:rPr lang="en-ID" sz="2000" b="1" noProof="0" dirty="0"/>
            <a:t> </a:t>
          </a:r>
          <a:r>
            <a:rPr lang="en-ID" sz="2000" b="1" noProof="0" dirty="0" err="1"/>
            <a:t>kelaparan</a:t>
          </a:r>
          <a:r>
            <a:rPr lang="en-ID" sz="2000" b="1" noProof="0" dirty="0"/>
            <a:t>, </a:t>
          </a:r>
          <a:r>
            <a:rPr lang="en-ID" sz="2000" b="1" noProof="0" dirty="0" err="1"/>
            <a:t>penolakan</a:t>
          </a:r>
          <a:r>
            <a:rPr lang="en-ID" sz="2000" b="1" noProof="0" dirty="0"/>
            <a:t>, </a:t>
          </a:r>
          <a:r>
            <a:rPr lang="en-ID" sz="2000" b="1" noProof="0" dirty="0" err="1"/>
            <a:t>penderitaan</a:t>
          </a:r>
          <a:r>
            <a:rPr lang="en-ID" sz="2000" b="1" noProof="0" dirty="0"/>
            <a:t>, dan </a:t>
          </a:r>
          <a:r>
            <a:rPr lang="en-ID" sz="2000" b="1" noProof="0" dirty="0" err="1"/>
            <a:t>penganiayaan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2000" b="1" noProof="0" dirty="0">
              <a:solidFill>
                <a:schemeClr val="tx1"/>
              </a:solidFill>
            </a:rPr>
            <a:t>Ia </a:t>
          </a:r>
          <a:r>
            <a:rPr lang="en-ID" sz="2000" b="1" noProof="0" dirty="0" err="1">
              <a:solidFill>
                <a:schemeClr val="tx1"/>
              </a:solidFill>
            </a:rPr>
            <a:t>tidak</a:t>
          </a:r>
          <a:r>
            <a:rPr lang="en-ID" sz="2000" b="1" noProof="0" dirty="0">
              <a:solidFill>
                <a:schemeClr val="tx1"/>
              </a:solidFill>
            </a:rPr>
            <a:t> </a:t>
          </a:r>
          <a:r>
            <a:rPr lang="en-ID" sz="2000" b="1" noProof="0" dirty="0" err="1">
              <a:solidFill>
                <a:schemeClr val="tx1"/>
              </a:solidFill>
            </a:rPr>
            <a:t>cemburu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mencari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kehormatan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dan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bergaul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orang-orang yang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rendah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800" b="1" noProof="0" dirty="0">
              <a:solidFill>
                <a:schemeClr val="tx1"/>
              </a:solidFill>
            </a:rPr>
            <a:t>Ia </a:t>
          </a:r>
          <a:r>
            <a:rPr lang="en-ID" sz="1800" b="1" noProof="0" dirty="0" err="1">
              <a:solidFill>
                <a:schemeClr val="tx1"/>
              </a:solidFill>
            </a:rPr>
            <a:t>tidak</a:t>
          </a:r>
          <a:r>
            <a:rPr lang="en-ID" sz="1800" b="1" noProof="0" dirty="0">
              <a:solidFill>
                <a:schemeClr val="tx1"/>
              </a:solidFill>
            </a:rPr>
            <a:t> </a:t>
          </a:r>
          <a:r>
            <a:rPr lang="en-ID" sz="1800" b="1" noProof="0" dirty="0" err="1">
              <a:solidFill>
                <a:schemeClr val="tx1"/>
              </a:solidFill>
            </a:rPr>
            <a:t>memegahkan</a:t>
          </a:r>
          <a:r>
            <a:rPr lang="en-ID" sz="1800" b="1" noProof="0" dirty="0">
              <a:solidFill>
                <a:schemeClr val="tx1"/>
              </a:solidFill>
            </a:rPr>
            <a:t> </a:t>
          </a:r>
          <a:r>
            <a:rPr lang="en-ID" sz="1800" b="1" noProof="0" dirty="0" err="1">
              <a:solidFill>
                <a:schemeClr val="tx1"/>
              </a:solidFill>
            </a:rPr>
            <a:t>diri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Meskipun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adalah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Raja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alam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semesta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Ia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membanggakan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-Nya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800" b="1" noProof="0" dirty="0">
              <a:solidFill>
                <a:schemeClr val="tx1"/>
              </a:solidFill>
            </a:rPr>
            <a:t>Ia </a:t>
          </a:r>
          <a:r>
            <a:rPr lang="en-ID" sz="1800" b="1" noProof="0" dirty="0" err="1">
              <a:solidFill>
                <a:schemeClr val="tx1"/>
              </a:solidFill>
            </a:rPr>
            <a:t>tidak</a:t>
          </a:r>
          <a:r>
            <a:rPr lang="en-ID" sz="1800" b="1" noProof="0" dirty="0">
              <a:solidFill>
                <a:schemeClr val="tx1"/>
              </a:solidFill>
            </a:rPr>
            <a:t> </a:t>
          </a:r>
          <a:r>
            <a:rPr lang="en-ID" sz="1800" b="1" noProof="0" dirty="0" err="1">
              <a:solidFill>
                <a:schemeClr val="tx1"/>
              </a:solidFill>
            </a:rPr>
            <a:t>sombong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bersedia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melakukan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pekerjaan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paling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rendah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sekalipun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800" b="1" noProof="0" dirty="0">
              <a:solidFill>
                <a:schemeClr val="tx1"/>
              </a:solidFill>
            </a:rPr>
            <a:t>Ia </a:t>
          </a:r>
          <a:r>
            <a:rPr lang="en-ID" sz="1800" b="1" noProof="0" dirty="0" err="1">
              <a:solidFill>
                <a:schemeClr val="tx1"/>
              </a:solidFill>
            </a:rPr>
            <a:t>tidak</a:t>
          </a:r>
          <a:r>
            <a:rPr lang="en-ID" sz="1800" b="1" noProof="0" dirty="0">
              <a:solidFill>
                <a:schemeClr val="tx1"/>
              </a:solidFill>
            </a:rPr>
            <a:t> </a:t>
          </a:r>
          <a:r>
            <a:rPr lang="en-ID" sz="1800" b="1" noProof="0" dirty="0" err="1">
              <a:solidFill>
                <a:schemeClr val="tx1"/>
              </a:solidFill>
            </a:rPr>
            <a:t>berlaku</a:t>
          </a:r>
          <a:r>
            <a:rPr lang="en-ID" sz="1800" b="1" noProof="0" dirty="0">
              <a:solidFill>
                <a:schemeClr val="tx1"/>
              </a:solidFill>
            </a:rPr>
            <a:t> </a:t>
          </a:r>
          <a:r>
            <a:rPr lang="en-ID" sz="1800" b="1" noProof="0" dirty="0" err="1">
              <a:solidFill>
                <a:schemeClr val="tx1"/>
              </a:solidFill>
            </a:rPr>
            <a:t>kasar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memperlakukan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setiap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sopan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dan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pantas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600" b="1" noProof="0" dirty="0">
              <a:solidFill>
                <a:schemeClr val="tx1"/>
              </a:solidFill>
            </a:rPr>
            <a:t>Ia </a:t>
          </a:r>
          <a:r>
            <a:rPr lang="en-ID" sz="1600" b="1" noProof="0" dirty="0" err="1">
              <a:solidFill>
                <a:schemeClr val="tx1"/>
              </a:solidFill>
            </a:rPr>
            <a:t>tidak</a:t>
          </a:r>
          <a:r>
            <a:rPr lang="en-ID" sz="1600" b="1" noProof="0" dirty="0">
              <a:solidFill>
                <a:schemeClr val="tx1"/>
              </a:solidFill>
            </a:rPr>
            <a:t> </a:t>
          </a:r>
          <a:r>
            <a:rPr lang="en-ID" sz="1600" b="1" noProof="0" dirty="0" err="1">
              <a:solidFill>
                <a:schemeClr val="tx1"/>
              </a:solidFill>
            </a:rPr>
            <a:t>mencari</a:t>
          </a:r>
          <a:r>
            <a:rPr lang="en-ID" sz="1600" b="1" noProof="0" dirty="0">
              <a:solidFill>
                <a:schemeClr val="tx1"/>
              </a:solidFill>
            </a:rPr>
            <a:t> </a:t>
          </a:r>
          <a:r>
            <a:rPr lang="en-ID" sz="1600" b="1" noProof="0" dirty="0" err="1">
              <a:solidFill>
                <a:schemeClr val="tx1"/>
              </a:solidFill>
            </a:rPr>
            <a:t>kepentingan</a:t>
          </a:r>
          <a:r>
            <a:rPr lang="en-ID" sz="1600" b="1" noProof="0" dirty="0">
              <a:solidFill>
                <a:schemeClr val="tx1"/>
              </a:solidFill>
            </a:rPr>
            <a:t>-Nya </a:t>
          </a:r>
          <a:r>
            <a:rPr lang="en-ID" sz="1600" b="1" noProof="0" dirty="0" err="1">
              <a:solidFill>
                <a:schemeClr val="tx1"/>
              </a:solidFill>
            </a:rPr>
            <a:t>sendiri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selalu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melakukan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kehendak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Bapa-Nya (Yoh. 6:38)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900" b="1" noProof="0" dirty="0">
              <a:solidFill>
                <a:schemeClr val="tx1"/>
              </a:solidFill>
            </a:rPr>
            <a:t>Ia </a:t>
          </a:r>
          <a:r>
            <a:rPr lang="en-ID" sz="1900" b="1" noProof="0" dirty="0" err="1">
              <a:solidFill>
                <a:schemeClr val="tx1"/>
              </a:solidFill>
            </a:rPr>
            <a:t>tidak</a:t>
          </a:r>
          <a:r>
            <a:rPr lang="en-ID" sz="1900" b="1" noProof="0" dirty="0">
              <a:solidFill>
                <a:schemeClr val="tx1"/>
              </a:solidFill>
            </a:rPr>
            <a:t> </a:t>
          </a:r>
          <a:r>
            <a:rPr lang="en-ID" sz="1900" b="1" noProof="0" dirty="0" err="1">
              <a:solidFill>
                <a:schemeClr val="tx1"/>
              </a:solidFill>
            </a:rPr>
            <a:t>mudah</a:t>
          </a:r>
          <a:r>
            <a:rPr lang="en-ID" sz="1900" b="1" noProof="0" dirty="0">
              <a:solidFill>
                <a:schemeClr val="tx1"/>
              </a:solidFill>
            </a:rPr>
            <a:t> </a:t>
          </a:r>
          <a:r>
            <a:rPr lang="en-ID" sz="1900" b="1" noProof="0" dirty="0" err="1">
              <a:solidFill>
                <a:schemeClr val="tx1"/>
              </a:solidFill>
            </a:rPr>
            <a:t>tersinggung</a:t>
          </a:r>
          <a:endParaRPr lang="en" sz="19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Bahkan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ketika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mereka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menampar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-Nya, Ia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tetap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menjawab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sopan</a:t>
          </a:r>
          <a:b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(Yoh. 18:22–23)</a:t>
          </a:r>
          <a:endParaRPr lang="en" sz="19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900" b="1" noProof="0" dirty="0">
              <a:solidFill>
                <a:schemeClr val="tx1"/>
              </a:solidFill>
            </a:rPr>
            <a:t>Ia </a:t>
          </a:r>
          <a:r>
            <a:rPr lang="en-ID" sz="1900" b="1" noProof="0" dirty="0" err="1">
              <a:solidFill>
                <a:schemeClr val="tx1"/>
              </a:solidFill>
            </a:rPr>
            <a:t>tidak</a:t>
          </a:r>
          <a:r>
            <a:rPr lang="en-ID" sz="1900" b="1" noProof="0" dirty="0">
              <a:solidFill>
                <a:schemeClr val="tx1"/>
              </a:solidFill>
            </a:rPr>
            <a:t> </a:t>
          </a:r>
          <a:r>
            <a:rPr lang="en-ID" sz="1900" b="1" noProof="0" dirty="0" err="1">
              <a:solidFill>
                <a:schemeClr val="tx1"/>
              </a:solidFill>
            </a:rPr>
            <a:t>menyimpan</a:t>
          </a:r>
          <a:r>
            <a:rPr lang="en-ID" sz="1900" b="1" noProof="0" dirty="0">
              <a:solidFill>
                <a:schemeClr val="tx1"/>
              </a:solidFill>
            </a:rPr>
            <a:t> </a:t>
          </a:r>
          <a:r>
            <a:rPr lang="en-ID" sz="1900" b="1" noProof="0" dirty="0" err="1">
              <a:solidFill>
                <a:schemeClr val="tx1"/>
              </a:solidFill>
            </a:rPr>
            <a:t>kesalahan</a:t>
          </a:r>
          <a:endParaRPr lang="en" sz="19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memohonkan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pengampunan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bagi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mereka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menyalibkan</a:t>
          </a:r>
          <a:r>
            <a:rPr lang="en-ID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-Nya (Luk. 23:34)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ID" sz="1500" b="1" noProof="0" dirty="0">
              <a:solidFill>
                <a:schemeClr val="tx1"/>
              </a:solidFill>
            </a:rPr>
            <a:t>Ia </a:t>
          </a:r>
          <a:r>
            <a:rPr lang="en-ID" sz="1500" b="1" noProof="0" dirty="0" err="1">
              <a:solidFill>
                <a:schemeClr val="tx1"/>
              </a:solidFill>
            </a:rPr>
            <a:t>tidak</a:t>
          </a:r>
          <a:r>
            <a:rPr lang="en-ID" sz="1500" b="1" noProof="0" dirty="0">
              <a:solidFill>
                <a:schemeClr val="tx1"/>
              </a:solidFill>
            </a:rPr>
            <a:t> </a:t>
          </a:r>
          <a:r>
            <a:rPr lang="en-ID" sz="1500" b="1" noProof="0" dirty="0" err="1">
              <a:solidFill>
                <a:schemeClr val="tx1"/>
              </a:solidFill>
            </a:rPr>
            <a:t>bersukacita</a:t>
          </a:r>
          <a:r>
            <a:rPr lang="en-ID" sz="1500" b="1" noProof="0" dirty="0">
              <a:solidFill>
                <a:schemeClr val="tx1"/>
              </a:solidFill>
            </a:rPr>
            <a:t> </a:t>
          </a:r>
          <a:r>
            <a:rPr lang="en-ID" sz="1500" b="1" noProof="0" dirty="0" err="1">
              <a:solidFill>
                <a:schemeClr val="tx1"/>
              </a:solidFill>
            </a:rPr>
            <a:t>karena</a:t>
          </a:r>
          <a:r>
            <a:rPr lang="en-ID" sz="1500" b="1" noProof="0" dirty="0">
              <a:solidFill>
                <a:schemeClr val="tx1"/>
              </a:solidFill>
            </a:rPr>
            <a:t> </a:t>
          </a:r>
          <a:r>
            <a:rPr lang="en-ID" sz="1500" b="1" noProof="0" dirty="0" err="1">
              <a:solidFill>
                <a:schemeClr val="tx1"/>
              </a:solidFill>
            </a:rPr>
            <a:t>ketidakadilan</a:t>
          </a:r>
          <a:endParaRPr lang="en" sz="15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berbicara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tegas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kepada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orang-orang Farisi yang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adil</a:t>
          </a:r>
          <a:r>
            <a:rPr lang="en-ID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(Mat. 23:27–28)</a:t>
          </a:r>
          <a:endParaRPr lang="en" sz="19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GAMBARAN TENTANG KASIH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Keunggulan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Jalan yang paling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utama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Karakteristik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</a:t>
          </a:r>
          <a:r>
            <a:rPr lang="en-ID" sz="19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dilakukan</a:t>
          </a:r>
          <a:r>
            <a:rPr lang="en-ID" sz="19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19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TIDAK dilakukan kasih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Gambaran </a:t>
          </a:r>
          <a:r>
            <a:rPr lang="en-ID" sz="19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tentang</a:t>
          </a:r>
          <a:r>
            <a:rPr lang="en-ID" sz="19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Yesus</a:t>
          </a:r>
          <a:endParaRPr lang="en" sz="19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Ketekunan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Kebajikan yang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terbesar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sabar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panjang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sabar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bertahan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bersabar</a:t>
          </a:r>
          <a:endParaRPr lang="en" sz="18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noProof="0" dirty="0"/>
            <a:t>Menunjukkan kesabaran dan menoleransi kesalahan orang lain</a:t>
          </a:r>
          <a:endParaRPr lang="en" sz="17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murah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bertindak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dengan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penuh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kebajikan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 err="1"/>
            <a:t>Bersikap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penuh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belas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kasihan</a:t>
          </a:r>
          <a:r>
            <a:rPr lang="en-ID" sz="1800" b="1" kern="1200" noProof="0" dirty="0"/>
            <a:t> dan </a:t>
          </a:r>
          <a:r>
            <a:rPr lang="en-ID" sz="1800" b="1" kern="1200" noProof="0" dirty="0" err="1"/>
            <a:t>penuh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perhatian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itu bersukacita karena kebenaran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menyatakan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simpati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mengucapkan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selamat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 err="1"/>
            <a:t>Bersukacita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bersama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mereka</a:t>
          </a:r>
          <a:r>
            <a:rPr lang="en-ID" sz="1800" b="1" kern="1200" noProof="0" dirty="0"/>
            <a:t> yang </a:t>
          </a:r>
          <a:r>
            <a:rPr lang="en-ID" sz="1800" b="1" kern="1200" noProof="0" dirty="0" err="1"/>
            <a:t>mendukung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kebenaran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itu menutupi segala sesuatu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menutupi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dengan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diam</a:t>
          </a:r>
          <a:r>
            <a:rPr lang="en-ID" sz="1800" b="1" kern="1200" noProof="0" dirty="0"/>
            <a:t> (</a:t>
          </a:r>
          <a:r>
            <a:rPr lang="en-ID" sz="1800" b="1" kern="1200" noProof="0" dirty="0" err="1"/>
            <a:t>menanggung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dengan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sabar</a:t>
          </a:r>
          <a:r>
            <a:rPr lang="en-ID" sz="1800" b="1" kern="1200" noProof="0" dirty="0"/>
            <a:t>)</a:t>
          </a:r>
          <a:endParaRPr lang="en" sz="1800" b="1" kern="1200" noProof="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b="1" kern="1200" noProof="0" dirty="0" err="1"/>
            <a:t>Menyembunyikan</a:t>
          </a:r>
          <a:r>
            <a:rPr lang="en-ID" sz="1500" b="1" kern="1200" noProof="0" dirty="0"/>
            <a:t> dan </a:t>
          </a:r>
          <a:r>
            <a:rPr lang="en-ID" sz="1500" b="1" kern="1200" noProof="0" dirty="0" err="1"/>
            <a:t>tidak</a:t>
          </a:r>
          <a:r>
            <a:rPr lang="en-ID" sz="1500" b="1" kern="1200" noProof="0" dirty="0"/>
            <a:t> </a:t>
          </a:r>
          <a:r>
            <a:rPr lang="en-ID" sz="1500" b="1" kern="1200" noProof="0" dirty="0" err="1"/>
            <a:t>membicarakan</a:t>
          </a:r>
          <a:r>
            <a:rPr lang="en-ID" sz="1500" b="1" kern="1200" noProof="0" dirty="0"/>
            <a:t> </a:t>
          </a:r>
          <a:r>
            <a:rPr lang="en-ID" sz="1500" b="1" kern="1200" noProof="0" dirty="0" err="1"/>
            <a:t>kesalahan</a:t>
          </a:r>
          <a:r>
            <a:rPr lang="en-ID" sz="1500" b="1" kern="1200" noProof="0" dirty="0"/>
            <a:t> orang lain, </a:t>
          </a:r>
          <a:r>
            <a:rPr lang="en-ID" sz="1500" b="1" kern="1200" noProof="0" dirty="0" err="1"/>
            <a:t>tanpa</a:t>
          </a:r>
          <a:r>
            <a:rPr lang="en-ID" sz="1500" b="1" kern="1200" noProof="0" dirty="0"/>
            <a:t> </a:t>
          </a:r>
          <a:r>
            <a:rPr lang="en-ID" sz="1500" b="1" kern="1200" noProof="0" dirty="0" err="1"/>
            <a:t>mengungkapkannya</a:t>
          </a:r>
          <a:endParaRPr lang="en" sz="15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700" b="1" kern="1200" noProof="0" dirty="0"/>
            <a:t>: </a:t>
          </a:r>
          <a:r>
            <a:rPr lang="en-ID" sz="1700" b="1" kern="1200" noProof="0" dirty="0" err="1"/>
            <a:t>memiliki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iman</a:t>
          </a:r>
          <a:r>
            <a:rPr lang="en-ID" sz="1700" b="1" kern="1200" noProof="0" dirty="0"/>
            <a:t>, </a:t>
          </a:r>
          <a:r>
            <a:rPr lang="en-ID" sz="1700" b="1" kern="1200" noProof="0" dirty="0" err="1"/>
            <a:t>memberikan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kepercayaan</a:t>
          </a:r>
          <a:r>
            <a:rPr lang="en-ID" sz="1700" b="1" kern="1200" noProof="0" dirty="0"/>
            <a:t>, </a:t>
          </a:r>
          <a:r>
            <a:rPr lang="en-ID" sz="1700" b="1" kern="1200" noProof="0" dirty="0" err="1"/>
            <a:t>mempercayai</a:t>
          </a:r>
          <a:endParaRPr lang="en" sz="17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noProof="0" dirty="0"/>
            <a:t>Tidak </a:t>
          </a:r>
          <a:r>
            <a:rPr lang="en-ID" sz="1300" b="1" kern="1200" noProof="0" dirty="0" err="1"/>
            <a:t>menghakimi</a:t>
          </a:r>
          <a:r>
            <a:rPr lang="en-ID" sz="1300" b="1" kern="1200" noProof="0" dirty="0"/>
            <a:t>, </a:t>
          </a:r>
          <a:r>
            <a:rPr lang="en-ID" sz="1300" b="1" kern="1200" noProof="0" dirty="0" err="1"/>
            <a:t>tetapi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memberikan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kesempatan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untuk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berpikir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positif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atau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memberikan</a:t>
          </a:r>
          <a:r>
            <a:rPr lang="en-ID" sz="1300" b="1" kern="1200" noProof="0" dirty="0"/>
            <a:t> </a:t>
          </a:r>
          <a:r>
            <a:rPr lang="en-ID" sz="1300" b="1" kern="1200" noProof="0" dirty="0" err="1"/>
            <a:t>keraguan</a:t>
          </a:r>
          <a:r>
            <a:rPr lang="en-ID" sz="1300" b="1" kern="1200" noProof="0" dirty="0"/>
            <a:t> yang </a:t>
          </a:r>
          <a:r>
            <a:rPr lang="en-ID" sz="1300" b="1" kern="1200" noProof="0" dirty="0" err="1"/>
            <a:t>menguntungkan</a:t>
          </a:r>
          <a:endParaRPr lang="en" sz="13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mengharapkan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-ID" sz="1800" b="1" kern="1200" noProof="0" dirty="0" err="1"/>
            <a:t>menunggu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atau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mempercayai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 err="1"/>
            <a:t>Selalu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mengharapkan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sesuatu</a:t>
          </a:r>
          <a:r>
            <a:rPr lang="en-ID" sz="1800" b="1" kern="1200" noProof="0" dirty="0"/>
            <a:t> yang </a:t>
          </a:r>
          <a:r>
            <a:rPr lang="en-ID" sz="1800" b="1" kern="1200" noProof="0" dirty="0" err="1"/>
            <a:t>baik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terjadi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itu menanggung segala sesuatu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nb-NO" sz="1800" b="1" kern="1200" noProof="0" dirty="0"/>
            <a:t>melawan, bertahan, memiliki keteguhan hati, bertekun</a:t>
          </a: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 err="1"/>
            <a:t>Menanggung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kesulitan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pencobaan</a:t>
          </a:r>
          <a:r>
            <a:rPr lang="en-ID" sz="1800" b="1" kern="1200" noProof="0" dirty="0"/>
            <a:t>, dan </a:t>
          </a:r>
          <a:r>
            <a:rPr lang="en-ID" sz="1800" b="1" kern="1200" noProof="0" dirty="0" err="1"/>
            <a:t>penganiayaan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cemburu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memiliki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perasaan</a:t>
          </a:r>
          <a:r>
            <a:rPr lang="en-ID" sz="1800" b="1" kern="1200" noProof="0" dirty="0"/>
            <a:t> yang </a:t>
          </a:r>
          <a:r>
            <a:rPr lang="en-ID" sz="1800" b="1" kern="1200" noProof="0" dirty="0" err="1"/>
            <a:t>membara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noProof="0" dirty="0"/>
            <a:t>Kasih </a:t>
          </a:r>
          <a:r>
            <a:rPr lang="en-ID" sz="1600" b="1" kern="1200" noProof="0" dirty="0" err="1"/>
            <a:t>tidak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cemburu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terhadap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mereka</a:t>
          </a:r>
          <a:r>
            <a:rPr lang="en-ID" sz="1600" b="1" kern="1200" noProof="0" dirty="0"/>
            <a:t> yang </a:t>
          </a:r>
          <a:r>
            <a:rPr lang="en-ID" sz="1600" b="1" kern="1200" noProof="0" dirty="0" err="1"/>
            <a:t>memiliki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karunia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atau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kebajikan</a:t>
          </a:r>
          <a:r>
            <a:rPr lang="en-ID" sz="1600" b="1" kern="1200" noProof="0" dirty="0"/>
            <a:t> yang </a:t>
          </a:r>
          <a:r>
            <a:rPr lang="en-ID" sz="1600" b="1" kern="1200" noProof="0" dirty="0" err="1"/>
            <a:t>berbeda</a:t>
          </a:r>
          <a:endParaRPr lang="en" sz="16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memegahkan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menyombongkan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diri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membual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/>
            <a:t>Kasih </a:t>
          </a:r>
          <a:r>
            <a:rPr lang="en-ID" sz="1800" b="1" kern="1200" noProof="0" dirty="0" err="1"/>
            <a:t>tidak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ingin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dipuji</a:t>
          </a:r>
          <a:r>
            <a:rPr lang="en-ID" sz="1800" b="1" kern="1200" noProof="0" dirty="0"/>
            <a:t> oleh orang lain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sombong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menggembungkan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menjadi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sombong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1" kern="1200" noProof="0" dirty="0"/>
            <a:t>Kasih </a:t>
          </a:r>
          <a:r>
            <a:rPr lang="en-ID" sz="1700" b="1" kern="1200" noProof="0" dirty="0" err="1"/>
            <a:t>tidak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memiliki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pandangan</a:t>
          </a:r>
          <a:r>
            <a:rPr lang="en-ID" sz="1700" b="1" kern="1200" noProof="0" dirty="0"/>
            <a:t> yang </a:t>
          </a:r>
          <a:r>
            <a:rPr lang="en-ID" sz="1700" b="1" kern="1200" noProof="0" dirty="0" err="1"/>
            <a:t>berlebihan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tentang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dirinya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sendiri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berlaku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kasar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bertindak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tidak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pantas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1" kern="1200" noProof="0" dirty="0"/>
            <a:t>Kasih </a:t>
          </a:r>
          <a:r>
            <a:rPr lang="en-ID" sz="1700" b="1" kern="1200" noProof="0" dirty="0" err="1"/>
            <a:t>tidak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bertindak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bertentangan</a:t>
          </a:r>
          <a:r>
            <a:rPr lang="en-ID" sz="1700" b="1" kern="1200" noProof="0" dirty="0"/>
            <a:t> </a:t>
          </a:r>
          <a:r>
            <a:rPr lang="en-ID" sz="1700" b="1" kern="1200" noProof="0" dirty="0" err="1"/>
            <a:t>dengan</a:t>
          </a:r>
          <a:r>
            <a:rPr lang="en-ID" sz="1700" b="1" kern="1200" noProof="0" dirty="0"/>
            <a:t> norma </a:t>
          </a:r>
          <a:r>
            <a:rPr lang="en-ID" sz="1700" b="1" kern="1200" noProof="0" dirty="0" err="1"/>
            <a:t>sosial</a:t>
          </a:r>
          <a:r>
            <a:rPr lang="en-ID" sz="1700" b="1" kern="1200" noProof="0" dirty="0"/>
            <a:t> dan moral</a:t>
          </a:r>
          <a:endParaRPr lang="en" sz="17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5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5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mencari</a:t>
          </a:r>
          <a:r>
            <a:rPr lang="en-ID" sz="15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keuntungan</a:t>
          </a:r>
          <a:r>
            <a:rPr lang="en-ID" sz="15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</a:t>
          </a:r>
          <a:r>
            <a:rPr lang="en-ID" sz="15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5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sendiri</a:t>
          </a:r>
          <a:endParaRPr lang="en" sz="15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mencari</a:t>
          </a: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/>
            <a:t>Kasih </a:t>
          </a:r>
          <a:r>
            <a:rPr lang="en-ID" sz="1800" b="1" kern="1200" noProof="0" dirty="0" err="1"/>
            <a:t>rela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melepaskan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hak-haknya</a:t>
          </a:r>
          <a:r>
            <a:rPr lang="en-ID" sz="1800" b="1" kern="1200" noProof="0" dirty="0"/>
            <a:t> demi </a:t>
          </a:r>
          <a:r>
            <a:rPr lang="en-ID" sz="1800" b="1" kern="1200" noProof="0" dirty="0" err="1"/>
            <a:t>kebaikan</a:t>
          </a:r>
          <a:r>
            <a:rPr lang="en-ID" sz="1800" b="1" kern="1200" noProof="0" dirty="0"/>
            <a:t> orang lain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mudah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tersinggung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600" b="1" kern="1200" noProof="0" dirty="0"/>
            <a:t>: </a:t>
          </a:r>
          <a:r>
            <a:rPr lang="en-ID" sz="1600" b="1" kern="1200" noProof="0" dirty="0" err="1"/>
            <a:t>mempertajam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sesuatu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untuk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mengganggu</a:t>
          </a:r>
          <a:r>
            <a:rPr lang="en-ID" sz="1600" b="1" kern="1200" noProof="0" dirty="0"/>
            <a:t>, </a:t>
          </a:r>
          <a:r>
            <a:rPr lang="en-ID" sz="1600" b="1" kern="1200" noProof="0" dirty="0" err="1"/>
            <a:t>memprovokasi</a:t>
          </a:r>
          <a:r>
            <a:rPr lang="en-ID" sz="1600" b="1" kern="1200" noProof="0" dirty="0"/>
            <a:t>, </a:t>
          </a:r>
          <a:r>
            <a:rPr lang="en-ID" sz="1600" b="1" kern="1200" noProof="0" dirty="0" err="1"/>
            <a:t>atau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membuat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marah</a:t>
          </a:r>
          <a:endParaRPr lang="en" sz="16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/>
            <a:t>Kasih </a:t>
          </a:r>
          <a:r>
            <a:rPr lang="en-ID" sz="1800" b="1" kern="1200" noProof="0" dirty="0" err="1"/>
            <a:t>tidak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mudah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marah</a:t>
          </a:r>
          <a:r>
            <a:rPr lang="en-ID" sz="1800" b="1" kern="1200" noProof="0" dirty="0"/>
            <a:t> dan </a:t>
          </a:r>
          <a:r>
            <a:rPr lang="en-ID" sz="1800" b="1" kern="1200" noProof="0" dirty="0" err="1"/>
            <a:t>tidak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terlalu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sensitif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menyimpan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kesalahan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membuat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inventaris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noProof="0" dirty="0"/>
            <a:t>Kasih </a:t>
          </a:r>
          <a:r>
            <a:rPr lang="en-ID" sz="1600" b="1" kern="1200" noProof="0" dirty="0" err="1"/>
            <a:t>mengampuni</a:t>
          </a:r>
          <a:r>
            <a:rPr lang="en-ID" sz="1600" b="1" kern="1200" noProof="0" dirty="0"/>
            <a:t> dan </a:t>
          </a:r>
          <a:r>
            <a:rPr lang="en-ID" sz="1600" b="1" kern="1200" noProof="0" dirty="0" err="1"/>
            <a:t>tidak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memperhitungkan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pelanggaran</a:t>
          </a:r>
          <a:r>
            <a:rPr lang="en-ID" sz="1600" b="1" kern="1200" noProof="0" dirty="0"/>
            <a:t> yang </a:t>
          </a:r>
          <a:r>
            <a:rPr lang="en-ID" sz="1600" b="1" kern="1200" noProof="0" dirty="0" err="1"/>
            <a:t>diterimanya</a:t>
          </a:r>
          <a:endParaRPr lang="en" sz="16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 </a:t>
          </a:r>
          <a:r>
            <a:rPr lang="en-ID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bersukacita</a:t>
          </a:r>
          <a:r>
            <a:rPr lang="en-ID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karena</a:t>
          </a:r>
          <a:r>
            <a:rPr lang="en-ID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ketidakadilan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en-ID" sz="1800" b="1" kern="1200" noProof="0" dirty="0" err="1"/>
            <a:t>bersukacita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merasa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bahagia</a:t>
          </a:r>
          <a:r>
            <a:rPr lang="en-ID" sz="1800" b="1" kern="1200" noProof="0" dirty="0"/>
            <a:t>, </a:t>
          </a:r>
          <a:r>
            <a:rPr lang="en-ID" sz="1800" b="1" kern="1200" noProof="0" dirty="0" err="1"/>
            <a:t>atau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merasa</a:t>
          </a:r>
          <a:r>
            <a:rPr lang="en-ID" sz="1800" b="1" kern="1200" noProof="0" dirty="0"/>
            <a:t> </a:t>
          </a:r>
          <a:r>
            <a:rPr lang="en-ID" sz="1800" b="1" kern="1200" noProof="0" dirty="0" err="1"/>
            <a:t>senang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noProof="0" dirty="0"/>
            <a:t>Kasih </a:t>
          </a:r>
          <a:r>
            <a:rPr lang="en-ID" sz="1600" b="1" kern="1200" noProof="0" dirty="0" err="1"/>
            <a:t>tidak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bersukacita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atas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kesalahan</a:t>
          </a:r>
          <a:r>
            <a:rPr lang="en-ID" sz="1600" b="1" kern="1200" noProof="0" dirty="0"/>
            <a:t> orang lain, </a:t>
          </a:r>
          <a:r>
            <a:rPr lang="en-ID" sz="1600" b="1" kern="1200" noProof="0" dirty="0" err="1"/>
            <a:t>tetapi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berusaha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memperbaikinya</a:t>
          </a:r>
          <a:endParaRPr lang="en" sz="16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/>
            <a:t>Ia </a:t>
          </a:r>
          <a:r>
            <a:rPr lang="en-ID" sz="2000" b="1" kern="1200" noProof="0" dirty="0" err="1"/>
            <a:t>menanggung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pukulan</a:t>
          </a:r>
          <a:r>
            <a:rPr lang="en-ID" sz="2000" b="1" kern="1200" noProof="0" dirty="0"/>
            <a:t>, </a:t>
          </a:r>
          <a:r>
            <a:rPr lang="en-ID" sz="2000" b="1" kern="1200" noProof="0" dirty="0" err="1"/>
            <a:t>penghinaan</a:t>
          </a:r>
          <a:r>
            <a:rPr lang="en-ID" sz="2000" b="1" kern="1200" noProof="0" dirty="0"/>
            <a:t>, dan </a:t>
          </a:r>
          <a:r>
            <a:rPr lang="en-ID" sz="2000" b="1" kern="1200" noProof="0" dirty="0" err="1"/>
            <a:t>cemoohan</a:t>
          </a:r>
          <a:br>
            <a:rPr lang="en-ID" sz="2000" b="1" kern="1200" noProof="0" dirty="0"/>
          </a:br>
          <a:r>
            <a:rPr lang="en-ID" sz="2000" b="1" kern="1200" noProof="0" dirty="0"/>
            <a:t>(Mat. 27:27–31)</a:t>
          </a:r>
          <a:endParaRPr lang="en" sz="2000" b="1" kern="1200" noProof="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panjang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sabar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Ia peduli kepada setiap orang yang menderita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murah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/>
            <a:t>Ia </a:t>
          </a:r>
          <a:r>
            <a:rPr lang="en-ID" sz="2000" b="1" kern="1200" noProof="0" dirty="0" err="1"/>
            <a:t>mengajarkan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kebenaran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dengan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jelas</a:t>
          </a:r>
          <a:r>
            <a:rPr lang="en-ID" sz="2000" b="1" kern="1200" noProof="0" dirty="0"/>
            <a:t> dan </a:t>
          </a:r>
          <a:r>
            <a:rPr lang="en-ID" sz="2000" b="1" kern="1200" noProof="0" dirty="0" err="1"/>
            <a:t>penuh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keyakinan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bersukacita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karena</a:t>
          </a:r>
          <a:r>
            <a:rPr lang="en-ID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kebenaran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1600" b="1" kern="1200" noProof="0" dirty="0"/>
            <a:t>Ia </a:t>
          </a:r>
          <a:r>
            <a:rPr lang="en-ID" sz="1600" b="1" kern="1200" noProof="0" dirty="0" err="1"/>
            <a:t>tidak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menghakimi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perempuan</a:t>
          </a:r>
          <a:r>
            <a:rPr lang="en-ID" sz="1600" b="1" kern="1200" noProof="0" dirty="0"/>
            <a:t> yang </a:t>
          </a:r>
          <a:r>
            <a:rPr lang="en-ID" sz="1600" b="1" kern="1200" noProof="0" dirty="0" err="1"/>
            <a:t>berdosa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itu</a:t>
          </a:r>
          <a:r>
            <a:rPr lang="en-ID" sz="1600" b="1" kern="1200" noProof="0" dirty="0"/>
            <a:t> dan </a:t>
          </a:r>
          <a:r>
            <a:rPr lang="en-ID" sz="1600" b="1" kern="1200" noProof="0" dirty="0" err="1"/>
            <a:t>memberikan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pengampunan</a:t>
          </a:r>
          <a:r>
            <a:rPr lang="en-ID" sz="1600" b="1" kern="1200" noProof="0" dirty="0"/>
            <a:t> </a:t>
          </a:r>
          <a:r>
            <a:rPr lang="en-ID" sz="1600" b="1" kern="1200" noProof="0" dirty="0" err="1"/>
            <a:t>kepadanya</a:t>
          </a:r>
          <a:br>
            <a:rPr lang="en-ID" sz="1600" b="1" kern="1200" noProof="0" dirty="0"/>
          </a:br>
          <a:r>
            <a:rPr lang="en-ID" sz="1600" b="1" kern="1200" noProof="0" dirty="0"/>
            <a:t>(Yoh. 8:10–11)</a:t>
          </a:r>
          <a:endParaRPr lang="en" sz="16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menutupi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/>
            <a:t>Ia </a:t>
          </a:r>
          <a:r>
            <a:rPr lang="en-ID" sz="2000" b="1" kern="1200" noProof="0" dirty="0" err="1"/>
            <a:t>mempercayai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ketulusan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Zakheus</a:t>
          </a:r>
          <a:br>
            <a:rPr lang="en-ID" sz="2000" b="1" kern="1200" noProof="0" dirty="0"/>
          </a:br>
          <a:r>
            <a:rPr lang="en-ID" sz="2000" b="1" kern="1200" noProof="0" dirty="0"/>
            <a:t>(Luk. 19:8–9)</a:t>
          </a: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/>
            <a:t>Ia </a:t>
          </a:r>
          <a:r>
            <a:rPr lang="en-ID" sz="2000" b="1" kern="1200" noProof="0" dirty="0" err="1"/>
            <a:t>mempersiapkan</a:t>
          </a:r>
          <a:r>
            <a:rPr lang="en-ID" sz="2000" b="1" kern="1200" noProof="0" dirty="0"/>
            <a:t> 12 orang </a:t>
          </a:r>
          <a:r>
            <a:rPr lang="en-ID" sz="2000" b="1" kern="1200" noProof="0" dirty="0" err="1"/>
            <a:t>untuk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menjalankan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suatu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misi</a:t>
          </a:r>
          <a:r>
            <a:rPr lang="en-ID" sz="2000" b="1" kern="1200" noProof="0" dirty="0"/>
            <a:t> yang “</a:t>
          </a:r>
          <a:r>
            <a:rPr lang="en-ID" sz="2000" b="1" kern="1200" noProof="0" dirty="0" err="1"/>
            <a:t>mustahil</a:t>
          </a:r>
          <a:r>
            <a:rPr lang="en-ID" sz="2000" b="1" kern="1200" noProof="0" dirty="0"/>
            <a:t>”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7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mengharapkan</a:t>
          </a:r>
          <a:r>
            <a:rPr lang="en-ID" sz="17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7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7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/>
            <a:t>Ia </a:t>
          </a:r>
          <a:r>
            <a:rPr lang="en-ID" sz="2000" b="1" kern="1200" noProof="0" dirty="0" err="1"/>
            <a:t>menanggung</a:t>
          </a:r>
          <a:r>
            <a:rPr lang="en-ID" sz="2000" b="1" kern="1200" noProof="0" dirty="0"/>
            <a:t> </a:t>
          </a:r>
          <a:r>
            <a:rPr lang="en-ID" sz="2000" b="1" kern="1200" noProof="0" dirty="0" err="1"/>
            <a:t>kelaparan</a:t>
          </a:r>
          <a:r>
            <a:rPr lang="en-ID" sz="2000" b="1" kern="1200" noProof="0" dirty="0"/>
            <a:t>, </a:t>
          </a:r>
          <a:r>
            <a:rPr lang="en-ID" sz="2000" b="1" kern="1200" noProof="0" dirty="0" err="1"/>
            <a:t>penolakan</a:t>
          </a:r>
          <a:r>
            <a:rPr lang="en-ID" sz="2000" b="1" kern="1200" noProof="0" dirty="0"/>
            <a:t>, </a:t>
          </a:r>
          <a:r>
            <a:rPr lang="en-ID" sz="2000" b="1" kern="1200" noProof="0" dirty="0" err="1"/>
            <a:t>penderitaan</a:t>
          </a:r>
          <a:r>
            <a:rPr lang="en-ID" sz="2000" b="1" kern="1200" noProof="0" dirty="0"/>
            <a:t>, dan </a:t>
          </a:r>
          <a:r>
            <a:rPr lang="en-ID" sz="2000" b="1" kern="1200" noProof="0" dirty="0" err="1"/>
            <a:t>penganiayaan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7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menanggung</a:t>
          </a:r>
          <a:r>
            <a:rPr lang="en-ID" sz="17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7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endParaRPr lang="en" sz="17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mencari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kehormatan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dan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bergaul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orang-orang yang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rendah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noProof="0" dirty="0">
              <a:solidFill>
                <a:schemeClr val="tx1"/>
              </a:solidFill>
            </a:rPr>
            <a:t>Ia </a:t>
          </a:r>
          <a:r>
            <a:rPr lang="en-ID" sz="2000" b="1" kern="1200" noProof="0" dirty="0" err="1">
              <a:solidFill>
                <a:schemeClr val="tx1"/>
              </a:solidFill>
            </a:rPr>
            <a:t>tidak</a:t>
          </a:r>
          <a:r>
            <a:rPr lang="en-ID" sz="2000" b="1" kern="1200" noProof="0" dirty="0">
              <a:solidFill>
                <a:schemeClr val="tx1"/>
              </a:solidFill>
            </a:rPr>
            <a:t> </a:t>
          </a:r>
          <a:r>
            <a:rPr lang="en-ID" sz="2000" b="1" kern="1200" noProof="0" dirty="0" err="1">
              <a:solidFill>
                <a:schemeClr val="tx1"/>
              </a:solidFill>
            </a:rPr>
            <a:t>cemburu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Meskipun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adalah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Raja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alam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semesta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Ia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membanggakan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-Nya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>
              <a:solidFill>
                <a:schemeClr val="tx1"/>
              </a:solidFill>
            </a:rPr>
            <a:t>Ia </a:t>
          </a:r>
          <a:r>
            <a:rPr lang="en-ID" sz="1800" b="1" kern="1200" noProof="0" dirty="0" err="1">
              <a:solidFill>
                <a:schemeClr val="tx1"/>
              </a:solidFill>
            </a:rPr>
            <a:t>tidak</a:t>
          </a:r>
          <a:r>
            <a:rPr lang="en-ID" sz="1800" b="1" kern="1200" noProof="0" dirty="0">
              <a:solidFill>
                <a:schemeClr val="tx1"/>
              </a:solidFill>
            </a:rPr>
            <a:t> </a:t>
          </a:r>
          <a:r>
            <a:rPr lang="en-ID" sz="1800" b="1" kern="1200" noProof="0" dirty="0" err="1">
              <a:solidFill>
                <a:schemeClr val="tx1"/>
              </a:solidFill>
            </a:rPr>
            <a:t>memegahkan</a:t>
          </a:r>
          <a:r>
            <a:rPr lang="en-ID" sz="1800" b="1" kern="1200" noProof="0" dirty="0">
              <a:solidFill>
                <a:schemeClr val="tx1"/>
              </a:solidFill>
            </a:rPr>
            <a:t> </a:t>
          </a:r>
          <a:r>
            <a:rPr lang="en-ID" sz="1800" b="1" kern="1200" noProof="0" dirty="0" err="1">
              <a:solidFill>
                <a:schemeClr val="tx1"/>
              </a:solidFill>
            </a:rPr>
            <a:t>diri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bersedia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melakukan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pekerjaan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paling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rendah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sekalipun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>
              <a:solidFill>
                <a:schemeClr val="tx1"/>
              </a:solidFill>
            </a:rPr>
            <a:t>Ia </a:t>
          </a:r>
          <a:r>
            <a:rPr lang="en-ID" sz="1800" b="1" kern="1200" noProof="0" dirty="0" err="1">
              <a:solidFill>
                <a:schemeClr val="tx1"/>
              </a:solidFill>
            </a:rPr>
            <a:t>tidak</a:t>
          </a:r>
          <a:r>
            <a:rPr lang="en-ID" sz="1800" b="1" kern="1200" noProof="0" dirty="0">
              <a:solidFill>
                <a:schemeClr val="tx1"/>
              </a:solidFill>
            </a:rPr>
            <a:t> </a:t>
          </a:r>
          <a:r>
            <a:rPr lang="en-ID" sz="1800" b="1" kern="1200" noProof="0" dirty="0" err="1">
              <a:solidFill>
                <a:schemeClr val="tx1"/>
              </a:solidFill>
            </a:rPr>
            <a:t>sombong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memperlakukan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setiap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sopan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dan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pantas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noProof="0" dirty="0">
              <a:solidFill>
                <a:schemeClr val="tx1"/>
              </a:solidFill>
            </a:rPr>
            <a:t>Ia </a:t>
          </a:r>
          <a:r>
            <a:rPr lang="en-ID" sz="1800" b="1" kern="1200" noProof="0" dirty="0" err="1">
              <a:solidFill>
                <a:schemeClr val="tx1"/>
              </a:solidFill>
            </a:rPr>
            <a:t>tidak</a:t>
          </a:r>
          <a:r>
            <a:rPr lang="en-ID" sz="1800" b="1" kern="1200" noProof="0" dirty="0">
              <a:solidFill>
                <a:schemeClr val="tx1"/>
              </a:solidFill>
            </a:rPr>
            <a:t> </a:t>
          </a:r>
          <a:r>
            <a:rPr lang="en-ID" sz="1800" b="1" kern="1200" noProof="0" dirty="0" err="1">
              <a:solidFill>
                <a:schemeClr val="tx1"/>
              </a:solidFill>
            </a:rPr>
            <a:t>berlaku</a:t>
          </a:r>
          <a:r>
            <a:rPr lang="en-ID" sz="1800" b="1" kern="1200" noProof="0" dirty="0">
              <a:solidFill>
                <a:schemeClr val="tx1"/>
              </a:solidFill>
            </a:rPr>
            <a:t> </a:t>
          </a:r>
          <a:r>
            <a:rPr lang="en-ID" sz="1800" b="1" kern="1200" noProof="0" dirty="0" err="1">
              <a:solidFill>
                <a:schemeClr val="tx1"/>
              </a:solidFill>
            </a:rPr>
            <a:t>kasar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selalu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melakukan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kehendak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Bapa-Nya (Yoh. 6:38)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noProof="0" dirty="0">
              <a:solidFill>
                <a:schemeClr val="tx1"/>
              </a:solidFill>
            </a:rPr>
            <a:t>Ia </a:t>
          </a:r>
          <a:r>
            <a:rPr lang="en-ID" sz="1600" b="1" kern="1200" noProof="0" dirty="0" err="1">
              <a:solidFill>
                <a:schemeClr val="tx1"/>
              </a:solidFill>
            </a:rPr>
            <a:t>tidak</a:t>
          </a:r>
          <a:r>
            <a:rPr lang="en-ID" sz="1600" b="1" kern="1200" noProof="0" dirty="0">
              <a:solidFill>
                <a:schemeClr val="tx1"/>
              </a:solidFill>
            </a:rPr>
            <a:t> </a:t>
          </a:r>
          <a:r>
            <a:rPr lang="en-ID" sz="1600" b="1" kern="1200" noProof="0" dirty="0" err="1">
              <a:solidFill>
                <a:schemeClr val="tx1"/>
              </a:solidFill>
            </a:rPr>
            <a:t>mencari</a:t>
          </a:r>
          <a:r>
            <a:rPr lang="en-ID" sz="1600" b="1" kern="1200" noProof="0" dirty="0">
              <a:solidFill>
                <a:schemeClr val="tx1"/>
              </a:solidFill>
            </a:rPr>
            <a:t> </a:t>
          </a:r>
          <a:r>
            <a:rPr lang="en-ID" sz="1600" b="1" kern="1200" noProof="0" dirty="0" err="1">
              <a:solidFill>
                <a:schemeClr val="tx1"/>
              </a:solidFill>
            </a:rPr>
            <a:t>kepentingan</a:t>
          </a:r>
          <a:r>
            <a:rPr lang="en-ID" sz="1600" b="1" kern="1200" noProof="0" dirty="0">
              <a:solidFill>
                <a:schemeClr val="tx1"/>
              </a:solidFill>
            </a:rPr>
            <a:t>-Nya </a:t>
          </a:r>
          <a:r>
            <a:rPr lang="en-ID" sz="1600" b="1" kern="1200" noProof="0" dirty="0" err="1">
              <a:solidFill>
                <a:schemeClr val="tx1"/>
              </a:solidFill>
            </a:rPr>
            <a:t>sendiri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0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Bahkan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ketika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mereka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menampar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-Nya, Ia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tetap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menjawab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sopan</a:t>
          </a:r>
          <a:b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(Yoh. 18:22–23)</a:t>
          </a:r>
          <a:endParaRPr lang="en" sz="19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noProof="0" dirty="0">
              <a:solidFill>
                <a:schemeClr val="tx1"/>
              </a:solidFill>
            </a:rPr>
            <a:t>Ia </a:t>
          </a:r>
          <a:r>
            <a:rPr lang="en-ID" sz="1900" b="1" kern="1200" noProof="0" dirty="0" err="1">
              <a:solidFill>
                <a:schemeClr val="tx1"/>
              </a:solidFill>
            </a:rPr>
            <a:t>tidak</a:t>
          </a:r>
          <a:r>
            <a:rPr lang="en-ID" sz="1900" b="1" kern="1200" noProof="0" dirty="0">
              <a:solidFill>
                <a:schemeClr val="tx1"/>
              </a:solidFill>
            </a:rPr>
            <a:t> </a:t>
          </a:r>
          <a:r>
            <a:rPr lang="en-ID" sz="1900" b="1" kern="1200" noProof="0" dirty="0" err="1">
              <a:solidFill>
                <a:schemeClr val="tx1"/>
              </a:solidFill>
            </a:rPr>
            <a:t>mudah</a:t>
          </a:r>
          <a:r>
            <a:rPr lang="en-ID" sz="1900" b="1" kern="1200" noProof="0" dirty="0">
              <a:solidFill>
                <a:schemeClr val="tx1"/>
              </a:solidFill>
            </a:rPr>
            <a:t> </a:t>
          </a:r>
          <a:r>
            <a:rPr lang="en-ID" sz="1900" b="1" kern="1200" noProof="0" dirty="0" err="1">
              <a:solidFill>
                <a:schemeClr val="tx1"/>
              </a:solidFill>
            </a:rPr>
            <a:t>tersinggung</a:t>
          </a:r>
          <a:endParaRPr lang="en" sz="19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memohonkan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pengampunan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bagi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mereka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menyalibkan</a:t>
          </a:r>
          <a:r>
            <a:rPr lang="en-ID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-Nya (Luk. 23:34)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noProof="0" dirty="0">
              <a:solidFill>
                <a:schemeClr val="tx1"/>
              </a:solidFill>
            </a:rPr>
            <a:t>Ia </a:t>
          </a:r>
          <a:r>
            <a:rPr lang="en-ID" sz="1900" b="1" kern="1200" noProof="0" dirty="0" err="1">
              <a:solidFill>
                <a:schemeClr val="tx1"/>
              </a:solidFill>
            </a:rPr>
            <a:t>tidak</a:t>
          </a:r>
          <a:r>
            <a:rPr lang="en-ID" sz="1900" b="1" kern="1200" noProof="0" dirty="0">
              <a:solidFill>
                <a:schemeClr val="tx1"/>
              </a:solidFill>
            </a:rPr>
            <a:t> </a:t>
          </a:r>
          <a:r>
            <a:rPr lang="en-ID" sz="1900" b="1" kern="1200" noProof="0" dirty="0" err="1">
              <a:solidFill>
                <a:schemeClr val="tx1"/>
              </a:solidFill>
            </a:rPr>
            <a:t>menyimpan</a:t>
          </a:r>
          <a:r>
            <a:rPr lang="en-ID" sz="1900" b="1" kern="1200" noProof="0" dirty="0">
              <a:solidFill>
                <a:schemeClr val="tx1"/>
              </a:solidFill>
            </a:rPr>
            <a:t> </a:t>
          </a:r>
          <a:r>
            <a:rPr lang="en-ID" sz="1900" b="1" kern="1200" noProof="0" dirty="0" err="1">
              <a:solidFill>
                <a:schemeClr val="tx1"/>
              </a:solidFill>
            </a:rPr>
            <a:t>kesalahan</a:t>
          </a:r>
          <a:endParaRPr lang="en" sz="19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0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berbicara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tegas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kepada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orang-orang Farisi yang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adil</a:t>
          </a:r>
          <a:r>
            <a:rPr lang="en-ID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(Mat. 23:27–28)</a:t>
          </a:r>
          <a:endParaRPr lang="en" sz="19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b="1" kern="1200" noProof="0" dirty="0">
              <a:solidFill>
                <a:schemeClr val="tx1"/>
              </a:solidFill>
            </a:rPr>
            <a:t>Ia </a:t>
          </a:r>
          <a:r>
            <a:rPr lang="en-ID" sz="1500" b="1" kern="1200" noProof="0" dirty="0" err="1">
              <a:solidFill>
                <a:schemeClr val="tx1"/>
              </a:solidFill>
            </a:rPr>
            <a:t>tidak</a:t>
          </a:r>
          <a:r>
            <a:rPr lang="en-ID" sz="1500" b="1" kern="1200" noProof="0" dirty="0">
              <a:solidFill>
                <a:schemeClr val="tx1"/>
              </a:solidFill>
            </a:rPr>
            <a:t> </a:t>
          </a:r>
          <a:r>
            <a:rPr lang="en-ID" sz="1500" b="1" kern="1200" noProof="0" dirty="0" err="1">
              <a:solidFill>
                <a:schemeClr val="tx1"/>
              </a:solidFill>
            </a:rPr>
            <a:t>bersukacita</a:t>
          </a:r>
          <a:r>
            <a:rPr lang="en-ID" sz="1500" b="1" kern="1200" noProof="0" dirty="0">
              <a:solidFill>
                <a:schemeClr val="tx1"/>
              </a:solidFill>
            </a:rPr>
            <a:t> </a:t>
          </a:r>
          <a:r>
            <a:rPr lang="en-ID" sz="1500" b="1" kern="1200" noProof="0" dirty="0" err="1">
              <a:solidFill>
                <a:schemeClr val="tx1"/>
              </a:solidFill>
            </a:rPr>
            <a:t>karena</a:t>
          </a:r>
          <a:r>
            <a:rPr lang="en-ID" sz="1500" b="1" kern="1200" noProof="0" dirty="0">
              <a:solidFill>
                <a:schemeClr val="tx1"/>
              </a:solidFill>
            </a:rPr>
            <a:t> </a:t>
          </a:r>
          <a:r>
            <a:rPr lang="en-ID" sz="1500" b="1" kern="1200" noProof="0" dirty="0" err="1">
              <a:solidFill>
                <a:schemeClr val="tx1"/>
              </a:solidFill>
            </a:rPr>
            <a:t>ketidakadilan</a:t>
          </a:r>
          <a:endParaRPr lang="en" sz="15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SEBUAH POTRET KASIH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086677" y="3887531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7 for August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5919686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GAMBARAN TENTANG YESUS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0" y="59430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Inilah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perintah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-Ku,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yaitu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supaya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kamu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saling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mengasihi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seperti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Aku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mengasihi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kamu</a:t>
            </a:r>
            <a:r>
              <a:rPr lang="en-ID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Yohanes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498498" y="1744304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KETEKUNAN KASIH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KEBAJIKAN TERBESAR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Demikianlah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tinggal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ketiga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hal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yaitu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iman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pengharapan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kasih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dan yang paling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besar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di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antaranya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ialah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kasih</a:t>
            </a:r>
            <a:r>
              <a:rPr lang="en-ID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Korintus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6" y="1411974"/>
            <a:ext cx="69284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Orang-orang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melalui</a:t>
            </a:r>
            <a:r>
              <a:rPr lang="en-ID" sz="2000" b="1" dirty="0"/>
              <a:t> </a:t>
            </a:r>
            <a:r>
              <a:rPr lang="en-ID" sz="2000" b="1" dirty="0" err="1"/>
              <a:t>sikap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menunjukkan</a:t>
            </a:r>
            <a:r>
              <a:rPr lang="en-ID" sz="2000" b="1" dirty="0"/>
              <a:t> </a:t>
            </a:r>
            <a:r>
              <a:rPr lang="en-ID" sz="2000" b="1" dirty="0" err="1"/>
              <a:t>apa</a:t>
            </a:r>
            <a:r>
              <a:rPr lang="en-ID" sz="2000" b="1" dirty="0"/>
              <a:t> yang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dilakukan</a:t>
            </a:r>
            <a:r>
              <a:rPr lang="en-ID" sz="2000" b="1" dirty="0"/>
              <a:t> oleh </a:t>
            </a:r>
            <a:r>
              <a:rPr lang="en-ID" sz="2000" b="1" dirty="0" err="1"/>
              <a:t>kasih</a:t>
            </a:r>
            <a:r>
              <a:rPr lang="en-ID" sz="2000" b="1" dirty="0"/>
              <a:t>: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cemburu</a:t>
            </a:r>
            <a:r>
              <a:rPr lang="en-ID" sz="2000" b="1" dirty="0"/>
              <a:t>; </a:t>
            </a:r>
            <a:r>
              <a:rPr lang="en-ID" sz="2000" b="1" dirty="0" err="1"/>
              <a:t>suka</a:t>
            </a:r>
            <a:r>
              <a:rPr lang="en-ID" sz="2000" b="1" dirty="0"/>
              <a:t> </a:t>
            </a:r>
            <a:r>
              <a:rPr lang="en-ID" sz="2000" b="1" dirty="0" err="1"/>
              <a:t>memegahkan</a:t>
            </a:r>
            <a:r>
              <a:rPr lang="en-ID" sz="2000" b="1" dirty="0"/>
              <a:t> </a:t>
            </a:r>
            <a:r>
              <a:rPr lang="en-ID" sz="2000" b="1" dirty="0" err="1"/>
              <a:t>diri</a:t>
            </a:r>
            <a:r>
              <a:rPr lang="en-ID" sz="2000" b="1" dirty="0"/>
              <a:t>; </a:t>
            </a:r>
            <a:r>
              <a:rPr lang="en-ID" sz="2000" b="1" dirty="0" err="1"/>
              <a:t>sombong</a:t>
            </a:r>
            <a:r>
              <a:rPr lang="en-ID" sz="2000" b="1" dirty="0"/>
              <a:t>; </a:t>
            </a:r>
            <a:r>
              <a:rPr lang="en-ID" sz="2000" b="1" dirty="0" err="1"/>
              <a:t>bertindak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pantas</a:t>
            </a:r>
            <a:r>
              <a:rPr lang="en-ID" sz="2000" b="1" dirty="0"/>
              <a:t>; </a:t>
            </a:r>
            <a:r>
              <a:rPr lang="en-ID" sz="2000" b="1" dirty="0" err="1"/>
              <a:t>mementingkan</a:t>
            </a:r>
            <a:r>
              <a:rPr lang="en-ID" sz="2000" b="1" dirty="0"/>
              <a:t> </a:t>
            </a:r>
            <a:r>
              <a:rPr lang="en-ID" sz="2000" b="1" dirty="0" err="1"/>
              <a:t>diri</a:t>
            </a:r>
            <a:r>
              <a:rPr lang="en-ID" sz="2000" b="1" dirty="0"/>
              <a:t> </a:t>
            </a:r>
            <a:r>
              <a:rPr lang="en-ID" sz="2000" b="1" dirty="0" err="1"/>
              <a:t>sendiri</a:t>
            </a:r>
            <a:r>
              <a:rPr lang="en-ID" sz="2000" b="1" dirty="0"/>
              <a:t>; </a:t>
            </a:r>
            <a:r>
              <a:rPr lang="en-ID" sz="2000" b="1" dirty="0" err="1"/>
              <a:t>mudah</a:t>
            </a:r>
            <a:r>
              <a:rPr lang="en-ID" sz="2000" b="1" dirty="0"/>
              <a:t> </a:t>
            </a:r>
            <a:r>
              <a:rPr lang="en-ID" sz="2000" b="1" dirty="0" err="1"/>
              <a:t>tersinggung</a:t>
            </a:r>
            <a:r>
              <a:rPr lang="en-ID" sz="2000" b="1" dirty="0"/>
              <a:t>; </a:t>
            </a:r>
            <a:r>
              <a:rPr lang="en-ID" sz="2000" b="1" dirty="0" err="1"/>
              <a:t>menyimpan</a:t>
            </a:r>
            <a:r>
              <a:rPr lang="en-ID" sz="2000" b="1" dirty="0"/>
              <a:t> </a:t>
            </a:r>
            <a:r>
              <a:rPr lang="en-ID" sz="2000" b="1" dirty="0" err="1"/>
              <a:t>kesalahan</a:t>
            </a:r>
            <a:r>
              <a:rPr lang="en-ID" sz="2000" b="1" dirty="0"/>
              <a:t>; dan </a:t>
            </a:r>
            <a:r>
              <a:rPr lang="en-ID" sz="2000" b="1" dirty="0" err="1"/>
              <a:t>menoleransi</a:t>
            </a:r>
            <a:r>
              <a:rPr lang="en-ID" sz="2000" b="1" dirty="0"/>
              <a:t> dosa.</a:t>
            </a:r>
            <a:endParaRPr lang="en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7483" y="1489788"/>
            <a:ext cx="4970893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79" y="4612581"/>
            <a:ext cx="557201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Ketika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datang</a:t>
            </a:r>
            <a:r>
              <a:rPr lang="en-ID" sz="2000" b="1" dirty="0"/>
              <a:t>, dosa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berhenti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, dan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menikmati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</a:t>
            </a:r>
            <a:r>
              <a:rPr lang="en-ID" sz="2000" b="1" dirty="0" err="1"/>
              <a:t>kekal</a:t>
            </a:r>
            <a:r>
              <a:rPr lang="en-ID" sz="2000" b="1" dirty="0"/>
              <a:t> </a:t>
            </a:r>
            <a:r>
              <a:rPr lang="en-ID" sz="2000" b="1" dirty="0" err="1"/>
              <a:t>bersama</a:t>
            </a:r>
            <a:r>
              <a:rPr lang="en-ID" sz="2000" b="1" dirty="0"/>
              <a:t>-Nya. Pada </a:t>
            </a:r>
            <a:r>
              <a:rPr lang="en-ID" sz="2000" b="1" dirty="0" err="1"/>
              <a:t>saat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, </a:t>
            </a:r>
            <a:r>
              <a:rPr lang="en-ID" sz="2000" b="1" dirty="0" err="1"/>
              <a:t>nubuat</a:t>
            </a:r>
            <a:r>
              <a:rPr lang="en-ID" sz="2000" b="1" dirty="0"/>
              <a:t>, </a:t>
            </a:r>
            <a:r>
              <a:rPr lang="en-ID" sz="2000" b="1" dirty="0" err="1"/>
              <a:t>bahasa</a:t>
            </a:r>
            <a:r>
              <a:rPr lang="en-ID" sz="2000" b="1" dirty="0"/>
              <a:t> </a:t>
            </a:r>
            <a:r>
              <a:rPr lang="en-ID" sz="2000" b="1" dirty="0" err="1"/>
              <a:t>roh</a:t>
            </a:r>
            <a:r>
              <a:rPr lang="en-ID" sz="2000" b="1" dirty="0"/>
              <a:t>, dan </a:t>
            </a:r>
            <a:r>
              <a:rPr lang="en-ID" sz="2000" b="1" dirty="0" err="1"/>
              <a:t>karunia-karunia</a:t>
            </a:r>
            <a:r>
              <a:rPr lang="en-ID" sz="2000" b="1" dirty="0"/>
              <a:t> </a:t>
            </a:r>
            <a:r>
              <a:rPr lang="en-ID" sz="2000" b="1" dirty="0" err="1"/>
              <a:t>lainnya</a:t>
            </a:r>
            <a:r>
              <a:rPr lang="en-ID" sz="2000" b="1" dirty="0"/>
              <a:t>, </a:t>
            </a:r>
            <a:r>
              <a:rPr lang="en-ID" sz="2000" b="1" dirty="0" err="1"/>
              <a:t>bersama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iman</a:t>
            </a:r>
            <a:r>
              <a:rPr lang="en-ID" sz="2000" b="1" dirty="0"/>
              <a:t> dan </a:t>
            </a:r>
            <a:r>
              <a:rPr lang="en-ID" sz="2000" b="1" dirty="0" err="1"/>
              <a:t>pengharapan</a:t>
            </a:r>
            <a:r>
              <a:rPr lang="en-ID" sz="2000" b="1" dirty="0"/>
              <a:t>,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lagi</a:t>
            </a:r>
            <a:r>
              <a:rPr lang="en-ID" sz="2000" b="1" dirty="0"/>
              <a:t> </a:t>
            </a:r>
            <a:r>
              <a:rPr lang="en-ID" sz="2000" b="1" dirty="0" err="1"/>
              <a:t>diperlukan</a:t>
            </a:r>
            <a:r>
              <a:rPr lang="en-ID" sz="2000" b="1" dirty="0"/>
              <a:t>. 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tetap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selama-lamanya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13:8).</a:t>
            </a:r>
            <a:endParaRPr lang="en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2" r="-692" b="30170"/>
          <a:stretch>
            <a:fillRect/>
          </a:stretch>
        </p:blipFill>
        <p:spPr>
          <a:xfrm>
            <a:off x="2265444" y="5040085"/>
            <a:ext cx="4173858" cy="1667569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07" t="4473" r="-3707" b="25759"/>
          <a:stretch>
            <a:fillRect/>
          </a:stretch>
        </p:blipFill>
        <p:spPr>
          <a:xfrm>
            <a:off x="235407" y="5040085"/>
            <a:ext cx="1791609" cy="1667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1" y="2954663"/>
            <a:ext cx="69375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Seperti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,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meninggalkan</a:t>
            </a:r>
            <a:r>
              <a:rPr lang="en-ID" sz="2000" b="1" dirty="0"/>
              <a:t> </a:t>
            </a:r>
            <a:r>
              <a:rPr lang="en-ID" sz="2000" b="1" dirty="0" err="1"/>
              <a:t>kesalahan-kesalahan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dan </a:t>
            </a:r>
            <a:r>
              <a:rPr lang="en-ID" sz="2000" b="1" dirty="0" err="1"/>
              <a:t>berlimpah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kebajikan-kebajikan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, </a:t>
            </a:r>
            <a:r>
              <a:rPr lang="en-ID" sz="2000" b="1" dirty="0" err="1"/>
              <a:t>sebagaimana</a:t>
            </a:r>
            <a:r>
              <a:rPr lang="en-ID" sz="2000" b="1" dirty="0"/>
              <a:t> Paulus </a:t>
            </a:r>
            <a:r>
              <a:rPr lang="en-ID" sz="2000" b="1" dirty="0" err="1"/>
              <a:t>mengajarkannya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, agar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menggunakan</a:t>
            </a:r>
            <a:r>
              <a:rPr lang="en-ID" sz="2000" b="1" dirty="0"/>
              <a:t> </a:t>
            </a:r>
            <a:r>
              <a:rPr lang="en-ID" sz="2000" b="1" dirty="0" err="1"/>
              <a:t>karunia-karunia</a:t>
            </a:r>
            <a:r>
              <a:rPr lang="en-ID" sz="2000" b="1" dirty="0"/>
              <a:t> </a:t>
            </a:r>
            <a:r>
              <a:rPr lang="en-ID" sz="2000" b="1" dirty="0" err="1"/>
              <a:t>rohani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benar</a:t>
            </a:r>
            <a:r>
              <a:rPr lang="en-ID" sz="2000" b="1" dirty="0"/>
              <a:t>. Ia juga </a:t>
            </a:r>
            <a:r>
              <a:rPr lang="en-ID" sz="2000" b="1" dirty="0" err="1"/>
              <a:t>mengajak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tetap</a:t>
            </a:r>
            <a:r>
              <a:rPr lang="en-ID" sz="2000" b="1" dirty="0"/>
              <a:t> </a:t>
            </a:r>
            <a:r>
              <a:rPr lang="en-ID" sz="2000" b="1" dirty="0" err="1"/>
              <a:t>tinggal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dua </a:t>
            </a:r>
            <a:r>
              <a:rPr lang="en-ID" sz="2000" b="1" dirty="0" err="1"/>
              <a:t>kebajikan</a:t>
            </a:r>
            <a:r>
              <a:rPr lang="en-ID" sz="2000" b="1" dirty="0"/>
              <a:t> </a:t>
            </a:r>
            <a:r>
              <a:rPr lang="en-ID" sz="2000" b="1" dirty="0" err="1"/>
              <a:t>lainnya</a:t>
            </a:r>
            <a:r>
              <a:rPr lang="en-ID" sz="2000" b="1" dirty="0"/>
              <a:t>: </a:t>
            </a:r>
            <a:r>
              <a:rPr lang="en-ID" sz="2000" b="1" dirty="0" err="1"/>
              <a:t>iman</a:t>
            </a:r>
            <a:r>
              <a:rPr lang="en-ID" sz="2000" b="1" dirty="0"/>
              <a:t> dan </a:t>
            </a:r>
            <a:r>
              <a:rPr lang="en-ID" sz="2000" b="1" dirty="0" err="1"/>
              <a:t>pengharapan</a:t>
            </a:r>
            <a:r>
              <a:rPr lang="en-ID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253343" y="706342"/>
            <a:ext cx="904602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800" b="1" dirty="0">
                <a:latin typeface="Constantia" panose="02030602050306030303" pitchFamily="18" charset="0"/>
              </a:rPr>
              <a:t>“Allah </a:t>
            </a:r>
            <a:r>
              <a:rPr lang="en-ID" sz="2800" b="1" dirty="0" err="1">
                <a:latin typeface="Constantia" panose="02030602050306030303" pitchFamily="18" charset="0"/>
              </a:rPr>
              <a:t>adalah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kasih</a:t>
            </a:r>
            <a:r>
              <a:rPr lang="en-ID" sz="2800" b="1" dirty="0">
                <a:latin typeface="Constantia" panose="02030602050306030303" pitchFamily="18" charset="0"/>
              </a:rPr>
              <a:t>. Kasih Bapa dan Anak </a:t>
            </a:r>
            <a:r>
              <a:rPr lang="en-ID" sz="2800" b="1" dirty="0" err="1">
                <a:latin typeface="Constantia" panose="02030602050306030303" pitchFamily="18" charset="0"/>
              </a:rPr>
              <a:t>adalah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sifat</a:t>
            </a:r>
            <a:r>
              <a:rPr lang="en-ID" sz="2800" b="1" dirty="0">
                <a:latin typeface="Constantia" panose="02030602050306030303" pitchFamily="18" charset="0"/>
              </a:rPr>
              <a:t> yang </a:t>
            </a:r>
            <a:r>
              <a:rPr lang="en-ID" sz="2800" b="1" dirty="0" err="1">
                <a:latin typeface="Constantia" panose="02030602050306030303" pitchFamily="18" charset="0"/>
              </a:rPr>
              <a:t>dimiliki</a:t>
            </a:r>
            <a:r>
              <a:rPr lang="en-ID" sz="2800" b="1" dirty="0">
                <a:latin typeface="Constantia" panose="02030602050306030303" pitchFamily="18" charset="0"/>
              </a:rPr>
              <a:t> oleh </a:t>
            </a:r>
            <a:r>
              <a:rPr lang="en-ID" sz="2800" b="1" dirty="0" err="1">
                <a:latin typeface="Constantia" panose="02030602050306030303" pitchFamily="18" charset="0"/>
              </a:rPr>
              <a:t>setiap</a:t>
            </a:r>
            <a:r>
              <a:rPr lang="en-ID" sz="2800" b="1" dirty="0">
                <a:latin typeface="Constantia" panose="02030602050306030303" pitchFamily="18" charset="0"/>
              </a:rPr>
              <a:t> orang </a:t>
            </a:r>
            <a:r>
              <a:rPr lang="en-ID" sz="2800" b="1" dirty="0" err="1">
                <a:latin typeface="Constantia" panose="02030602050306030303" pitchFamily="18" charset="0"/>
              </a:rPr>
              <a:t>percaya</a:t>
            </a:r>
            <a:r>
              <a:rPr lang="en-ID" sz="2800" b="1" dirty="0">
                <a:latin typeface="Constantia" panose="02030602050306030303" pitchFamily="18" charset="0"/>
              </a:rPr>
              <a:t>. </a:t>
            </a:r>
            <a:r>
              <a:rPr lang="en-ID" sz="2800" b="1" dirty="0" err="1">
                <a:latin typeface="Constantia" panose="02030602050306030303" pitchFamily="18" charset="0"/>
              </a:rPr>
              <a:t>Firman</a:t>
            </a:r>
            <a:r>
              <a:rPr lang="en-ID" sz="2800" b="1" dirty="0">
                <a:latin typeface="Constantia" panose="02030602050306030303" pitchFamily="18" charset="0"/>
              </a:rPr>
              <a:t> Allah </a:t>
            </a:r>
            <a:r>
              <a:rPr lang="en-ID" sz="2800" b="1" dirty="0" err="1">
                <a:latin typeface="Constantia" panose="02030602050306030303" pitchFamily="18" charset="0"/>
              </a:rPr>
              <a:t>adalah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saluran</a:t>
            </a:r>
            <a:r>
              <a:rPr lang="en-ID" sz="2800" b="1" dirty="0">
                <a:latin typeface="Constantia" panose="02030602050306030303" pitchFamily="18" charset="0"/>
              </a:rPr>
              <a:t> yang </a:t>
            </a:r>
            <a:r>
              <a:rPr lang="en-ID" sz="2800" b="1" dirty="0" err="1">
                <a:latin typeface="Constantia" panose="02030602050306030303" pitchFamily="18" charset="0"/>
              </a:rPr>
              <a:t>melaluinya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kasih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ilahi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dikomunikasikan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kepada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manusia</a:t>
            </a:r>
            <a:r>
              <a:rPr lang="en-ID" sz="2800" b="1" dirty="0">
                <a:latin typeface="Constantia" panose="02030602050306030303" pitchFamily="18" charset="0"/>
              </a:rPr>
              <a:t>. </a:t>
            </a:r>
            <a:r>
              <a:rPr lang="en-ID" sz="2800" b="1" dirty="0" err="1">
                <a:latin typeface="Constantia" panose="02030602050306030303" pitchFamily="18" charset="0"/>
              </a:rPr>
              <a:t>Kebenaran</a:t>
            </a:r>
            <a:r>
              <a:rPr lang="en-ID" sz="2800" b="1" dirty="0">
                <a:latin typeface="Constantia" panose="02030602050306030303" pitchFamily="18" charset="0"/>
              </a:rPr>
              <a:t> Allah </a:t>
            </a:r>
            <a:r>
              <a:rPr lang="en-ID" sz="2800" b="1" dirty="0" err="1">
                <a:latin typeface="Constantia" panose="02030602050306030303" pitchFamily="18" charset="0"/>
              </a:rPr>
              <a:t>adalah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sarana</a:t>
            </a:r>
            <a:r>
              <a:rPr lang="en-ID" sz="2800" b="1" dirty="0">
                <a:latin typeface="Constantia" panose="02030602050306030303" pitchFamily="18" charset="0"/>
              </a:rPr>
              <a:t> yang </a:t>
            </a:r>
            <a:r>
              <a:rPr lang="en-ID" sz="2800" b="1" dirty="0" err="1">
                <a:latin typeface="Constantia" panose="02030602050306030303" pitchFamily="18" charset="0"/>
              </a:rPr>
              <a:t>melaluinya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pikiran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dijangkau</a:t>
            </a:r>
            <a:r>
              <a:rPr lang="en-ID" sz="2800" b="1" dirty="0">
                <a:latin typeface="Constantia" panose="02030602050306030303" pitchFamily="18" charset="0"/>
              </a:rPr>
              <a:t>. Roh Kudus </a:t>
            </a:r>
            <a:r>
              <a:rPr lang="en-ID" sz="2800" b="1" dirty="0" err="1">
                <a:latin typeface="Constantia" panose="02030602050306030303" pitchFamily="18" charset="0"/>
              </a:rPr>
              <a:t>diberikan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kepada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manusia</a:t>
            </a:r>
            <a:r>
              <a:rPr lang="en-ID" sz="2800" b="1" dirty="0">
                <a:latin typeface="Constantia" panose="02030602050306030303" pitchFamily="18" charset="0"/>
              </a:rPr>
              <a:t> yang </a:t>
            </a:r>
            <a:r>
              <a:rPr lang="en-ID" sz="2800" b="1" dirty="0" err="1">
                <a:latin typeface="Constantia" panose="02030602050306030303" pitchFamily="18" charset="0"/>
              </a:rPr>
              <a:t>bekerja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sama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dengan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agen-agen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ilahi</a:t>
            </a:r>
            <a:r>
              <a:rPr lang="en-ID" sz="2800" b="1" dirty="0">
                <a:latin typeface="Constantia" panose="02030602050306030303" pitchFamily="18" charset="0"/>
              </a:rPr>
              <a:t>. Roh Kudus </a:t>
            </a:r>
            <a:r>
              <a:rPr lang="en-ID" sz="2800" b="1" dirty="0" err="1">
                <a:latin typeface="Constantia" panose="02030602050306030303" pitchFamily="18" charset="0"/>
              </a:rPr>
              <a:t>mengubahkan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pikiran</a:t>
            </a:r>
            <a:r>
              <a:rPr lang="en-ID" sz="2800" b="1" dirty="0">
                <a:latin typeface="Constantia" panose="02030602050306030303" pitchFamily="18" charset="0"/>
              </a:rPr>
              <a:t> dan </a:t>
            </a:r>
            <a:r>
              <a:rPr lang="en-ID" sz="2800" b="1" dirty="0" err="1">
                <a:latin typeface="Constantia" panose="02030602050306030303" pitchFamily="18" charset="0"/>
              </a:rPr>
              <a:t>karakter</a:t>
            </a:r>
            <a:r>
              <a:rPr lang="en-ID" sz="2800" b="1" dirty="0">
                <a:latin typeface="Constantia" panose="02030602050306030303" pitchFamily="18" charset="0"/>
              </a:rPr>
              <a:t>, </a:t>
            </a:r>
            <a:r>
              <a:rPr lang="en-ID" sz="2800" b="1" dirty="0" err="1">
                <a:latin typeface="Constantia" panose="02030602050306030303" pitchFamily="18" charset="0"/>
              </a:rPr>
              <a:t>memampukan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manusia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untuk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bertahan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dengan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memandang</a:t>
            </a:r>
            <a:r>
              <a:rPr lang="en-ID" sz="2800" b="1" dirty="0">
                <a:latin typeface="Constantia" panose="02030602050306030303" pitchFamily="18" charset="0"/>
              </a:rPr>
              <a:t> Dia yang </a:t>
            </a:r>
            <a:r>
              <a:rPr lang="en-ID" sz="2800" b="1" dirty="0" err="1">
                <a:latin typeface="Constantia" panose="02030602050306030303" pitchFamily="18" charset="0"/>
              </a:rPr>
              <a:t>tidak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kelihatan</a:t>
            </a:r>
            <a:r>
              <a:rPr lang="en-ID" sz="2800" b="1" dirty="0">
                <a:latin typeface="Constantia" panose="02030602050306030303" pitchFamily="18" charset="0"/>
              </a:rPr>
              <a:t>. Kasih yang </a:t>
            </a:r>
            <a:r>
              <a:rPr lang="en-ID" sz="2800" b="1" dirty="0" err="1">
                <a:latin typeface="Constantia" panose="02030602050306030303" pitchFamily="18" charset="0"/>
              </a:rPr>
              <a:t>sempurna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hanya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dapat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dinikmati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melalui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kepercayaan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kepada</a:t>
            </a:r>
            <a:r>
              <a:rPr lang="en-ID" sz="2800" b="1" dirty="0">
                <a:latin typeface="Constantia" panose="02030602050306030303" pitchFamily="18" charset="0"/>
              </a:rPr>
              <a:t> </a:t>
            </a:r>
            <a:r>
              <a:rPr lang="en-ID" sz="2800" b="1" dirty="0" err="1">
                <a:latin typeface="Constantia" panose="02030602050306030303" pitchFamily="18" charset="0"/>
              </a:rPr>
              <a:t>kebenaran</a:t>
            </a:r>
            <a:r>
              <a:rPr lang="en-ID" sz="2800" b="1" dirty="0">
                <a:latin typeface="Constantia" panose="02030602050306030303" pitchFamily="18" charset="0"/>
              </a:rPr>
              <a:t> dan </a:t>
            </a:r>
            <a:r>
              <a:rPr lang="en-ID" sz="2800" b="1" dirty="0" err="1">
                <a:latin typeface="Constantia" panose="02030602050306030303" pitchFamily="18" charset="0"/>
              </a:rPr>
              <a:t>penerimaan</a:t>
            </a:r>
            <a:r>
              <a:rPr lang="en-ID" sz="2800" b="1" dirty="0">
                <a:latin typeface="Constantia" panose="02030602050306030303" pitchFamily="18" charset="0"/>
              </a:rPr>
              <a:t> Roh Kudus.”</a:t>
            </a:r>
            <a:endParaRPr lang="en" sz="28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Demikianlah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tinggal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ketiga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hal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yaitu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iman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pengharapan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kasih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dan yang paling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besar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antaranya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ialah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ID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kasih</a:t>
            </a:r>
            <a:r>
              <a: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lang="en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Korintus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1 </a:t>
            </a:r>
            <a:r>
              <a:rPr lang="en-ID" sz="2000" b="1" dirty="0" err="1"/>
              <a:t>Korintus</a:t>
            </a:r>
            <a:r>
              <a:rPr lang="en-ID" sz="2000" b="1" dirty="0"/>
              <a:t> 13 </a:t>
            </a:r>
            <a:r>
              <a:rPr lang="en-ID" sz="2000" b="1" dirty="0" err="1"/>
              <a:t>dikenal</a:t>
            </a:r>
            <a:r>
              <a:rPr lang="en-ID" sz="2000" b="1" dirty="0"/>
              <a:t> </a:t>
            </a:r>
            <a:r>
              <a:rPr lang="en-ID" sz="2000" b="1" dirty="0" err="1"/>
              <a:t>sebagai</a:t>
            </a:r>
            <a:r>
              <a:rPr lang="en-ID" sz="2000" b="1" dirty="0"/>
              <a:t> “</a:t>
            </a:r>
            <a:r>
              <a:rPr lang="en-ID" sz="2000" b="1" dirty="0" err="1"/>
              <a:t>pasal</a:t>
            </a:r>
            <a:r>
              <a:rPr lang="en-ID" sz="2000" b="1"/>
              <a:t> tentang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.” Pasal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mendefinisikan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romantis</a:t>
            </a:r>
            <a:r>
              <a:rPr lang="en-ID" sz="2000" b="1" dirty="0"/>
              <a:t>, </a:t>
            </a:r>
            <a:r>
              <a:rPr lang="en-ID" sz="2000" b="1" dirty="0" err="1"/>
              <a:t>melainkan</a:t>
            </a:r>
            <a:r>
              <a:rPr lang="en-ID" sz="2000" b="1" dirty="0"/>
              <a:t> </a:t>
            </a:r>
            <a:r>
              <a:rPr lang="en-ID" sz="2000" b="1" dirty="0" err="1"/>
              <a:t>jenis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yang </a:t>
            </a:r>
            <a:r>
              <a:rPr lang="en-ID" sz="2000" b="1" dirty="0" err="1"/>
              <a:t>jauh</a:t>
            </a:r>
            <a:r>
              <a:rPr lang="en-ID" sz="2000" b="1" dirty="0"/>
              <a:t> </a:t>
            </a:r>
            <a:r>
              <a:rPr lang="en-ID" sz="2000" b="1" dirty="0" err="1"/>
              <a:t>lebih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: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ilahi</a:t>
            </a:r>
            <a:r>
              <a:rPr lang="en-ID" sz="2000" b="1" dirty="0"/>
              <a:t>.</a:t>
            </a:r>
            <a:endParaRPr lang="en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811388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Kasih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kekuatan</a:t>
            </a:r>
            <a:r>
              <a:rPr lang="en-ID" sz="2000" b="1" dirty="0"/>
              <a:t> </a:t>
            </a:r>
            <a:r>
              <a:rPr lang="en-ID" sz="2000" b="1" dirty="0" err="1"/>
              <a:t>pendorong</a:t>
            </a:r>
            <a:r>
              <a:rPr lang="en-ID" sz="2000" b="1" dirty="0"/>
              <a:t> di </a:t>
            </a:r>
            <a:r>
              <a:rPr lang="en-ID" sz="2000" b="1" dirty="0" err="1"/>
              <a:t>balik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 </a:t>
            </a:r>
            <a:r>
              <a:rPr lang="en-ID" sz="2000" b="1" dirty="0" err="1"/>
              <a:t>tindakan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, </a:t>
            </a:r>
            <a:r>
              <a:rPr lang="en-ID" sz="2000" b="1" dirty="0" err="1"/>
              <a:t>alasan</a:t>
            </a:r>
            <a:r>
              <a:rPr lang="en-ID" sz="2000" b="1" dirty="0"/>
              <a:t> </a:t>
            </a:r>
            <a:r>
              <a:rPr lang="en-ID" sz="2000" b="1" dirty="0" err="1"/>
              <a:t>mengapa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melakukan</a:t>
            </a:r>
            <a:r>
              <a:rPr lang="en-ID" sz="2000" b="1" dirty="0"/>
              <a:t> </a:t>
            </a:r>
            <a:r>
              <a:rPr lang="en-ID" sz="2000" b="1" dirty="0" err="1"/>
              <a:t>apa</a:t>
            </a:r>
            <a:r>
              <a:rPr lang="en-ID" sz="2000" b="1" dirty="0"/>
              <a:t> yang </a:t>
            </a:r>
            <a:r>
              <a:rPr lang="en-ID" sz="2000" b="1" dirty="0" err="1"/>
              <a:t>bermanfaat</a:t>
            </a:r>
            <a:r>
              <a:rPr lang="en-ID" sz="2000" b="1" dirty="0"/>
              <a:t> </a:t>
            </a:r>
            <a:r>
              <a:rPr lang="en-ID" sz="2000" b="1" dirty="0" err="1"/>
              <a:t>bagi</a:t>
            </a:r>
            <a:r>
              <a:rPr lang="en-ID" sz="2000" b="1" dirty="0"/>
              <a:t> orang-orang yang </a:t>
            </a:r>
            <a:r>
              <a:rPr lang="en-ID" sz="2000" b="1" dirty="0" err="1"/>
              <a:t>berinteraksi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.</a:t>
            </a:r>
            <a:endParaRPr lang="en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Paulus </a:t>
            </a:r>
            <a:r>
              <a:rPr lang="en-ID" sz="2000" b="1" dirty="0" err="1"/>
              <a:t>dengan</a:t>
            </a:r>
            <a:r>
              <a:rPr lang="en-ID" sz="2000" b="1" dirty="0"/>
              <a:t> sangat </a:t>
            </a:r>
            <a:r>
              <a:rPr lang="en-ID" sz="2000" b="1" dirty="0" err="1"/>
              <a:t>indah</a:t>
            </a:r>
            <a:r>
              <a:rPr lang="en-ID" sz="2000" b="1" dirty="0"/>
              <a:t> </a:t>
            </a:r>
            <a:r>
              <a:rPr lang="en-ID" sz="2000" b="1" dirty="0" err="1"/>
              <a:t>menjelaskan</a:t>
            </a:r>
            <a:r>
              <a:rPr lang="en-ID" sz="2000" b="1" dirty="0"/>
              <a:t> </a:t>
            </a:r>
            <a:r>
              <a:rPr lang="en-ID" sz="2000" b="1" dirty="0" err="1"/>
              <a:t>bagaimana</a:t>
            </a:r>
            <a:r>
              <a:rPr lang="en-ID" sz="2000" b="1" dirty="0"/>
              <a:t> </a:t>
            </a:r>
            <a:r>
              <a:rPr lang="en-ID" sz="2000" b="1" dirty="0" err="1"/>
              <a:t>menunjukkan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Allah yang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dicurahkan</a:t>
            </a:r>
            <a:r>
              <a:rPr lang="en-ID" sz="2000" b="1" dirty="0"/>
              <a:t> </a:t>
            </a:r>
            <a:r>
              <a:rPr lang="en-ID" sz="2000" b="1" dirty="0" err="1"/>
              <a:t>ke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hati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(Rm 5:5).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KEUNGGULAN KASIH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JALAN YANG PALING UTAMA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515716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Jadi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berusahalah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untuk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memperoleh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karunia-karunia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yang paling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utama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Dan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menunjukkan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kepadamu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jalan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lebih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utama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lagi</a:t>
            </a:r>
            <a:r>
              <a:rPr lang="en-ID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Korintus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Kasih </a:t>
            </a:r>
            <a:r>
              <a:rPr lang="en-ID" sz="2000" b="1" dirty="0" err="1"/>
              <a:t>seperti</a:t>
            </a:r>
            <a:r>
              <a:rPr lang="en-ID" sz="2000" b="1" dirty="0"/>
              <a:t> </a:t>
            </a:r>
            <a:r>
              <a:rPr lang="en-ID" sz="2000" b="1" dirty="0" err="1"/>
              <a:t>apakah</a:t>
            </a:r>
            <a:r>
              <a:rPr lang="en-ID" sz="2000" b="1" dirty="0"/>
              <a:t> yang Paulus </a:t>
            </a:r>
            <a:r>
              <a:rPr lang="en-ID" sz="2000" b="1" dirty="0" err="1"/>
              <a:t>kemukakan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1 </a:t>
            </a:r>
            <a:r>
              <a:rPr lang="en-ID" sz="2000" b="1" dirty="0" err="1"/>
              <a:t>Korintus</a:t>
            </a:r>
            <a:r>
              <a:rPr lang="en-ID" sz="2000" b="1" dirty="0"/>
              <a:t> 13, dan </a:t>
            </a:r>
            <a:r>
              <a:rPr lang="en-ID" sz="2000" b="1" dirty="0" err="1"/>
              <a:t>mengapa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 </a:t>
            </a:r>
            <a:r>
              <a:rPr lang="en-ID" sz="2000" b="1" dirty="0" err="1"/>
              <a:t>melampaui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rohani</a:t>
            </a:r>
            <a:r>
              <a:rPr lang="en-ID" sz="2000" b="1" dirty="0"/>
              <a:t> </a:t>
            </a:r>
            <a:r>
              <a:rPr lang="en-ID" sz="2000" b="1" dirty="0" err="1"/>
              <a:t>apa</a:t>
            </a:r>
            <a:r>
              <a:rPr lang="en-ID" sz="2000" b="1" dirty="0"/>
              <a:t> pun? (1 Kor 12:31–13:3)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0486" y="3965096"/>
            <a:ext cx="3866596" cy="1691971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4086960"/>
            <a:ext cx="46425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Tidak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rohani</a:t>
            </a:r>
            <a:r>
              <a:rPr lang="en-ID" sz="2000" b="1" dirty="0"/>
              <a:t> yang </a:t>
            </a:r>
            <a:r>
              <a:rPr lang="en-ID" sz="2000" b="1" dirty="0" err="1"/>
              <a:t>berguna</a:t>
            </a:r>
            <a:r>
              <a:rPr lang="en-ID" sz="2000" b="1" dirty="0"/>
              <a:t> </a:t>
            </a:r>
            <a:r>
              <a:rPr lang="en-ID" sz="2000" b="1" dirty="0" err="1"/>
              <a:t>jika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digunakan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didorong</a:t>
            </a:r>
            <a:r>
              <a:rPr lang="en-ID" sz="2000" b="1" dirty="0"/>
              <a:t> oleh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seperti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. </a:t>
            </a:r>
            <a:r>
              <a:rPr lang="en-ID" sz="2000" b="1" dirty="0" err="1"/>
              <a:t>Sesungguhnya</a:t>
            </a:r>
            <a:r>
              <a:rPr lang="en-ID" sz="2000" b="1" dirty="0"/>
              <a:t>, </a:t>
            </a:r>
            <a:r>
              <a:rPr lang="en-ID" sz="2000" b="1" dirty="0" err="1"/>
              <a:t>semua</a:t>
            </a:r>
            <a:r>
              <a:rPr lang="en-ID" sz="2000" b="1" dirty="0"/>
              <a:t> </a:t>
            </a:r>
            <a:r>
              <a:rPr lang="en-ID" sz="2000" b="1" dirty="0" err="1"/>
              <a:t>tindakan</a:t>
            </a:r>
            <a:r>
              <a:rPr lang="en-ID" sz="2000" b="1" dirty="0"/>
              <a:t> dan </a:t>
            </a:r>
            <a:r>
              <a:rPr lang="en-ID" sz="2000" b="1" dirty="0" err="1"/>
              <a:t>pikiran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diresapi</a:t>
            </a:r>
            <a:r>
              <a:rPr lang="en-ID" sz="2000" b="1" dirty="0"/>
              <a:t> oleh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i="1" dirty="0" err="1"/>
              <a:t>agapē</a:t>
            </a:r>
            <a:r>
              <a:rPr lang="en-ID" sz="2000" b="1" dirty="0"/>
              <a:t>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memperingatkan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kedurhakaan</a:t>
            </a:r>
            <a:r>
              <a:rPr lang="en-ID" sz="2000" b="1" dirty="0"/>
              <a:t>,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menjadi</a:t>
            </a:r>
            <a:r>
              <a:rPr lang="en-ID" sz="2000" b="1" dirty="0"/>
              <a:t> </a:t>
            </a:r>
            <a:r>
              <a:rPr lang="en-ID" sz="2000" b="1" dirty="0" err="1"/>
              <a:t>dingin</a:t>
            </a:r>
            <a:r>
              <a:rPr lang="en-ID" sz="2000" b="1" dirty="0"/>
              <a:t> (Matius 24:12). </a:t>
            </a: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boleh</a:t>
            </a:r>
            <a:r>
              <a:rPr lang="en-ID" sz="2000" b="1" dirty="0"/>
              <a:t> </a:t>
            </a:r>
            <a:r>
              <a:rPr lang="en-ID" sz="2000" b="1" dirty="0" err="1"/>
              <a:t>membiarkan</a:t>
            </a:r>
            <a:r>
              <a:rPr lang="en-ID" sz="2000" b="1" dirty="0"/>
              <a:t> </a:t>
            </a:r>
            <a:r>
              <a:rPr lang="en-ID" sz="2000" b="1" dirty="0" err="1"/>
              <a:t>hal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terjadi</a:t>
            </a:r>
            <a:r>
              <a:rPr lang="en-ID" sz="2000" b="1" dirty="0"/>
              <a:t> pada </a:t>
            </a:r>
            <a:r>
              <a:rPr lang="en-ID" sz="2000" b="1" dirty="0" err="1"/>
              <a:t>diri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, 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rumah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, </a:t>
            </a:r>
            <a:r>
              <a:rPr lang="en-ID" sz="2000" b="1" dirty="0" err="1"/>
              <a:t>ataupun</a:t>
            </a:r>
            <a:r>
              <a:rPr lang="en-ID" sz="2000" b="1" dirty="0"/>
              <a:t> 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gereja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.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2129251"/>
            <a:ext cx="78589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bahasa</a:t>
            </a:r>
            <a:r>
              <a:rPr lang="en-ID" sz="2000" b="1" dirty="0"/>
              <a:t> Yunani, </a:t>
            </a:r>
            <a:r>
              <a:rPr lang="en-ID" sz="2000" b="1" dirty="0" err="1"/>
              <a:t>terdapat</a:t>
            </a:r>
            <a:r>
              <a:rPr lang="en-ID" sz="2000" b="1" dirty="0"/>
              <a:t> </a:t>
            </a:r>
            <a:r>
              <a:rPr lang="en-ID" sz="2000" b="1" dirty="0" err="1"/>
              <a:t>beberapa</a:t>
            </a:r>
            <a:r>
              <a:rPr lang="en-ID" sz="2000" b="1" dirty="0"/>
              <a:t> kata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mendefinisikan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. Paulus </a:t>
            </a:r>
            <a:r>
              <a:rPr lang="en-ID" sz="2000" b="1" dirty="0" err="1"/>
              <a:t>memilih</a:t>
            </a:r>
            <a:r>
              <a:rPr lang="en-ID" sz="2000" b="1" dirty="0"/>
              <a:t> </a:t>
            </a:r>
            <a:r>
              <a:rPr lang="en-ID" sz="2000" b="1" i="1" dirty="0" err="1"/>
              <a:t>agapē</a:t>
            </a:r>
            <a:r>
              <a:rPr lang="en-ID" sz="2000" b="1" dirty="0"/>
              <a:t> (</a:t>
            </a:r>
            <a:r>
              <a:rPr lang="en-ID" sz="2000" b="1" dirty="0" err="1"/>
              <a:t>kasih</a:t>
            </a:r>
            <a:r>
              <a:rPr lang="en-ID" sz="2000" b="1" dirty="0"/>
              <a:t> yang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mementingkan</a:t>
            </a:r>
            <a:r>
              <a:rPr lang="en-ID" sz="2000" b="1" dirty="0"/>
              <a:t> </a:t>
            </a:r>
            <a:r>
              <a:rPr lang="en-ID" sz="2000" b="1" dirty="0" err="1"/>
              <a:t>diri</a:t>
            </a:r>
            <a:r>
              <a:rPr lang="en-ID" sz="2000" b="1" dirty="0"/>
              <a:t>, </a:t>
            </a: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syarat</a:t>
            </a:r>
            <a:r>
              <a:rPr lang="en-ID" sz="2000" b="1" dirty="0"/>
              <a:t>, dan </a:t>
            </a:r>
            <a:r>
              <a:rPr lang="en-ID" sz="2000" b="1" dirty="0" err="1"/>
              <a:t>mencerminkan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yang </a:t>
            </a:r>
            <a:r>
              <a:rPr lang="en-ID" sz="2000" b="1" dirty="0" err="1"/>
              <a:t>hanya</a:t>
            </a:r>
            <a:r>
              <a:rPr lang="en-ID" sz="2000" b="1" dirty="0"/>
              <a:t> </a:t>
            </a:r>
            <a:r>
              <a:rPr lang="en-ID" sz="2000" b="1" dirty="0" err="1"/>
              <a:t>mencari</a:t>
            </a:r>
            <a:r>
              <a:rPr lang="en-ID" sz="2000" b="1" dirty="0"/>
              <a:t> </a:t>
            </a:r>
            <a:r>
              <a:rPr lang="en-ID" sz="2000" b="1" dirty="0" err="1"/>
              <a:t>kesejahteraan</a:t>
            </a:r>
            <a:r>
              <a:rPr lang="en-ID" sz="2000" b="1" dirty="0"/>
              <a:t> orang yang </a:t>
            </a:r>
            <a:r>
              <a:rPr lang="en-ID" sz="2000" b="1" dirty="0" err="1"/>
              <a:t>dikasihi</a:t>
            </a:r>
            <a:r>
              <a:rPr lang="en-ID" sz="2000" b="1" dirty="0"/>
              <a:t>), </a:t>
            </a:r>
            <a:r>
              <a:rPr lang="en-ID" sz="2000" b="1" dirty="0" err="1"/>
              <a:t>yaitu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yang </a:t>
            </a:r>
            <a:r>
              <a:rPr lang="en-ID" sz="2000" b="1" dirty="0" err="1"/>
              <a:t>sama</a:t>
            </a:r>
            <a:r>
              <a:rPr lang="en-ID" sz="2000" b="1" dirty="0"/>
              <a:t> yang </a:t>
            </a:r>
            <a:r>
              <a:rPr lang="en-ID" sz="2000" b="1" dirty="0" err="1"/>
              <a:t>digunakan</a:t>
            </a:r>
            <a:r>
              <a:rPr lang="en-ID" sz="2000" b="1" dirty="0"/>
              <a:t> Yohanes </a:t>
            </a:r>
            <a:r>
              <a:rPr lang="en-ID" sz="2000" b="1" dirty="0" err="1"/>
              <a:t>ketika</a:t>
            </a:r>
            <a:r>
              <a:rPr lang="en-ID" sz="2000" b="1" dirty="0"/>
              <a:t> </a:t>
            </a:r>
            <a:r>
              <a:rPr lang="en-ID" sz="2000" b="1" dirty="0" err="1"/>
              <a:t>mengatakan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“Allah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” (1 Yoh 4:8).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KARAKTERISTIK KASIH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51703" y="0"/>
            <a:ext cx="6038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APA YANG DILAKUKAN KASIH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5715000" y="-38885"/>
            <a:ext cx="6477000" cy="113877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Kasih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itu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sabar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kasih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itu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murah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hati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[…] 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Ia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menutupi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segala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sesuatu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percaya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segala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sesuatu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mengharapkan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segala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sesuatu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sabar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menanggung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segala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sesuatu</a:t>
            </a:r>
            <a:r>
              <a:rPr lang="en-ID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Korintus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1240971"/>
            <a:ext cx="3173381" cy="5423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790897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APA YANG TIDAK DILAKUKAN KASIH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cemburu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Ia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memegahkan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diri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sombong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Ia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melakukan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sopan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mencari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keuntungan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diri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sendiri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Ia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pemarah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menyimpan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kesalahan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orang lain. Ia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bersukacita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karena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ketidakadilan</a:t>
            </a:r>
            <a:r>
              <a:rPr lang="en-ID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Korintus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6417852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766566"/>
            <a:ext cx="2601247" cy="2966071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GAMBARAN TENTANG YESUS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0" y="59430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Inilah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perintah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-Ku,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yaitu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supaya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kamu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saling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mengasihi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seperti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Aku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mengasihi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kamu</a:t>
            </a:r>
            <a:r>
              <a:rPr lang="en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(Yohanes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357255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1258</Words>
  <Application>Microsoft Office PowerPoint</Application>
  <PresentationFormat>Panorámica</PresentationFormat>
  <Paragraphs>116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150</cp:revision>
  <dcterms:created xsi:type="dcterms:W3CDTF">2026-07-11T14:17:46Z</dcterms:created>
  <dcterms:modified xsi:type="dcterms:W3CDTF">2026-08-14T06:30:30Z</dcterms:modified>
</cp:coreProperties>
</file>