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3"/>
  </p:notes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482" autoAdjust="0"/>
  </p:normalViewPr>
  <p:slideViewPr>
    <p:cSldViewPr snapToGrid="0">
      <p:cViewPr varScale="1">
        <p:scale>
          <a:sx n="82" d="100"/>
          <a:sy n="82" d="100"/>
        </p:scale>
        <p:origin x="16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Siapakah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yang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dipanggil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untuk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pelayanan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kenabian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Bagaimanakah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perilaku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para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nabi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Pekerjaan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apakah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yang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dilakukan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oleh para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nabi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Perempuan-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perempuan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manakah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yang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memiliki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karunia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bernubuat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Apakah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ciri-ciri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yang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dimiliki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oleh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nabi-nabi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palsu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Terhadap</a:t>
          </a:r>
          <a:r>
            <a:rPr lang="en-ID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para raja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i-FI" sz="1700" b="1" dirty="0"/>
            <a:t>Mereka mengurapi para raja (1 Raja-raja 19:16).</a:t>
          </a:r>
          <a:endParaRPr lang="es-ES" sz="17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Terhadap</a:t>
          </a:r>
          <a:r>
            <a:rPr lang="en-ID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para imam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Mereka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menegur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para imam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ketika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mereka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melakukan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kesalahan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(Mal. 2:1–2).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Terhadap</a:t>
          </a:r>
          <a:r>
            <a:rPr lang="en-ID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umat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i-FI" sz="1800" b="1" dirty="0"/>
            <a:t>Mereka mengajarkan jalan-jalan Allah kepada umat (Mikha 6:8).</a:t>
          </a:r>
          <a:endParaRPr lang="es-ES" sz="18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Terhadap</a:t>
          </a:r>
          <a:r>
            <a:rPr lang="en-ID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kita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Mereka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menuliskan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pekabaran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mereka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(2 Taw. 13:22).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nn-NO" sz="1700" b="1" dirty="0"/>
            <a:t>Mereka memberikan dorongan kepada para raja ketika mereka melakukan hal yang baik (2 Taw. 15:8).</a:t>
          </a:r>
          <a:endParaRPr lang="es-ES" sz="17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i-FI" sz="1700" b="1" dirty="0"/>
            <a:t>Mereka menegur para raja ketika mereka melakukan kesalahan (1 Raja-raja 21:20).</a:t>
          </a:r>
          <a:endParaRPr lang="es-ES" sz="17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i-FI" sz="1800" b="1" dirty="0"/>
            <a:t>Mereka menyatakan dosa-dosa umat kepada mereka (Yes. 58:1).</a:t>
          </a:r>
          <a:endParaRPr lang="es-ES" sz="18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i-FI" sz="1800" b="1" dirty="0"/>
            <a:t>Mereka menyerukan pertobatan kepada umat (Yehezkiel 18:32).</a:t>
          </a:r>
          <a:endParaRPr lang="es-ES" sz="18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nn-NO" sz="1900" b="1" dirty="0">
              <a:solidFill>
                <a:schemeClr val="tx1"/>
              </a:solidFill>
            </a:rPr>
            <a:t>Mereka mengarang nubuat mereka sendiri (Yeh. 13:2, 17).</a:t>
          </a:r>
          <a:endParaRPr lang="en-US" sz="19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19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 custT="1"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9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ID" sz="1900" b="1" dirty="0">
              <a:solidFill>
                <a:schemeClr val="tx1"/>
              </a:solidFill>
            </a:rPr>
            <a:t>Mereka </a:t>
          </a:r>
          <a:r>
            <a:rPr lang="en-ID" sz="1900" b="1" dirty="0" err="1">
              <a:solidFill>
                <a:schemeClr val="tx1"/>
              </a:solidFill>
            </a:rPr>
            <a:t>mengatakan</a:t>
          </a:r>
          <a:r>
            <a:rPr lang="en-ID" sz="1900" b="1" dirty="0">
              <a:solidFill>
                <a:schemeClr val="tx1"/>
              </a:solidFill>
            </a:rPr>
            <a:t> </a:t>
          </a:r>
          <a:r>
            <a:rPr lang="en-ID" sz="1900" b="1" dirty="0" err="1">
              <a:solidFill>
                <a:schemeClr val="tx1"/>
              </a:solidFill>
            </a:rPr>
            <a:t>apa</a:t>
          </a:r>
          <a:r>
            <a:rPr lang="en-ID" sz="1900" b="1" dirty="0">
              <a:solidFill>
                <a:schemeClr val="tx1"/>
              </a:solidFill>
            </a:rPr>
            <a:t> yang </a:t>
          </a:r>
          <a:r>
            <a:rPr lang="en-ID" sz="1900" b="1" dirty="0" err="1">
              <a:solidFill>
                <a:schemeClr val="tx1"/>
              </a:solidFill>
            </a:rPr>
            <a:t>ingin</a:t>
          </a:r>
          <a:r>
            <a:rPr lang="en-ID" sz="1900" b="1" dirty="0">
              <a:solidFill>
                <a:schemeClr val="tx1"/>
              </a:solidFill>
            </a:rPr>
            <a:t> </a:t>
          </a:r>
          <a:r>
            <a:rPr lang="en-ID" sz="1900" b="1" dirty="0" err="1">
              <a:solidFill>
                <a:schemeClr val="tx1"/>
              </a:solidFill>
            </a:rPr>
            <a:t>didengar</a:t>
          </a:r>
          <a:r>
            <a:rPr lang="en-ID" sz="1900" b="1" dirty="0">
              <a:solidFill>
                <a:schemeClr val="tx1"/>
              </a:solidFill>
            </a:rPr>
            <a:t> orang-orang (Yeh. 13:16).</a:t>
          </a:r>
          <a:endParaRPr lang="en-US" sz="19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19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 custT="1"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9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-ID" sz="1900" b="1" dirty="0">
              <a:solidFill>
                <a:schemeClr val="tx1"/>
              </a:solidFill>
            </a:rPr>
            <a:t>Mereka </a:t>
          </a:r>
          <a:r>
            <a:rPr lang="en-ID" sz="1900" b="1" dirty="0" err="1">
              <a:solidFill>
                <a:schemeClr val="tx1"/>
              </a:solidFill>
            </a:rPr>
            <a:t>tidak</a:t>
          </a:r>
          <a:r>
            <a:rPr lang="en-ID" sz="1900" b="1" dirty="0">
              <a:solidFill>
                <a:schemeClr val="tx1"/>
              </a:solidFill>
            </a:rPr>
            <a:t> </a:t>
          </a:r>
          <a:r>
            <a:rPr lang="en-ID" sz="1900" b="1" dirty="0" err="1">
              <a:solidFill>
                <a:schemeClr val="tx1"/>
              </a:solidFill>
            </a:rPr>
            <a:t>berbicara</a:t>
          </a:r>
          <a:r>
            <a:rPr lang="en-ID" sz="1900" b="1" dirty="0">
              <a:solidFill>
                <a:schemeClr val="tx1"/>
              </a:solidFill>
            </a:rPr>
            <a:t> </a:t>
          </a:r>
          <a:r>
            <a:rPr lang="en-ID" sz="1900" b="1" dirty="0" err="1">
              <a:solidFill>
                <a:schemeClr val="tx1"/>
              </a:solidFill>
            </a:rPr>
            <a:t>menentang</a:t>
          </a:r>
          <a:r>
            <a:rPr lang="en-ID" sz="1900" b="1" dirty="0">
              <a:solidFill>
                <a:schemeClr val="tx1"/>
              </a:solidFill>
            </a:rPr>
            <a:t> dosa (Yeh. 13:22).</a:t>
          </a:r>
          <a:endParaRPr lang="en-US" sz="19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19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 custT="1"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9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ID" sz="1900" b="1" dirty="0">
              <a:solidFill>
                <a:schemeClr val="tx1"/>
              </a:solidFill>
            </a:rPr>
            <a:t>Mereka </a:t>
          </a:r>
          <a:r>
            <a:rPr lang="en-ID" sz="1900" b="1" dirty="0" err="1">
              <a:solidFill>
                <a:schemeClr val="tx1"/>
              </a:solidFill>
            </a:rPr>
            <a:t>mencari</a:t>
          </a:r>
          <a:r>
            <a:rPr lang="en-ID" sz="1900" b="1" dirty="0">
              <a:solidFill>
                <a:schemeClr val="tx1"/>
              </a:solidFill>
            </a:rPr>
            <a:t> </a:t>
          </a:r>
          <a:r>
            <a:rPr lang="en-ID" sz="1900" b="1" dirty="0" err="1">
              <a:solidFill>
                <a:schemeClr val="tx1"/>
              </a:solidFill>
            </a:rPr>
            <a:t>keuntungan</a:t>
          </a:r>
          <a:r>
            <a:rPr lang="en-ID" sz="1900" b="1" dirty="0">
              <a:solidFill>
                <a:schemeClr val="tx1"/>
              </a:solidFill>
            </a:rPr>
            <a:t> </a:t>
          </a:r>
          <a:r>
            <a:rPr lang="en-ID" sz="1900" b="1" dirty="0" err="1">
              <a:solidFill>
                <a:schemeClr val="tx1"/>
              </a:solidFill>
            </a:rPr>
            <a:t>pribadi</a:t>
          </a:r>
          <a:r>
            <a:rPr lang="en-ID" sz="1900" b="1" dirty="0">
              <a:solidFill>
                <a:schemeClr val="tx1"/>
              </a:solidFill>
            </a:rPr>
            <a:t> (Yeh. 13:19).</a:t>
          </a:r>
          <a:endParaRPr lang="en-US" sz="19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19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19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11090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 custLinFactNeighborX="-3403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Siapakah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yang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dipanggil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untuk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pelayanan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kenabian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Bagaimanakah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perilaku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para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nabi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Pekerjaan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apakah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yang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dilakukan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oleh para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nabi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Perempuan-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perempuan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manakah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yang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memiliki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karunia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bernubuat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Apakah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ciri-ciri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yang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dimiliki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oleh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nabi-nabi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palsu</a:t>
          </a:r>
          <a:r>
            <a:rPr lang="en-ID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203664"/>
          <a:ext cx="2641948" cy="40528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Terhadap</a:t>
          </a:r>
          <a:r>
            <a:rPr lang="en-ID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para raja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203664"/>
        <a:ext cx="2641948" cy="405281"/>
      </dsp:txXfrm>
    </dsp:sp>
    <dsp:sp modelId="{DE916DB0-9BB6-48A9-BFF3-35B5FFCB431D}">
      <dsp:nvSpPr>
        <dsp:cNvPr id="0" name=""/>
        <dsp:cNvSpPr/>
      </dsp:nvSpPr>
      <dsp:spPr>
        <a:xfrm>
          <a:off x="14517" y="203664"/>
          <a:ext cx="2641948" cy="3709831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1700" b="1" kern="1200" dirty="0"/>
            <a:t>Mereka mengurapi para raja (1 Raja-raja 19:16).</a:t>
          </a:r>
          <a:endParaRPr lang="es-ES" sz="1700" kern="1200" dirty="0"/>
        </a:p>
        <a:p>
          <a:pPr marL="26670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n-NO" sz="1700" b="1" kern="1200" dirty="0"/>
            <a:t>Mereka memberikan dorongan kepada para raja ketika mereka melakukan hal yang baik (2 Taw. 15:8).</a:t>
          </a:r>
          <a:endParaRPr lang="es-ES" sz="1700" kern="1200" dirty="0"/>
        </a:p>
        <a:p>
          <a:pPr marL="26670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1700" b="1" kern="1200" dirty="0"/>
            <a:t>Mereka menegur para raja ketika mereka melakukan kesalahan (1 Raja-raja 21:20).</a:t>
          </a:r>
          <a:endParaRPr lang="es-ES" sz="1700" kern="1200" dirty="0"/>
        </a:p>
      </dsp:txBody>
      <dsp:txXfrm>
        <a:off x="14517" y="203664"/>
        <a:ext cx="2641948" cy="3709831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09375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Terhadap</a:t>
          </a:r>
          <a:r>
            <a:rPr lang="en-ID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para imam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09375"/>
      </dsp:txXfrm>
    </dsp:sp>
    <dsp:sp modelId="{04C60BD0-E465-45DD-864B-0D8C1C3C4F09}">
      <dsp:nvSpPr>
        <dsp:cNvPr id="0" name=""/>
        <dsp:cNvSpPr/>
      </dsp:nvSpPr>
      <dsp:spPr>
        <a:xfrm>
          <a:off x="3025977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Mereka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menegur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para imam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ketika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mereka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melakukan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kesalahan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(Mal. 2:1–2).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409375"/>
        <a:ext cx="2639368" cy="3300455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09375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Terhadap</a:t>
          </a:r>
          <a:r>
            <a:rPr lang="en-ID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umat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09375"/>
      </dsp:txXfrm>
    </dsp:sp>
    <dsp:sp modelId="{1C67A4CD-D8D9-4790-9FCB-FE35047E44B9}">
      <dsp:nvSpPr>
        <dsp:cNvPr id="0" name=""/>
        <dsp:cNvSpPr/>
      </dsp:nvSpPr>
      <dsp:spPr>
        <a:xfrm>
          <a:off x="603485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1800" b="1" kern="1200" dirty="0"/>
            <a:t>Mereka mengajarkan jalan-jalan Allah kepada umat (Mikha 6:8).</a:t>
          </a:r>
          <a:endParaRPr lang="es-ES" sz="1800" kern="1200" dirty="0"/>
        </a:p>
        <a:p>
          <a:pPr marL="26670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1800" b="1" kern="1200" dirty="0"/>
            <a:t>Mereka menyatakan dosa-dosa umat kepada mereka (Yes. 58:1).</a:t>
          </a:r>
          <a:endParaRPr lang="es-ES" sz="1800" kern="1200" dirty="0"/>
        </a:p>
        <a:p>
          <a:pPr marL="26670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1800" b="1" kern="1200" dirty="0"/>
            <a:t>Mereka menyerukan pertobatan kepada umat (Yehezkiel 18:32).</a:t>
          </a:r>
          <a:endParaRPr lang="es-ES" sz="1800" kern="1200" dirty="0"/>
        </a:p>
      </dsp:txBody>
      <dsp:txXfrm>
        <a:off x="6034856" y="409375"/>
        <a:ext cx="2639368" cy="3300455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09375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Terhadap</a:t>
          </a:r>
          <a:r>
            <a:rPr lang="en-ID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kita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09375"/>
      </dsp:txXfrm>
    </dsp:sp>
    <dsp:sp modelId="{7C107A4B-B9C0-4C78-B580-4E5C3CAE4211}">
      <dsp:nvSpPr>
        <dsp:cNvPr id="0" name=""/>
        <dsp:cNvSpPr/>
      </dsp:nvSpPr>
      <dsp:spPr>
        <a:xfrm>
          <a:off x="904373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Mereka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menuliskan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pekabaran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ID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mereka</a:t>
          </a:r>
          <a:r>
            <a:rPr lang="en-ID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(2 Taw. 13:22).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409375"/>
        <a:ext cx="2639368" cy="33004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7928112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900" b="1" kern="1200" dirty="0">
              <a:solidFill>
                <a:schemeClr val="tx1"/>
              </a:solidFill>
            </a:rPr>
            <a:t>Mereka mengarang nubuat mereka sendiri (Yeh. 13:2, 17).</a:t>
          </a:r>
          <a:endParaRPr lang="en-US" sz="1900" kern="1200" noProof="0" dirty="0">
            <a:solidFill>
              <a:schemeClr val="tx1"/>
            </a:solidFill>
          </a:endParaRPr>
        </a:p>
      </dsp:txBody>
      <dsp:txXfrm>
        <a:off x="9610" y="9610"/>
        <a:ext cx="7546339" cy="308882"/>
      </dsp:txXfrm>
    </dsp:sp>
    <dsp:sp modelId="{9EED3436-14B9-4328-AE94-23419D8B7768}">
      <dsp:nvSpPr>
        <dsp:cNvPr id="0" name=""/>
        <dsp:cNvSpPr/>
      </dsp:nvSpPr>
      <dsp:spPr>
        <a:xfrm>
          <a:off x="224365" y="387758"/>
          <a:ext cx="880734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900" b="1" kern="1200" dirty="0">
              <a:solidFill>
                <a:schemeClr val="tx1"/>
              </a:solidFill>
            </a:rPr>
            <a:t>Mereka </a:t>
          </a:r>
          <a:r>
            <a:rPr lang="en-ID" sz="1900" b="1" kern="1200" dirty="0" err="1">
              <a:solidFill>
                <a:schemeClr val="tx1"/>
              </a:solidFill>
            </a:rPr>
            <a:t>mengatakan</a:t>
          </a:r>
          <a:r>
            <a:rPr lang="en-ID" sz="1900" b="1" kern="1200" dirty="0">
              <a:solidFill>
                <a:schemeClr val="tx1"/>
              </a:solidFill>
            </a:rPr>
            <a:t> </a:t>
          </a:r>
          <a:r>
            <a:rPr lang="en-ID" sz="1900" b="1" kern="1200" dirty="0" err="1">
              <a:solidFill>
                <a:schemeClr val="tx1"/>
              </a:solidFill>
            </a:rPr>
            <a:t>apa</a:t>
          </a:r>
          <a:r>
            <a:rPr lang="en-ID" sz="1900" b="1" kern="1200" dirty="0">
              <a:solidFill>
                <a:schemeClr val="tx1"/>
              </a:solidFill>
            </a:rPr>
            <a:t> yang </a:t>
          </a:r>
          <a:r>
            <a:rPr lang="en-ID" sz="1900" b="1" kern="1200" dirty="0" err="1">
              <a:solidFill>
                <a:schemeClr val="tx1"/>
              </a:solidFill>
            </a:rPr>
            <a:t>ingin</a:t>
          </a:r>
          <a:r>
            <a:rPr lang="en-ID" sz="1900" b="1" kern="1200" dirty="0">
              <a:solidFill>
                <a:schemeClr val="tx1"/>
              </a:solidFill>
            </a:rPr>
            <a:t> </a:t>
          </a:r>
          <a:r>
            <a:rPr lang="en-ID" sz="1900" b="1" kern="1200" dirty="0" err="1">
              <a:solidFill>
                <a:schemeClr val="tx1"/>
              </a:solidFill>
            </a:rPr>
            <a:t>didengar</a:t>
          </a:r>
          <a:r>
            <a:rPr lang="en-ID" sz="1900" b="1" kern="1200" dirty="0">
              <a:solidFill>
                <a:schemeClr val="tx1"/>
              </a:solidFill>
            </a:rPr>
            <a:t> orang-orang (Yeh. 13:16).</a:t>
          </a:r>
          <a:endParaRPr lang="en-US" sz="1900" kern="1200" noProof="0" dirty="0">
            <a:solidFill>
              <a:schemeClr val="tx1"/>
            </a:solidFill>
          </a:endParaRPr>
        </a:p>
      </dsp:txBody>
      <dsp:txXfrm>
        <a:off x="233975" y="397368"/>
        <a:ext cx="7813587" cy="308882"/>
      </dsp:txXfrm>
    </dsp:sp>
    <dsp:sp modelId="{644D4322-20C0-4BC5-B361-96DEF3A3933E}">
      <dsp:nvSpPr>
        <dsp:cNvPr id="0" name=""/>
        <dsp:cNvSpPr/>
      </dsp:nvSpPr>
      <dsp:spPr>
        <a:xfrm>
          <a:off x="1207530" y="775516"/>
          <a:ext cx="8149148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900" b="1" kern="1200" dirty="0">
              <a:solidFill>
                <a:schemeClr val="tx1"/>
              </a:solidFill>
            </a:rPr>
            <a:t>Mereka </a:t>
          </a:r>
          <a:r>
            <a:rPr lang="en-ID" sz="1900" b="1" kern="1200" dirty="0" err="1">
              <a:solidFill>
                <a:schemeClr val="tx1"/>
              </a:solidFill>
            </a:rPr>
            <a:t>tidak</a:t>
          </a:r>
          <a:r>
            <a:rPr lang="en-ID" sz="1900" b="1" kern="1200" dirty="0">
              <a:solidFill>
                <a:schemeClr val="tx1"/>
              </a:solidFill>
            </a:rPr>
            <a:t> </a:t>
          </a:r>
          <a:r>
            <a:rPr lang="en-ID" sz="1900" b="1" kern="1200" dirty="0" err="1">
              <a:solidFill>
                <a:schemeClr val="tx1"/>
              </a:solidFill>
            </a:rPr>
            <a:t>berbicara</a:t>
          </a:r>
          <a:r>
            <a:rPr lang="en-ID" sz="1900" b="1" kern="1200" dirty="0">
              <a:solidFill>
                <a:schemeClr val="tx1"/>
              </a:solidFill>
            </a:rPr>
            <a:t> </a:t>
          </a:r>
          <a:r>
            <a:rPr lang="en-ID" sz="1900" b="1" kern="1200" dirty="0" err="1">
              <a:solidFill>
                <a:schemeClr val="tx1"/>
              </a:solidFill>
            </a:rPr>
            <a:t>menentang</a:t>
          </a:r>
          <a:r>
            <a:rPr lang="en-ID" sz="1900" b="1" kern="1200" dirty="0">
              <a:solidFill>
                <a:schemeClr val="tx1"/>
              </a:solidFill>
            </a:rPr>
            <a:t> dosa (Yeh. 13:22).</a:t>
          </a:r>
          <a:endParaRPr lang="en-US" sz="1900" kern="1200" noProof="0" dirty="0">
            <a:solidFill>
              <a:schemeClr val="tx1"/>
            </a:solidFill>
          </a:endParaRPr>
        </a:p>
      </dsp:txBody>
      <dsp:txXfrm>
        <a:off x="1217140" y="785126"/>
        <a:ext cx="7238411" cy="308882"/>
      </dsp:txXfrm>
    </dsp:sp>
    <dsp:sp modelId="{646086EF-A582-43F2-A0F8-BDACD0A14D75}">
      <dsp:nvSpPr>
        <dsp:cNvPr id="0" name=""/>
        <dsp:cNvSpPr/>
      </dsp:nvSpPr>
      <dsp:spPr>
        <a:xfrm>
          <a:off x="1712234" y="1163274"/>
          <a:ext cx="7928112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900" b="1" kern="1200" dirty="0">
              <a:solidFill>
                <a:schemeClr val="tx1"/>
              </a:solidFill>
            </a:rPr>
            <a:t>Mereka </a:t>
          </a:r>
          <a:r>
            <a:rPr lang="en-ID" sz="1900" b="1" kern="1200" dirty="0" err="1">
              <a:solidFill>
                <a:schemeClr val="tx1"/>
              </a:solidFill>
            </a:rPr>
            <a:t>mencari</a:t>
          </a:r>
          <a:r>
            <a:rPr lang="en-ID" sz="1900" b="1" kern="1200" dirty="0">
              <a:solidFill>
                <a:schemeClr val="tx1"/>
              </a:solidFill>
            </a:rPr>
            <a:t> </a:t>
          </a:r>
          <a:r>
            <a:rPr lang="en-ID" sz="1900" b="1" kern="1200" dirty="0" err="1">
              <a:solidFill>
                <a:schemeClr val="tx1"/>
              </a:solidFill>
            </a:rPr>
            <a:t>keuntungan</a:t>
          </a:r>
          <a:r>
            <a:rPr lang="en-ID" sz="1900" b="1" kern="1200" dirty="0">
              <a:solidFill>
                <a:schemeClr val="tx1"/>
              </a:solidFill>
            </a:rPr>
            <a:t> </a:t>
          </a:r>
          <a:r>
            <a:rPr lang="en-ID" sz="1900" b="1" kern="1200" dirty="0" err="1">
              <a:solidFill>
                <a:schemeClr val="tx1"/>
              </a:solidFill>
            </a:rPr>
            <a:t>pribadi</a:t>
          </a:r>
          <a:r>
            <a:rPr lang="en-ID" sz="1900" b="1" kern="1200" dirty="0">
              <a:solidFill>
                <a:schemeClr val="tx1"/>
              </a:solidFill>
            </a:rPr>
            <a:t> (Yeh. 13:19).</a:t>
          </a:r>
          <a:endParaRPr lang="en-US" sz="1900" kern="1200" noProof="0" dirty="0">
            <a:solidFill>
              <a:schemeClr val="tx1"/>
            </a:solidFill>
          </a:endParaRPr>
        </a:p>
      </dsp:txBody>
      <dsp:txXfrm>
        <a:off x="1721844" y="1172884"/>
        <a:ext cx="7031646" cy="308882"/>
      </dsp:txXfrm>
    </dsp:sp>
    <dsp:sp modelId="{78472FAB-D2AC-4A01-9250-D3424753C9CC}">
      <dsp:nvSpPr>
        <dsp:cNvPr id="0" name=""/>
        <dsp:cNvSpPr/>
      </dsp:nvSpPr>
      <dsp:spPr>
        <a:xfrm>
          <a:off x="7714845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noProof="0" dirty="0">
            <a:solidFill>
              <a:schemeClr val="tx1"/>
            </a:solidFill>
          </a:endParaRPr>
        </a:p>
      </dsp:txBody>
      <dsp:txXfrm>
        <a:off x="7762830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8378825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noProof="0" dirty="0">
            <a:solidFill>
              <a:schemeClr val="tx1"/>
            </a:solidFill>
          </a:endParaRPr>
        </a:p>
      </dsp:txBody>
      <dsp:txXfrm>
        <a:off x="8426810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9032894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noProof="0" dirty="0">
            <a:solidFill>
              <a:schemeClr val="tx1"/>
            </a:solidFill>
          </a:endParaRPr>
        </a:p>
      </dsp:txBody>
      <dsp:txXfrm>
        <a:off x="9080879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9073C-612B-4958-A5BB-128F5427F872}" type="datetimeFigureOut">
              <a:rPr lang="en-ID" smtClean="0"/>
              <a:t>16/10/2026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08706-0D85-4669-A943-879DC91A80E6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150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2 </a:t>
            </a:r>
            <a:r>
              <a:rPr lang="en-ID" dirty="0" err="1"/>
              <a:t>Tawarikh</a:t>
            </a:r>
            <a:r>
              <a:rPr lang="en-ID" dirty="0"/>
              <a:t> 20:20 (TB)</a:t>
            </a:r>
          </a:p>
          <a:p>
            <a:r>
              <a:rPr lang="en-ID" dirty="0"/>
              <a:t>“...</a:t>
            </a:r>
            <a:r>
              <a:rPr lang="en-ID" dirty="0" err="1"/>
              <a:t>Percayalah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TUHAN, </a:t>
            </a:r>
            <a:r>
              <a:rPr lang="en-ID" dirty="0" err="1"/>
              <a:t>Allahmu</a:t>
            </a:r>
            <a:r>
              <a:rPr lang="en-ID" dirty="0"/>
              <a:t>, dan </a:t>
            </a:r>
            <a:r>
              <a:rPr lang="en-ID" dirty="0" err="1"/>
              <a:t>kamu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teguh</a:t>
            </a:r>
            <a:r>
              <a:rPr lang="en-ID" dirty="0"/>
              <a:t>! </a:t>
            </a:r>
            <a:r>
              <a:rPr lang="en-ID" dirty="0" err="1"/>
              <a:t>Percayalah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-</a:t>
            </a:r>
            <a:r>
              <a:rPr lang="en-ID" dirty="0" err="1"/>
              <a:t>nabi</a:t>
            </a:r>
            <a:r>
              <a:rPr lang="en-ID" dirty="0"/>
              <a:t>-Nya, dan </a:t>
            </a:r>
            <a:r>
              <a:rPr lang="en-ID" dirty="0" err="1"/>
              <a:t>kamu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berhasil</a:t>
            </a:r>
            <a:r>
              <a:rPr lang="en-ID" dirty="0"/>
              <a:t>!”</a:t>
            </a:r>
          </a:p>
          <a:p>
            <a:endParaRPr lang="en-ID" b="1" dirty="0"/>
          </a:p>
          <a:p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Singkat</a:t>
            </a:r>
            <a:endParaRPr lang="en-ID" b="1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seruan</a:t>
            </a:r>
            <a:r>
              <a:rPr lang="en-ID" dirty="0"/>
              <a:t> Raja </a:t>
            </a:r>
            <a:r>
              <a:rPr lang="en-ID" dirty="0" err="1"/>
              <a:t>Yosafat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 Yehuda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percaya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ancaman</a:t>
            </a:r>
            <a:r>
              <a:rPr lang="en-ID" dirty="0"/>
              <a:t> </a:t>
            </a:r>
            <a:r>
              <a:rPr lang="en-ID" dirty="0" err="1"/>
              <a:t>musuh</a:t>
            </a:r>
            <a:r>
              <a:rPr lang="en-ID" dirty="0"/>
              <a:t> yang </a:t>
            </a:r>
            <a:r>
              <a:rPr lang="en-ID" dirty="0" err="1"/>
              <a:t>besar</a:t>
            </a:r>
            <a:r>
              <a:rPr lang="en-ID" dirty="0"/>
              <a:t>. Di </a:t>
            </a:r>
            <a:r>
              <a:rPr lang="en-ID" dirty="0" err="1"/>
              <a:t>tengah</a:t>
            </a:r>
            <a:r>
              <a:rPr lang="en-ID" dirty="0"/>
              <a:t> </a:t>
            </a:r>
            <a:r>
              <a:rPr lang="en-ID" dirty="0" err="1"/>
              <a:t>situasi</a:t>
            </a:r>
            <a:r>
              <a:rPr lang="en-ID" dirty="0"/>
              <a:t> yang </a:t>
            </a:r>
            <a:r>
              <a:rPr lang="en-ID" dirty="0" err="1"/>
              <a:t>menakutkan</a:t>
            </a:r>
            <a:r>
              <a:rPr lang="en-ID" dirty="0"/>
              <a:t>, </a:t>
            </a:r>
            <a:r>
              <a:rPr lang="en-ID" dirty="0" err="1"/>
              <a:t>Yosafat</a:t>
            </a:r>
            <a:r>
              <a:rPr lang="en-ID" dirty="0"/>
              <a:t> </a:t>
            </a:r>
            <a:r>
              <a:rPr lang="en-ID" dirty="0" err="1"/>
              <a:t>mengajak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mengandalkan</a:t>
            </a:r>
            <a:r>
              <a:rPr lang="en-ID" dirty="0"/>
              <a:t> </a:t>
            </a:r>
            <a:r>
              <a:rPr lang="en-ID" dirty="0" err="1"/>
              <a:t>kuasa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dan </a:t>
            </a:r>
            <a:r>
              <a:rPr lang="en-ID" dirty="0" err="1"/>
              <a:t>berpegang</a:t>
            </a:r>
            <a:r>
              <a:rPr lang="en-ID" dirty="0"/>
              <a:t> pada </a:t>
            </a:r>
            <a:r>
              <a:rPr lang="en-ID" dirty="0" err="1"/>
              <a:t>firman</a:t>
            </a:r>
            <a:r>
              <a:rPr lang="en-ID" dirty="0"/>
              <a:t>-Nya.</a:t>
            </a:r>
          </a:p>
          <a:p>
            <a:endParaRPr lang="en-ID" dirty="0"/>
          </a:p>
          <a:p>
            <a:r>
              <a:rPr lang="en-ID" b="1" dirty="0" err="1"/>
              <a:t>Yosafat</a:t>
            </a:r>
            <a:r>
              <a:rPr lang="en-ID" b="1" dirty="0"/>
              <a:t> </a:t>
            </a:r>
            <a:r>
              <a:rPr lang="en-ID" b="1" dirty="0" err="1"/>
              <a:t>menekankan</a:t>
            </a:r>
            <a:r>
              <a:rPr lang="en-ID" b="1" dirty="0"/>
              <a:t> dua </a:t>
            </a:r>
            <a:r>
              <a:rPr lang="en-ID" b="1" dirty="0" err="1"/>
              <a:t>hal</a:t>
            </a:r>
            <a:r>
              <a:rPr lang="en-ID" b="1" dirty="0"/>
              <a:t>:</a:t>
            </a:r>
          </a:p>
          <a:p>
            <a:r>
              <a:rPr lang="en-ID" b="1" dirty="0"/>
              <a:t>1. “</a:t>
            </a:r>
            <a:r>
              <a:rPr lang="en-ID" b="1" dirty="0" err="1"/>
              <a:t>Percayalah</a:t>
            </a:r>
            <a:r>
              <a:rPr lang="en-ID" b="1" dirty="0"/>
              <a:t> </a:t>
            </a:r>
            <a:r>
              <a:rPr lang="en-ID" b="1" dirty="0" err="1"/>
              <a:t>kepada</a:t>
            </a:r>
            <a:r>
              <a:rPr lang="en-ID" b="1" dirty="0"/>
              <a:t> TUHAN, </a:t>
            </a:r>
            <a:r>
              <a:rPr lang="en-ID" b="1" dirty="0" err="1"/>
              <a:t>Allahmu</a:t>
            </a:r>
            <a:r>
              <a:rPr lang="en-ID" b="1" dirty="0"/>
              <a:t>” </a:t>
            </a:r>
            <a:r>
              <a:rPr lang="en-ID" dirty="0" err="1"/>
              <a:t>Kepercayaan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keteguhan</a:t>
            </a:r>
            <a:r>
              <a:rPr lang="en-ID" dirty="0"/>
              <a:t> </a:t>
            </a:r>
            <a:r>
              <a:rPr lang="en-ID" dirty="0" err="1"/>
              <a:t>iman</a:t>
            </a:r>
            <a:r>
              <a:rPr lang="en-ID" dirty="0"/>
              <a:t>. Ketika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tantangan</a:t>
            </a:r>
            <a:r>
              <a:rPr lang="en-ID" dirty="0"/>
              <a:t>, </a:t>
            </a:r>
            <a:r>
              <a:rPr lang="en-ID" dirty="0" err="1"/>
              <a:t>umat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boleh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mengandalkan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dan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bergantung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kuasa</a:t>
            </a:r>
            <a:r>
              <a:rPr lang="en-ID" dirty="0"/>
              <a:t> dan </a:t>
            </a:r>
            <a:r>
              <a:rPr lang="en-ID" dirty="0" err="1"/>
              <a:t>pimpinan</a:t>
            </a:r>
            <a:r>
              <a:rPr lang="en-ID" dirty="0"/>
              <a:t>-Nya.</a:t>
            </a:r>
          </a:p>
          <a:p>
            <a:r>
              <a:rPr lang="en-ID" b="1" dirty="0"/>
              <a:t>2. “</a:t>
            </a:r>
            <a:r>
              <a:rPr lang="en-ID" b="1" dirty="0" err="1"/>
              <a:t>Percayalah</a:t>
            </a:r>
            <a:r>
              <a:rPr lang="en-ID" b="1" dirty="0"/>
              <a:t> </a:t>
            </a:r>
            <a:r>
              <a:rPr lang="en-ID" b="1" dirty="0" err="1"/>
              <a:t>kepada</a:t>
            </a:r>
            <a:r>
              <a:rPr lang="en-ID" b="1" dirty="0"/>
              <a:t> </a:t>
            </a:r>
            <a:r>
              <a:rPr lang="en-ID" b="1" dirty="0" err="1"/>
              <a:t>nabi</a:t>
            </a:r>
            <a:r>
              <a:rPr lang="en-ID" b="1" dirty="0"/>
              <a:t>-</a:t>
            </a:r>
            <a:r>
              <a:rPr lang="en-ID" b="1" dirty="0" err="1"/>
              <a:t>nabi</a:t>
            </a:r>
            <a:r>
              <a:rPr lang="en-ID" b="1" dirty="0"/>
              <a:t>-Nya” </a:t>
            </a:r>
            <a:r>
              <a:rPr lang="en-ID" dirty="0" err="1"/>
              <a:t>Bangsa</a:t>
            </a:r>
            <a:r>
              <a:rPr lang="en-ID" dirty="0"/>
              <a:t> Yehuda </a:t>
            </a:r>
            <a:r>
              <a:rPr lang="en-ID" dirty="0" err="1"/>
              <a:t>diajak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mempercayai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yang </a:t>
            </a:r>
            <a:r>
              <a:rPr lang="en-ID" dirty="0" err="1"/>
              <a:t>disampaikan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-Nya. </a:t>
            </a:r>
            <a:r>
              <a:rPr lang="en-ID" dirty="0" err="1"/>
              <a:t>Kepercayaan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menuntun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mengikuti</a:t>
            </a:r>
            <a:r>
              <a:rPr lang="en-ID" dirty="0"/>
              <a:t> </a:t>
            </a:r>
            <a:r>
              <a:rPr lang="en-ID" dirty="0" err="1"/>
              <a:t>petunjuk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situasi</a:t>
            </a:r>
            <a:r>
              <a:rPr lang="en-ID" dirty="0"/>
              <a:t> yang </a:t>
            </a:r>
            <a:r>
              <a:rPr lang="en-ID" dirty="0" err="1"/>
              <a:t>sulit</a:t>
            </a:r>
            <a:r>
              <a:rPr lang="en-ID" dirty="0"/>
              <a:t>.</a:t>
            </a:r>
          </a:p>
          <a:p>
            <a:endParaRPr lang="en-ID" b="1" dirty="0"/>
          </a:p>
          <a:p>
            <a:r>
              <a:rPr lang="en-ID" b="1" dirty="0" err="1"/>
              <a:t>Aplikasi</a:t>
            </a:r>
            <a:endParaRPr lang="en-ID" b="1" dirty="0"/>
          </a:p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tantangan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dan </a:t>
            </a:r>
            <a:r>
              <a:rPr lang="en-ID" dirty="0" err="1"/>
              <a:t>pelayanan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menempatkan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dan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-Nya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pedoman</a:t>
            </a:r>
            <a:r>
              <a:rPr lang="en-ID" dirty="0"/>
              <a:t>. Iman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kesulitan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percaya</a:t>
            </a:r>
            <a:r>
              <a:rPr lang="en-ID" dirty="0"/>
              <a:t> dan </a:t>
            </a:r>
            <a:r>
              <a:rPr lang="en-ID" dirty="0" err="1"/>
              <a:t>taat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di </a:t>
            </a:r>
            <a:r>
              <a:rPr lang="en-ID" dirty="0" err="1"/>
              <a:t>tengah</a:t>
            </a:r>
            <a:r>
              <a:rPr lang="en-ID" dirty="0"/>
              <a:t> </a:t>
            </a:r>
            <a:r>
              <a:rPr lang="en-ID" dirty="0" err="1"/>
              <a:t>kesulitan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b="1" dirty="0"/>
              <a:t>Kesimpulan:</a:t>
            </a:r>
            <a:r>
              <a:rPr lang="en-ID" dirty="0"/>
              <a:t> </a:t>
            </a:r>
            <a:r>
              <a:rPr lang="en-ID" dirty="0" err="1"/>
              <a:t>Keteguhan</a:t>
            </a:r>
            <a:r>
              <a:rPr lang="en-ID" dirty="0"/>
              <a:t> dan </a:t>
            </a:r>
            <a:r>
              <a:rPr lang="en-ID" dirty="0" err="1"/>
              <a:t>keberhasilan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dimulai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-Nya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kesediaan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mengikuti</a:t>
            </a:r>
            <a:r>
              <a:rPr lang="en-ID" dirty="0"/>
              <a:t> </a:t>
            </a:r>
            <a:r>
              <a:rPr lang="en-ID" dirty="0" err="1"/>
              <a:t>tuntunan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-Nya.</a:t>
            </a:r>
          </a:p>
          <a:p>
            <a:endParaRPr lang="en-ID" dirty="0"/>
          </a:p>
          <a:p>
            <a:r>
              <a:rPr lang="en-ID" dirty="0"/>
              <a:t>20. Padang </a:t>
            </a:r>
            <a:r>
              <a:rPr lang="en-ID" dirty="0" err="1"/>
              <a:t>gurun</a:t>
            </a:r>
            <a:r>
              <a:rPr lang="en-ID" dirty="0"/>
              <a:t> Tekoa. Tekoa </a:t>
            </a:r>
            <a:r>
              <a:rPr lang="en-ID" dirty="0" err="1"/>
              <a:t>terletak</a:t>
            </a:r>
            <a:r>
              <a:rPr lang="en-ID" dirty="0"/>
              <a:t> </a:t>
            </a:r>
            <a:r>
              <a:rPr lang="en-ID" dirty="0" err="1"/>
              <a:t>sekitar</a:t>
            </a:r>
            <a:r>
              <a:rPr lang="en-ID" dirty="0"/>
              <a:t> 10 mil di </a:t>
            </a:r>
            <a:r>
              <a:rPr lang="en-ID" dirty="0" err="1"/>
              <a:t>sebelah</a:t>
            </a:r>
            <a:r>
              <a:rPr lang="en-ID" dirty="0"/>
              <a:t> </a:t>
            </a:r>
            <a:r>
              <a:rPr lang="en-ID" dirty="0" err="1"/>
              <a:t>selatan</a:t>
            </a:r>
            <a:r>
              <a:rPr lang="en-ID" dirty="0"/>
              <a:t> </a:t>
            </a:r>
            <a:r>
              <a:rPr lang="en-ID" dirty="0" err="1"/>
              <a:t>Yerusalem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b="1" dirty="0" err="1"/>
              <a:t>Percayalah</a:t>
            </a:r>
            <a:r>
              <a:rPr lang="en-ID" b="1" dirty="0"/>
              <a:t>. </a:t>
            </a:r>
            <a:r>
              <a:rPr lang="en-ID" dirty="0"/>
              <a:t>Tidak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sesuatu</a:t>
            </a:r>
            <a:r>
              <a:rPr lang="en-ID" dirty="0"/>
              <a:t> pun yang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keyakinan</a:t>
            </a:r>
            <a:r>
              <a:rPr lang="en-ID" dirty="0"/>
              <a:t> dan rasa </a:t>
            </a:r>
            <a:r>
              <a:rPr lang="en-ID" dirty="0" err="1"/>
              <a:t>aman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percaya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 Tidak </a:t>
            </a:r>
            <a:r>
              <a:rPr lang="en-ID" dirty="0" err="1"/>
              <a:t>seorang</a:t>
            </a:r>
            <a:r>
              <a:rPr lang="en-ID" dirty="0"/>
              <a:t> pun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dirty="0" err="1"/>
              <a:t>diteguhkan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diteguhkan</a:t>
            </a:r>
            <a:r>
              <a:rPr lang="en-ID" dirty="0"/>
              <a:t> di </a:t>
            </a:r>
            <a:r>
              <a:rPr lang="en-ID" dirty="0" err="1"/>
              <a:t>dalam</a:t>
            </a:r>
            <a:r>
              <a:rPr lang="en-ID" dirty="0"/>
              <a:t> Allah.</a:t>
            </a:r>
          </a:p>
          <a:p>
            <a:endParaRPr lang="en-ID" dirty="0"/>
          </a:p>
          <a:p>
            <a:r>
              <a:rPr lang="en-ID" b="1" dirty="0"/>
              <a:t>Maka </a:t>
            </a:r>
            <a:r>
              <a:rPr lang="en-ID" b="1" dirty="0" err="1"/>
              <a:t>kamu</a:t>
            </a:r>
            <a:r>
              <a:rPr lang="en-ID" b="1" dirty="0"/>
              <a:t> </a:t>
            </a:r>
            <a:r>
              <a:rPr lang="en-ID" b="1" dirty="0" err="1"/>
              <a:t>akan</a:t>
            </a:r>
            <a:r>
              <a:rPr lang="en-ID" b="1" dirty="0"/>
              <a:t> </a:t>
            </a:r>
            <a:r>
              <a:rPr lang="en-ID" b="1" dirty="0" err="1"/>
              <a:t>berhasil</a:t>
            </a:r>
            <a:r>
              <a:rPr lang="en-ID" b="1" dirty="0"/>
              <a:t>.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orang </a:t>
            </a:r>
            <a:r>
              <a:rPr lang="en-ID" dirty="0" err="1"/>
              <a:t>Yahudi</a:t>
            </a:r>
            <a:r>
              <a:rPr lang="en-ID" dirty="0"/>
              <a:t> </a:t>
            </a:r>
            <a:r>
              <a:rPr lang="en-ID" dirty="0" err="1"/>
              <a:t>kuno</a:t>
            </a:r>
            <a:r>
              <a:rPr lang="en-ID" dirty="0"/>
              <a:t>,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material </a:t>
            </a:r>
            <a:r>
              <a:rPr lang="en-ID" dirty="0" err="1"/>
              <a:t>maupun</a:t>
            </a:r>
            <a:r>
              <a:rPr lang="en-ID" dirty="0"/>
              <a:t> spiritual. Allah </a:t>
            </a:r>
            <a:r>
              <a:rPr lang="en-ID" dirty="0" err="1"/>
              <a:t>mengutus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-</a:t>
            </a:r>
            <a:r>
              <a:rPr lang="en-ID" dirty="0" err="1"/>
              <a:t>nabi</a:t>
            </a:r>
            <a:r>
              <a:rPr lang="en-ID" dirty="0"/>
              <a:t>-Nya </a:t>
            </a:r>
            <a:r>
              <a:rPr lang="en-ID" dirty="0" err="1"/>
              <a:t>terutama</a:t>
            </a:r>
            <a:r>
              <a:rPr lang="en-ID" dirty="0"/>
              <a:t> agar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membawa</a:t>
            </a:r>
            <a:r>
              <a:rPr lang="en-ID" dirty="0"/>
              <a:t> </a:t>
            </a:r>
            <a:r>
              <a:rPr lang="en-ID" dirty="0" err="1"/>
              <a:t>pembaruan</a:t>
            </a:r>
            <a:r>
              <a:rPr lang="en-ID" dirty="0"/>
              <a:t> </a:t>
            </a:r>
            <a:r>
              <a:rPr lang="en-ID" dirty="0" err="1"/>
              <a:t>rohani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hati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mendalam</a:t>
            </a:r>
            <a:r>
              <a:rPr lang="en-ID" dirty="0"/>
              <a:t> </a:t>
            </a:r>
            <a:r>
              <a:rPr lang="en-ID" dirty="0" err="1"/>
              <a:t>kemakmuran</a:t>
            </a:r>
            <a:r>
              <a:rPr lang="en-ID" dirty="0"/>
              <a:t> </a:t>
            </a:r>
            <a:r>
              <a:rPr lang="en-ID" dirty="0" err="1"/>
              <a:t>rohani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,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terjamin</a:t>
            </a:r>
            <a:r>
              <a:rPr lang="en-ID" dirty="0"/>
              <a:t> pula </a:t>
            </a:r>
            <a:r>
              <a:rPr lang="en-ID" dirty="0" err="1"/>
              <a:t>kelangsungan</a:t>
            </a:r>
            <a:r>
              <a:rPr lang="en-ID" dirty="0"/>
              <a:t> </a:t>
            </a:r>
            <a:r>
              <a:rPr lang="en-ID" dirty="0" err="1"/>
              <a:t>kemakmuran</a:t>
            </a:r>
            <a:r>
              <a:rPr lang="en-ID" dirty="0"/>
              <a:t> </a:t>
            </a:r>
            <a:r>
              <a:rPr lang="en-ID" dirty="0" err="1"/>
              <a:t>materialnya</a:t>
            </a:r>
            <a:r>
              <a:rPr lang="en-ID" dirty="0"/>
              <a:t>.</a:t>
            </a:r>
          </a:p>
          <a:p>
            <a:r>
              <a:rPr lang="en-ID" dirty="0"/>
              <a:t>mi. Mil, </a:t>
            </a:r>
            <a:r>
              <a:rPr lang="en-ID" dirty="0" err="1"/>
              <a:t>satuan</a:t>
            </a:r>
            <a:r>
              <a:rPr lang="en-ID" dirty="0"/>
              <a:t> </a:t>
            </a:r>
            <a:r>
              <a:rPr lang="en-ID" dirty="0" err="1"/>
              <a:t>jarak</a:t>
            </a:r>
            <a:r>
              <a:rPr lang="en-ID" dirty="0"/>
              <a:t> yang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pengukuran</a:t>
            </a:r>
            <a:r>
              <a:rPr lang="en-ID" dirty="0"/>
              <a:t> Inggris dan Amerika.</a:t>
            </a:r>
          </a:p>
          <a:p>
            <a:r>
              <a:rPr lang="en-ID" dirty="0"/>
              <a:t>Francis D. Nichol, The Seventh-day Adventist Bible Commentary: The Holy Bible With Exegetical and Expository Comment., Commentary Reference Series (Washington, D.C.: Review and Herald Publishing Association, 1978), 2 Taw. 20:20.</a:t>
            </a:r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08706-0D85-4669-A943-879DC91A80E6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1286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Yakobus</a:t>
            </a:r>
            <a:r>
              <a:rPr lang="en-ID" dirty="0"/>
              <a:t> 5:17 (TB)</a:t>
            </a:r>
          </a:p>
          <a:p>
            <a:r>
              <a:rPr lang="en-ID" dirty="0"/>
              <a:t>“Elia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biasa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, dan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bersungguh-sungguh</a:t>
            </a:r>
            <a:r>
              <a:rPr lang="en-ID" dirty="0"/>
              <a:t> </a:t>
            </a:r>
            <a:r>
              <a:rPr lang="en-ID" dirty="0" err="1"/>
              <a:t>berdoa</a:t>
            </a:r>
            <a:r>
              <a:rPr lang="en-ID" dirty="0"/>
              <a:t>, </a:t>
            </a:r>
            <a:r>
              <a:rPr lang="en-ID" dirty="0" err="1"/>
              <a:t>supaya</a:t>
            </a:r>
            <a:r>
              <a:rPr lang="en-ID" dirty="0"/>
              <a:t> </a:t>
            </a:r>
            <a:r>
              <a:rPr lang="en-ID" dirty="0" err="1"/>
              <a:t>hujan</a:t>
            </a:r>
            <a:r>
              <a:rPr lang="en-ID" dirty="0"/>
              <a:t> </a:t>
            </a:r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turun</a:t>
            </a:r>
            <a:r>
              <a:rPr lang="en-ID" dirty="0"/>
              <a:t>, dan </a:t>
            </a:r>
            <a:r>
              <a:rPr lang="en-ID" dirty="0" err="1"/>
              <a:t>hujan</a:t>
            </a:r>
            <a:r>
              <a:rPr lang="en-ID" dirty="0"/>
              <a:t> pun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turun</a:t>
            </a:r>
            <a:r>
              <a:rPr lang="en-ID" dirty="0"/>
              <a:t> di </a:t>
            </a:r>
            <a:r>
              <a:rPr lang="en-ID" dirty="0" err="1"/>
              <a:t>bumi</a:t>
            </a:r>
            <a:r>
              <a:rPr lang="en-ID" dirty="0"/>
              <a:t>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dan </a:t>
            </a:r>
            <a:r>
              <a:rPr lang="en-ID" dirty="0" err="1"/>
              <a:t>enam</a:t>
            </a:r>
            <a:r>
              <a:rPr lang="en-ID" dirty="0"/>
              <a:t> </a:t>
            </a:r>
            <a:r>
              <a:rPr lang="en-ID" dirty="0" err="1"/>
              <a:t>bulan</a:t>
            </a:r>
            <a:r>
              <a:rPr lang="en-ID" dirty="0"/>
              <a:t>.”</a:t>
            </a:r>
          </a:p>
          <a:p>
            <a:endParaRPr lang="en-ID" b="1" dirty="0"/>
          </a:p>
          <a:p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Singkat</a:t>
            </a:r>
            <a:endParaRPr lang="en-ID" b="1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Elia, </a:t>
            </a:r>
            <a:r>
              <a:rPr lang="en-ID" dirty="0" err="1"/>
              <a:t>meskipun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,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biasa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keterbatasan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doa</a:t>
            </a:r>
            <a:r>
              <a:rPr lang="en-ID" dirty="0"/>
              <a:t> yang </a:t>
            </a:r>
            <a:r>
              <a:rPr lang="en-ID" dirty="0" err="1"/>
              <a:t>sungguh-sungguh</a:t>
            </a:r>
            <a:r>
              <a:rPr lang="en-ID" dirty="0"/>
              <a:t> dan </a:t>
            </a:r>
            <a:r>
              <a:rPr lang="en-ID" dirty="0" err="1"/>
              <a:t>iman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,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kuasa</a:t>
            </a:r>
            <a:r>
              <a:rPr lang="en-ID" dirty="0"/>
              <a:t> Allah yang </a:t>
            </a:r>
            <a:r>
              <a:rPr lang="en-ID" dirty="0" err="1"/>
              <a:t>luar</a:t>
            </a:r>
            <a:r>
              <a:rPr lang="en-ID" dirty="0"/>
              <a:t> </a:t>
            </a:r>
            <a:r>
              <a:rPr lang="en-ID" dirty="0" err="1"/>
              <a:t>biasa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b="1" dirty="0" err="1"/>
              <a:t>Yakobus</a:t>
            </a:r>
            <a:r>
              <a:rPr lang="en-ID" b="1" dirty="0"/>
              <a:t> </a:t>
            </a:r>
            <a:r>
              <a:rPr lang="en-ID" b="1" dirty="0" err="1"/>
              <a:t>menekankan</a:t>
            </a:r>
            <a:r>
              <a:rPr lang="en-ID" b="1" dirty="0"/>
              <a:t> dua </a:t>
            </a:r>
            <a:r>
              <a:rPr lang="en-ID" b="1" dirty="0" err="1"/>
              <a:t>hal</a:t>
            </a:r>
            <a:r>
              <a:rPr lang="en-ID" b="1" dirty="0"/>
              <a:t>:</a:t>
            </a:r>
          </a:p>
          <a:p>
            <a:r>
              <a:rPr lang="en-ID" b="1" dirty="0"/>
              <a:t>1. “Elia </a:t>
            </a:r>
            <a:r>
              <a:rPr lang="en-ID" b="1" dirty="0" err="1"/>
              <a:t>adalah</a:t>
            </a:r>
            <a:r>
              <a:rPr lang="en-ID" b="1" dirty="0"/>
              <a:t> </a:t>
            </a:r>
            <a:r>
              <a:rPr lang="en-ID" b="1" dirty="0" err="1"/>
              <a:t>manusia</a:t>
            </a:r>
            <a:r>
              <a:rPr lang="en-ID" b="1" dirty="0"/>
              <a:t> </a:t>
            </a:r>
            <a:r>
              <a:rPr lang="en-ID" b="1" dirty="0" err="1"/>
              <a:t>biasa</a:t>
            </a:r>
            <a:r>
              <a:rPr lang="en-ID" b="1" dirty="0"/>
              <a:t> </a:t>
            </a:r>
            <a:r>
              <a:rPr lang="en-ID" b="1" dirty="0" err="1"/>
              <a:t>sama</a:t>
            </a:r>
            <a:r>
              <a:rPr lang="en-ID" b="1" dirty="0"/>
              <a:t> </a:t>
            </a:r>
            <a:r>
              <a:rPr lang="en-ID" b="1" dirty="0" err="1"/>
              <a:t>seperti</a:t>
            </a:r>
            <a:r>
              <a:rPr lang="en-ID" b="1" dirty="0"/>
              <a:t> </a:t>
            </a:r>
            <a:r>
              <a:rPr lang="en-ID" b="1" dirty="0" err="1"/>
              <a:t>kita</a:t>
            </a:r>
            <a:r>
              <a:rPr lang="en-ID" b="1" dirty="0"/>
              <a:t>” </a:t>
            </a:r>
            <a:r>
              <a:rPr lang="en-ID" dirty="0"/>
              <a:t>Elia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kelemahan</a:t>
            </a:r>
            <a:r>
              <a:rPr lang="en-ID" dirty="0"/>
              <a:t>. Hal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orang </a:t>
            </a:r>
            <a:r>
              <a:rPr lang="en-ID" dirty="0" err="1"/>
              <a:t>percaya</a:t>
            </a:r>
            <a:r>
              <a:rPr lang="en-ID" dirty="0"/>
              <a:t>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keterbatasannya</a:t>
            </a:r>
            <a:r>
              <a:rPr lang="en-ID" dirty="0"/>
              <a:t>,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datang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doa</a:t>
            </a:r>
            <a:r>
              <a:rPr lang="en-ID" dirty="0"/>
              <a:t>.</a:t>
            </a:r>
          </a:p>
          <a:p>
            <a:r>
              <a:rPr lang="en-ID" b="1" dirty="0"/>
              <a:t>2. “Ia </a:t>
            </a:r>
            <a:r>
              <a:rPr lang="en-ID" b="1" dirty="0" err="1"/>
              <a:t>telah</a:t>
            </a:r>
            <a:r>
              <a:rPr lang="en-ID" b="1" dirty="0"/>
              <a:t> </a:t>
            </a:r>
            <a:r>
              <a:rPr lang="en-ID" b="1" dirty="0" err="1"/>
              <a:t>bersungguh-sungguh</a:t>
            </a:r>
            <a:r>
              <a:rPr lang="en-ID" b="1" dirty="0"/>
              <a:t> </a:t>
            </a:r>
            <a:r>
              <a:rPr lang="en-ID" b="1" dirty="0" err="1"/>
              <a:t>berdoa</a:t>
            </a:r>
            <a:r>
              <a:rPr lang="en-ID" b="1" dirty="0"/>
              <a:t>” </a:t>
            </a:r>
            <a:r>
              <a:rPr lang="en-ID" dirty="0"/>
              <a:t>Doa Elia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ketekunan</a:t>
            </a:r>
            <a:r>
              <a:rPr lang="en-ID" dirty="0"/>
              <a:t> dan </a:t>
            </a:r>
            <a:r>
              <a:rPr lang="en-ID" dirty="0" err="1"/>
              <a:t>kesungguhannya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bergantung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 Kuasa yang </a:t>
            </a:r>
            <a:r>
              <a:rPr lang="en-ID" dirty="0" err="1"/>
              <a:t>dinyatakan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Elia </a:t>
            </a:r>
            <a:r>
              <a:rPr lang="en-ID" dirty="0" err="1"/>
              <a:t>sendiri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yang </a:t>
            </a:r>
            <a:r>
              <a:rPr lang="en-ID" dirty="0" err="1"/>
              <a:t>mendengar</a:t>
            </a:r>
            <a:r>
              <a:rPr lang="en-ID" dirty="0"/>
              <a:t> dan </a:t>
            </a:r>
            <a:r>
              <a:rPr lang="en-ID" dirty="0" err="1"/>
              <a:t>bertindak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-Nya.</a:t>
            </a:r>
          </a:p>
          <a:p>
            <a:endParaRPr lang="en-ID" b="1" dirty="0"/>
          </a:p>
          <a:p>
            <a:r>
              <a:rPr lang="en-ID" b="1" dirty="0" err="1"/>
              <a:t>Aplikasi</a:t>
            </a:r>
            <a:endParaRPr lang="en-ID" b="1" dirty="0"/>
          </a:p>
          <a:p>
            <a:r>
              <a:rPr lang="en-ID" dirty="0"/>
              <a:t>Kita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merasa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doa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tokoh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Elia.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mengundang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orang </a:t>
            </a:r>
            <a:r>
              <a:rPr lang="en-ID" dirty="0" err="1"/>
              <a:t>percaya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berdoa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sungguh-sungguh</a:t>
            </a:r>
            <a:r>
              <a:rPr lang="en-ID" dirty="0"/>
              <a:t>, </a:t>
            </a:r>
            <a:r>
              <a:rPr lang="en-ID" dirty="0" err="1"/>
              <a:t>tekun</a:t>
            </a:r>
            <a:r>
              <a:rPr lang="en-ID" dirty="0"/>
              <a:t>, dan </a:t>
            </a:r>
            <a:r>
              <a:rPr lang="en-ID" dirty="0" err="1"/>
              <a:t>penuh</a:t>
            </a:r>
            <a:r>
              <a:rPr lang="en-ID" dirty="0"/>
              <a:t> </a:t>
            </a:r>
            <a:r>
              <a:rPr lang="en-ID" dirty="0" err="1"/>
              <a:t>iman</a:t>
            </a:r>
            <a:r>
              <a:rPr lang="en-ID" dirty="0"/>
              <a:t>, </a:t>
            </a:r>
            <a:r>
              <a:rPr lang="en-ID" dirty="0" err="1"/>
              <a:t>sambil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menyerahkan</a:t>
            </a:r>
            <a:r>
              <a:rPr lang="en-ID" dirty="0"/>
              <a:t> </a:t>
            </a:r>
            <a:r>
              <a:rPr lang="en-ID" dirty="0" err="1"/>
              <a:t>hasilnya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-Nya.</a:t>
            </a:r>
          </a:p>
          <a:p>
            <a:endParaRPr lang="en-ID" dirty="0"/>
          </a:p>
          <a:p>
            <a:r>
              <a:rPr lang="en-ID" dirty="0"/>
              <a:t>Kesimpulan: Doa orang </a:t>
            </a:r>
            <a:r>
              <a:rPr lang="en-ID" dirty="0" err="1"/>
              <a:t>percaya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arti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yang </a:t>
            </a:r>
            <a:r>
              <a:rPr lang="en-ID" dirty="0" err="1"/>
              <a:t>mendengar</a:t>
            </a:r>
            <a:r>
              <a:rPr lang="en-ID" dirty="0"/>
              <a:t> </a:t>
            </a:r>
            <a:r>
              <a:rPr lang="en-ID" dirty="0" err="1"/>
              <a:t>doa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berkuasa</a:t>
            </a:r>
            <a:r>
              <a:rPr lang="en-ID" dirty="0"/>
              <a:t>. </a:t>
            </a:r>
            <a:r>
              <a:rPr lang="en-ID" dirty="0" err="1"/>
              <a:t>Seperti</a:t>
            </a:r>
            <a:r>
              <a:rPr lang="en-ID" dirty="0"/>
              <a:t> Elia,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dipanggil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berdoa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tekun</a:t>
            </a:r>
            <a:r>
              <a:rPr lang="en-ID" dirty="0"/>
              <a:t> dan </a:t>
            </a:r>
            <a:r>
              <a:rPr lang="en-ID" dirty="0" err="1"/>
              <a:t>bergantung</a:t>
            </a:r>
            <a:r>
              <a:rPr lang="en-ID" dirty="0"/>
              <a:t> </a:t>
            </a:r>
            <a:r>
              <a:rPr lang="en-ID" dirty="0" err="1"/>
              <a:t>sepenuhnya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08706-0D85-4669-A943-879DC91A80E6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82325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1 Raja-raja 22:14 (TB)</a:t>
            </a:r>
          </a:p>
          <a:p>
            <a:r>
              <a:rPr lang="en-ID" dirty="0"/>
              <a:t>“</a:t>
            </a:r>
            <a:r>
              <a:rPr lang="en-ID" dirty="0" err="1"/>
              <a:t>Tetapi</a:t>
            </a:r>
            <a:r>
              <a:rPr lang="en-ID" dirty="0"/>
              <a:t> Mikha </a:t>
            </a:r>
            <a:r>
              <a:rPr lang="en-ID" dirty="0" err="1"/>
              <a:t>menjawab</a:t>
            </a:r>
            <a:r>
              <a:rPr lang="en-ID" dirty="0"/>
              <a:t>: ‘Demi TUHAN yang </a:t>
            </a:r>
            <a:r>
              <a:rPr lang="en-ID" dirty="0" err="1"/>
              <a:t>hidup</a:t>
            </a:r>
            <a:r>
              <a:rPr lang="en-ID" dirty="0"/>
              <a:t>, </a:t>
            </a:r>
            <a:r>
              <a:rPr lang="en-ID" dirty="0" err="1"/>
              <a:t>sesungguhnya</a:t>
            </a:r>
            <a:r>
              <a:rPr lang="en-ID" dirty="0"/>
              <a:t>,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difirmankan</a:t>
            </a:r>
            <a:r>
              <a:rPr lang="en-ID" dirty="0"/>
              <a:t> TUHAN </a:t>
            </a:r>
            <a:r>
              <a:rPr lang="en-ID" dirty="0" err="1"/>
              <a:t>kepadaku</a:t>
            </a:r>
            <a:r>
              <a:rPr lang="en-ID" dirty="0"/>
              <a:t>, </a:t>
            </a:r>
            <a:r>
              <a:rPr lang="en-ID" dirty="0" err="1"/>
              <a:t>itulah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kukatakan</a:t>
            </a:r>
            <a:r>
              <a:rPr lang="en-ID" dirty="0"/>
              <a:t>.’”</a:t>
            </a:r>
          </a:p>
          <a:p>
            <a:endParaRPr lang="en-ID" b="1" dirty="0"/>
          </a:p>
          <a:p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Singkat</a:t>
            </a:r>
            <a:endParaRPr lang="en-ID" b="1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keteguhan</a:t>
            </a:r>
            <a:r>
              <a:rPr lang="en-ID" dirty="0"/>
              <a:t> Nabi Mikha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setia</a:t>
            </a:r>
            <a:r>
              <a:rPr lang="en-ID" dirty="0"/>
              <a:t>, </a:t>
            </a:r>
            <a:r>
              <a:rPr lang="en-ID" dirty="0" err="1"/>
              <a:t>meskipun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berada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situasi</a:t>
            </a:r>
            <a:r>
              <a:rPr lang="en-ID" dirty="0"/>
              <a:t> yang </a:t>
            </a:r>
            <a:r>
              <a:rPr lang="en-ID" dirty="0" err="1"/>
              <a:t>penuh</a:t>
            </a:r>
            <a:r>
              <a:rPr lang="en-ID" dirty="0"/>
              <a:t> </a:t>
            </a:r>
            <a:r>
              <a:rPr lang="en-ID" dirty="0" err="1"/>
              <a:t>tekanan</a:t>
            </a:r>
            <a:r>
              <a:rPr lang="en-ID" dirty="0"/>
              <a:t>. Saat </a:t>
            </a:r>
            <a:r>
              <a:rPr lang="en-ID" dirty="0" err="1"/>
              <a:t>itu</a:t>
            </a:r>
            <a:r>
              <a:rPr lang="en-ID" dirty="0"/>
              <a:t>, Raja Ahab </a:t>
            </a:r>
            <a:r>
              <a:rPr lang="en-ID" dirty="0" err="1"/>
              <a:t>dikelilingi</a:t>
            </a:r>
            <a:r>
              <a:rPr lang="en-ID" dirty="0"/>
              <a:t> oleh </a:t>
            </a:r>
            <a:r>
              <a:rPr lang="en-ID" dirty="0" err="1"/>
              <a:t>nabi-nabi</a:t>
            </a:r>
            <a:r>
              <a:rPr lang="en-ID" dirty="0"/>
              <a:t> yang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yang </a:t>
            </a:r>
            <a:r>
              <a:rPr lang="en-ID" dirty="0" err="1"/>
              <a:t>menyenangkan</a:t>
            </a:r>
            <a:r>
              <a:rPr lang="en-ID" dirty="0"/>
              <a:t> </a:t>
            </a:r>
            <a:r>
              <a:rPr lang="en-ID" dirty="0" err="1"/>
              <a:t>hatinya</a:t>
            </a:r>
            <a:r>
              <a:rPr lang="en-ID" dirty="0"/>
              <a:t>, </a:t>
            </a:r>
            <a:r>
              <a:rPr lang="en-ID" dirty="0" err="1"/>
              <a:t>sedangkan</a:t>
            </a:r>
            <a:r>
              <a:rPr lang="en-ID" dirty="0"/>
              <a:t> Mikha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dirty="0" err="1"/>
              <a:t>difirmankan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Mikha </a:t>
            </a:r>
            <a:r>
              <a:rPr lang="en-ID" dirty="0" err="1"/>
              <a:t>menekankan</a:t>
            </a:r>
            <a:r>
              <a:rPr lang="en-ID" dirty="0"/>
              <a:t> dua </a:t>
            </a:r>
            <a:r>
              <a:rPr lang="en-ID" dirty="0" err="1"/>
              <a:t>hal</a:t>
            </a:r>
            <a:r>
              <a:rPr lang="en-ID" dirty="0"/>
              <a:t>:</a:t>
            </a:r>
          </a:p>
          <a:p>
            <a:r>
              <a:rPr lang="en-ID" dirty="0"/>
              <a:t>1. Setia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Mikha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demi </a:t>
            </a:r>
            <a:r>
              <a:rPr lang="en-ID" dirty="0" err="1"/>
              <a:t>menyenangkan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  <a:r>
              <a:rPr lang="en-ID" dirty="0" err="1"/>
              <a:t>Baginya</a:t>
            </a:r>
            <a:r>
              <a:rPr lang="en-ID" dirty="0"/>
              <a:t>, </a:t>
            </a:r>
            <a:r>
              <a:rPr lang="en-ID" dirty="0" err="1"/>
              <a:t>kebenaran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penerimaan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persetujuan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</a:t>
            </a:r>
          </a:p>
          <a:p>
            <a:r>
              <a:rPr lang="en-ID" dirty="0"/>
              <a:t>2. </a:t>
            </a:r>
            <a:r>
              <a:rPr lang="en-ID" dirty="0" err="1"/>
              <a:t>Berani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 Mikha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berpegang</a:t>
            </a:r>
            <a:r>
              <a:rPr lang="en-ID" dirty="0"/>
              <a:t> pada </a:t>
            </a:r>
            <a:r>
              <a:rPr lang="en-ID" dirty="0" err="1"/>
              <a:t>tugasnya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 </a:t>
            </a:r>
            <a:r>
              <a:rPr lang="en-ID" dirty="0" err="1"/>
              <a:t>meskipun</a:t>
            </a:r>
            <a:r>
              <a:rPr lang="en-ID" dirty="0"/>
              <a:t> </a:t>
            </a:r>
            <a:r>
              <a:rPr lang="en-ID" dirty="0" err="1"/>
              <a:t>berisiko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penolakan</a:t>
            </a:r>
            <a:r>
              <a:rPr lang="en-ID" dirty="0"/>
              <a:t>. Ia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kesetiaan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pribadi</a:t>
            </a:r>
            <a:r>
              <a:rPr lang="en-ID" dirty="0"/>
              <a:t>.</a:t>
            </a:r>
          </a:p>
          <a:p>
            <a:endParaRPr lang="en-ID" b="1" dirty="0"/>
          </a:p>
          <a:p>
            <a:r>
              <a:rPr lang="en-ID" b="1" dirty="0" err="1"/>
              <a:t>Aplikasi</a:t>
            </a:r>
            <a:endParaRPr lang="en-ID" b="1" dirty="0"/>
          </a:p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dan </a:t>
            </a:r>
            <a:r>
              <a:rPr lang="en-ID" dirty="0" err="1"/>
              <a:t>pelayanan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dipanggil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kasih</a:t>
            </a:r>
            <a:r>
              <a:rPr lang="en-ID" dirty="0"/>
              <a:t>, </a:t>
            </a:r>
            <a:r>
              <a:rPr lang="en-ID" dirty="0" err="1"/>
              <a:t>keberanian</a:t>
            </a:r>
            <a:r>
              <a:rPr lang="en-ID" dirty="0"/>
              <a:t>, dan </a:t>
            </a:r>
            <a:r>
              <a:rPr lang="en-ID" dirty="0" err="1"/>
              <a:t>kesetiaan</a:t>
            </a:r>
            <a:r>
              <a:rPr lang="en-ID" dirty="0"/>
              <a:t>. Kita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boleh</a:t>
            </a:r>
            <a:r>
              <a:rPr lang="en-ID" dirty="0"/>
              <a:t> </a:t>
            </a: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Alkitab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demi </a:t>
            </a:r>
            <a:r>
              <a:rPr lang="en-ID" dirty="0" err="1"/>
              <a:t>menyenangkan</a:t>
            </a:r>
            <a:r>
              <a:rPr lang="en-ID" dirty="0"/>
              <a:t> orang lain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dukungan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Kesimpulan: </a:t>
            </a:r>
            <a:r>
              <a:rPr lang="en-ID" dirty="0" err="1"/>
              <a:t>Kesetiaan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hamba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terlihat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kesediaannya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, </a:t>
            </a:r>
            <a:r>
              <a:rPr lang="en-ID" dirty="0" err="1"/>
              <a:t>sekalipun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menyenangkan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diterima</a:t>
            </a:r>
            <a:r>
              <a:rPr lang="en-ID" dirty="0"/>
              <a:t> oleh </a:t>
            </a:r>
            <a:r>
              <a:rPr lang="en-ID" dirty="0" err="1"/>
              <a:t>manusia</a:t>
            </a:r>
            <a:r>
              <a:rPr lang="en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08706-0D85-4669-A943-879DC91A80E6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8755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1 Raja-raja 19:16 (TB)</a:t>
            </a:r>
          </a:p>
          <a:p>
            <a:r>
              <a:rPr lang="en-ID" dirty="0"/>
              <a:t>“Juga Yehu bin Nimsi </a:t>
            </a:r>
            <a:r>
              <a:rPr lang="en-ID" dirty="0" err="1"/>
              <a:t>haruslah</a:t>
            </a:r>
            <a:r>
              <a:rPr lang="en-ID" dirty="0"/>
              <a:t> </a:t>
            </a:r>
            <a:r>
              <a:rPr lang="en-ID" dirty="0" err="1"/>
              <a:t>kauurapi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raja </a:t>
            </a:r>
            <a:r>
              <a:rPr lang="en-ID" dirty="0" err="1"/>
              <a:t>atas</a:t>
            </a:r>
            <a:r>
              <a:rPr lang="en-ID" dirty="0"/>
              <a:t> Israel, dan Elisa bin Safat, </a:t>
            </a:r>
            <a:r>
              <a:rPr lang="en-ID" dirty="0" err="1"/>
              <a:t>dari</a:t>
            </a:r>
            <a:r>
              <a:rPr lang="en-ID" dirty="0"/>
              <a:t> Abel-</a:t>
            </a:r>
            <a:r>
              <a:rPr lang="en-ID" dirty="0" err="1"/>
              <a:t>Mehola</a:t>
            </a:r>
            <a:r>
              <a:rPr lang="en-ID" dirty="0"/>
              <a:t>, </a:t>
            </a:r>
            <a:r>
              <a:rPr lang="en-ID" dirty="0" err="1"/>
              <a:t>haruslah</a:t>
            </a:r>
            <a:r>
              <a:rPr lang="en-ID" dirty="0"/>
              <a:t> </a:t>
            </a:r>
            <a:r>
              <a:rPr lang="en-ID" dirty="0" err="1"/>
              <a:t>kauurapi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 </a:t>
            </a:r>
            <a:r>
              <a:rPr lang="en-ID" dirty="0" err="1"/>
              <a:t>menggantikan</a:t>
            </a:r>
            <a:r>
              <a:rPr lang="en-ID" dirty="0"/>
              <a:t> </a:t>
            </a:r>
            <a:r>
              <a:rPr lang="en-ID" dirty="0" err="1"/>
              <a:t>engkau</a:t>
            </a:r>
            <a:r>
              <a:rPr lang="en-ID" dirty="0"/>
              <a:t>.”</a:t>
            </a:r>
          </a:p>
          <a:p>
            <a:endParaRPr lang="en-ID" b="1" dirty="0"/>
          </a:p>
          <a:p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Singkat</a:t>
            </a:r>
            <a:endParaRPr lang="en-ID" b="1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Nabi Elia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sedang</a:t>
            </a:r>
            <a:r>
              <a:rPr lang="en-ID" dirty="0"/>
              <a:t>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kelelahan</a:t>
            </a:r>
            <a:r>
              <a:rPr lang="en-ID" dirty="0"/>
              <a:t> dan </a:t>
            </a:r>
            <a:r>
              <a:rPr lang="en-ID" dirty="0" err="1"/>
              <a:t>keputusasaan</a:t>
            </a:r>
            <a:r>
              <a:rPr lang="en-ID" dirty="0"/>
              <a:t>.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kepadanya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mengurapi</a:t>
            </a:r>
            <a:r>
              <a:rPr lang="en-ID" dirty="0"/>
              <a:t> Yehu </a:t>
            </a:r>
            <a:r>
              <a:rPr lang="en-ID" dirty="0" err="1"/>
              <a:t>sebagai</a:t>
            </a:r>
            <a:r>
              <a:rPr lang="en-ID" dirty="0"/>
              <a:t> raja Israel dan Elisa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menggantikannya</a:t>
            </a:r>
            <a:r>
              <a:rPr lang="en-ID" dirty="0"/>
              <a:t>. Hal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bekerja</a:t>
            </a:r>
            <a:r>
              <a:rPr lang="en-ID" dirty="0"/>
              <a:t> dan </a:t>
            </a:r>
            <a:r>
              <a:rPr lang="en-ID" dirty="0" err="1"/>
              <a:t>mempersiapkan</a:t>
            </a:r>
            <a:r>
              <a:rPr lang="en-ID" dirty="0"/>
              <a:t> orang-orang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melanjutkan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-Nya.</a:t>
            </a:r>
          </a:p>
          <a:p>
            <a:endParaRPr lang="en-ID" dirty="0"/>
          </a:p>
          <a:p>
            <a:r>
              <a:rPr lang="en-ID" b="1" dirty="0" err="1"/>
              <a:t>Tuhan</a:t>
            </a:r>
            <a:r>
              <a:rPr lang="en-ID" b="1" dirty="0"/>
              <a:t> </a:t>
            </a:r>
            <a:r>
              <a:rPr lang="en-ID" b="1" dirty="0" err="1"/>
              <a:t>menekankan</a:t>
            </a:r>
            <a:r>
              <a:rPr lang="en-ID" b="1" dirty="0"/>
              <a:t> dua </a:t>
            </a:r>
            <a:r>
              <a:rPr lang="en-ID" b="1" dirty="0" err="1"/>
              <a:t>hal</a:t>
            </a:r>
            <a:r>
              <a:rPr lang="en-ID" b="1" dirty="0"/>
              <a:t>:</a:t>
            </a:r>
          </a:p>
          <a:p>
            <a:r>
              <a:rPr lang="en-ID" b="1" dirty="0"/>
              <a:t>1. </a:t>
            </a:r>
            <a:r>
              <a:rPr lang="en-ID" b="1" dirty="0" err="1"/>
              <a:t>Tuhan</a:t>
            </a:r>
            <a:r>
              <a:rPr lang="en-ID" b="1" dirty="0"/>
              <a:t> </a:t>
            </a:r>
            <a:r>
              <a:rPr lang="en-ID" b="1" dirty="0" err="1"/>
              <a:t>memiliki</a:t>
            </a:r>
            <a:r>
              <a:rPr lang="en-ID" b="1" dirty="0"/>
              <a:t> </a:t>
            </a:r>
            <a:r>
              <a:rPr lang="en-ID" b="1" dirty="0" err="1"/>
              <a:t>rencana</a:t>
            </a:r>
            <a:r>
              <a:rPr lang="en-ID" b="1" dirty="0"/>
              <a:t> yang </a:t>
            </a:r>
            <a:r>
              <a:rPr lang="en-ID" b="1" dirty="0" err="1"/>
              <a:t>berkelanjutan</a:t>
            </a:r>
            <a:r>
              <a:rPr lang="en-ID" b="1" dirty="0"/>
              <a:t>.</a:t>
            </a:r>
            <a:r>
              <a:rPr lang="en-ID" dirty="0"/>
              <a:t> </a:t>
            </a:r>
            <a:r>
              <a:rPr lang="en-ID" dirty="0" err="1"/>
              <a:t>Pelayanan</a:t>
            </a:r>
            <a:r>
              <a:rPr lang="en-ID" dirty="0"/>
              <a:t> Elia </a:t>
            </a:r>
            <a:r>
              <a:rPr lang="en-ID" dirty="0" err="1"/>
              <a:t>bukanlah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mempersiapkan</a:t>
            </a:r>
            <a:r>
              <a:rPr lang="en-ID" dirty="0"/>
              <a:t> orang lain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meneruskan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dan </a:t>
            </a:r>
            <a:r>
              <a:rPr lang="en-ID" dirty="0" err="1"/>
              <a:t>misi</a:t>
            </a:r>
            <a:r>
              <a:rPr lang="en-ID" dirty="0"/>
              <a:t>-Nya.</a:t>
            </a:r>
          </a:p>
          <a:p>
            <a:r>
              <a:rPr lang="en-ID" b="1" dirty="0"/>
              <a:t>2. </a:t>
            </a:r>
            <a:r>
              <a:rPr lang="en-ID" b="1" dirty="0" err="1"/>
              <a:t>Pentingnya</a:t>
            </a:r>
            <a:r>
              <a:rPr lang="en-ID" b="1" dirty="0"/>
              <a:t> </a:t>
            </a:r>
            <a:r>
              <a:rPr lang="en-ID" b="1" dirty="0" err="1"/>
              <a:t>regenerasi</a:t>
            </a:r>
            <a:r>
              <a:rPr lang="en-ID" b="1" dirty="0"/>
              <a:t> </a:t>
            </a:r>
            <a:r>
              <a:rPr lang="en-ID" b="1" dirty="0" err="1"/>
              <a:t>kepemimpinan</a:t>
            </a:r>
            <a:r>
              <a:rPr lang="en-ID" b="1" dirty="0"/>
              <a:t>.</a:t>
            </a:r>
            <a:r>
              <a:rPr lang="en-ID" dirty="0"/>
              <a:t> </a:t>
            </a:r>
            <a:r>
              <a:rPr lang="en-ID" dirty="0" err="1"/>
              <a:t>Penunjukan</a:t>
            </a:r>
            <a:r>
              <a:rPr lang="en-ID" dirty="0"/>
              <a:t> Elisa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 </a:t>
            </a:r>
            <a:r>
              <a:rPr lang="en-ID" dirty="0" err="1"/>
              <a:t>pengganti</a:t>
            </a:r>
            <a:r>
              <a:rPr lang="en-ID" dirty="0"/>
              <a:t> Elia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diteruskan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generasi</a:t>
            </a:r>
            <a:r>
              <a:rPr lang="en-ID" dirty="0"/>
              <a:t> </a:t>
            </a:r>
            <a:r>
              <a:rPr lang="en-ID" dirty="0" err="1"/>
              <a:t>berikutnya</a:t>
            </a:r>
            <a:r>
              <a:rPr lang="en-ID" dirty="0"/>
              <a:t>.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pemimpin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tugasnya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berperan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mempersiapkan</a:t>
            </a:r>
            <a:r>
              <a:rPr lang="en-ID" dirty="0"/>
              <a:t> </a:t>
            </a:r>
            <a:r>
              <a:rPr lang="en-ID" dirty="0" err="1"/>
              <a:t>penerus</a:t>
            </a:r>
            <a:r>
              <a:rPr lang="en-ID" dirty="0"/>
              <a:t>.</a:t>
            </a:r>
          </a:p>
          <a:p>
            <a:endParaRPr lang="en-ID" b="1" dirty="0"/>
          </a:p>
          <a:p>
            <a:r>
              <a:rPr lang="en-ID" b="1" dirty="0" err="1"/>
              <a:t>Aplikasi</a:t>
            </a:r>
            <a:endParaRPr lang="en-ID" b="1" dirty="0"/>
          </a:p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dan </a:t>
            </a:r>
            <a:r>
              <a:rPr lang="en-ID" dirty="0" err="1"/>
              <a:t>pelayanan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menyadari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daripada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. Karena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bersedia</a:t>
            </a:r>
            <a:r>
              <a:rPr lang="en-ID" dirty="0"/>
              <a:t> </a:t>
            </a:r>
            <a:r>
              <a:rPr lang="en-ID" dirty="0" err="1"/>
              <a:t>membimbing</a:t>
            </a:r>
            <a:r>
              <a:rPr lang="en-ID" dirty="0"/>
              <a:t>, </a:t>
            </a:r>
            <a:r>
              <a:rPr lang="en-ID" dirty="0" err="1"/>
              <a:t>melatih</a:t>
            </a:r>
            <a:r>
              <a:rPr lang="en-ID" dirty="0"/>
              <a:t>, dan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kesempatan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generasi</a:t>
            </a:r>
            <a:r>
              <a:rPr lang="en-ID" dirty="0"/>
              <a:t> </a:t>
            </a:r>
            <a:r>
              <a:rPr lang="en-ID" dirty="0" err="1"/>
              <a:t>berikutnya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meneruskan</a:t>
            </a:r>
            <a:r>
              <a:rPr lang="en-ID" dirty="0"/>
              <a:t> </a:t>
            </a:r>
            <a:r>
              <a:rPr lang="en-ID" dirty="0" err="1"/>
              <a:t>misi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Kesimpulan: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memanggil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melayani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mempersiapkan</a:t>
            </a:r>
            <a:r>
              <a:rPr lang="en-ID" dirty="0"/>
              <a:t> orang lain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melanjutkan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-Nya. </a:t>
            </a:r>
            <a:r>
              <a:rPr lang="en-ID" dirty="0" err="1"/>
              <a:t>Kesetiaan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pelayanan</a:t>
            </a:r>
            <a:r>
              <a:rPr lang="en-ID" dirty="0"/>
              <a:t>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kesediaan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dan </a:t>
            </a:r>
            <a:r>
              <a:rPr lang="en-ID" dirty="0" err="1"/>
              <a:t>mempersiapkan</a:t>
            </a:r>
            <a:r>
              <a:rPr lang="en-ID" dirty="0"/>
              <a:t> </a:t>
            </a:r>
            <a:r>
              <a:rPr lang="en-ID" dirty="0" err="1"/>
              <a:t>penerus</a:t>
            </a:r>
            <a:r>
              <a:rPr lang="en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08706-0D85-4669-A943-879DC91A80E6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41002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Hakim-hakim 4:4 (TB)</a:t>
            </a:r>
          </a:p>
          <a:p>
            <a:r>
              <a:rPr lang="en-ID" dirty="0"/>
              <a:t>“Pada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Debora,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nabiah</a:t>
            </a:r>
            <a:r>
              <a:rPr lang="en-ID" dirty="0"/>
              <a:t>, </a:t>
            </a:r>
            <a:r>
              <a:rPr lang="en-ID" dirty="0" err="1"/>
              <a:t>isteri</a:t>
            </a:r>
            <a:r>
              <a:rPr lang="en-ID" dirty="0"/>
              <a:t> Lapidot, </a:t>
            </a:r>
            <a:r>
              <a:rPr lang="en-ID" dirty="0" err="1"/>
              <a:t>memerintah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hakim </a:t>
            </a:r>
            <a:r>
              <a:rPr lang="en-ID" dirty="0" err="1"/>
              <a:t>atas</a:t>
            </a:r>
            <a:r>
              <a:rPr lang="en-ID" dirty="0"/>
              <a:t> orang Israel.”</a:t>
            </a:r>
          </a:p>
          <a:p>
            <a:endParaRPr lang="en-ID" b="1" dirty="0"/>
          </a:p>
          <a:p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Singkat</a:t>
            </a:r>
            <a:endParaRPr lang="en-ID" b="1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memperkenalkan</a:t>
            </a:r>
            <a:r>
              <a:rPr lang="en-ID" dirty="0"/>
              <a:t> Debora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nabiah</a:t>
            </a:r>
            <a:r>
              <a:rPr lang="en-ID" dirty="0"/>
              <a:t> dan hakim yang </a:t>
            </a:r>
            <a:r>
              <a:rPr lang="en-ID" dirty="0" err="1"/>
              <a:t>memimpin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 Israel. Pada masa </a:t>
            </a:r>
            <a:r>
              <a:rPr lang="en-ID" dirty="0" err="1"/>
              <a:t>itu</a:t>
            </a:r>
            <a:r>
              <a:rPr lang="en-ID" dirty="0"/>
              <a:t>, Israel </a:t>
            </a:r>
            <a:r>
              <a:rPr lang="en-ID" dirty="0" err="1"/>
              <a:t>berada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situasi</a:t>
            </a:r>
            <a:r>
              <a:rPr lang="en-ID" dirty="0"/>
              <a:t> yang </a:t>
            </a:r>
            <a:r>
              <a:rPr lang="en-ID" dirty="0" err="1"/>
              <a:t>sulit</a:t>
            </a:r>
            <a:r>
              <a:rPr lang="en-ID" dirty="0"/>
              <a:t> dan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kepemimpinan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menuntun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memakai</a:t>
            </a:r>
            <a:r>
              <a:rPr lang="en-ID" dirty="0"/>
              <a:t> Debora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membimbing</a:t>
            </a:r>
            <a:r>
              <a:rPr lang="en-ID" dirty="0"/>
              <a:t> dan </a:t>
            </a:r>
            <a:r>
              <a:rPr lang="en-ID" dirty="0" err="1"/>
              <a:t>memimpin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-Nya.</a:t>
            </a:r>
          </a:p>
          <a:p>
            <a:endParaRPr lang="en-ID" dirty="0"/>
          </a:p>
          <a:p>
            <a:r>
              <a:rPr lang="en-ID" dirty="0"/>
              <a:t>Debora </a:t>
            </a:r>
            <a:r>
              <a:rPr lang="en-ID" dirty="0" err="1"/>
              <a:t>menunjukkan</a:t>
            </a:r>
            <a:r>
              <a:rPr lang="en-ID" dirty="0"/>
              <a:t> dua </a:t>
            </a:r>
            <a:r>
              <a:rPr lang="en-ID" dirty="0" err="1"/>
              <a:t>hal</a:t>
            </a:r>
            <a:r>
              <a:rPr lang="en-ID" dirty="0"/>
              <a:t>:</a:t>
            </a:r>
          </a:p>
          <a:p>
            <a:r>
              <a:rPr lang="en-ID" dirty="0"/>
              <a:t>1.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memakai</a:t>
            </a:r>
            <a:r>
              <a:rPr lang="en-ID" dirty="0"/>
              <a:t> </a:t>
            </a:r>
            <a:r>
              <a:rPr lang="en-ID" dirty="0" err="1"/>
              <a:t>siapa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-Nya. Debora </a:t>
            </a:r>
            <a:r>
              <a:rPr lang="en-ID" dirty="0" err="1"/>
              <a:t>dipilih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nabiah</a:t>
            </a:r>
            <a:r>
              <a:rPr lang="en-ID" dirty="0"/>
              <a:t> </a:t>
            </a:r>
            <a:r>
              <a:rPr lang="en-ID" dirty="0" err="1"/>
              <a:t>sekaligus</a:t>
            </a:r>
            <a:r>
              <a:rPr lang="en-ID" dirty="0"/>
              <a:t> hakim. </a:t>
            </a:r>
            <a:r>
              <a:rPr lang="en-ID" dirty="0" err="1"/>
              <a:t>Kisahnya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kepemimpinan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rencana</a:t>
            </a:r>
            <a:r>
              <a:rPr lang="en-ID" dirty="0"/>
              <a:t> dan </a:t>
            </a:r>
            <a:r>
              <a:rPr lang="en-ID" dirty="0" err="1"/>
              <a:t>kehendak</a:t>
            </a:r>
            <a:r>
              <a:rPr lang="en-ID" dirty="0"/>
              <a:t>-Nya.</a:t>
            </a:r>
          </a:p>
          <a:p>
            <a:r>
              <a:rPr lang="en-ID" dirty="0"/>
              <a:t>2. </a:t>
            </a:r>
            <a:r>
              <a:rPr lang="en-ID" dirty="0" err="1"/>
              <a:t>Kepemimpinan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melayani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 </a:t>
            </a:r>
            <a:r>
              <a:rPr lang="en-ID" dirty="0" err="1"/>
              <a:t>Sebagai</a:t>
            </a:r>
            <a:r>
              <a:rPr lang="en-ID" dirty="0"/>
              <a:t> hakim, Debora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memimpin</a:t>
            </a:r>
            <a:r>
              <a:rPr lang="en-ID" dirty="0"/>
              <a:t> dan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 Israel. Ia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perannya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menolong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 dan </a:t>
            </a:r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</a:t>
            </a:r>
          </a:p>
          <a:p>
            <a:endParaRPr lang="en-ID" b="1" dirty="0"/>
          </a:p>
          <a:p>
            <a:r>
              <a:rPr lang="en-ID" b="1" dirty="0" err="1"/>
              <a:t>Aplikasi</a:t>
            </a:r>
            <a:endParaRPr lang="en-ID" b="1" dirty="0"/>
          </a:p>
          <a:p>
            <a:r>
              <a:rPr lang="en-ID" dirty="0" err="1"/>
              <a:t>Kisah</a:t>
            </a:r>
            <a:r>
              <a:rPr lang="en-ID" dirty="0"/>
              <a:t> Debora </a:t>
            </a:r>
            <a:r>
              <a:rPr lang="en-ID" dirty="0" err="1"/>
              <a:t>mengingatkan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agar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membatasi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bekerja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prasangka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kebiasaan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  <a:r>
              <a:rPr lang="en-ID" dirty="0" err="1"/>
              <a:t>Setiap</a:t>
            </a:r>
            <a:r>
              <a:rPr lang="en-ID" dirty="0"/>
              <a:t> orang yang </a:t>
            </a:r>
            <a:r>
              <a:rPr lang="en-ID" dirty="0" err="1"/>
              <a:t>dipanggil</a:t>
            </a:r>
            <a:r>
              <a:rPr lang="en-ID" dirty="0"/>
              <a:t> dan </a:t>
            </a:r>
            <a:r>
              <a:rPr lang="en-ID" dirty="0" err="1"/>
              <a:t>dipercayakan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oleh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tugasnya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iman</a:t>
            </a:r>
            <a:r>
              <a:rPr lang="en-ID" dirty="0"/>
              <a:t>, </a:t>
            </a:r>
            <a:r>
              <a:rPr lang="en-ID" dirty="0" err="1"/>
              <a:t>hikmat</a:t>
            </a:r>
            <a:r>
              <a:rPr lang="en-ID" dirty="0"/>
              <a:t>, dan </a:t>
            </a:r>
            <a:r>
              <a:rPr lang="en-ID" dirty="0" err="1"/>
              <a:t>kesetiaan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Kesimpulan: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memakai</a:t>
            </a:r>
            <a:r>
              <a:rPr lang="en-ID" dirty="0"/>
              <a:t> orang yang </a:t>
            </a:r>
            <a:r>
              <a:rPr lang="en-ID" dirty="0" err="1"/>
              <a:t>dipilih</a:t>
            </a:r>
            <a:r>
              <a:rPr lang="en-ID" dirty="0"/>
              <a:t>-Nya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memimpin</a:t>
            </a:r>
            <a:r>
              <a:rPr lang="en-ID" dirty="0"/>
              <a:t>, </a:t>
            </a:r>
            <a:r>
              <a:rPr lang="en-ID" dirty="0" err="1"/>
              <a:t>membimbing</a:t>
            </a:r>
            <a:r>
              <a:rPr lang="en-ID" dirty="0"/>
              <a:t>, dan </a:t>
            </a:r>
            <a:r>
              <a:rPr lang="en-ID" dirty="0" err="1"/>
              <a:t>melayani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-Nya. Yang </a:t>
            </a:r>
            <a:r>
              <a:rPr lang="en-ID" dirty="0" err="1"/>
              <a:t>terutama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kesediaan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08706-0D85-4669-A943-879DC91A80E6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7245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Yeremia 14:14 (TB)</a:t>
            </a:r>
          </a:p>
          <a:p>
            <a:r>
              <a:rPr lang="en-ID" dirty="0"/>
              <a:t>“Jawab TUHAN </a:t>
            </a:r>
            <a:r>
              <a:rPr lang="en-ID" dirty="0" err="1"/>
              <a:t>kepadaku</a:t>
            </a:r>
            <a:r>
              <a:rPr lang="en-ID" dirty="0"/>
              <a:t>: ‘Para </a:t>
            </a:r>
            <a:r>
              <a:rPr lang="en-ID" dirty="0" err="1"/>
              <a:t>nabi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bernubuat</a:t>
            </a:r>
            <a:r>
              <a:rPr lang="en-ID" dirty="0"/>
              <a:t> </a:t>
            </a:r>
            <a:r>
              <a:rPr lang="en-ID" dirty="0" err="1"/>
              <a:t>palsu</a:t>
            </a:r>
            <a:r>
              <a:rPr lang="en-ID" dirty="0"/>
              <a:t> demi nama-Ku! Aku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mengutus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memerintahkan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berfirman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. Mereka </a:t>
            </a:r>
            <a:r>
              <a:rPr lang="en-ID" dirty="0" err="1"/>
              <a:t>menubuatkan</a:t>
            </a:r>
            <a:r>
              <a:rPr lang="en-ID" dirty="0"/>
              <a:t> </a:t>
            </a:r>
            <a:r>
              <a:rPr lang="en-ID" dirty="0" err="1"/>
              <a:t>kepadamu</a:t>
            </a:r>
            <a:r>
              <a:rPr lang="en-ID" dirty="0"/>
              <a:t> </a:t>
            </a:r>
            <a:r>
              <a:rPr lang="en-ID" dirty="0" err="1"/>
              <a:t>penglihatan</a:t>
            </a:r>
            <a:r>
              <a:rPr lang="en-ID" dirty="0"/>
              <a:t> </a:t>
            </a:r>
            <a:r>
              <a:rPr lang="en-ID" dirty="0" err="1"/>
              <a:t>bohong</a:t>
            </a:r>
            <a:r>
              <a:rPr lang="en-ID" dirty="0"/>
              <a:t>, </a:t>
            </a:r>
            <a:r>
              <a:rPr lang="en-ID" dirty="0" err="1"/>
              <a:t>ramalan</a:t>
            </a:r>
            <a:r>
              <a:rPr lang="en-ID" dirty="0"/>
              <a:t> </a:t>
            </a:r>
            <a:r>
              <a:rPr lang="en-ID" dirty="0" err="1"/>
              <a:t>kosong</a:t>
            </a:r>
            <a:r>
              <a:rPr lang="en-ID" dirty="0"/>
              <a:t> dan </a:t>
            </a:r>
            <a:r>
              <a:rPr lang="en-ID" dirty="0" err="1"/>
              <a:t>tipu</a:t>
            </a:r>
            <a:r>
              <a:rPr lang="en-ID" dirty="0"/>
              <a:t> </a:t>
            </a:r>
            <a:r>
              <a:rPr lang="en-ID" dirty="0" err="1"/>
              <a:t>muslihat</a:t>
            </a:r>
            <a:r>
              <a:rPr lang="en-ID" dirty="0"/>
              <a:t> </a:t>
            </a:r>
            <a:r>
              <a:rPr lang="en-ID" dirty="0" err="1"/>
              <a:t>hatinya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.’”</a:t>
            </a:r>
          </a:p>
          <a:p>
            <a:endParaRPr lang="en-ID" b="1" dirty="0"/>
          </a:p>
          <a:p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Singkat</a:t>
            </a:r>
            <a:endParaRPr lang="en-ID" b="1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teguran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nabi-nabi</a:t>
            </a:r>
            <a:r>
              <a:rPr lang="en-ID" dirty="0"/>
              <a:t> </a:t>
            </a:r>
            <a:r>
              <a:rPr lang="en-ID" dirty="0" err="1"/>
              <a:t>palsu</a:t>
            </a:r>
            <a:r>
              <a:rPr lang="en-ID" dirty="0"/>
              <a:t> yang </a:t>
            </a:r>
            <a:r>
              <a:rPr lang="en-ID" dirty="0" err="1"/>
              <a:t>mengaku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nama-Nya, </a:t>
            </a:r>
            <a:r>
              <a:rPr lang="en-ID" dirty="0" err="1"/>
              <a:t>padahal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mengutus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. Mereka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penglihatan</a:t>
            </a:r>
            <a:r>
              <a:rPr lang="en-ID" dirty="0"/>
              <a:t> dan </a:t>
            </a:r>
            <a:r>
              <a:rPr lang="en-ID" dirty="0" err="1"/>
              <a:t>ramalan</a:t>
            </a:r>
            <a:r>
              <a:rPr lang="en-ID" dirty="0"/>
              <a:t> yang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pikiran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menekankan</a:t>
            </a:r>
            <a:r>
              <a:rPr lang="en-ID" dirty="0"/>
              <a:t> dua </a:t>
            </a:r>
            <a:r>
              <a:rPr lang="en-ID" dirty="0" err="1"/>
              <a:t>hal</a:t>
            </a:r>
            <a:r>
              <a:rPr lang="en-ID" dirty="0"/>
              <a:t>:</a:t>
            </a:r>
          </a:p>
          <a:p>
            <a:r>
              <a:rPr lang="en-ID" dirty="0"/>
              <a:t>1. Tidak </a:t>
            </a:r>
            <a:r>
              <a:rPr lang="en-ID" dirty="0" err="1"/>
              <a:t>semua</a:t>
            </a:r>
            <a:r>
              <a:rPr lang="en-ID" dirty="0"/>
              <a:t> orang yang </a:t>
            </a:r>
            <a:r>
              <a:rPr lang="en-ID" dirty="0" err="1"/>
              <a:t>mengaku</a:t>
            </a:r>
            <a:r>
              <a:rPr lang="en-ID" dirty="0"/>
              <a:t> </a:t>
            </a:r>
            <a:r>
              <a:rPr lang="en-ID" dirty="0" err="1"/>
              <a:t>berbicara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nama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dirty="0" err="1"/>
              <a:t>diutus</a:t>
            </a:r>
            <a:r>
              <a:rPr lang="en-ID" dirty="0"/>
              <a:t> oleh-Nya. </a:t>
            </a:r>
            <a:r>
              <a:rPr lang="en-ID" dirty="0" err="1"/>
              <a:t>Pengakuan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penyampai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otomatis</a:t>
            </a:r>
            <a:r>
              <a:rPr lang="en-ID" dirty="0"/>
              <a:t> </a:t>
            </a:r>
            <a:r>
              <a:rPr lang="en-ID" dirty="0" err="1"/>
              <a:t>membuktikan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otoritas</a:t>
            </a:r>
            <a:r>
              <a:rPr lang="en-ID" dirty="0"/>
              <a:t> </a:t>
            </a:r>
            <a:r>
              <a:rPr lang="en-ID" dirty="0" err="1"/>
              <a:t>ilahi</a:t>
            </a:r>
            <a:r>
              <a:rPr lang="en-ID" dirty="0"/>
              <a:t>. </a:t>
            </a:r>
            <a:r>
              <a:rPr lang="en-ID" dirty="0" err="1"/>
              <a:t>Pesannya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diuji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</a:t>
            </a:r>
          </a:p>
          <a:p>
            <a:r>
              <a:rPr lang="en-ID" dirty="0"/>
              <a:t>2.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boleh</a:t>
            </a:r>
            <a:r>
              <a:rPr lang="en-ID" dirty="0"/>
              <a:t> </a:t>
            </a:r>
            <a:r>
              <a:rPr lang="en-ID" dirty="0" err="1"/>
              <a:t>dianggap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 Nabi-</a:t>
            </a:r>
            <a:r>
              <a:rPr lang="en-ID" dirty="0" err="1"/>
              <a:t>nabi</a:t>
            </a:r>
            <a:r>
              <a:rPr lang="en-ID" dirty="0"/>
              <a:t> </a:t>
            </a:r>
            <a:r>
              <a:rPr lang="en-ID" dirty="0" err="1"/>
              <a:t>palsu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hati</a:t>
            </a:r>
            <a:r>
              <a:rPr lang="en-ID" dirty="0"/>
              <a:t> dan </a:t>
            </a:r>
            <a:r>
              <a:rPr lang="en-ID" dirty="0" err="1"/>
              <a:t>pikiran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mengatasnamakan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 Tindakan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menyesatkan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 dan </a:t>
            </a:r>
            <a:r>
              <a:rPr lang="en-ID" dirty="0" err="1"/>
              <a:t>merusak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-Nya.</a:t>
            </a:r>
          </a:p>
          <a:p>
            <a:endParaRPr lang="en-ID" b="1" dirty="0"/>
          </a:p>
          <a:p>
            <a:r>
              <a:rPr lang="en-ID" b="1" dirty="0" err="1"/>
              <a:t>Aplikasi</a:t>
            </a:r>
            <a:endParaRPr lang="en-ID" b="1" dirty="0"/>
          </a:p>
          <a:p>
            <a:r>
              <a:rPr lang="en-ID" dirty="0"/>
              <a:t>Kita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berhati-hati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ajaran</a:t>
            </a:r>
            <a:r>
              <a:rPr lang="en-ID" dirty="0"/>
              <a:t>, </a:t>
            </a:r>
            <a:r>
              <a:rPr lang="en-ID" dirty="0" err="1"/>
              <a:t>nubuat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klaim</a:t>
            </a:r>
            <a:r>
              <a:rPr lang="en-ID" dirty="0"/>
              <a:t> </a:t>
            </a:r>
            <a:r>
              <a:rPr lang="en-ID" dirty="0" err="1"/>
              <a:t>rohani</a:t>
            </a:r>
            <a:r>
              <a:rPr lang="en-ID" dirty="0"/>
              <a:t> yang </a:t>
            </a:r>
            <a:r>
              <a:rPr lang="en-ID" dirty="0" err="1"/>
              <a:t>mengatasnamakan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diuji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Alkitab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diterima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disampaikan</a:t>
            </a:r>
            <a:r>
              <a:rPr lang="en-ID" dirty="0"/>
              <a:t> oleh </a:t>
            </a:r>
            <a:r>
              <a:rPr lang="en-ID" dirty="0" err="1"/>
              <a:t>seseorang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jabatan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mengaku</a:t>
            </a:r>
            <a:r>
              <a:rPr lang="en-ID" dirty="0"/>
              <a:t> </a:t>
            </a:r>
            <a:r>
              <a:rPr lang="en-ID" dirty="0" err="1"/>
              <a:t>mendapat</a:t>
            </a:r>
            <a:r>
              <a:rPr lang="en-ID" dirty="0"/>
              <a:t> </a:t>
            </a:r>
            <a:r>
              <a:rPr lang="en-ID" dirty="0" err="1"/>
              <a:t>penglihatan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Kesimpulan: </a:t>
            </a:r>
            <a:r>
              <a:rPr lang="en-ID" dirty="0" err="1"/>
              <a:t>Kesetiaan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</a:t>
            </a:r>
            <a:r>
              <a:rPr lang="en-ID" dirty="0" err="1"/>
              <a:t>menuntut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membedakan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-Nya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pendapat</a:t>
            </a:r>
            <a:r>
              <a:rPr lang="en-ID" dirty="0"/>
              <a:t> dan </a:t>
            </a:r>
            <a:r>
              <a:rPr lang="en-ID" dirty="0" err="1"/>
              <a:t>klaim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  <a:r>
              <a:rPr lang="en-ID" dirty="0" err="1"/>
              <a:t>Otoritas</a:t>
            </a:r>
            <a:r>
              <a:rPr lang="en-ID" dirty="0"/>
              <a:t> </a:t>
            </a:r>
            <a:r>
              <a:rPr lang="en-ID" dirty="0" err="1"/>
              <a:t>rohani</a:t>
            </a:r>
            <a:r>
              <a:rPr lang="en-ID" dirty="0"/>
              <a:t> yang </a:t>
            </a:r>
            <a:r>
              <a:rPr lang="en-ID" dirty="0" err="1"/>
              <a:t>sejati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ditentukan</a:t>
            </a:r>
            <a:r>
              <a:rPr lang="en-ID" dirty="0"/>
              <a:t> oleh </a:t>
            </a:r>
            <a:r>
              <a:rPr lang="en-ID" dirty="0" err="1"/>
              <a:t>pengakuan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oleh </a:t>
            </a:r>
            <a:r>
              <a:rPr lang="en-ID" dirty="0" err="1"/>
              <a:t>kesesuaiannya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/>
              <a:t>.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08706-0D85-4669-A943-879DC91A80E6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4547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jp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23.svg"/><Relationship Id="rId3" Type="http://schemas.openxmlformats.org/officeDocument/2006/relationships/image" Target="../media/image18.jpg"/><Relationship Id="rId7" Type="http://schemas.openxmlformats.org/officeDocument/2006/relationships/diagramColors" Target="../diagrams/colors2.xml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1.jpeg"/><Relationship Id="rId5" Type="http://schemas.openxmlformats.org/officeDocument/2006/relationships/diagramLayout" Target="../diagrams/layout2.xml"/><Relationship Id="rId15" Type="http://schemas.openxmlformats.org/officeDocument/2006/relationships/image" Target="../media/image25.svg"/><Relationship Id="rId10" Type="http://schemas.openxmlformats.org/officeDocument/2006/relationships/image" Target="../media/image20.jpeg"/><Relationship Id="rId4" Type="http://schemas.openxmlformats.org/officeDocument/2006/relationships/diagramData" Target="../diagrams/data2.xml"/><Relationship Id="rId9" Type="http://schemas.openxmlformats.org/officeDocument/2006/relationships/image" Target="../media/image19.jpg"/><Relationship Id="rId1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2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34.jpg"/><Relationship Id="rId4" Type="http://schemas.openxmlformats.org/officeDocument/2006/relationships/diagramData" Target="../diagrams/data3.xml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NABI-NABI PERJANJIAN LAMA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3 for October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532453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“B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erdirilah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Yosafat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dan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berkata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"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Dengar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Yehuda dan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penduduk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Yerusalem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!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Percayalah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kepada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TUHAN,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Allahmu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dan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kamu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akan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tetap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teguh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!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Percayalah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kepada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nabi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nabi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-Nya, dan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kamu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akan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berhasil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!”</a:t>
            </a:r>
            <a:endParaRPr kumimoji="0" lang="es-ES" sz="26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Tawarikh</a:t>
            </a: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3199775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190500" y="144233"/>
            <a:ext cx="9280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Pada zaman </a:t>
            </a:r>
            <a:r>
              <a:rPr lang="en-US" sz="2000" b="1" dirty="0" err="1"/>
              <a:t>Perjanjian</a:t>
            </a:r>
            <a:r>
              <a:rPr lang="en-US" sz="2000" b="1" dirty="0"/>
              <a:t> Lama, orang-orang yang </a:t>
            </a:r>
            <a:r>
              <a:rPr lang="en-US" sz="2000" b="1" dirty="0" err="1"/>
              <a:t>menerima</a:t>
            </a:r>
            <a:r>
              <a:rPr lang="en-US" sz="2000" b="1" dirty="0"/>
              <a:t> </a:t>
            </a:r>
            <a:r>
              <a:rPr lang="en-US" sz="2000" b="1" dirty="0" err="1"/>
              <a:t>pekabaran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Allah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disampaikan</a:t>
            </a:r>
            <a:r>
              <a:rPr lang="en-US" sz="2000" b="1" dirty="0"/>
              <a:t> </a:t>
            </a:r>
            <a:r>
              <a:rPr lang="en-US" sz="2000" b="1" dirty="0" err="1"/>
              <a:t>kepada</a:t>
            </a:r>
            <a:r>
              <a:rPr lang="en-US" sz="2000" b="1" dirty="0"/>
              <a:t> orang lain </a:t>
            </a:r>
            <a:r>
              <a:rPr lang="en-US" sz="2000" b="1" dirty="0" err="1"/>
              <a:t>disebut</a:t>
            </a:r>
            <a:r>
              <a:rPr lang="en-US" sz="2000" b="1" dirty="0"/>
              <a:t> </a:t>
            </a:r>
            <a:r>
              <a:rPr lang="en-US" sz="2000" b="1" dirty="0" err="1"/>
              <a:t>pelihat</a:t>
            </a:r>
            <a:r>
              <a:rPr lang="en-US" sz="2000" b="1" dirty="0"/>
              <a:t> </a:t>
            </a:r>
            <a:r>
              <a:rPr lang="en-US" sz="2000" b="1" dirty="0" err="1"/>
              <a:t>atau</a:t>
            </a:r>
            <a:r>
              <a:rPr lang="en-US" sz="2000" b="1" dirty="0"/>
              <a:t> </a:t>
            </a:r>
            <a:r>
              <a:rPr lang="en-US" sz="2000" b="1" dirty="0" err="1"/>
              <a:t>nabi</a:t>
            </a:r>
            <a:r>
              <a:rPr lang="en-US" sz="2000" b="1" dirty="0"/>
              <a:t> (1 Sam.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73" r="8873"/>
          <a:stretch>
            <a:fillRect/>
          </a:stretch>
        </p:blipFill>
        <p:spPr>
          <a:xfrm>
            <a:off x="9383486" y="152400"/>
            <a:ext cx="2726452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190500" y="2478832"/>
            <a:ext cx="90841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Namun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ada</a:t>
            </a:r>
            <a:r>
              <a:rPr lang="en-US" sz="2000" b="1" dirty="0">
                <a:solidFill>
                  <a:prstClr val="black"/>
                </a:solidFill>
              </a:rPr>
              <a:t> juga </a:t>
            </a:r>
            <a:r>
              <a:rPr lang="en-US" sz="2000" b="1" dirty="0" err="1">
                <a:solidFill>
                  <a:prstClr val="black"/>
                </a:solidFill>
              </a:rPr>
              <a:t>nabi-nabi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menyampaikan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penglihatan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rekaan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” (Yer.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190500" y="856799"/>
            <a:ext cx="91929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Mereka </a:t>
            </a:r>
            <a:r>
              <a:rPr lang="en-US" sz="2000" b="1" dirty="0" err="1">
                <a:solidFill>
                  <a:prstClr val="black"/>
                </a:solidFill>
              </a:rPr>
              <a:t>memiliki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kemampuan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mengetahui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hal-hal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tersembunyi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bahkan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hal-hal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terjadi</a:t>
            </a:r>
            <a:r>
              <a:rPr lang="en-US" sz="2000" b="1" dirty="0">
                <a:solidFill>
                  <a:prstClr val="black"/>
                </a:solidFill>
              </a:rPr>
              <a:t> di masa </a:t>
            </a:r>
            <a:r>
              <a:rPr lang="en-US" sz="2000" b="1" dirty="0" err="1">
                <a:solidFill>
                  <a:prstClr val="black"/>
                </a:solidFill>
              </a:rPr>
              <a:t>depan</a:t>
            </a:r>
            <a:r>
              <a:rPr lang="en-US" sz="2000" b="1" dirty="0">
                <a:solidFill>
                  <a:prstClr val="black"/>
                </a:solidFill>
              </a:rPr>
              <a:t> (1 Sam. 9:6). </a:t>
            </a:r>
            <a:r>
              <a:rPr lang="en-US" sz="2000" b="1" dirty="0" err="1">
                <a:solidFill>
                  <a:prstClr val="black"/>
                </a:solidFill>
              </a:rPr>
              <a:t>Namun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pekerjaan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terbatas</a:t>
            </a:r>
            <a:r>
              <a:rPr lang="en-US" sz="2000" b="1" dirty="0">
                <a:solidFill>
                  <a:prstClr val="black"/>
                </a:solidFill>
              </a:rPr>
              <a:t> pada </a:t>
            </a:r>
            <a:r>
              <a:rPr lang="en-US" sz="2000" b="1" dirty="0" err="1">
                <a:solidFill>
                  <a:prstClr val="black"/>
                </a:solidFill>
              </a:rPr>
              <a:t>hal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pekerjaan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mencakup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jauh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lebih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banyak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lagi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Tentu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saja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kemampuan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berasal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melainkan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dari</a:t>
            </a:r>
            <a:r>
              <a:rPr lang="en-US" sz="2000" b="1" dirty="0">
                <a:solidFill>
                  <a:prstClr val="black"/>
                </a:solidFill>
              </a:rPr>
              <a:t> Allah.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SIAPAKAH YANG DIPANGGIL UNTUK PELAYANAN KENABIAN?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0" y="579656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“Elia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adalah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manusia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biasa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sama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seperti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dan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bersungguh-sungguh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berdoa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supaya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hujan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jangan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turun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dan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hujan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pun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turun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bumi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selama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tiga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tahun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enam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bulan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Yakobus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5" y="1328232"/>
            <a:ext cx="6669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Kita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terjerumus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kekeliruan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menganggap</a:t>
            </a:r>
            <a:r>
              <a:rPr lang="en-US" sz="2000" b="1" dirty="0"/>
              <a:t> </a:t>
            </a:r>
            <a:r>
              <a:rPr lang="en-US" sz="2000" b="1" dirty="0" err="1"/>
              <a:t>bahwa</a:t>
            </a:r>
            <a:r>
              <a:rPr lang="en-US" sz="2000" b="1" dirty="0"/>
              <a:t> para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adalah</a:t>
            </a:r>
            <a:r>
              <a:rPr lang="en-US" sz="2000" b="1" dirty="0"/>
              <a:t> “</a:t>
            </a:r>
            <a:r>
              <a:rPr lang="en-US" sz="2000" b="1" dirty="0" err="1"/>
              <a:t>manusia</a:t>
            </a:r>
            <a:r>
              <a:rPr lang="en-US" sz="2000" b="1" dirty="0"/>
              <a:t> super.” </a:t>
            </a:r>
            <a:r>
              <a:rPr lang="en-US" sz="2000" b="1" dirty="0" err="1"/>
              <a:t>Namun</a:t>
            </a:r>
            <a:r>
              <a:rPr lang="en-US" sz="2000" b="1" dirty="0"/>
              <a:t>, Musa </a:t>
            </a:r>
            <a:r>
              <a:rPr lang="en-US" sz="2000" b="1" dirty="0" err="1"/>
              <a:t>berdalih</a:t>
            </a:r>
            <a:r>
              <a:rPr lang="en-US" sz="2000" b="1" dirty="0"/>
              <a:t> </a:t>
            </a:r>
            <a:r>
              <a:rPr lang="en-US" sz="2000" b="1" dirty="0" err="1"/>
              <a:t>bahwa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lambat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berbicara</a:t>
            </a:r>
            <a:r>
              <a:rPr lang="en-US" sz="2000" b="1" dirty="0"/>
              <a:t> (Kel. 4:10);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mengatakan</a:t>
            </a:r>
            <a:r>
              <a:rPr lang="en-US" sz="2000" b="1" dirty="0"/>
              <a:t> </a:t>
            </a:r>
            <a:r>
              <a:rPr lang="en-US" sz="2000" b="1" dirty="0" err="1"/>
              <a:t>bahwa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memiliki</a:t>
            </a:r>
            <a:r>
              <a:rPr lang="en-US" sz="2000" b="1" dirty="0"/>
              <a:t> </a:t>
            </a:r>
            <a:r>
              <a:rPr lang="en-US" sz="2000" b="1" dirty="0" err="1"/>
              <a:t>bibir</a:t>
            </a:r>
            <a:r>
              <a:rPr lang="en-US" sz="2000" b="1" dirty="0"/>
              <a:t> yang </a:t>
            </a:r>
            <a:r>
              <a:rPr lang="en-US" sz="2000" b="1" dirty="0" err="1"/>
              <a:t>najis</a:t>
            </a:r>
            <a:r>
              <a:rPr lang="en-US" sz="2000" b="1" dirty="0"/>
              <a:t> (Yes. 6:5); Yeremia </a:t>
            </a:r>
            <a:r>
              <a:rPr lang="en-US" sz="2000" b="1" dirty="0" err="1"/>
              <a:t>menganggap</a:t>
            </a:r>
            <a:r>
              <a:rPr lang="en-US" sz="2000" b="1" dirty="0"/>
              <a:t> </a:t>
            </a:r>
            <a:r>
              <a:rPr lang="en-US" sz="2000" b="1" dirty="0" err="1"/>
              <a:t>dirinya</a:t>
            </a:r>
            <a:r>
              <a:rPr lang="en-US" sz="2000" b="1" dirty="0"/>
              <a:t> </a:t>
            </a:r>
            <a:r>
              <a:rPr lang="en-US" sz="2000" b="1" dirty="0" err="1"/>
              <a:t>terlalu</a:t>
            </a:r>
            <a:r>
              <a:rPr lang="en-US" sz="2000" b="1" dirty="0"/>
              <a:t> </a:t>
            </a:r>
            <a:r>
              <a:rPr lang="en-US" sz="2000" b="1" dirty="0" err="1"/>
              <a:t>muda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tugas</a:t>
            </a:r>
            <a:r>
              <a:rPr lang="en-US" sz="2000" b="1" dirty="0"/>
              <a:t> </a:t>
            </a:r>
            <a:r>
              <a:rPr lang="en-US" sz="2000" b="1" dirty="0" err="1"/>
              <a:t>itu</a:t>
            </a:r>
            <a:r>
              <a:rPr lang="en-US" sz="2000" b="1" dirty="0"/>
              <a:t> (Yer.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12" r="6712"/>
          <a:stretch>
            <a:fillRect/>
          </a:stretch>
        </p:blipFill>
        <p:spPr>
          <a:xfrm>
            <a:off x="6749141" y="1472665"/>
            <a:ext cx="166016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39" r="9339"/>
          <a:stretch>
            <a:fillRect/>
          </a:stretch>
        </p:blipFill>
        <p:spPr>
          <a:xfrm>
            <a:off x="8638813" y="1472665"/>
            <a:ext cx="1549823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" b="9"/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648200"/>
            <a:ext cx="3056015" cy="19821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648201"/>
            <a:ext cx="2173506" cy="19821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126571"/>
            <a:ext cx="5259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Setelah</a:t>
            </a:r>
            <a:r>
              <a:rPr lang="en-US" sz="2000" b="1" dirty="0"/>
              <a:t> </a:t>
            </a:r>
            <a:r>
              <a:rPr lang="en-US" sz="2000" b="1" dirty="0" err="1"/>
              <a:t>melakukan</a:t>
            </a:r>
            <a:r>
              <a:rPr lang="en-US" sz="2000" b="1" dirty="0"/>
              <a:t> </a:t>
            </a:r>
            <a:r>
              <a:rPr lang="en-US" sz="2000" b="1" dirty="0" err="1"/>
              <a:t>mukjizat</a:t>
            </a:r>
            <a:r>
              <a:rPr lang="en-US" sz="2000" b="1" dirty="0"/>
              <a:t> yang </a:t>
            </a:r>
            <a:r>
              <a:rPr lang="en-US" sz="2000" b="1" dirty="0" err="1"/>
              <a:t>besar</a:t>
            </a:r>
            <a:r>
              <a:rPr lang="en-US" sz="2000" b="1" dirty="0"/>
              <a:t>, Elia </a:t>
            </a:r>
            <a:r>
              <a:rPr lang="en-US" sz="2000" b="1" dirty="0" err="1"/>
              <a:t>benar-benar</a:t>
            </a:r>
            <a:r>
              <a:rPr lang="en-US" sz="2000" b="1" dirty="0"/>
              <a:t> </a:t>
            </a:r>
            <a:r>
              <a:rPr lang="en-US" sz="2000" b="1" dirty="0" err="1"/>
              <a:t>menjadi</a:t>
            </a:r>
            <a:r>
              <a:rPr lang="en-US" sz="2000" b="1" dirty="0"/>
              <a:t> sangat </a:t>
            </a:r>
            <a:r>
              <a:rPr lang="en-US" sz="2000" b="1" dirty="0" err="1"/>
              <a:t>terpuruk</a:t>
            </a:r>
            <a:r>
              <a:rPr lang="en-US" sz="2000" b="1" dirty="0"/>
              <a:t> </a:t>
            </a:r>
            <a:r>
              <a:rPr lang="en-US" sz="2000" b="1" dirty="0" err="1"/>
              <a:t>ketika</a:t>
            </a:r>
            <a:r>
              <a:rPr lang="en-US" sz="2000" b="1" dirty="0"/>
              <a:t> </a:t>
            </a:r>
            <a:r>
              <a:rPr lang="en-US" sz="2000" b="1" dirty="0" err="1"/>
              <a:t>menghadapi</a:t>
            </a:r>
            <a:r>
              <a:rPr lang="en-US" sz="2000" b="1" dirty="0"/>
              <a:t> </a:t>
            </a:r>
            <a:r>
              <a:rPr lang="en-US" sz="2000" b="1" dirty="0" err="1"/>
              <a:t>ancaman</a:t>
            </a:r>
            <a:r>
              <a:rPr lang="en-US" sz="2000" b="1" dirty="0"/>
              <a:t> </a:t>
            </a:r>
            <a:r>
              <a:rPr lang="en-US" sz="2000" b="1" dirty="0" err="1"/>
              <a:t>pembunuhan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Ratu Izebel (1 Raja-raja 19:2–4).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048" r="12658"/>
          <a:stretch>
            <a:fillRect/>
          </a:stretch>
        </p:blipFill>
        <p:spPr>
          <a:xfrm>
            <a:off x="11016343" y="4369744"/>
            <a:ext cx="998191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3166282"/>
            <a:ext cx="65153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Elia, yang </a:t>
            </a:r>
            <a:r>
              <a:rPr lang="en-US" sz="2000" b="1" dirty="0" err="1">
                <a:solidFill>
                  <a:prstClr val="black"/>
                </a:solidFill>
              </a:rPr>
              <a:t>berani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mengancam</a:t>
            </a:r>
            <a:r>
              <a:rPr lang="en-US" sz="2000" b="1" dirty="0">
                <a:solidFill>
                  <a:prstClr val="black"/>
                </a:solidFill>
              </a:rPr>
              <a:t> Raja Ahab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kekeringan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hebat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ketidaksalehannya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dikatakan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berikut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manusia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Yakobus</a:t>
            </a:r>
            <a:r>
              <a:rPr lang="en-US" sz="2000" b="1" dirty="0">
                <a:solidFill>
                  <a:prstClr val="black"/>
                </a:solidFill>
              </a:rPr>
              <a:t>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4" y="5450010"/>
            <a:ext cx="57816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Jelaslah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Allah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memilih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-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-Nya </a:t>
            </a:r>
            <a:r>
              <a:rPr lang="en-US" sz="2000" b="1" dirty="0" err="1">
                <a:solidFill>
                  <a:prstClr val="black"/>
                </a:solidFill>
              </a:rPr>
              <a:t>karena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sempurna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Apakah</a:t>
            </a:r>
            <a:r>
              <a:rPr lang="en-US" sz="2000" b="1" dirty="0">
                <a:solidFill>
                  <a:prstClr val="black"/>
                </a:solidFill>
              </a:rPr>
              <a:t> yang Dia </a:t>
            </a:r>
            <a:r>
              <a:rPr lang="en-US" sz="2000" b="1" dirty="0" err="1">
                <a:solidFill>
                  <a:prstClr val="black"/>
                </a:solidFill>
              </a:rPr>
              <a:t>lihat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? Kasih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Allah dan </a:t>
            </a:r>
            <a:r>
              <a:rPr lang="en-US" sz="2000" b="1" dirty="0" err="1">
                <a:solidFill>
                  <a:prstClr val="black"/>
                </a:solidFill>
              </a:rPr>
              <a:t>kesediaan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menaati</a:t>
            </a:r>
            <a:r>
              <a:rPr lang="en-US" sz="2000" b="1" dirty="0">
                <a:solidFill>
                  <a:prstClr val="black"/>
                </a:solidFill>
              </a:rPr>
              <a:t>-Nya.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BAGAIMANAKAH PERILAKU PARA NABI?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633367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Tetapi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Mikha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menjawab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"Demi TUHAN yang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hidup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sesungguhnya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apa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difirmankan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TUHAN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kepadaku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itulah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kukatakan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Raja-raja 22:14)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215545"/>
            <a:ext cx="6067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juru</a:t>
            </a:r>
            <a:r>
              <a:rPr lang="en-US" sz="2000" b="1" dirty="0"/>
              <a:t> </a:t>
            </a:r>
            <a:r>
              <a:rPr lang="en-US" sz="2000" b="1" dirty="0" err="1"/>
              <a:t>bicara</a:t>
            </a:r>
            <a:r>
              <a:rPr lang="en-US" sz="2000" b="1" dirty="0"/>
              <a:t> Allah, para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laki-laki</a:t>
            </a:r>
            <a:r>
              <a:rPr lang="en-US" sz="2000" b="1" dirty="0"/>
              <a:t> dan </a:t>
            </a:r>
            <a:r>
              <a:rPr lang="en-US" sz="2000" b="1" dirty="0" err="1"/>
              <a:t>perempuan</a:t>
            </a:r>
            <a:r>
              <a:rPr lang="en-US" sz="2000" b="1" dirty="0"/>
              <a:t> </a:t>
            </a:r>
            <a:r>
              <a:rPr lang="en-US" sz="2000" b="1" dirty="0" err="1"/>
              <a:t>berusaha</a:t>
            </a:r>
            <a:r>
              <a:rPr lang="en-US" sz="2000" b="1" dirty="0"/>
              <a:t> </a:t>
            </a:r>
            <a:r>
              <a:rPr lang="en-US" sz="2000" b="1" dirty="0" err="1"/>
              <a:t>hidup</a:t>
            </a:r>
            <a:r>
              <a:rPr lang="en-US" sz="2000" b="1" dirty="0"/>
              <a:t> </a:t>
            </a:r>
            <a:r>
              <a:rPr lang="en-US" sz="2000" b="1" dirty="0" err="1"/>
              <a:t>sesuai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panggilan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(1 Sam. 12:3–4). Orang-orang </a:t>
            </a:r>
            <a:r>
              <a:rPr lang="en-US" sz="2000" b="1" dirty="0" err="1"/>
              <a:t>mengenal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sebagai</a:t>
            </a:r>
            <a:r>
              <a:rPr lang="en-US" sz="2000" b="1" dirty="0"/>
              <a:t> “</a:t>
            </a:r>
            <a:r>
              <a:rPr lang="en-US" sz="2000" b="1" dirty="0" err="1"/>
              <a:t>abdi</a:t>
            </a:r>
            <a:r>
              <a:rPr lang="en-US" sz="2000" b="1" dirty="0"/>
              <a:t> Allah” dan “</a:t>
            </a:r>
            <a:r>
              <a:rPr lang="en-US" sz="2000" b="1" dirty="0" err="1"/>
              <a:t>seorang</a:t>
            </a:r>
            <a:r>
              <a:rPr lang="en-US" sz="2000" b="1" dirty="0"/>
              <a:t> yang </a:t>
            </a:r>
            <a:r>
              <a:rPr lang="en-US" sz="2000" b="1" dirty="0" err="1"/>
              <a:t>terhormat</a:t>
            </a:r>
            <a:r>
              <a:rPr lang="en-US" sz="2000" b="1" dirty="0"/>
              <a:t>” (1 Sam.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9"/>
            <a:ext cx="2935177" cy="2014316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005145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423252"/>
            <a:ext cx="61189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Mikha </a:t>
            </a:r>
            <a:r>
              <a:rPr lang="en-US" sz="2000" b="1" dirty="0" err="1"/>
              <a:t>menghadap</a:t>
            </a:r>
            <a:r>
              <a:rPr lang="en-US" sz="2000" b="1" dirty="0"/>
              <a:t> dua orang raja, 400 </a:t>
            </a:r>
            <a:r>
              <a:rPr lang="en-US" sz="2000" b="1" dirty="0" err="1"/>
              <a:t>nabi</a:t>
            </a:r>
            <a:r>
              <a:rPr lang="en-US" sz="2000" b="1" dirty="0"/>
              <a:t> yang </a:t>
            </a:r>
            <a:r>
              <a:rPr lang="en-US" sz="2000" b="1" dirty="0" err="1"/>
              <a:t>menyampaikan</a:t>
            </a:r>
            <a:r>
              <a:rPr lang="en-US" sz="2000" b="1" dirty="0"/>
              <a:t> </a:t>
            </a:r>
            <a:r>
              <a:rPr lang="en-US" sz="2000" b="1" dirty="0" err="1"/>
              <a:t>pekabaran</a:t>
            </a:r>
            <a:r>
              <a:rPr lang="en-US" sz="2000" b="1" dirty="0"/>
              <a:t> yang </a:t>
            </a:r>
            <a:r>
              <a:rPr lang="en-US" sz="2000" b="1" dirty="0" err="1"/>
              <a:t>menyenangkan</a:t>
            </a:r>
            <a:r>
              <a:rPr lang="en-US" sz="2000" b="1" dirty="0"/>
              <a:t>, dan </a:t>
            </a:r>
            <a:r>
              <a:rPr lang="en-US" sz="2000" b="1" dirty="0" err="1"/>
              <a:t>seorang</a:t>
            </a:r>
            <a:r>
              <a:rPr lang="en-US" sz="2000" b="1" dirty="0"/>
              <a:t> </a:t>
            </a:r>
            <a:r>
              <a:rPr lang="en-US" sz="2000" b="1" dirty="0" err="1"/>
              <a:t>pengawal</a:t>
            </a:r>
            <a:r>
              <a:rPr lang="en-US" sz="2000" b="1" dirty="0"/>
              <a:t> yang </a:t>
            </a:r>
            <a:r>
              <a:rPr lang="en-US" sz="2000" b="1" dirty="0" err="1"/>
              <a:t>menasihatinya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menyesuaikan</a:t>
            </a:r>
            <a:r>
              <a:rPr lang="en-US" sz="2000" b="1" dirty="0"/>
              <a:t> </a:t>
            </a:r>
            <a:r>
              <a:rPr lang="en-US" sz="2000" b="1" dirty="0" err="1"/>
              <a:t>diri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keadaan</a:t>
            </a:r>
            <a:r>
              <a:rPr lang="en-US" sz="2000" b="1" dirty="0"/>
              <a:t> (1 Raja-raja 22:10–13). </a:t>
            </a:r>
            <a:r>
              <a:rPr lang="en-US" sz="2000" b="1" dirty="0" err="1"/>
              <a:t>Namun</a:t>
            </a:r>
            <a:r>
              <a:rPr lang="en-US" sz="2000" b="1" dirty="0"/>
              <a:t>,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tetap</a:t>
            </a:r>
            <a:r>
              <a:rPr lang="en-US" sz="2000" b="1" dirty="0"/>
              <a:t> </a:t>
            </a:r>
            <a:r>
              <a:rPr lang="en-US" sz="2000" b="1" dirty="0" err="1"/>
              <a:t>teguh</a:t>
            </a:r>
            <a:r>
              <a:rPr lang="en-US" sz="2000" b="1" dirty="0"/>
              <a:t> dan </a:t>
            </a:r>
            <a:r>
              <a:rPr lang="en-US" sz="2000" b="1" dirty="0" err="1"/>
              <a:t>menolak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mengatakan</a:t>
            </a:r>
            <a:r>
              <a:rPr lang="en-US" sz="2000" b="1" dirty="0"/>
              <a:t> </a:t>
            </a:r>
            <a:r>
              <a:rPr lang="en-US" sz="2000" b="1" dirty="0" err="1"/>
              <a:t>apa</a:t>
            </a:r>
            <a:r>
              <a:rPr lang="en-US" sz="2000" b="1" dirty="0"/>
              <a:t> pun </a:t>
            </a:r>
            <a:r>
              <a:rPr lang="en-US" sz="2000" b="1" dirty="0" err="1"/>
              <a:t>selain</a:t>
            </a:r>
            <a:r>
              <a:rPr lang="en-US" sz="2000" b="1" dirty="0"/>
              <a:t> </a:t>
            </a:r>
            <a:r>
              <a:rPr lang="en-US" sz="2000" b="1" dirty="0" err="1"/>
              <a:t>apa</a:t>
            </a:r>
            <a:r>
              <a:rPr lang="en-US" sz="2000" b="1" dirty="0"/>
              <a:t> yang Allah </a:t>
            </a:r>
            <a:r>
              <a:rPr lang="en-US" sz="2000" b="1" dirty="0" err="1"/>
              <a:t>nyatakan</a:t>
            </a:r>
            <a:r>
              <a:rPr lang="en-US" sz="2000" b="1" dirty="0"/>
              <a:t> </a:t>
            </a:r>
            <a:r>
              <a:rPr lang="en-US" sz="2000" b="1" dirty="0" err="1"/>
              <a:t>kepadanya</a:t>
            </a:r>
            <a:r>
              <a:rPr lang="en-US" sz="2000" b="1" dirty="0"/>
              <a:t> (1 Raja-raja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503719"/>
            <a:ext cx="2917495" cy="1938992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507535"/>
            <a:ext cx="2904211" cy="1930163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756704"/>
            <a:ext cx="60960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Mereka yang </a:t>
            </a:r>
            <a:r>
              <a:rPr lang="en-US" sz="2000" b="1" dirty="0" err="1">
                <a:solidFill>
                  <a:prstClr val="black"/>
                </a:solidFill>
              </a:rPr>
              <a:t>menolak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menerima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pekabaran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membenci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mengancam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(1 Raja-raja 22:8, 27). </a:t>
            </a:r>
            <a:r>
              <a:rPr lang="en-US" sz="2000" b="1" dirty="0" err="1">
                <a:solidFill>
                  <a:prstClr val="black"/>
                </a:solidFill>
              </a:rPr>
              <a:t>Namun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terlepas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tekanan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hadapi</a:t>
            </a:r>
            <a:r>
              <a:rPr lang="en-US" sz="2000" b="1" dirty="0">
                <a:solidFill>
                  <a:prstClr val="black"/>
                </a:solidFill>
              </a:rPr>
              <a:t>, para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setia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menyampaikan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pekabaran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69" y="5536425"/>
            <a:ext cx="6117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Mereka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sempurna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laki-laki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perempuan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tekun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berdoa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setia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Firman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serta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menjadi</a:t>
            </a:r>
            <a:r>
              <a:rPr lang="en-US" sz="2000" b="1" dirty="0">
                <a:solidFill>
                  <a:prstClr val="black"/>
                </a:solidFill>
              </a:rPr>
              <a:t> hamba-hamba Allah dan </a:t>
            </a:r>
            <a:r>
              <a:rPr lang="en-US" sz="2000" b="1" dirty="0" err="1">
                <a:solidFill>
                  <a:prstClr val="black"/>
                </a:solidFill>
              </a:rPr>
              <a:t>umat</a:t>
            </a:r>
            <a:r>
              <a:rPr lang="en-US" sz="2000" b="1" dirty="0">
                <a:solidFill>
                  <a:prstClr val="black"/>
                </a:solidFill>
              </a:rPr>
              <a:t>-Nya (1 Sam. 12:23; Yer.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9241647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PEKERJAAN APAKAH YANG DILAKUKAN OLEH PARA NABI?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“Juga Yehu,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cucu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Nimsi,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haruslah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kauurapi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menjadi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raja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atas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Israel, dan Elisa bin Safat,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Abel-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Mehola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harus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kauurapi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menjadi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menggantikan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engkau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Raja-raja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445780"/>
            <a:ext cx="2532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Di </a:t>
            </a:r>
            <a:r>
              <a:rPr lang="en-US" sz="2000" b="1" dirty="0" err="1"/>
              <a:t>antara</a:t>
            </a:r>
            <a:r>
              <a:rPr lang="en-US" sz="2000" b="1" dirty="0"/>
              <a:t> </a:t>
            </a:r>
            <a:r>
              <a:rPr lang="en-US" sz="2000" b="1" dirty="0" err="1"/>
              <a:t>tugas-tugas</a:t>
            </a:r>
            <a:r>
              <a:rPr lang="en-US" sz="2000" b="1" dirty="0"/>
              <a:t> </a:t>
            </a:r>
            <a:r>
              <a:rPr lang="en-US" sz="2000" b="1" dirty="0" err="1"/>
              <a:t>lainnya</a:t>
            </a:r>
            <a:r>
              <a:rPr lang="en-US" sz="2000" b="1" dirty="0"/>
              <a:t>, para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melaksanakan</a:t>
            </a:r>
            <a:r>
              <a:rPr lang="en-US" sz="2000" b="1" dirty="0"/>
              <a:t> </a:t>
            </a:r>
            <a:r>
              <a:rPr lang="en-US" sz="2000" b="1" dirty="0" err="1"/>
              <a:t>tugas-tugas</a:t>
            </a:r>
            <a:r>
              <a:rPr lang="en-US" sz="2000" b="1" dirty="0"/>
              <a:t> </a:t>
            </a:r>
            <a:r>
              <a:rPr lang="en-US" sz="2000" b="1" dirty="0" err="1"/>
              <a:t>berikut</a:t>
            </a:r>
            <a:r>
              <a:rPr lang="en-US" sz="2000" b="1" dirty="0"/>
              <a:t>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3228674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3972391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544361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340203" y="3434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0717" y="34669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5633" y="4479539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0717" y="5565750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49244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26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PEREMPUAN-PEREMPUAN MANAKAH YANG MEMILIKI KARUNIA BERNUBUAT?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449787"/>
            <a:ext cx="11544298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sv-S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Pada waktu itu Debora, seorang nabiah, isteri Lapidot, memerintah sebagai hakim atas orang Israel.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(Hakim-hakim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Perjanjian</a:t>
            </a:r>
            <a:r>
              <a:rPr lang="en-US" b="1" dirty="0"/>
              <a:t> Lama </a:t>
            </a:r>
            <a:r>
              <a:rPr lang="en-US" b="1" dirty="0" err="1"/>
              <a:t>menyebutkan</a:t>
            </a:r>
            <a:r>
              <a:rPr lang="en-US" b="1" dirty="0"/>
              <a:t> lima </a:t>
            </a:r>
            <a:r>
              <a:rPr lang="en-US" b="1" dirty="0" err="1"/>
              <a:t>nabi</a:t>
            </a:r>
            <a:r>
              <a:rPr lang="en-US" b="1" dirty="0"/>
              <a:t> </a:t>
            </a:r>
            <a:r>
              <a:rPr lang="en-US" b="1" dirty="0" err="1"/>
              <a:t>perempuan</a:t>
            </a:r>
            <a:r>
              <a:rPr lang="en-US" b="1" dirty="0"/>
              <a:t>. Salah </a:t>
            </a:r>
            <a:r>
              <a:rPr lang="en-US" b="1" dirty="0" err="1"/>
              <a:t>seorang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mereka</a:t>
            </a:r>
            <a:r>
              <a:rPr lang="en-US" b="1" dirty="0"/>
              <a:t>, </a:t>
            </a:r>
            <a:r>
              <a:rPr lang="en-US" b="1" dirty="0" err="1"/>
              <a:t>Noaja</a:t>
            </a:r>
            <a:r>
              <a:rPr lang="en-US" b="1" dirty="0"/>
              <a:t>,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nabi</a:t>
            </a:r>
            <a:r>
              <a:rPr lang="en-US" b="1" dirty="0"/>
              <a:t> </a:t>
            </a:r>
            <a:r>
              <a:rPr lang="en-US" b="1" dirty="0" err="1"/>
              <a:t>palsu</a:t>
            </a:r>
            <a:r>
              <a:rPr lang="en-US" b="1" dirty="0"/>
              <a:t> (Neh. 6:14). </a:t>
            </a:r>
            <a:r>
              <a:rPr lang="en-US" b="1" dirty="0" err="1"/>
              <a:t>Mengenai</a:t>
            </a:r>
            <a:r>
              <a:rPr lang="en-US" b="1" dirty="0"/>
              <a:t> </a:t>
            </a:r>
            <a:r>
              <a:rPr lang="en-US" b="1" dirty="0" err="1"/>
              <a:t>seorang</a:t>
            </a:r>
            <a:r>
              <a:rPr lang="en-US" b="1" dirty="0"/>
              <a:t> </a:t>
            </a:r>
            <a:r>
              <a:rPr lang="en-US" b="1" dirty="0" err="1"/>
              <a:t>lainnya</a:t>
            </a:r>
            <a:r>
              <a:rPr lang="en-US" b="1" dirty="0"/>
              <a:t>,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istri</a:t>
            </a:r>
            <a:r>
              <a:rPr lang="en-US" b="1" dirty="0"/>
              <a:t> </a:t>
            </a:r>
            <a:r>
              <a:rPr lang="en-US" b="1" dirty="0" err="1"/>
              <a:t>Yesaya</a:t>
            </a:r>
            <a:r>
              <a:rPr lang="en-US" b="1" dirty="0"/>
              <a:t>, </a:t>
            </a:r>
            <a:r>
              <a:rPr lang="en-US" b="1" dirty="0" err="1"/>
              <a:t>kita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mengetahui</a:t>
            </a:r>
            <a:r>
              <a:rPr lang="en-US" b="1" dirty="0"/>
              <a:t> </a:t>
            </a:r>
            <a:r>
              <a:rPr lang="en-US" b="1" dirty="0" err="1"/>
              <a:t>apakah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disebut</a:t>
            </a:r>
            <a:r>
              <a:rPr lang="en-US" b="1" dirty="0"/>
              <a:t> </a:t>
            </a:r>
            <a:r>
              <a:rPr lang="en-US" b="1" dirty="0" err="1"/>
              <a:t>nabiah</a:t>
            </a:r>
            <a:r>
              <a:rPr lang="en-US" b="1" dirty="0"/>
              <a:t> </a:t>
            </a:r>
            <a:r>
              <a:rPr lang="en-US" b="1" dirty="0" err="1"/>
              <a:t>karena</a:t>
            </a:r>
            <a:r>
              <a:rPr lang="en-US" b="1" dirty="0"/>
              <a:t>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karunia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karena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istri</a:t>
            </a:r>
            <a:r>
              <a:rPr lang="en-US" b="1" dirty="0"/>
              <a:t> </a:t>
            </a:r>
            <a:r>
              <a:rPr lang="en-US" b="1" dirty="0" err="1"/>
              <a:t>seorang</a:t>
            </a:r>
            <a:r>
              <a:rPr lang="en-US" b="1" dirty="0"/>
              <a:t> </a:t>
            </a:r>
            <a:r>
              <a:rPr lang="en-US" b="1" dirty="0" err="1"/>
              <a:t>nabi</a:t>
            </a:r>
            <a:r>
              <a:rPr lang="en-US" b="1" dirty="0"/>
              <a:t> (Yes.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458929"/>
            <a:ext cx="3599998" cy="184152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1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HULDA.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Ia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dimintai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nasihat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oleh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Yosia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mengenai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kitab Hukum yang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telah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ditemukan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Selain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menjawab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pertanyaan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raja,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juga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menyampaikan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kata-kata yang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menguatkan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kepadanya</a:t>
            </a:r>
            <a:r>
              <a:rPr 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Raj. 22:14–20).</a:t>
            </a:r>
            <a:endParaRPr lang="en-US" sz="19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17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DEBORA.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Ia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memegang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dua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jabatan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sekaligus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yaitu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sebagai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nabiah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hakim,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serta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memimpin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umat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peperangan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melawan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Sisera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bersama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Barak.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Setelah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kemenangan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itu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menyanyikan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sebuah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nyanyian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pujian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bersifat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nubuat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(Hak. 4:4–9; 5:1).</a:t>
            </a:r>
            <a:endParaRPr lang="en-US" sz="17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17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MIRYAM.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Sebagai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seorang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nabiah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memimpin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kaum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perempuan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nyanyian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setelah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menyeberangi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Laut Merah. Ia juga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membantu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saudara-saudaranya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memimpin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umat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selama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perjalanan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mereka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padang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gurun</a:t>
            </a:r>
            <a:r>
              <a:rPr lang="en-US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(Kel. 15:20; Mi. 6:4).</a:t>
            </a:r>
            <a:endParaRPr lang="en-US" sz="17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453329"/>
            <a:ext cx="3753320" cy="184712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452789"/>
            <a:ext cx="3589083" cy="184152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APAKAH CIRI-CIRI YANG DIMILIKI OLEH NABI-NABI PALSU?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“Jawab TUHAN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kepadaku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: "Para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bernubuat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palsu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demi nama-Ku! Aku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mengutus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memerintahkan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berfirman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Mereka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menubuatkan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kepadamu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penglihatan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bohong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ramalan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kosong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tipu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rekaan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hatinya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sendiri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(Yeremia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0" y="1400175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Tidak </a:t>
            </a:r>
            <a:r>
              <a:rPr lang="en-US" sz="2000" b="1" dirty="0" err="1"/>
              <a:t>semua</a:t>
            </a:r>
            <a:r>
              <a:rPr lang="en-US" sz="2000" b="1" dirty="0"/>
              <a:t> orang yang </a:t>
            </a:r>
            <a:r>
              <a:rPr lang="en-US" sz="2000" b="1" dirty="0" err="1"/>
              <a:t>bernubuat</a:t>
            </a:r>
            <a:r>
              <a:rPr lang="en-US" sz="2000" b="1" dirty="0"/>
              <a:t> </a:t>
            </a:r>
            <a:r>
              <a:rPr lang="en-US" sz="2000" b="1" dirty="0" err="1"/>
              <a:t>melakukannya</a:t>
            </a:r>
            <a:r>
              <a:rPr lang="en-US" sz="2000" b="1" dirty="0"/>
              <a:t> </a:t>
            </a:r>
            <a:r>
              <a:rPr lang="en-US" sz="2000" b="1" dirty="0" err="1"/>
              <a:t>karena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telah</a:t>
            </a:r>
            <a:r>
              <a:rPr lang="en-US" sz="2000" b="1" dirty="0"/>
              <a:t> </a:t>
            </a:r>
            <a:r>
              <a:rPr lang="en-US" sz="2000" b="1" dirty="0" err="1"/>
              <a:t>menerima</a:t>
            </a:r>
            <a:r>
              <a:rPr lang="en-US" sz="2000" b="1" dirty="0"/>
              <a:t> </a:t>
            </a:r>
            <a:r>
              <a:rPr lang="en-US" sz="2000" b="1" dirty="0" err="1"/>
              <a:t>pekabaran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Allah (Yer. 14:14). </a:t>
            </a:r>
            <a:r>
              <a:rPr lang="en-US" sz="2000" b="1" dirty="0" err="1"/>
              <a:t>Apakah</a:t>
            </a:r>
            <a:r>
              <a:rPr lang="en-US" sz="2000" b="1" dirty="0"/>
              <a:t> </a:t>
            </a:r>
            <a:r>
              <a:rPr lang="en-US" sz="2000" b="1" dirty="0" err="1"/>
              <a:t>pekabaran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, dan </a:t>
            </a:r>
            <a:r>
              <a:rPr lang="en-US" sz="2000" b="1" dirty="0" err="1"/>
              <a:t>mengapa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menyampaikannya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2393819"/>
              </p:ext>
            </p:extLst>
          </p:nvPr>
        </p:nvGraphicFramePr>
        <p:xfrm>
          <a:off x="115600" y="2197030"/>
          <a:ext cx="9910141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657631"/>
            <a:ext cx="100257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Mengapa</a:t>
            </a:r>
            <a:r>
              <a:rPr lang="en-US" sz="2000" b="1" dirty="0"/>
              <a:t> </a:t>
            </a:r>
            <a:r>
              <a:rPr lang="en-US" sz="2000" b="1" dirty="0" err="1"/>
              <a:t>seseorang</a:t>
            </a:r>
            <a:r>
              <a:rPr lang="en-US" sz="2000" b="1" dirty="0"/>
              <a:t> </a:t>
            </a:r>
            <a:r>
              <a:rPr lang="en-US" sz="2000" b="1" dirty="0" err="1"/>
              <a:t>mengaku</a:t>
            </a:r>
            <a:r>
              <a:rPr lang="en-US" sz="2000" b="1" dirty="0"/>
              <a:t> </a:t>
            </a:r>
            <a:r>
              <a:rPr lang="en-US" sz="2000" b="1" dirty="0" err="1"/>
              <a:t>berbicara</a:t>
            </a:r>
            <a:r>
              <a:rPr lang="en-US" sz="2000" b="1" dirty="0"/>
              <a:t> </a:t>
            </a:r>
            <a:r>
              <a:rPr lang="en-US" sz="2000" b="1" dirty="0" err="1"/>
              <a:t>atas</a:t>
            </a:r>
            <a:r>
              <a:rPr lang="en-US" sz="2000" b="1" dirty="0"/>
              <a:t> nama Allah </a:t>
            </a:r>
            <a:r>
              <a:rPr lang="en-US" sz="2000" b="1" dirty="0" err="1"/>
              <a:t>ketika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tahu</a:t>
            </a:r>
            <a:r>
              <a:rPr lang="en-US" sz="2000" b="1" dirty="0"/>
              <a:t> </a:t>
            </a:r>
            <a:r>
              <a:rPr lang="en-US" sz="2000" b="1" dirty="0" err="1"/>
              <a:t>bahwa</a:t>
            </a:r>
            <a:r>
              <a:rPr lang="en-US" sz="2000" b="1" dirty="0"/>
              <a:t> </a:t>
            </a:r>
            <a:r>
              <a:rPr lang="en-US" sz="2000" b="1" dirty="0" err="1"/>
              <a:t>hal</a:t>
            </a:r>
            <a:r>
              <a:rPr lang="en-US" sz="2000" b="1" dirty="0"/>
              <a:t> </a:t>
            </a:r>
            <a:r>
              <a:rPr lang="en-US" sz="2000" b="1" dirty="0" err="1"/>
              <a:t>itu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benar</a:t>
            </a:r>
            <a:r>
              <a:rPr lang="en-US" sz="2000" b="1" dirty="0"/>
              <a:t>? </a:t>
            </a:r>
            <a:r>
              <a:rPr lang="en-US" sz="2000" b="1" dirty="0" err="1"/>
              <a:t>Apakah</a:t>
            </a:r>
            <a:r>
              <a:rPr lang="en-US" sz="2000" b="1" dirty="0"/>
              <a:t> </a:t>
            </a:r>
            <a:r>
              <a:rPr lang="en-US" sz="2000" b="1" dirty="0" err="1"/>
              <a:t>karena</a:t>
            </a:r>
            <a:r>
              <a:rPr lang="en-US" sz="2000" b="1" dirty="0"/>
              <a:t> </a:t>
            </a:r>
            <a:r>
              <a:rPr lang="en-US" sz="2000" b="1" dirty="0" err="1"/>
              <a:t>menipu</a:t>
            </a:r>
            <a:r>
              <a:rPr lang="en-US" sz="2000" b="1" dirty="0"/>
              <a:t> </a:t>
            </a:r>
            <a:r>
              <a:rPr lang="en-US" sz="2000" b="1" dirty="0" err="1"/>
              <a:t>diri</a:t>
            </a:r>
            <a:r>
              <a:rPr lang="en-US" sz="2000" b="1" dirty="0"/>
              <a:t> </a:t>
            </a:r>
            <a:r>
              <a:rPr lang="en-US" sz="2000" b="1" dirty="0" err="1"/>
              <a:t>sendiri</a:t>
            </a:r>
            <a:r>
              <a:rPr lang="en-US" sz="2000" b="1" dirty="0"/>
              <a:t>? </a:t>
            </a:r>
            <a:r>
              <a:rPr lang="en-US" sz="2000" b="1" dirty="0" err="1"/>
              <a:t>Keinginan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mendapatkan</a:t>
            </a:r>
            <a:r>
              <a:rPr lang="en-US" sz="2000" b="1" dirty="0"/>
              <a:t> </a:t>
            </a:r>
            <a:r>
              <a:rPr lang="en-US" sz="2000" b="1" dirty="0" err="1"/>
              <a:t>pengakuan</a:t>
            </a:r>
            <a:r>
              <a:rPr lang="en-US" sz="2000" b="1" dirty="0"/>
              <a:t>, </a:t>
            </a:r>
            <a:r>
              <a:rPr lang="en-US" sz="2000" b="1" dirty="0" err="1"/>
              <a:t>atau</a:t>
            </a:r>
            <a:r>
              <a:rPr lang="en-US" sz="2000" b="1" dirty="0"/>
              <a:t> </a:t>
            </a:r>
            <a:r>
              <a:rPr lang="en-US" sz="2000" b="1" dirty="0" err="1"/>
              <a:t>keuntungan</a:t>
            </a:r>
            <a:r>
              <a:rPr lang="en-US" sz="2000" b="1" dirty="0"/>
              <a:t> </a:t>
            </a:r>
            <a:r>
              <a:rPr lang="en-US" sz="2000" b="1" dirty="0" err="1"/>
              <a:t>finansial</a:t>
            </a:r>
            <a:r>
              <a:rPr lang="en-US" sz="2000" b="1" dirty="0"/>
              <a:t> </a:t>
            </a:r>
            <a:r>
              <a:rPr lang="en-US" sz="2000" b="1" dirty="0" err="1"/>
              <a:t>maupun</a:t>
            </a:r>
            <a:r>
              <a:rPr lang="en-US" sz="2000" b="1" dirty="0"/>
              <a:t> </a:t>
            </a:r>
            <a:r>
              <a:rPr lang="en-US" sz="2000" b="1" dirty="0" err="1"/>
              <a:t>keuntungan</a:t>
            </a:r>
            <a:r>
              <a:rPr lang="en-US" sz="2000" b="1" dirty="0"/>
              <a:t> </a:t>
            </a:r>
            <a:r>
              <a:rPr lang="en-US" sz="2000" b="1" dirty="0" err="1"/>
              <a:t>lainnya</a:t>
            </a:r>
            <a:r>
              <a:rPr lang="en-US" sz="2000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1" b="811"/>
          <a:stretch>
            <a:fillRect/>
          </a:stretch>
        </p:blipFill>
        <p:spPr>
          <a:xfrm>
            <a:off x="10025741" y="2276638"/>
            <a:ext cx="2047193" cy="2014007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101454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Nabi yang </a:t>
            </a:r>
            <a:r>
              <a:rPr lang="en-US" sz="2000" b="1" dirty="0" err="1"/>
              <a:t>sejati</a:t>
            </a:r>
            <a:r>
              <a:rPr lang="en-US" sz="2000" b="1" dirty="0"/>
              <a:t> </a:t>
            </a:r>
            <a:r>
              <a:rPr lang="en-US" sz="2000" b="1" dirty="0" err="1"/>
              <a:t>selalu</a:t>
            </a:r>
            <a:r>
              <a:rPr lang="en-US" sz="2000" b="1" dirty="0"/>
              <a:t> </a:t>
            </a:r>
            <a:r>
              <a:rPr lang="en-US" sz="2000" b="1" dirty="0" err="1"/>
              <a:t>memperingatkan</a:t>
            </a:r>
            <a:r>
              <a:rPr lang="en-US" sz="2000" b="1" dirty="0"/>
              <a:t>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bahaya</a:t>
            </a:r>
            <a:r>
              <a:rPr lang="en-US" sz="2000" b="1" dirty="0"/>
              <a:t> dosa dan </a:t>
            </a:r>
            <a:r>
              <a:rPr lang="en-US" sz="2000" b="1" dirty="0" err="1"/>
              <a:t>mendorong</a:t>
            </a:r>
            <a:r>
              <a:rPr lang="en-US" sz="2000" b="1" dirty="0"/>
              <a:t> orang-orang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tetap</a:t>
            </a:r>
            <a:r>
              <a:rPr lang="en-US" sz="2000" b="1" dirty="0"/>
              <a:t> </a:t>
            </a:r>
            <a:r>
              <a:rPr lang="en-US" sz="2000" b="1" dirty="0" err="1"/>
              <a:t>setia</a:t>
            </a:r>
            <a:r>
              <a:rPr lang="en-US" sz="2000" b="1" dirty="0"/>
              <a:t>, </a:t>
            </a:r>
            <a:r>
              <a:rPr lang="en-US" sz="2000" b="1" dirty="0" err="1"/>
              <a:t>terlepas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</a:t>
            </a:r>
            <a:r>
              <a:rPr lang="en-US" sz="2000" b="1" dirty="0" err="1"/>
              <a:t>konsekuensi</a:t>
            </a:r>
            <a:r>
              <a:rPr lang="en-US" sz="2000" b="1" dirty="0"/>
              <a:t> yang </a:t>
            </a:r>
            <a:r>
              <a:rPr lang="en-US" sz="2000" b="1" dirty="0" err="1"/>
              <a:t>harus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hadapi</a:t>
            </a:r>
            <a:r>
              <a:rPr lang="en-US" sz="2000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208" t="-500" r="-854" b="500"/>
          <a:stretch>
            <a:fillRect/>
          </a:stretch>
        </p:blipFill>
        <p:spPr>
          <a:xfrm>
            <a:off x="10025743" y="4575080"/>
            <a:ext cx="2085691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537690"/>
            <a:ext cx="1002574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Hal yang paling </a:t>
            </a:r>
            <a:r>
              <a:rPr lang="en-US" sz="2000" b="1" dirty="0" err="1">
                <a:solidFill>
                  <a:prstClr val="black"/>
                </a:solidFill>
              </a:rPr>
              <a:t>menyedihkan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tentang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nabi-nabi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</a:t>
            </a:r>
            <a:r>
              <a:rPr lang="en-US" sz="2000" b="1" dirty="0">
                <a:solidFill>
                  <a:prstClr val="black"/>
                </a:solidFill>
              </a:rPr>
              <a:t> orang-orang yang </a:t>
            </a:r>
            <a:r>
              <a:rPr lang="en-US" sz="2000" b="1" dirty="0" err="1">
                <a:solidFill>
                  <a:prstClr val="black"/>
                </a:solidFill>
              </a:rPr>
              <a:t>mendengarkan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mengikuti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. Mereka </a:t>
            </a:r>
            <a:r>
              <a:rPr lang="en-US" sz="2000" b="1" dirty="0" err="1">
                <a:solidFill>
                  <a:prstClr val="black"/>
                </a:solidFill>
              </a:rPr>
              <a:t>menyukai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dikatakan</a:t>
            </a:r>
            <a:r>
              <a:rPr lang="en-US" sz="2000" b="1" dirty="0">
                <a:solidFill>
                  <a:prstClr val="black"/>
                </a:solidFill>
              </a:rPr>
              <a:t> oleh </a:t>
            </a:r>
            <a:r>
              <a:rPr lang="en-US" sz="2000" b="1" dirty="0" err="1">
                <a:solidFill>
                  <a:prstClr val="black"/>
                </a:solidFill>
              </a:rPr>
              <a:t>nabi-nabi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menuntut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usaha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</a:t>
            </a:r>
            <a:r>
              <a:rPr lang="en-US" sz="2000" b="1" dirty="0">
                <a:solidFill>
                  <a:prstClr val="black"/>
                </a:solidFill>
              </a:rPr>
              <a:t> pun dan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menggugah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nurani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Namun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mengikuti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jalan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kematian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193110" y="807214"/>
            <a:ext cx="780577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“Tidak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ada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satu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dari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rasul-rasul dan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nabi-nabi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pernah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dinyatakan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tanpa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dosa.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Manusia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telah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hidup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paling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dekat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kepada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Allah,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manusia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mau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mengorbankan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diri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sendiri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daripada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melakukan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dengan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sengaja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perbuatan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yang salah,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manusia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telah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dihormati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oleh Allah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dengan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terang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dan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kuasa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Ilahi,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telah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mengakui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keadaan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mereka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berdosa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. Mereka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tidak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mempunyai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kepercayaan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kepada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daging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tidak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menuntut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kebenaran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untuk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mereka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sendiri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tetapi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telah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percaya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sepenuhnya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kepada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kebenaran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Kristus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LAMPIRAN: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fi-FI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PANGGILAN KENABIAN ELLEN G. WHITE</a:t>
            </a:r>
            <a:endParaRPr lang="en-US" sz="36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49" y="700765"/>
            <a:ext cx="94624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Setelah</a:t>
            </a:r>
            <a:r>
              <a:rPr lang="en-US" sz="2000" b="1" dirty="0"/>
              <a:t> </a:t>
            </a:r>
            <a:r>
              <a:rPr lang="en-US" sz="2000" b="1" dirty="0" err="1"/>
              <a:t>penglihatan</a:t>
            </a:r>
            <a:r>
              <a:rPr lang="en-US" sz="2000" b="1" dirty="0"/>
              <a:t> </a:t>
            </a:r>
            <a:r>
              <a:rPr lang="en-US" sz="2000" b="1" dirty="0" err="1"/>
              <a:t>pertamanya</a:t>
            </a:r>
            <a:r>
              <a:rPr lang="en-US" sz="2000" b="1" dirty="0"/>
              <a:t>, Ellen </a:t>
            </a:r>
            <a:r>
              <a:rPr lang="en-US" sz="2000" b="1" dirty="0" err="1"/>
              <a:t>merasa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siap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menjalankan</a:t>
            </a:r>
            <a:r>
              <a:rPr lang="en-US" sz="2000" b="1" dirty="0"/>
              <a:t> </a:t>
            </a:r>
            <a:r>
              <a:rPr lang="en-US" sz="2000" b="1" dirty="0" err="1"/>
              <a:t>pelayanan</a:t>
            </a:r>
            <a:r>
              <a:rPr lang="en-US" sz="2000" b="1" dirty="0"/>
              <a:t> </a:t>
            </a:r>
            <a:r>
              <a:rPr lang="en-US" sz="2000" b="1" dirty="0" err="1"/>
              <a:t>kenabiannya</a:t>
            </a:r>
            <a:r>
              <a:rPr lang="en-US" sz="2000" b="1" dirty="0"/>
              <a:t>. Dengan </a:t>
            </a:r>
            <a:r>
              <a:rPr lang="en-US" sz="2000" b="1" dirty="0" err="1"/>
              <a:t>kondisi</a:t>
            </a:r>
            <a:r>
              <a:rPr lang="en-US" sz="2000" b="1" dirty="0"/>
              <a:t> </a:t>
            </a:r>
            <a:r>
              <a:rPr lang="en-US" sz="2000" b="1" dirty="0" err="1"/>
              <a:t>kesehatan</a:t>
            </a:r>
            <a:r>
              <a:rPr lang="en-US" sz="2000" b="1" dirty="0"/>
              <a:t> yang </a:t>
            </a:r>
            <a:r>
              <a:rPr lang="en-US" sz="2000" b="1" dirty="0" err="1"/>
              <a:t>buruk</a:t>
            </a:r>
            <a:r>
              <a:rPr lang="en-US" sz="2000" b="1" dirty="0"/>
              <a:t> dan </a:t>
            </a:r>
            <a:r>
              <a:rPr lang="en-US" sz="2000" b="1" dirty="0" err="1"/>
              <a:t>pendidikan</a:t>
            </a:r>
            <a:r>
              <a:rPr lang="en-US" sz="2000" b="1" dirty="0"/>
              <a:t> yang </a:t>
            </a:r>
            <a:r>
              <a:rPr lang="en-US" sz="2000" b="1" dirty="0" err="1"/>
              <a:t>terbatas</a:t>
            </a:r>
            <a:r>
              <a:rPr lang="en-US" sz="2000" b="1" dirty="0"/>
              <a:t>, gadis </a:t>
            </a:r>
            <a:r>
              <a:rPr lang="en-US" sz="2000" b="1" dirty="0" err="1"/>
              <a:t>berusia</a:t>
            </a:r>
            <a:r>
              <a:rPr lang="en-US" sz="2000" b="1" dirty="0"/>
              <a:t> 17 </a:t>
            </a:r>
            <a:r>
              <a:rPr lang="en-US" sz="2000" b="1" dirty="0" err="1"/>
              <a:t>tahun</a:t>
            </a:r>
            <a:r>
              <a:rPr lang="en-US" sz="2000" b="1" dirty="0"/>
              <a:t> </a:t>
            </a:r>
            <a:r>
              <a:rPr lang="en-US" sz="2000" b="1" dirty="0" err="1"/>
              <a:t>itu</a:t>
            </a:r>
            <a:r>
              <a:rPr lang="en-US" sz="2000" b="1" dirty="0"/>
              <a:t> </a:t>
            </a:r>
            <a:r>
              <a:rPr lang="en-US" sz="2000" b="1" dirty="0" err="1"/>
              <a:t>merasa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layak</a:t>
            </a:r>
            <a:r>
              <a:rPr lang="en-US" sz="2000" b="1" dirty="0"/>
              <a:t> dan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mampu</a:t>
            </a:r>
            <a:r>
              <a:rPr lang="en-US" sz="2000" b="1" dirty="0"/>
              <a:t> </a:t>
            </a:r>
            <a:r>
              <a:rPr lang="en-US" sz="2000" b="1" dirty="0" err="1"/>
              <a:t>melaksanakan</a:t>
            </a:r>
            <a:r>
              <a:rPr lang="en-US" sz="2000" b="1" dirty="0"/>
              <a:t> </a:t>
            </a:r>
            <a:r>
              <a:rPr lang="en-US" sz="2000" b="1" dirty="0" err="1"/>
              <a:t>panggilannya</a:t>
            </a:r>
            <a:r>
              <a:rPr lang="en-U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4747846" y="4249905"/>
            <a:ext cx="430090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Pelayanannya</a:t>
            </a:r>
            <a:r>
              <a:rPr lang="en-US" sz="2000" b="1" dirty="0"/>
              <a:t> </a:t>
            </a:r>
            <a:r>
              <a:rPr lang="en-US" sz="2000" b="1" dirty="0" err="1"/>
              <a:t>berperan</a:t>
            </a:r>
            <a:r>
              <a:rPr lang="en-US" sz="2000" b="1" dirty="0"/>
              <a:t> </a:t>
            </a:r>
            <a:r>
              <a:rPr lang="en-US" sz="2000" b="1" dirty="0" err="1"/>
              <a:t>penting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mendirikan</a:t>
            </a:r>
            <a:r>
              <a:rPr lang="en-US" sz="2000" b="1" dirty="0"/>
              <a:t> </a:t>
            </a:r>
            <a:r>
              <a:rPr lang="en-US" sz="2000" b="1" dirty="0" err="1"/>
              <a:t>sistem</a:t>
            </a:r>
            <a:r>
              <a:rPr lang="en-US" sz="2000" b="1" dirty="0"/>
              <a:t> </a:t>
            </a:r>
            <a:r>
              <a:rPr lang="en-US" sz="2000" b="1" dirty="0" err="1"/>
              <a:t>kesehatan</a:t>
            </a:r>
            <a:r>
              <a:rPr lang="en-US" sz="2000" b="1" dirty="0"/>
              <a:t> dan </a:t>
            </a:r>
            <a:r>
              <a:rPr lang="en-US" sz="2000" b="1" dirty="0" err="1"/>
              <a:t>pendidikan</a:t>
            </a:r>
            <a:r>
              <a:rPr lang="en-US" sz="2000" b="1" dirty="0"/>
              <a:t> Advent, dan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meninggalkan</a:t>
            </a:r>
            <a:r>
              <a:rPr lang="en-US" sz="2000" b="1" dirty="0"/>
              <a:t> </a:t>
            </a:r>
            <a:r>
              <a:rPr lang="en-US" sz="2000" b="1" dirty="0" err="1"/>
              <a:t>sekitar</a:t>
            </a:r>
            <a:r>
              <a:rPr lang="en-US" sz="2000" b="1" dirty="0"/>
              <a:t> 100.000 </a:t>
            </a:r>
            <a:r>
              <a:rPr lang="en-US" sz="2000" b="1" dirty="0" err="1"/>
              <a:t>halaman</a:t>
            </a:r>
            <a:r>
              <a:rPr lang="en-US" sz="2000" b="1" dirty="0"/>
              <a:t> tulisan yang </a:t>
            </a:r>
            <a:r>
              <a:rPr lang="en-US" sz="2000" b="1" dirty="0" err="1"/>
              <a:t>diilhami</a:t>
            </a:r>
            <a:r>
              <a:rPr lang="en-US" sz="2000" b="1" dirty="0"/>
              <a:t>, yang </a:t>
            </a:r>
            <a:r>
              <a:rPr lang="en-US" sz="2000" b="1" dirty="0" err="1"/>
              <a:t>terus</a:t>
            </a:r>
            <a:r>
              <a:rPr lang="en-US" sz="2000" b="1" dirty="0"/>
              <a:t> </a:t>
            </a:r>
            <a:r>
              <a:rPr lang="en-US" sz="2000" b="1" dirty="0" err="1"/>
              <a:t>menyampaikan</a:t>
            </a:r>
            <a:r>
              <a:rPr lang="en-US" sz="2000" b="1" dirty="0"/>
              <a:t> </a:t>
            </a:r>
            <a:r>
              <a:rPr lang="en-US" sz="2000" b="1" dirty="0" err="1"/>
              <a:t>petunjuk</a:t>
            </a:r>
            <a:r>
              <a:rPr lang="en-US" sz="2000" b="1" dirty="0"/>
              <a:t> </a:t>
            </a:r>
            <a:r>
              <a:rPr lang="en-US" sz="2000" b="1" dirty="0" err="1"/>
              <a:t>ilahi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seluruh</a:t>
            </a:r>
            <a:r>
              <a:rPr lang="en-US" sz="2000" b="1" dirty="0"/>
              <a:t> dunia.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7" t="4206" r="2602" b="22718"/>
          <a:stretch>
            <a:fillRect/>
          </a:stretch>
        </p:blipFill>
        <p:spPr>
          <a:xfrm>
            <a:off x="459580" y="4419600"/>
            <a:ext cx="4124143" cy="209263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677400" y="809625"/>
            <a:ext cx="2191434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3260993"/>
            <a:ext cx="100937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waktu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dari</a:t>
            </a:r>
            <a:r>
              <a:rPr lang="en-US" sz="2000" b="1" dirty="0">
                <a:solidFill>
                  <a:prstClr val="black"/>
                </a:solidFill>
              </a:rPr>
              <a:t> dua </a:t>
            </a:r>
            <a:r>
              <a:rPr lang="en-US" sz="2000" b="1" dirty="0" err="1">
                <a:solidFill>
                  <a:prstClr val="black"/>
                </a:solidFill>
              </a:rPr>
              <a:t>puluh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tahun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menerima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banyak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penglihatan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dukungan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suaminya</a:t>
            </a:r>
            <a:r>
              <a:rPr lang="en-US" sz="2000" b="1" dirty="0">
                <a:solidFill>
                  <a:prstClr val="black"/>
                </a:solidFill>
              </a:rPr>
              <a:t>, James White,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membangun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fondasi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Gereja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Masehi</a:t>
            </a:r>
            <a:r>
              <a:rPr lang="en-US" sz="2000" b="1" dirty="0">
                <a:solidFill>
                  <a:prstClr val="black"/>
                </a:solidFill>
              </a:rPr>
              <a:t> Advent Hari </a:t>
            </a:r>
            <a:r>
              <a:rPr lang="en-US" sz="2000" b="1" dirty="0" err="1">
                <a:solidFill>
                  <a:prstClr val="black"/>
                </a:solidFill>
              </a:rPr>
              <a:t>Ketujuh</a:t>
            </a:r>
            <a:r>
              <a:rPr lang="en-US" sz="2000" b="1" dirty="0">
                <a:solidFill>
                  <a:prstClr val="black"/>
                </a:solidFill>
              </a:rPr>
              <a:t> (yang </a:t>
            </a:r>
            <a:r>
              <a:rPr lang="en-US" sz="2000" b="1" dirty="0" err="1">
                <a:solidFill>
                  <a:prstClr val="black"/>
                </a:solidFill>
              </a:rPr>
              <a:t>secara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resmi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didirikan</a:t>
            </a:r>
            <a:r>
              <a:rPr lang="en-US" sz="2000" b="1" dirty="0">
                <a:solidFill>
                  <a:prstClr val="black"/>
                </a:solidFill>
              </a:rPr>
              <a:t> pada </a:t>
            </a:r>
            <a:r>
              <a:rPr lang="en-US" sz="2000" b="1" dirty="0" err="1">
                <a:solidFill>
                  <a:prstClr val="black"/>
                </a:solidFill>
              </a:rPr>
              <a:t>tahun</a:t>
            </a:r>
            <a:r>
              <a:rPr lang="en-US" sz="2000" b="1" dirty="0">
                <a:solidFill>
                  <a:prstClr val="black"/>
                </a:solidFill>
              </a:rPr>
              <a:t>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977689"/>
            <a:ext cx="9124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Seminggu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penglihatan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pertamanya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menerima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penglihatan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kedua</a:t>
            </a:r>
            <a:r>
              <a:rPr lang="en-US" sz="2000" b="1" dirty="0">
                <a:solidFill>
                  <a:prstClr val="black"/>
                </a:solidFill>
              </a:rPr>
              <a:t>, yang di </a:t>
            </a:r>
            <a:r>
              <a:rPr lang="en-US" sz="2000" b="1" dirty="0" err="1">
                <a:solidFill>
                  <a:prstClr val="black"/>
                </a:solidFill>
              </a:rPr>
              <a:t>dalamnya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diperingatkan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tentang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tantangan-tantangan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dihadapinya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Setelah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banyak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berdoa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dorongan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beberapa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saudara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laki-laki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perempuannya</a:t>
            </a:r>
            <a:r>
              <a:rPr lang="en-US" sz="2000" b="1" dirty="0">
                <a:solidFill>
                  <a:prstClr val="black"/>
                </a:solidFill>
              </a:rPr>
              <a:t>, Ellen </a:t>
            </a:r>
            <a:r>
              <a:rPr lang="en-US" sz="2000" b="1" dirty="0" err="1">
                <a:solidFill>
                  <a:prstClr val="black"/>
                </a:solidFill>
              </a:rPr>
              <a:t>akhirnya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menerima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panggilannya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2894</Words>
  <Application>Microsoft Office PowerPoint</Application>
  <PresentationFormat>Panorámica</PresentationFormat>
  <Paragraphs>160</Paragraphs>
  <Slides>10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Aptos</vt:lpstr>
      <vt:lpstr>Arial</vt:lpstr>
      <vt:lpstr>Constantia</vt:lpstr>
      <vt:lpstr>Aptos Display</vt:lpstr>
      <vt:lpstr>Calibri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112</cp:revision>
  <dcterms:created xsi:type="dcterms:W3CDTF">2026-09-19T14:53:33Z</dcterms:created>
  <dcterms:modified xsi:type="dcterms:W3CDTF">2026-10-16T06:17:19Z</dcterms:modified>
</cp:coreProperties>
</file>