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9" r:id="rId2"/>
    <p:sldId id="257" r:id="rId3"/>
    <p:sldId id="258" r:id="rId4"/>
    <p:sldId id="264" r:id="rId5"/>
    <p:sldId id="265" r:id="rId6"/>
    <p:sldId id="267" r:id="rId7"/>
    <p:sldId id="263" r:id="rId8"/>
    <p:sldId id="268" r:id="rId9"/>
    <p:sldId id="270" r:id="rId10"/>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A7F1C"/>
    <a:srgbClr val="8F952B"/>
    <a:srgbClr val="A94861"/>
    <a:srgbClr val="2D4DA1"/>
    <a:srgbClr val="F88936"/>
    <a:srgbClr val="F7751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49" autoAdjust="0"/>
    <p:restoredTop sz="94660"/>
  </p:normalViewPr>
  <p:slideViewPr>
    <p:cSldViewPr snapToGrid="0">
      <p:cViewPr varScale="1">
        <p:scale>
          <a:sx n="101" d="100"/>
          <a:sy n="101" d="100"/>
        </p:scale>
        <p:origin x="840"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28622F6-5BB6-57ED-73ED-5352B59B8D4F}"/>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674FA8C3-29C5-D79C-9F71-A9BB96697B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E4C329B-D6DE-AAEE-158B-A7E4F7E06896}"/>
              </a:ext>
            </a:extLst>
          </p:cNvPr>
          <p:cNvSpPr>
            <a:spLocks noGrp="1"/>
          </p:cNvSpPr>
          <p:nvPr>
            <p:ph type="dt" sz="half" idx="10"/>
          </p:nvPr>
        </p:nvSpPr>
        <p:spPr/>
        <p:txBody>
          <a:bodyPr/>
          <a:lstStyle/>
          <a:p>
            <a:fld id="{0DC5D7AF-13CF-4EE7-B87E-27E15A0A2CBF}" type="datetimeFigureOut">
              <a:rPr lang="es-ES" smtClean="0"/>
              <a:t>08/06/2026</a:t>
            </a:fld>
            <a:endParaRPr lang="es-ES"/>
          </a:p>
        </p:txBody>
      </p:sp>
      <p:sp>
        <p:nvSpPr>
          <p:cNvPr id="5" name="Marcador de pie de página 4">
            <a:extLst>
              <a:ext uri="{FF2B5EF4-FFF2-40B4-BE49-F238E27FC236}">
                <a16:creationId xmlns:a16="http://schemas.microsoft.com/office/drawing/2014/main" id="{0277D76D-D8B6-99AA-F99B-C6B96FCF676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A566132-5458-A0F9-D2D7-BFD8A86106DA}"/>
              </a:ext>
            </a:extLst>
          </p:cNvPr>
          <p:cNvSpPr>
            <a:spLocks noGrp="1"/>
          </p:cNvSpPr>
          <p:nvPr>
            <p:ph type="sldNum" sz="quarter" idx="12"/>
          </p:nvPr>
        </p:nvSpPr>
        <p:spPr/>
        <p:txBody>
          <a:bodyPr/>
          <a:lstStyle/>
          <a:p>
            <a:fld id="{75C53F51-3374-4B64-A0A6-9C98436C83CD}" type="slidenum">
              <a:rPr lang="es-ES" smtClean="0"/>
              <a:t>‹Nº›</a:t>
            </a:fld>
            <a:endParaRPr lang="es-ES"/>
          </a:p>
        </p:txBody>
      </p:sp>
    </p:spTree>
    <p:extLst>
      <p:ext uri="{BB962C8B-B14F-4D97-AF65-F5344CB8AC3E}">
        <p14:creationId xmlns:p14="http://schemas.microsoft.com/office/powerpoint/2010/main" val="4006750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6518344-1C88-F38A-4F4C-3F2093EE2C92}"/>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69F02E84-CCD0-793A-5DD8-7C9190BD997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F984120-4002-D144-5CDD-1D4966287A3E}"/>
              </a:ext>
            </a:extLst>
          </p:cNvPr>
          <p:cNvSpPr>
            <a:spLocks noGrp="1"/>
          </p:cNvSpPr>
          <p:nvPr>
            <p:ph type="dt" sz="half" idx="10"/>
          </p:nvPr>
        </p:nvSpPr>
        <p:spPr/>
        <p:txBody>
          <a:bodyPr/>
          <a:lstStyle/>
          <a:p>
            <a:fld id="{0DC5D7AF-13CF-4EE7-B87E-27E15A0A2CBF}" type="datetimeFigureOut">
              <a:rPr lang="es-ES" smtClean="0"/>
              <a:t>08/06/2026</a:t>
            </a:fld>
            <a:endParaRPr lang="es-ES"/>
          </a:p>
        </p:txBody>
      </p:sp>
      <p:sp>
        <p:nvSpPr>
          <p:cNvPr id="5" name="Marcador de pie de página 4">
            <a:extLst>
              <a:ext uri="{FF2B5EF4-FFF2-40B4-BE49-F238E27FC236}">
                <a16:creationId xmlns:a16="http://schemas.microsoft.com/office/drawing/2014/main" id="{FD63058F-1A7F-B01A-3DB0-3B646271402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1255FD4-1F6D-03FD-7360-E75C4185FFA9}"/>
              </a:ext>
            </a:extLst>
          </p:cNvPr>
          <p:cNvSpPr>
            <a:spLocks noGrp="1"/>
          </p:cNvSpPr>
          <p:nvPr>
            <p:ph type="sldNum" sz="quarter" idx="12"/>
          </p:nvPr>
        </p:nvSpPr>
        <p:spPr/>
        <p:txBody>
          <a:bodyPr/>
          <a:lstStyle/>
          <a:p>
            <a:fld id="{75C53F51-3374-4B64-A0A6-9C98436C83CD}" type="slidenum">
              <a:rPr lang="es-ES" smtClean="0"/>
              <a:t>‹Nº›</a:t>
            </a:fld>
            <a:endParaRPr lang="es-ES"/>
          </a:p>
        </p:txBody>
      </p:sp>
    </p:spTree>
    <p:extLst>
      <p:ext uri="{BB962C8B-B14F-4D97-AF65-F5344CB8AC3E}">
        <p14:creationId xmlns:p14="http://schemas.microsoft.com/office/powerpoint/2010/main" val="3688418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6524B9E1-C78D-FF2D-499F-71898D62C89C}"/>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4B184D10-FB66-46D2-946A-E63317561D4C}"/>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0ED24A1-1A8B-FFC9-0E1C-680994B83203}"/>
              </a:ext>
            </a:extLst>
          </p:cNvPr>
          <p:cNvSpPr>
            <a:spLocks noGrp="1"/>
          </p:cNvSpPr>
          <p:nvPr>
            <p:ph type="dt" sz="half" idx="10"/>
          </p:nvPr>
        </p:nvSpPr>
        <p:spPr/>
        <p:txBody>
          <a:bodyPr/>
          <a:lstStyle/>
          <a:p>
            <a:fld id="{0DC5D7AF-13CF-4EE7-B87E-27E15A0A2CBF}" type="datetimeFigureOut">
              <a:rPr lang="es-ES" smtClean="0"/>
              <a:t>08/06/2026</a:t>
            </a:fld>
            <a:endParaRPr lang="es-ES"/>
          </a:p>
        </p:txBody>
      </p:sp>
      <p:sp>
        <p:nvSpPr>
          <p:cNvPr id="5" name="Marcador de pie de página 4">
            <a:extLst>
              <a:ext uri="{FF2B5EF4-FFF2-40B4-BE49-F238E27FC236}">
                <a16:creationId xmlns:a16="http://schemas.microsoft.com/office/drawing/2014/main" id="{A17603EA-7362-4FE1-2645-6E42ABA2871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2C4571F-2B2B-79AE-04F5-3F62473FAB0B}"/>
              </a:ext>
            </a:extLst>
          </p:cNvPr>
          <p:cNvSpPr>
            <a:spLocks noGrp="1"/>
          </p:cNvSpPr>
          <p:nvPr>
            <p:ph type="sldNum" sz="quarter" idx="12"/>
          </p:nvPr>
        </p:nvSpPr>
        <p:spPr/>
        <p:txBody>
          <a:bodyPr/>
          <a:lstStyle/>
          <a:p>
            <a:fld id="{75C53F51-3374-4B64-A0A6-9C98436C83CD}" type="slidenum">
              <a:rPr lang="es-ES" smtClean="0"/>
              <a:t>‹Nº›</a:t>
            </a:fld>
            <a:endParaRPr lang="es-ES"/>
          </a:p>
        </p:txBody>
      </p:sp>
    </p:spTree>
    <p:extLst>
      <p:ext uri="{BB962C8B-B14F-4D97-AF65-F5344CB8AC3E}">
        <p14:creationId xmlns:p14="http://schemas.microsoft.com/office/powerpoint/2010/main" val="2518301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03B3C1-965F-8994-E933-2E31599D758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9CF727C-96F5-7BBA-816D-55F2C74B0515}"/>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132E7CB-BE81-59CC-0AA2-02C6958196A3}"/>
              </a:ext>
            </a:extLst>
          </p:cNvPr>
          <p:cNvSpPr>
            <a:spLocks noGrp="1"/>
          </p:cNvSpPr>
          <p:nvPr>
            <p:ph type="dt" sz="half" idx="10"/>
          </p:nvPr>
        </p:nvSpPr>
        <p:spPr/>
        <p:txBody>
          <a:bodyPr/>
          <a:lstStyle/>
          <a:p>
            <a:fld id="{0DC5D7AF-13CF-4EE7-B87E-27E15A0A2CBF}" type="datetimeFigureOut">
              <a:rPr lang="es-ES" smtClean="0"/>
              <a:t>08/06/2026</a:t>
            </a:fld>
            <a:endParaRPr lang="es-ES"/>
          </a:p>
        </p:txBody>
      </p:sp>
      <p:sp>
        <p:nvSpPr>
          <p:cNvPr id="5" name="Marcador de pie de página 4">
            <a:extLst>
              <a:ext uri="{FF2B5EF4-FFF2-40B4-BE49-F238E27FC236}">
                <a16:creationId xmlns:a16="http://schemas.microsoft.com/office/drawing/2014/main" id="{57214DEF-8F8C-69AA-6B4E-050E3C4E365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ED87C1E-487E-F63C-8EF4-E9CDB8CC5178}"/>
              </a:ext>
            </a:extLst>
          </p:cNvPr>
          <p:cNvSpPr>
            <a:spLocks noGrp="1"/>
          </p:cNvSpPr>
          <p:nvPr>
            <p:ph type="sldNum" sz="quarter" idx="12"/>
          </p:nvPr>
        </p:nvSpPr>
        <p:spPr/>
        <p:txBody>
          <a:bodyPr/>
          <a:lstStyle/>
          <a:p>
            <a:fld id="{75C53F51-3374-4B64-A0A6-9C98436C83CD}" type="slidenum">
              <a:rPr lang="es-ES" smtClean="0"/>
              <a:t>‹Nº›</a:t>
            </a:fld>
            <a:endParaRPr lang="es-ES"/>
          </a:p>
        </p:txBody>
      </p:sp>
    </p:spTree>
    <p:extLst>
      <p:ext uri="{BB962C8B-B14F-4D97-AF65-F5344CB8AC3E}">
        <p14:creationId xmlns:p14="http://schemas.microsoft.com/office/powerpoint/2010/main" val="1145670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7590C9-8BB0-8EAF-F413-5D4E7784BC66}"/>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E26E5A5A-AF51-C626-DA8C-E0A57295BE7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79E81198-EE7F-C885-48ED-483D4B16A650}"/>
              </a:ext>
            </a:extLst>
          </p:cNvPr>
          <p:cNvSpPr>
            <a:spLocks noGrp="1"/>
          </p:cNvSpPr>
          <p:nvPr>
            <p:ph type="dt" sz="half" idx="10"/>
          </p:nvPr>
        </p:nvSpPr>
        <p:spPr/>
        <p:txBody>
          <a:bodyPr/>
          <a:lstStyle/>
          <a:p>
            <a:fld id="{0DC5D7AF-13CF-4EE7-B87E-27E15A0A2CBF}" type="datetimeFigureOut">
              <a:rPr lang="es-ES" smtClean="0"/>
              <a:t>08/06/2026</a:t>
            </a:fld>
            <a:endParaRPr lang="es-ES"/>
          </a:p>
        </p:txBody>
      </p:sp>
      <p:sp>
        <p:nvSpPr>
          <p:cNvPr id="5" name="Marcador de pie de página 4">
            <a:extLst>
              <a:ext uri="{FF2B5EF4-FFF2-40B4-BE49-F238E27FC236}">
                <a16:creationId xmlns:a16="http://schemas.microsoft.com/office/drawing/2014/main" id="{ACF05044-295A-EB74-A9B5-D25D4F1E5C2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FB9AB20-22D0-53CC-E813-6EDD8AD0617D}"/>
              </a:ext>
            </a:extLst>
          </p:cNvPr>
          <p:cNvSpPr>
            <a:spLocks noGrp="1"/>
          </p:cNvSpPr>
          <p:nvPr>
            <p:ph type="sldNum" sz="quarter" idx="12"/>
          </p:nvPr>
        </p:nvSpPr>
        <p:spPr/>
        <p:txBody>
          <a:bodyPr/>
          <a:lstStyle/>
          <a:p>
            <a:fld id="{75C53F51-3374-4B64-A0A6-9C98436C83CD}" type="slidenum">
              <a:rPr lang="es-ES" smtClean="0"/>
              <a:t>‹Nº›</a:t>
            </a:fld>
            <a:endParaRPr lang="es-ES"/>
          </a:p>
        </p:txBody>
      </p:sp>
    </p:spTree>
    <p:extLst>
      <p:ext uri="{BB962C8B-B14F-4D97-AF65-F5344CB8AC3E}">
        <p14:creationId xmlns:p14="http://schemas.microsoft.com/office/powerpoint/2010/main" val="1207543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1A0013D-8BEF-15DC-F280-4E83C66CAB39}"/>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349DB07-1C76-5868-6AB9-EF722F653742}"/>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2EA120C7-F368-3979-1E8A-1777A3E9BB7B}"/>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564A233-1B8B-2737-E71D-EEE04547C2C9}"/>
              </a:ext>
            </a:extLst>
          </p:cNvPr>
          <p:cNvSpPr>
            <a:spLocks noGrp="1"/>
          </p:cNvSpPr>
          <p:nvPr>
            <p:ph type="dt" sz="half" idx="10"/>
          </p:nvPr>
        </p:nvSpPr>
        <p:spPr/>
        <p:txBody>
          <a:bodyPr/>
          <a:lstStyle/>
          <a:p>
            <a:fld id="{0DC5D7AF-13CF-4EE7-B87E-27E15A0A2CBF}" type="datetimeFigureOut">
              <a:rPr lang="es-ES" smtClean="0"/>
              <a:t>08/06/2026</a:t>
            </a:fld>
            <a:endParaRPr lang="es-ES"/>
          </a:p>
        </p:txBody>
      </p:sp>
      <p:sp>
        <p:nvSpPr>
          <p:cNvPr id="6" name="Marcador de pie de página 5">
            <a:extLst>
              <a:ext uri="{FF2B5EF4-FFF2-40B4-BE49-F238E27FC236}">
                <a16:creationId xmlns:a16="http://schemas.microsoft.com/office/drawing/2014/main" id="{9D81B2BA-C856-1D05-B9E4-F9BCA387A08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7CE09A73-3A7B-3900-2DBD-F2C5B2463BF3}"/>
              </a:ext>
            </a:extLst>
          </p:cNvPr>
          <p:cNvSpPr>
            <a:spLocks noGrp="1"/>
          </p:cNvSpPr>
          <p:nvPr>
            <p:ph type="sldNum" sz="quarter" idx="12"/>
          </p:nvPr>
        </p:nvSpPr>
        <p:spPr/>
        <p:txBody>
          <a:bodyPr/>
          <a:lstStyle/>
          <a:p>
            <a:fld id="{75C53F51-3374-4B64-A0A6-9C98436C83CD}" type="slidenum">
              <a:rPr lang="es-ES" smtClean="0"/>
              <a:t>‹Nº›</a:t>
            </a:fld>
            <a:endParaRPr lang="es-ES"/>
          </a:p>
        </p:txBody>
      </p:sp>
    </p:spTree>
    <p:extLst>
      <p:ext uri="{BB962C8B-B14F-4D97-AF65-F5344CB8AC3E}">
        <p14:creationId xmlns:p14="http://schemas.microsoft.com/office/powerpoint/2010/main" val="4036538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1B80742-2484-7469-3D75-0F5AF88C5062}"/>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5800C80-EA52-D154-5941-B2DDF0B534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7E5219C-C077-DA30-92DB-32D0907AE805}"/>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A043D65A-FC0A-725D-534E-F4171AF510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F7EEC84-8FB8-52C4-8562-0A13933DB7F2}"/>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01DC113B-D091-78E7-1B18-1B44F8B8939D}"/>
              </a:ext>
            </a:extLst>
          </p:cNvPr>
          <p:cNvSpPr>
            <a:spLocks noGrp="1"/>
          </p:cNvSpPr>
          <p:nvPr>
            <p:ph type="dt" sz="half" idx="10"/>
          </p:nvPr>
        </p:nvSpPr>
        <p:spPr/>
        <p:txBody>
          <a:bodyPr/>
          <a:lstStyle/>
          <a:p>
            <a:fld id="{0DC5D7AF-13CF-4EE7-B87E-27E15A0A2CBF}" type="datetimeFigureOut">
              <a:rPr lang="es-ES" smtClean="0"/>
              <a:t>08/06/2026</a:t>
            </a:fld>
            <a:endParaRPr lang="es-ES"/>
          </a:p>
        </p:txBody>
      </p:sp>
      <p:sp>
        <p:nvSpPr>
          <p:cNvPr id="8" name="Marcador de pie de página 7">
            <a:extLst>
              <a:ext uri="{FF2B5EF4-FFF2-40B4-BE49-F238E27FC236}">
                <a16:creationId xmlns:a16="http://schemas.microsoft.com/office/drawing/2014/main" id="{7D100736-97F4-332D-9A59-B38B09CCE6F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8103F2FA-FFD1-7AD1-646B-FEA9AC2BDA7A}"/>
              </a:ext>
            </a:extLst>
          </p:cNvPr>
          <p:cNvSpPr>
            <a:spLocks noGrp="1"/>
          </p:cNvSpPr>
          <p:nvPr>
            <p:ph type="sldNum" sz="quarter" idx="12"/>
          </p:nvPr>
        </p:nvSpPr>
        <p:spPr/>
        <p:txBody>
          <a:bodyPr/>
          <a:lstStyle/>
          <a:p>
            <a:fld id="{75C53F51-3374-4B64-A0A6-9C98436C83CD}" type="slidenum">
              <a:rPr lang="es-ES" smtClean="0"/>
              <a:t>‹Nº›</a:t>
            </a:fld>
            <a:endParaRPr lang="es-ES"/>
          </a:p>
        </p:txBody>
      </p:sp>
    </p:spTree>
    <p:extLst>
      <p:ext uri="{BB962C8B-B14F-4D97-AF65-F5344CB8AC3E}">
        <p14:creationId xmlns:p14="http://schemas.microsoft.com/office/powerpoint/2010/main" val="2085679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8CAB166-373A-F464-7E4B-0E6652C68935}"/>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423A8B7B-B374-D36B-894A-677D1F089E25}"/>
              </a:ext>
            </a:extLst>
          </p:cNvPr>
          <p:cNvSpPr>
            <a:spLocks noGrp="1"/>
          </p:cNvSpPr>
          <p:nvPr>
            <p:ph type="dt" sz="half" idx="10"/>
          </p:nvPr>
        </p:nvSpPr>
        <p:spPr/>
        <p:txBody>
          <a:bodyPr/>
          <a:lstStyle/>
          <a:p>
            <a:fld id="{0DC5D7AF-13CF-4EE7-B87E-27E15A0A2CBF}" type="datetimeFigureOut">
              <a:rPr lang="es-ES" smtClean="0"/>
              <a:t>08/06/2026</a:t>
            </a:fld>
            <a:endParaRPr lang="es-ES"/>
          </a:p>
        </p:txBody>
      </p:sp>
      <p:sp>
        <p:nvSpPr>
          <p:cNvPr id="4" name="Marcador de pie de página 3">
            <a:extLst>
              <a:ext uri="{FF2B5EF4-FFF2-40B4-BE49-F238E27FC236}">
                <a16:creationId xmlns:a16="http://schemas.microsoft.com/office/drawing/2014/main" id="{3D478F7B-A4A7-B99C-6E57-DA9AE5AF8106}"/>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60232EC2-66B2-E2BF-DF8B-59B63ED44A25}"/>
              </a:ext>
            </a:extLst>
          </p:cNvPr>
          <p:cNvSpPr>
            <a:spLocks noGrp="1"/>
          </p:cNvSpPr>
          <p:nvPr>
            <p:ph type="sldNum" sz="quarter" idx="12"/>
          </p:nvPr>
        </p:nvSpPr>
        <p:spPr/>
        <p:txBody>
          <a:bodyPr/>
          <a:lstStyle/>
          <a:p>
            <a:fld id="{75C53F51-3374-4B64-A0A6-9C98436C83CD}" type="slidenum">
              <a:rPr lang="es-ES" smtClean="0"/>
              <a:t>‹Nº›</a:t>
            </a:fld>
            <a:endParaRPr lang="es-ES"/>
          </a:p>
        </p:txBody>
      </p:sp>
    </p:spTree>
    <p:extLst>
      <p:ext uri="{BB962C8B-B14F-4D97-AF65-F5344CB8AC3E}">
        <p14:creationId xmlns:p14="http://schemas.microsoft.com/office/powerpoint/2010/main" val="2586056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D2651BFD-966B-3C8F-8E53-661F921DF8A7}"/>
              </a:ext>
            </a:extLst>
          </p:cNvPr>
          <p:cNvSpPr>
            <a:spLocks noGrp="1"/>
          </p:cNvSpPr>
          <p:nvPr>
            <p:ph type="dt" sz="half" idx="10"/>
          </p:nvPr>
        </p:nvSpPr>
        <p:spPr/>
        <p:txBody>
          <a:bodyPr/>
          <a:lstStyle/>
          <a:p>
            <a:fld id="{0DC5D7AF-13CF-4EE7-B87E-27E15A0A2CBF}" type="datetimeFigureOut">
              <a:rPr lang="es-ES" smtClean="0"/>
              <a:t>08/06/2026</a:t>
            </a:fld>
            <a:endParaRPr lang="es-ES"/>
          </a:p>
        </p:txBody>
      </p:sp>
      <p:sp>
        <p:nvSpPr>
          <p:cNvPr id="3" name="Marcador de pie de página 2">
            <a:extLst>
              <a:ext uri="{FF2B5EF4-FFF2-40B4-BE49-F238E27FC236}">
                <a16:creationId xmlns:a16="http://schemas.microsoft.com/office/drawing/2014/main" id="{40B26F6A-99E1-1221-5783-F18C0FDE90EC}"/>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57443269-CED3-6FD5-7AC6-43645CA8B959}"/>
              </a:ext>
            </a:extLst>
          </p:cNvPr>
          <p:cNvSpPr>
            <a:spLocks noGrp="1"/>
          </p:cNvSpPr>
          <p:nvPr>
            <p:ph type="sldNum" sz="quarter" idx="12"/>
          </p:nvPr>
        </p:nvSpPr>
        <p:spPr/>
        <p:txBody>
          <a:bodyPr/>
          <a:lstStyle/>
          <a:p>
            <a:fld id="{75C53F51-3374-4B64-A0A6-9C98436C83CD}" type="slidenum">
              <a:rPr lang="es-ES" smtClean="0"/>
              <a:t>‹Nº›</a:t>
            </a:fld>
            <a:endParaRPr lang="es-ES"/>
          </a:p>
        </p:txBody>
      </p:sp>
    </p:spTree>
    <p:extLst>
      <p:ext uri="{BB962C8B-B14F-4D97-AF65-F5344CB8AC3E}">
        <p14:creationId xmlns:p14="http://schemas.microsoft.com/office/powerpoint/2010/main" val="339692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633180-909E-2F1C-4882-BF9694CC6BB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9E6B7AF-1F47-3365-CF4E-99DCC1DF191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8B326F6-86ED-F6D2-4C4A-05170E697C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D822789-18FF-3F11-E69A-BCBB809BE3C1}"/>
              </a:ext>
            </a:extLst>
          </p:cNvPr>
          <p:cNvSpPr>
            <a:spLocks noGrp="1"/>
          </p:cNvSpPr>
          <p:nvPr>
            <p:ph type="dt" sz="half" idx="10"/>
          </p:nvPr>
        </p:nvSpPr>
        <p:spPr/>
        <p:txBody>
          <a:bodyPr/>
          <a:lstStyle/>
          <a:p>
            <a:fld id="{0DC5D7AF-13CF-4EE7-B87E-27E15A0A2CBF}" type="datetimeFigureOut">
              <a:rPr lang="es-ES" smtClean="0"/>
              <a:t>08/06/2026</a:t>
            </a:fld>
            <a:endParaRPr lang="es-ES"/>
          </a:p>
        </p:txBody>
      </p:sp>
      <p:sp>
        <p:nvSpPr>
          <p:cNvPr id="6" name="Marcador de pie de página 5">
            <a:extLst>
              <a:ext uri="{FF2B5EF4-FFF2-40B4-BE49-F238E27FC236}">
                <a16:creationId xmlns:a16="http://schemas.microsoft.com/office/drawing/2014/main" id="{A75238D6-E434-0134-8D25-853094F526E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8725950-02CC-D532-6C0C-723D066B4528}"/>
              </a:ext>
            </a:extLst>
          </p:cNvPr>
          <p:cNvSpPr>
            <a:spLocks noGrp="1"/>
          </p:cNvSpPr>
          <p:nvPr>
            <p:ph type="sldNum" sz="quarter" idx="12"/>
          </p:nvPr>
        </p:nvSpPr>
        <p:spPr/>
        <p:txBody>
          <a:bodyPr/>
          <a:lstStyle/>
          <a:p>
            <a:fld id="{75C53F51-3374-4B64-A0A6-9C98436C83CD}" type="slidenum">
              <a:rPr lang="es-ES" smtClean="0"/>
              <a:t>‹Nº›</a:t>
            </a:fld>
            <a:endParaRPr lang="es-ES"/>
          </a:p>
        </p:txBody>
      </p:sp>
    </p:spTree>
    <p:extLst>
      <p:ext uri="{BB962C8B-B14F-4D97-AF65-F5344CB8AC3E}">
        <p14:creationId xmlns:p14="http://schemas.microsoft.com/office/powerpoint/2010/main" val="440838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DEC3B0D-1F66-AB8C-E27B-A31A85CDD0A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79A5C767-09D0-3AF7-F791-2DC3E85A295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F682FC1D-7F02-689A-A701-F001ECFDCF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FD7F7F94-77F6-8048-D4B7-6FD3D04AECEC}"/>
              </a:ext>
            </a:extLst>
          </p:cNvPr>
          <p:cNvSpPr>
            <a:spLocks noGrp="1"/>
          </p:cNvSpPr>
          <p:nvPr>
            <p:ph type="dt" sz="half" idx="10"/>
          </p:nvPr>
        </p:nvSpPr>
        <p:spPr/>
        <p:txBody>
          <a:bodyPr/>
          <a:lstStyle/>
          <a:p>
            <a:fld id="{0DC5D7AF-13CF-4EE7-B87E-27E15A0A2CBF}" type="datetimeFigureOut">
              <a:rPr lang="es-ES" smtClean="0"/>
              <a:t>08/06/2026</a:t>
            </a:fld>
            <a:endParaRPr lang="es-ES"/>
          </a:p>
        </p:txBody>
      </p:sp>
      <p:sp>
        <p:nvSpPr>
          <p:cNvPr id="6" name="Marcador de pie de página 5">
            <a:extLst>
              <a:ext uri="{FF2B5EF4-FFF2-40B4-BE49-F238E27FC236}">
                <a16:creationId xmlns:a16="http://schemas.microsoft.com/office/drawing/2014/main" id="{FC008F7C-5D42-32D8-C217-55B8962BA50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1B33F8B-1F2A-BDF6-B792-4F741E7ECB00}"/>
              </a:ext>
            </a:extLst>
          </p:cNvPr>
          <p:cNvSpPr>
            <a:spLocks noGrp="1"/>
          </p:cNvSpPr>
          <p:nvPr>
            <p:ph type="sldNum" sz="quarter" idx="12"/>
          </p:nvPr>
        </p:nvSpPr>
        <p:spPr/>
        <p:txBody>
          <a:bodyPr/>
          <a:lstStyle/>
          <a:p>
            <a:fld id="{75C53F51-3374-4B64-A0A6-9C98436C83CD}" type="slidenum">
              <a:rPr lang="es-ES" smtClean="0"/>
              <a:t>‹Nº›</a:t>
            </a:fld>
            <a:endParaRPr lang="es-ES"/>
          </a:p>
        </p:txBody>
      </p:sp>
    </p:spTree>
    <p:extLst>
      <p:ext uri="{BB962C8B-B14F-4D97-AF65-F5344CB8AC3E}">
        <p14:creationId xmlns:p14="http://schemas.microsoft.com/office/powerpoint/2010/main" val="386678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D94CF9C3-D1B6-30C9-3C7C-0AC65CDC64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D216CE7-18D2-862F-D0E8-F66F7A9648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804D437-1230-6454-E35C-EE1CD64AAE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DC5D7AF-13CF-4EE7-B87E-27E15A0A2CBF}" type="datetimeFigureOut">
              <a:rPr lang="es-ES" smtClean="0"/>
              <a:t>08/06/2026</a:t>
            </a:fld>
            <a:endParaRPr lang="es-ES"/>
          </a:p>
        </p:txBody>
      </p:sp>
      <p:sp>
        <p:nvSpPr>
          <p:cNvPr id="5" name="Marcador de pie de página 4">
            <a:extLst>
              <a:ext uri="{FF2B5EF4-FFF2-40B4-BE49-F238E27FC236}">
                <a16:creationId xmlns:a16="http://schemas.microsoft.com/office/drawing/2014/main" id="{DF355DFF-ACDB-7053-85DD-9C653E90F9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B8ADD5D8-0E77-1A6D-CC70-E643B3C9F2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5C53F51-3374-4B64-A0A6-9C98436C83CD}" type="slidenum">
              <a:rPr lang="es-ES" smtClean="0"/>
              <a:t>‹Nº›</a:t>
            </a:fld>
            <a:endParaRPr lang="es-ES"/>
          </a:p>
        </p:txBody>
      </p:sp>
    </p:spTree>
    <p:extLst>
      <p:ext uri="{BB962C8B-B14F-4D97-AF65-F5344CB8AC3E}">
        <p14:creationId xmlns:p14="http://schemas.microsoft.com/office/powerpoint/2010/main" val="3657262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g"/><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g"/><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g"/><Relationship Id="rId1" Type="http://schemas.openxmlformats.org/officeDocument/2006/relationships/slideLayout" Target="../slideLayouts/slideLayout7.xml"/><Relationship Id="rId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4185DF8-AA2D-B414-4F0C-E593E15EBDA1}"/>
              </a:ext>
            </a:extLst>
          </p:cNvPr>
          <p:cNvSpPr txBox="1"/>
          <p:nvPr/>
        </p:nvSpPr>
        <p:spPr>
          <a:xfrm>
            <a:off x="200025" y="152400"/>
            <a:ext cx="3905444" cy="2554545"/>
          </a:xfrm>
          <a:prstGeom prst="rect">
            <a:avLst/>
          </a:prstGeom>
          <a:noFill/>
        </p:spPr>
        <p:txBody>
          <a:bodyPr wrap="square" rtlCol="0">
            <a:spAutoFit/>
            <a:scene3d>
              <a:camera prst="orthographicFront"/>
              <a:lightRig rig="brightRoom" dir="t"/>
            </a:scene3d>
            <a:sp3d extrusionH="57150" contourW="19050">
              <a:bevelT w="38100" h="38100" prst="angle"/>
              <a:contourClr>
                <a:srgbClr val="F77510"/>
              </a:contourClr>
            </a:sp3d>
          </a:bodyPr>
          <a:lstStyle/>
          <a:p>
            <a:pPr algn="ctr"/>
            <a:r>
              <a:rPr lang="id-ID" sz="8000" b="1" dirty="0">
                <a:ln w="12700" cmpd="sng">
                  <a:no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rPr>
              <a:t>LIHAT YESUS</a:t>
            </a:r>
          </a:p>
        </p:txBody>
      </p:sp>
      <p:sp>
        <p:nvSpPr>
          <p:cNvPr id="3" name="CuadroTexto 2">
            <a:extLst>
              <a:ext uri="{FF2B5EF4-FFF2-40B4-BE49-F238E27FC236}">
                <a16:creationId xmlns:a16="http://schemas.microsoft.com/office/drawing/2014/main" id="{A5108331-990B-F221-B6A6-5C26D9286D2F}"/>
              </a:ext>
            </a:extLst>
          </p:cNvPr>
          <p:cNvSpPr txBox="1"/>
          <p:nvPr/>
        </p:nvSpPr>
        <p:spPr>
          <a:xfrm>
            <a:off x="7820025" y="6067425"/>
            <a:ext cx="4229100" cy="646331"/>
          </a:xfrm>
          <a:prstGeom prst="rect">
            <a:avLst/>
          </a:prstGeom>
          <a:effectLst>
            <a:outerShdw blurRad="50800" dist="38100" dir="2700000" algn="t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id-ID" b="1" dirty="0"/>
              <a:t>Visi Ellen G. White yang tercatat dalam "Tulisan Awal", hlm. 99-101</a:t>
            </a:r>
          </a:p>
        </p:txBody>
      </p:sp>
    </p:spTree>
    <p:extLst>
      <p:ext uri="{BB962C8B-B14F-4D97-AF65-F5344CB8AC3E}">
        <p14:creationId xmlns:p14="http://schemas.microsoft.com/office/powerpoint/2010/main" val="2887125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DE6D76B-75F9-EED7-D569-786DD12206D2}"/>
              </a:ext>
            </a:extLst>
          </p:cNvPr>
          <p:cNvSpPr txBox="1"/>
          <p:nvPr/>
        </p:nvSpPr>
        <p:spPr>
          <a:xfrm>
            <a:off x="4906542" y="-6945"/>
            <a:ext cx="7215750" cy="707886"/>
          </a:xfrm>
          <a:prstGeom prst="rect">
            <a:avLst/>
          </a:prstGeom>
          <a:noFill/>
        </p:spPr>
        <p:txBody>
          <a:bodyPr wrap="square">
            <a:spAutoFit/>
          </a:bodyPr>
          <a:lstStyle/>
          <a:p>
            <a:r>
              <a:rPr lang="id-ID" sz="2000" b="1" dirty="0"/>
              <a:t>Saja se-olah2 duduk dengan putus asa serta kedua tangan menutupi muka saja, sambil berpikir begini</a:t>
            </a:r>
            <a:r>
              <a:rPr lang="id-ID" sz="2000" b="1" dirty="0">
                <a:effectLst/>
              </a:rPr>
              <a:t>:</a:t>
            </a:r>
            <a:endParaRPr lang="id-ID" sz="2000" b="1" dirty="0"/>
          </a:p>
        </p:txBody>
      </p:sp>
      <p:pic>
        <p:nvPicPr>
          <p:cNvPr id="7" name="Imagen 6">
            <a:extLst>
              <a:ext uri="{FF2B5EF4-FFF2-40B4-BE49-F238E27FC236}">
                <a16:creationId xmlns:a16="http://schemas.microsoft.com/office/drawing/2014/main" id="{2D1DECF4-071F-B432-B676-ACA5D48947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360" y="3813154"/>
            <a:ext cx="5188598" cy="2959122"/>
          </a:xfrm>
          <a:prstGeom prst="roundRect">
            <a:avLst>
              <a:gd name="adj" fmla="val 3519"/>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Imagen 8">
            <a:extLst>
              <a:ext uri="{FF2B5EF4-FFF2-40B4-BE49-F238E27FC236}">
                <a16:creationId xmlns:a16="http://schemas.microsoft.com/office/drawing/2014/main" id="{747C51A9-6A4A-777F-824F-81CC2848B77A}"/>
              </a:ext>
            </a:extLst>
          </p:cNvPr>
          <p:cNvPicPr>
            <a:picLocks noChangeAspect="1"/>
          </p:cNvPicPr>
          <p:nvPr/>
        </p:nvPicPr>
        <p:blipFill rotWithShape="1">
          <a:blip r:embed="rId4">
            <a:extLst>
              <a:ext uri="{28A0092B-C50C-407E-A947-70E740481C1C}">
                <a14:useLocalDpi xmlns:a14="http://schemas.microsoft.com/office/drawing/2010/main" val="0"/>
              </a:ext>
            </a:extLst>
          </a:blip>
          <a:srcRect l="17308" t="275" r="8964" b="497"/>
          <a:stretch>
            <a:fillRect/>
          </a:stretch>
        </p:blipFill>
        <p:spPr>
          <a:xfrm>
            <a:off x="266699" y="85724"/>
            <a:ext cx="4514851" cy="3391473"/>
          </a:xfrm>
          <a:prstGeom prst="roundRect">
            <a:avLst>
              <a:gd name="adj" fmla="val 3155"/>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CuadroTexto 10">
            <a:extLst>
              <a:ext uri="{FF2B5EF4-FFF2-40B4-BE49-F238E27FC236}">
                <a16:creationId xmlns:a16="http://schemas.microsoft.com/office/drawing/2014/main" id="{BA8A3A6B-A310-243F-2A60-A8096C402017}"/>
              </a:ext>
            </a:extLst>
          </p:cNvPr>
          <p:cNvSpPr txBox="1"/>
          <p:nvPr/>
        </p:nvSpPr>
        <p:spPr>
          <a:xfrm>
            <a:off x="4906542" y="2180594"/>
            <a:ext cx="7215750" cy="1631216"/>
          </a:xfrm>
          <a:prstGeom prst="rect">
            <a:avLst/>
          </a:prstGeom>
          <a:noFill/>
        </p:spPr>
        <p:txBody>
          <a:bodyPr wrap="square">
            <a:spAutoFit/>
          </a:bodyPr>
          <a:lstStyle/>
          <a:p>
            <a:r>
              <a:rPr lang="id-ID" sz="2000" b="1" dirty="0"/>
              <a:t>Pada saat itu djuga terbukalah pintu dan seorang jang bagus bentuknja dan wadjahnja masuk. Ia memandang kepada saja dengan kasihan seraja katanja: “Engkau mau melihat Jesus? Ia ada disini, dan engkau boleh melihat Dia kalau suka. Bawalah segala apa jang ada padamu dan ikut saja.”</a:t>
            </a:r>
          </a:p>
        </p:txBody>
      </p:sp>
      <p:pic>
        <p:nvPicPr>
          <p:cNvPr id="13" name="Imagen 12">
            <a:extLst>
              <a:ext uri="{FF2B5EF4-FFF2-40B4-BE49-F238E27FC236}">
                <a16:creationId xmlns:a16="http://schemas.microsoft.com/office/drawing/2014/main" id="{2D3E64D6-63D3-B07A-FB14-3BE194E25F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36701" y="3813152"/>
            <a:ext cx="5188599" cy="2959123"/>
          </a:xfrm>
          <a:prstGeom prst="roundRect">
            <a:avLst>
              <a:gd name="adj" fmla="val 3825"/>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CuadroTexto 3">
            <a:extLst>
              <a:ext uri="{FF2B5EF4-FFF2-40B4-BE49-F238E27FC236}">
                <a16:creationId xmlns:a16="http://schemas.microsoft.com/office/drawing/2014/main" id="{4B0A73A5-811F-7F6C-A1D0-ED7DF891C878}"/>
              </a:ext>
            </a:extLst>
          </p:cNvPr>
          <p:cNvSpPr txBox="1"/>
          <p:nvPr/>
        </p:nvSpPr>
        <p:spPr>
          <a:xfrm>
            <a:off x="4906542" y="625160"/>
            <a:ext cx="7215750" cy="1631216"/>
          </a:xfrm>
          <a:prstGeom prst="rect">
            <a:avLst/>
          </a:prstGeom>
          <a:noFill/>
        </p:spPr>
        <p:txBody>
          <a:bodyPr wrap="square">
            <a:spAutoFit/>
          </a:bodyPr>
          <a:lstStyle/>
          <a:p>
            <a:pPr lvl="0">
              <a:defRPr/>
            </a:pPr>
            <a:r>
              <a:rPr lang="id-ID" sz="2000" b="1" dirty="0">
                <a:solidFill>
                  <a:prstClr val="black"/>
                </a:solidFill>
              </a:rPr>
              <a:t>Sekiranja Jesus ada didunia ini, saja akan pergi kehadapanNja, dan sudjud dihadapan kakiNja, sambil katakan kepadaNja segala penanggungan saja. Ia tidak akan berpaling daripada saja. Ia akan merasa belas kasihan atas saja dan sajapun akan kasih dan berbakti kepadaNja selalu</a:t>
            </a:r>
            <a:r>
              <a:rPr kumimoji="0" lang="id-ID" sz="2000" b="1" i="0" u="none" strike="noStrike" kern="1200" cap="none" spc="0" normalizeH="0" baseline="0" noProof="0" dirty="0">
                <a:ln>
                  <a:noFill/>
                </a:ln>
                <a:solidFill>
                  <a:prstClr val="black"/>
                </a:solidFill>
                <a:effectLst/>
                <a:uLnTx/>
                <a:uFillTx/>
                <a:latin typeface="Aptos" panose="02110004020202020204"/>
                <a:ea typeface="+mn-ea"/>
                <a:cs typeface="+mn-cs"/>
              </a:rPr>
              <a:t>. </a:t>
            </a:r>
          </a:p>
        </p:txBody>
      </p:sp>
    </p:spTree>
    <p:extLst>
      <p:ext uri="{BB962C8B-B14F-4D97-AF65-F5344CB8AC3E}">
        <p14:creationId xmlns:p14="http://schemas.microsoft.com/office/powerpoint/2010/main" val="521523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Horizontal)">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37"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outVertical)">
                                      <p:cBhvr>
                                        <p:cTn id="16" dur="500"/>
                                        <p:tgtEl>
                                          <p:spTgt spid="7"/>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37"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outVertical)">
                                      <p:cBhvr>
                                        <p:cTn id="25" dur="500"/>
                                        <p:tgtEl>
                                          <p:spTgt spid="13"/>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866F61FF-1B11-E74A-34F6-B0756E4FAA86}"/>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E5570534-534B-AE8F-52ED-B004424BE567}"/>
              </a:ext>
            </a:extLst>
          </p:cNvPr>
          <p:cNvSpPr txBox="1"/>
          <p:nvPr/>
        </p:nvSpPr>
        <p:spPr>
          <a:xfrm>
            <a:off x="106283" y="86475"/>
            <a:ext cx="6574435" cy="1323439"/>
          </a:xfrm>
          <a:prstGeom prst="rect">
            <a:avLst/>
          </a:prstGeom>
          <a:noFill/>
        </p:spPr>
        <p:txBody>
          <a:bodyPr wrap="square">
            <a:spAutoFit/>
          </a:bodyPr>
          <a:lstStyle/>
          <a:p>
            <a:r>
              <a:rPr lang="id-ID" sz="2000" b="1" dirty="0"/>
              <a:t>Bukan kepalang suka hati saja mendengar ini, dan sajapun mengumpulkan barang2 saja jang sedikit itu segala perhiasan jang ketjil2 jang saja sajangi lalu saja ikut penundjuk djalan saja itu</a:t>
            </a:r>
            <a:r>
              <a:rPr lang="id-ID" sz="2000" b="1" dirty="0">
                <a:effectLst/>
              </a:rPr>
              <a:t>. </a:t>
            </a:r>
            <a:endParaRPr lang="id-ID" sz="2000" b="1" dirty="0"/>
          </a:p>
        </p:txBody>
      </p:sp>
      <p:sp>
        <p:nvSpPr>
          <p:cNvPr id="4" name="CuadroTexto 3">
            <a:extLst>
              <a:ext uri="{FF2B5EF4-FFF2-40B4-BE49-F238E27FC236}">
                <a16:creationId xmlns:a16="http://schemas.microsoft.com/office/drawing/2014/main" id="{1ADCB49B-952D-8059-85EA-8E61FD0E2042}"/>
              </a:ext>
            </a:extLst>
          </p:cNvPr>
          <p:cNvSpPr txBox="1"/>
          <p:nvPr/>
        </p:nvSpPr>
        <p:spPr>
          <a:xfrm>
            <a:off x="106283" y="4488307"/>
            <a:ext cx="5475565" cy="707886"/>
          </a:xfrm>
          <a:prstGeom prst="rect">
            <a:avLst/>
          </a:prstGeom>
          <a:noFill/>
        </p:spPr>
        <p:txBody>
          <a:bodyPr wrap="square">
            <a:spAutoFit/>
          </a:bodyPr>
          <a:lstStyle/>
          <a:p>
            <a:r>
              <a:rPr lang="id-ID" sz="2000" b="1" dirty="0"/>
              <a:t>Ia memimpin saja kesatu tangga jang tjuram dan jang nampaknja tak kuat</a:t>
            </a:r>
            <a:r>
              <a:rPr lang="id-ID" sz="2000" b="1" dirty="0">
                <a:effectLst/>
              </a:rPr>
              <a:t>.</a:t>
            </a:r>
            <a:endParaRPr lang="id-ID" sz="2000" b="1" dirty="0"/>
          </a:p>
        </p:txBody>
      </p:sp>
      <p:pic>
        <p:nvPicPr>
          <p:cNvPr id="6" name="Imagen 5">
            <a:extLst>
              <a:ext uri="{FF2B5EF4-FFF2-40B4-BE49-F238E27FC236}">
                <a16:creationId xmlns:a16="http://schemas.microsoft.com/office/drawing/2014/main" id="{D14ECBF7-916F-0BDA-BDE2-FC27C9B0D0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8951" y="134689"/>
            <a:ext cx="5192924" cy="2902877"/>
          </a:xfrm>
          <a:prstGeom prst="rect">
            <a:avLst/>
          </a:prstGeom>
          <a:ln w="19050" cap="sq">
            <a:solidFill>
              <a:srgbClr val="2D4DA1"/>
            </a:solidFill>
            <a:prstDash val="solid"/>
            <a:miter lim="800000"/>
          </a:ln>
          <a:effectLst>
            <a:outerShdw blurRad="50800" dist="38100" dir="2700000" algn="tl" rotWithShape="0">
              <a:srgbClr val="000000">
                <a:alpha val="43000"/>
              </a:srgbClr>
            </a:outerShdw>
          </a:effectLst>
        </p:spPr>
      </p:pic>
      <p:pic>
        <p:nvPicPr>
          <p:cNvPr id="8" name="Imagen 7">
            <a:extLst>
              <a:ext uri="{FF2B5EF4-FFF2-40B4-BE49-F238E27FC236}">
                <a16:creationId xmlns:a16="http://schemas.microsoft.com/office/drawing/2014/main" id="{EDC0DE40-4DE3-A979-BA7D-A9B450092E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073" y="1497672"/>
            <a:ext cx="5089976" cy="2902877"/>
          </a:xfrm>
          <a:prstGeom prst="rect">
            <a:avLst/>
          </a:prstGeom>
          <a:ln w="19050" cap="sq">
            <a:solidFill>
              <a:srgbClr val="2D4DA1"/>
            </a:solidFill>
            <a:prstDash val="solid"/>
            <a:miter lim="800000"/>
          </a:ln>
          <a:effectLst>
            <a:outerShdw blurRad="50800" dist="38100" dir="2700000" algn="tl" rotWithShape="0">
              <a:srgbClr val="000000">
                <a:alpha val="43000"/>
              </a:srgbClr>
            </a:outerShdw>
          </a:effectLst>
        </p:spPr>
      </p:pic>
      <p:pic>
        <p:nvPicPr>
          <p:cNvPr id="10" name="Imagen 9">
            <a:extLst>
              <a:ext uri="{FF2B5EF4-FFF2-40B4-BE49-F238E27FC236}">
                <a16:creationId xmlns:a16="http://schemas.microsoft.com/office/drawing/2014/main" id="{A48410FC-EF64-0AF2-8B95-A836F1A0E4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46238" y="3191589"/>
            <a:ext cx="5985637" cy="3531722"/>
          </a:xfrm>
          <a:prstGeom prst="rect">
            <a:avLst/>
          </a:prstGeom>
          <a:ln w="19050" cap="sq">
            <a:solidFill>
              <a:srgbClr val="2D4DA1"/>
            </a:solidFill>
            <a:prstDash val="solid"/>
            <a:miter lim="800000"/>
          </a:ln>
          <a:effectLst>
            <a:outerShdw blurRad="50800" dist="38100" dir="2700000" algn="tl" rotWithShape="0">
              <a:srgbClr val="000000">
                <a:alpha val="43000"/>
              </a:srgbClr>
            </a:outerShdw>
          </a:effectLst>
        </p:spPr>
      </p:pic>
      <p:sp>
        <p:nvSpPr>
          <p:cNvPr id="5" name="CuadroTexto 4">
            <a:extLst>
              <a:ext uri="{FF2B5EF4-FFF2-40B4-BE49-F238E27FC236}">
                <a16:creationId xmlns:a16="http://schemas.microsoft.com/office/drawing/2014/main" id="{09BA3DAB-0AA1-CD0F-17A9-77E878CED620}"/>
              </a:ext>
            </a:extLst>
          </p:cNvPr>
          <p:cNvSpPr txBox="1"/>
          <p:nvPr/>
        </p:nvSpPr>
        <p:spPr>
          <a:xfrm>
            <a:off x="106283" y="5178624"/>
            <a:ext cx="5939955" cy="1631216"/>
          </a:xfrm>
          <a:prstGeom prst="rect">
            <a:avLst/>
          </a:prstGeom>
          <a:noFill/>
        </p:spPr>
        <p:txBody>
          <a:bodyPr wrap="square">
            <a:spAutoFit/>
          </a:bodyPr>
          <a:lstStyle/>
          <a:p>
            <a:pPr lvl="0">
              <a:defRPr/>
            </a:pPr>
            <a:r>
              <a:rPr lang="id-ID" sz="2000" b="1" dirty="0">
                <a:solidFill>
                  <a:prstClr val="black"/>
                </a:solidFill>
              </a:rPr>
              <a:t>Ketika saja mulai naik ditangga itu, diperingatkannja saja supaja selalu melihat keatas, supaja djangan saja djadi pusing dan djatuh kelak. Banjak orang jang naik tangga jang tjuram itu djatuh sebelum mereka sampai keatas</a:t>
            </a:r>
            <a:r>
              <a:rPr kumimoji="0" lang="id-ID" sz="2000" b="1" i="0" u="none" strike="noStrike" kern="1200" cap="none" spc="0" normalizeH="0" baseline="0" noProof="0" dirty="0">
                <a:ln>
                  <a:noFill/>
                </a:ln>
                <a:solidFill>
                  <a:prstClr val="black"/>
                </a:solidFill>
                <a:effectLst/>
                <a:uLnTx/>
                <a:uFillTx/>
                <a:latin typeface="Aptos" panose="02110004020202020204"/>
                <a:ea typeface="+mn-ea"/>
                <a:cs typeface="+mn-cs"/>
              </a:rPr>
              <a:t>.</a:t>
            </a:r>
          </a:p>
        </p:txBody>
      </p:sp>
    </p:spTree>
    <p:extLst>
      <p:ext uri="{BB962C8B-B14F-4D97-AF65-F5344CB8AC3E}">
        <p14:creationId xmlns:p14="http://schemas.microsoft.com/office/powerpoint/2010/main" val="165983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90"/>
                                          </p:val>
                                        </p:tav>
                                        <p:tav tm="100000">
                                          <p:val>
                                            <p:fltVal val="0"/>
                                          </p:val>
                                        </p:tav>
                                      </p:tavLst>
                                    </p:anim>
                                    <p:animEffect transition="in" filter="fade">
                                      <p:cBhvr>
                                        <p:cTn id="10" dur="500"/>
                                        <p:tgtEl>
                                          <p:spTgt spid="6"/>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 calcmode="lin" valueType="num">
                                      <p:cBhvr>
                                        <p:cTn id="21" dur="500" fill="hold"/>
                                        <p:tgtEl>
                                          <p:spTgt spid="8"/>
                                        </p:tgtEl>
                                        <p:attrNameLst>
                                          <p:attrName>style.rotation</p:attrName>
                                        </p:attrNameLst>
                                      </p:cBhvr>
                                      <p:tavLst>
                                        <p:tav tm="0">
                                          <p:val>
                                            <p:fltVal val="90"/>
                                          </p:val>
                                        </p:tav>
                                        <p:tav tm="100000">
                                          <p:val>
                                            <p:fltVal val="0"/>
                                          </p:val>
                                        </p:tav>
                                      </p:tavLst>
                                    </p:anim>
                                    <p:animEffect transition="in" filter="fade">
                                      <p:cBhvr>
                                        <p:cTn id="22" dur="500"/>
                                        <p:tgtEl>
                                          <p:spTgt spid="8"/>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left)">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 calcmode="lin" valueType="num">
                                      <p:cBhvr>
                                        <p:cTn id="33" dur="500" fill="hold"/>
                                        <p:tgtEl>
                                          <p:spTgt spid="10"/>
                                        </p:tgtEl>
                                        <p:attrNameLst>
                                          <p:attrName>style.rotation</p:attrName>
                                        </p:attrNameLst>
                                      </p:cBhvr>
                                      <p:tavLst>
                                        <p:tav tm="0">
                                          <p:val>
                                            <p:fltVal val="90"/>
                                          </p:val>
                                        </p:tav>
                                        <p:tav tm="100000">
                                          <p:val>
                                            <p:fltVal val="0"/>
                                          </p:val>
                                        </p:tav>
                                      </p:tavLst>
                                    </p:anim>
                                    <p:animEffect transition="in" filter="fade">
                                      <p:cBhvr>
                                        <p:cTn id="34" dur="500"/>
                                        <p:tgtEl>
                                          <p:spTgt spid="10"/>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left)">
                                      <p:cBhvr>
                                        <p:cTn id="3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CF0BB97-E015-42EE-0E35-D858F5AC83CB}"/>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D3F0AF91-4741-CD81-0B15-2D380FC82182}"/>
              </a:ext>
            </a:extLst>
          </p:cNvPr>
          <p:cNvSpPr txBox="1"/>
          <p:nvPr/>
        </p:nvSpPr>
        <p:spPr>
          <a:xfrm>
            <a:off x="497263" y="270273"/>
            <a:ext cx="5312986" cy="707886"/>
          </a:xfrm>
          <a:prstGeom prst="rect">
            <a:avLst/>
          </a:prstGeom>
          <a:noFill/>
        </p:spPr>
        <p:txBody>
          <a:bodyPr wrap="square">
            <a:spAutoFit/>
          </a:bodyPr>
          <a:lstStyle/>
          <a:p>
            <a:r>
              <a:rPr lang="id-ID" sz="2000" b="1" dirty="0"/>
              <a:t>Achirnja kami sampai pada anak tangga jang penghabisan dan berdiri dimuka pintu</a:t>
            </a:r>
            <a:r>
              <a:rPr lang="id-ID" sz="2000" b="1" dirty="0">
                <a:effectLst/>
              </a:rPr>
              <a:t>.</a:t>
            </a:r>
          </a:p>
        </p:txBody>
      </p:sp>
      <p:pic>
        <p:nvPicPr>
          <p:cNvPr id="4" name="Imagen 3">
            <a:extLst>
              <a:ext uri="{FF2B5EF4-FFF2-40B4-BE49-F238E27FC236}">
                <a16:creationId xmlns:a16="http://schemas.microsoft.com/office/drawing/2014/main" id="{682DDEF0-8A1D-D485-FADB-0D7996BEFA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7452" y="46457"/>
            <a:ext cx="5826944" cy="3334918"/>
          </a:xfrm>
          <a:prstGeom prst="roundRect">
            <a:avLst>
              <a:gd name="adj" fmla="val 8208"/>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Imagen 5">
            <a:extLst>
              <a:ext uri="{FF2B5EF4-FFF2-40B4-BE49-F238E27FC236}">
                <a16:creationId xmlns:a16="http://schemas.microsoft.com/office/drawing/2014/main" id="{8FD1AAE7-A3D9-6366-634F-EE2E91E4FA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827" y="3457573"/>
            <a:ext cx="5826947" cy="3334919"/>
          </a:xfrm>
          <a:prstGeom prst="roundRect">
            <a:avLst>
              <a:gd name="adj" fmla="val 9666"/>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Imagen 7">
            <a:extLst>
              <a:ext uri="{FF2B5EF4-FFF2-40B4-BE49-F238E27FC236}">
                <a16:creationId xmlns:a16="http://schemas.microsoft.com/office/drawing/2014/main" id="{FFE07572-32E8-3C62-4D53-136AE7820C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67452" y="3457575"/>
            <a:ext cx="5826944" cy="3334918"/>
          </a:xfrm>
          <a:prstGeom prst="roundRect">
            <a:avLst>
              <a:gd name="adj" fmla="val 7625"/>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CuadroTexto 4">
            <a:extLst>
              <a:ext uri="{FF2B5EF4-FFF2-40B4-BE49-F238E27FC236}">
                <a16:creationId xmlns:a16="http://schemas.microsoft.com/office/drawing/2014/main" id="{5C0217DE-01C0-E433-B29D-C23A9F87D2E4}"/>
              </a:ext>
            </a:extLst>
          </p:cNvPr>
          <p:cNvSpPr txBox="1"/>
          <p:nvPr/>
        </p:nvSpPr>
        <p:spPr>
          <a:xfrm>
            <a:off x="497263" y="1204830"/>
            <a:ext cx="5312986" cy="1015663"/>
          </a:xfrm>
          <a:prstGeom prst="rect">
            <a:avLst/>
          </a:prstGeom>
          <a:noFill/>
        </p:spPr>
        <p:txBody>
          <a:bodyPr wrap="square">
            <a:spAutoFit/>
          </a:bodyPr>
          <a:lstStyle/>
          <a:p>
            <a:r>
              <a:rPr lang="id-ID" sz="2000" b="1" dirty="0">
                <a:solidFill>
                  <a:prstClr val="black"/>
                </a:solidFill>
              </a:rPr>
              <a:t>Disini penundjuk djalan itu menjuruh saja meninggalkan segala barang jang saja bawa itu. Dengan girang saja letakkan semua</a:t>
            </a:r>
            <a:r>
              <a:rPr kumimoji="0" lang="id-ID" sz="2000" b="1" i="0" u="none" strike="noStrike" kern="1200" cap="none" spc="0" normalizeH="0" baseline="0" noProof="0" dirty="0">
                <a:ln>
                  <a:noFill/>
                </a:ln>
                <a:solidFill>
                  <a:prstClr val="black"/>
                </a:solidFill>
                <a:effectLst/>
                <a:uLnTx/>
                <a:uFillTx/>
                <a:latin typeface="Aptos" panose="02110004020202020204"/>
                <a:ea typeface="+mn-ea"/>
                <a:cs typeface="+mn-cs"/>
              </a:rPr>
              <a:t>. </a:t>
            </a:r>
            <a:endParaRPr lang="id-ID" dirty="0"/>
          </a:p>
        </p:txBody>
      </p:sp>
      <p:sp>
        <p:nvSpPr>
          <p:cNvPr id="9" name="CuadroTexto 8">
            <a:extLst>
              <a:ext uri="{FF2B5EF4-FFF2-40B4-BE49-F238E27FC236}">
                <a16:creationId xmlns:a16="http://schemas.microsoft.com/office/drawing/2014/main" id="{B2996A8F-8F6E-6DF3-34DC-0734FE72E6C8}"/>
              </a:ext>
            </a:extLst>
          </p:cNvPr>
          <p:cNvSpPr txBox="1"/>
          <p:nvPr/>
        </p:nvSpPr>
        <p:spPr>
          <a:xfrm>
            <a:off x="497263" y="2447165"/>
            <a:ext cx="4760538" cy="707886"/>
          </a:xfrm>
          <a:prstGeom prst="rect">
            <a:avLst/>
          </a:prstGeom>
          <a:noFill/>
        </p:spPr>
        <p:txBody>
          <a:bodyPr wrap="square">
            <a:spAutoFit/>
          </a:bodyPr>
          <a:lstStyle/>
          <a:p>
            <a:r>
              <a:rPr lang="id-ID" sz="2000" b="1" dirty="0">
                <a:solidFill>
                  <a:prstClr val="black"/>
                </a:solidFill>
              </a:rPr>
              <a:t>kemudian ia membuka pintu itu dan persilahkan saja masuk</a:t>
            </a:r>
            <a:r>
              <a:rPr kumimoji="0" lang="id-ID" sz="2000" b="1" i="0" u="none" strike="noStrike" kern="1200" cap="none" spc="0" normalizeH="0" baseline="0" noProof="0" dirty="0">
                <a:ln>
                  <a:noFill/>
                </a:ln>
                <a:solidFill>
                  <a:prstClr val="black"/>
                </a:solidFill>
                <a:effectLst/>
                <a:uLnTx/>
                <a:uFillTx/>
                <a:latin typeface="Aptos" panose="02110004020202020204"/>
                <a:ea typeface="+mn-ea"/>
                <a:cs typeface="+mn-cs"/>
              </a:rPr>
              <a:t>. </a:t>
            </a:r>
            <a:endParaRPr lang="id-ID" dirty="0"/>
          </a:p>
        </p:txBody>
      </p:sp>
    </p:spTree>
    <p:extLst>
      <p:ext uri="{BB962C8B-B14F-4D97-AF65-F5344CB8AC3E}">
        <p14:creationId xmlns:p14="http://schemas.microsoft.com/office/powerpoint/2010/main" val="2772097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anim calcmode="lin" valueType="num">
                                      <p:cBhvr>
                                        <p:cTn id="10" dur="500" fill="hold"/>
                                        <p:tgtEl>
                                          <p:spTgt spid="4"/>
                                        </p:tgtEl>
                                        <p:attrNameLst>
                                          <p:attrName>ppt_x</p:attrName>
                                        </p:attrNameLst>
                                      </p:cBhvr>
                                      <p:tavLst>
                                        <p:tav tm="0">
                                          <p:val>
                                            <p:fltVal val="0.5"/>
                                          </p:val>
                                        </p:tav>
                                        <p:tav tm="100000">
                                          <p:val>
                                            <p:strVal val="#ppt_x"/>
                                          </p:val>
                                        </p:tav>
                                      </p:tavLst>
                                    </p:anim>
                                    <p:anim calcmode="lin" valueType="num">
                                      <p:cBhvr>
                                        <p:cTn id="11" dur="500" fill="hold"/>
                                        <p:tgtEl>
                                          <p:spTgt spid="4"/>
                                        </p:tgtEl>
                                        <p:attrNameLst>
                                          <p:attrName>ppt_y</p:attrName>
                                        </p:attrNameLst>
                                      </p:cBhvr>
                                      <p:tavLst>
                                        <p:tav tm="0">
                                          <p:val>
                                            <p:fltVal val="0.5"/>
                                          </p:val>
                                        </p:tav>
                                        <p:tav tm="100000">
                                          <p:val>
                                            <p:strVal val="#ppt_y"/>
                                          </p:val>
                                        </p:tav>
                                      </p:tavLst>
                                    </p:anim>
                                  </p:childTnLst>
                                </p:cTn>
                              </p:par>
                            </p:childTnLst>
                          </p:cTn>
                        </p:par>
                        <p:par>
                          <p:cTn id="12" fill="hold">
                            <p:stCondLst>
                              <p:cond delay="500"/>
                            </p:stCondLst>
                            <p:childTnLst>
                              <p:par>
                                <p:cTn id="13" presetID="22" presetClass="entr" presetSubtype="8"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528"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ppt_w</p:attrName>
                                        </p:attrNameLst>
                                      </p:cBhvr>
                                      <p:tavLst>
                                        <p:tav tm="0">
                                          <p:val>
                                            <p:fltVal val="0"/>
                                          </p:val>
                                        </p:tav>
                                        <p:tav tm="100000">
                                          <p:val>
                                            <p:strVal val="#ppt_w"/>
                                          </p:val>
                                        </p:tav>
                                      </p:tavLst>
                                    </p:anim>
                                    <p:anim calcmode="lin" valueType="num">
                                      <p:cBhvr>
                                        <p:cTn id="21" dur="500" fill="hold"/>
                                        <p:tgtEl>
                                          <p:spTgt spid="6"/>
                                        </p:tgtEl>
                                        <p:attrNameLst>
                                          <p:attrName>ppt_h</p:attrName>
                                        </p:attrNameLst>
                                      </p:cBhvr>
                                      <p:tavLst>
                                        <p:tav tm="0">
                                          <p:val>
                                            <p:fltVal val="0"/>
                                          </p:val>
                                        </p:tav>
                                        <p:tav tm="100000">
                                          <p:val>
                                            <p:strVal val="#ppt_h"/>
                                          </p:val>
                                        </p:tav>
                                      </p:tavLst>
                                    </p:anim>
                                    <p:animEffect transition="in" filter="fade">
                                      <p:cBhvr>
                                        <p:cTn id="22" dur="500"/>
                                        <p:tgtEl>
                                          <p:spTgt spid="6"/>
                                        </p:tgtEl>
                                      </p:cBhvr>
                                    </p:animEffect>
                                    <p:anim calcmode="lin" valueType="num">
                                      <p:cBhvr>
                                        <p:cTn id="23" dur="500" fill="hold"/>
                                        <p:tgtEl>
                                          <p:spTgt spid="6"/>
                                        </p:tgtEl>
                                        <p:attrNameLst>
                                          <p:attrName>ppt_x</p:attrName>
                                        </p:attrNameLst>
                                      </p:cBhvr>
                                      <p:tavLst>
                                        <p:tav tm="0">
                                          <p:val>
                                            <p:fltVal val="0.5"/>
                                          </p:val>
                                        </p:tav>
                                        <p:tav tm="100000">
                                          <p:val>
                                            <p:strVal val="#ppt_x"/>
                                          </p:val>
                                        </p:tav>
                                      </p:tavLst>
                                    </p:anim>
                                    <p:anim calcmode="lin" valueType="num">
                                      <p:cBhvr>
                                        <p:cTn id="24" dur="500" fill="hold"/>
                                        <p:tgtEl>
                                          <p:spTgt spid="6"/>
                                        </p:tgtEl>
                                        <p:attrNameLst>
                                          <p:attrName>ppt_y</p:attrName>
                                        </p:attrNameLst>
                                      </p:cBhvr>
                                      <p:tavLst>
                                        <p:tav tm="0">
                                          <p:val>
                                            <p:fltVal val="0.5"/>
                                          </p:val>
                                        </p:tav>
                                        <p:tav tm="100000">
                                          <p:val>
                                            <p:strVal val="#ppt_y"/>
                                          </p:val>
                                        </p:tav>
                                      </p:tavLst>
                                    </p:anim>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left)">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528"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500" fill="hold"/>
                                        <p:tgtEl>
                                          <p:spTgt spid="8"/>
                                        </p:tgtEl>
                                        <p:attrNameLst>
                                          <p:attrName>ppt_w</p:attrName>
                                        </p:attrNameLst>
                                      </p:cBhvr>
                                      <p:tavLst>
                                        <p:tav tm="0">
                                          <p:val>
                                            <p:fltVal val="0"/>
                                          </p:val>
                                        </p:tav>
                                        <p:tav tm="100000">
                                          <p:val>
                                            <p:strVal val="#ppt_w"/>
                                          </p:val>
                                        </p:tav>
                                      </p:tavLst>
                                    </p:anim>
                                    <p:anim calcmode="lin" valueType="num">
                                      <p:cBhvr>
                                        <p:cTn id="34" dur="500" fill="hold"/>
                                        <p:tgtEl>
                                          <p:spTgt spid="8"/>
                                        </p:tgtEl>
                                        <p:attrNameLst>
                                          <p:attrName>ppt_h</p:attrName>
                                        </p:attrNameLst>
                                      </p:cBhvr>
                                      <p:tavLst>
                                        <p:tav tm="0">
                                          <p:val>
                                            <p:fltVal val="0"/>
                                          </p:val>
                                        </p:tav>
                                        <p:tav tm="100000">
                                          <p:val>
                                            <p:strVal val="#ppt_h"/>
                                          </p:val>
                                        </p:tav>
                                      </p:tavLst>
                                    </p:anim>
                                    <p:animEffect transition="in" filter="fade">
                                      <p:cBhvr>
                                        <p:cTn id="35" dur="500"/>
                                        <p:tgtEl>
                                          <p:spTgt spid="8"/>
                                        </p:tgtEl>
                                      </p:cBhvr>
                                    </p:animEffect>
                                    <p:anim calcmode="lin" valueType="num">
                                      <p:cBhvr>
                                        <p:cTn id="36" dur="500" fill="hold"/>
                                        <p:tgtEl>
                                          <p:spTgt spid="8"/>
                                        </p:tgtEl>
                                        <p:attrNameLst>
                                          <p:attrName>ppt_x</p:attrName>
                                        </p:attrNameLst>
                                      </p:cBhvr>
                                      <p:tavLst>
                                        <p:tav tm="0">
                                          <p:val>
                                            <p:fltVal val="0.5"/>
                                          </p:val>
                                        </p:tav>
                                        <p:tav tm="100000">
                                          <p:val>
                                            <p:strVal val="#ppt_x"/>
                                          </p:val>
                                        </p:tav>
                                      </p:tavLst>
                                    </p:anim>
                                    <p:anim calcmode="lin" valueType="num">
                                      <p:cBhvr>
                                        <p:cTn id="37" dur="500" fill="hold"/>
                                        <p:tgtEl>
                                          <p:spTgt spid="8"/>
                                        </p:tgtEl>
                                        <p:attrNameLst>
                                          <p:attrName>ppt_y</p:attrName>
                                        </p:attrNameLst>
                                      </p:cBhvr>
                                      <p:tavLst>
                                        <p:tav tm="0">
                                          <p:val>
                                            <p:fltVal val="0.5"/>
                                          </p:val>
                                        </p:tav>
                                        <p:tav tm="100000">
                                          <p:val>
                                            <p:strVal val="#ppt_y"/>
                                          </p:val>
                                        </p:tav>
                                      </p:tavLst>
                                    </p:anim>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wipe(left)">
                                      <p:cBhvr>
                                        <p:cTn id="4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BFB0FF99-63AB-2008-B01B-67A638A424F2}"/>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4950B05E-AF8B-970D-60BB-8BB85B8E81A7}"/>
              </a:ext>
            </a:extLst>
          </p:cNvPr>
          <p:cNvSpPr txBox="1"/>
          <p:nvPr/>
        </p:nvSpPr>
        <p:spPr>
          <a:xfrm>
            <a:off x="269510" y="69787"/>
            <a:ext cx="5264516" cy="3016210"/>
          </a:xfrm>
          <a:prstGeom prst="rect">
            <a:avLst/>
          </a:prstGeom>
          <a:noFill/>
        </p:spPr>
        <p:txBody>
          <a:bodyPr wrap="square">
            <a:spAutoFit/>
          </a:bodyPr>
          <a:lstStyle/>
          <a:p>
            <a:pPr>
              <a:spcBef>
                <a:spcPts val="1200"/>
              </a:spcBef>
            </a:pPr>
            <a:r>
              <a:rPr lang="id-ID" sz="2000" b="1" dirty="0"/>
              <a:t>Dalam sekedjap mata saja telah berdiri dihadapan Jesus. Tak mungkin saja silap dalam melihat wadjah jang indah itu. Mana boleh orang lain empunja wadjah jang begitu mulia dan berkemurahan!</a:t>
            </a:r>
            <a:endParaRPr lang="id-ID" sz="2000" b="1" dirty="0">
              <a:effectLst/>
            </a:endParaRPr>
          </a:p>
          <a:p>
            <a:pPr>
              <a:spcBef>
                <a:spcPts val="1200"/>
              </a:spcBef>
            </a:pPr>
            <a:r>
              <a:rPr lang="id-ID" sz="2000" b="1" dirty="0"/>
              <a:t>Sementara Dia memandang saja, teruslah saja tahu bahwa Dia tahu tiap2 hal ichwal hidup saja dan segala seluk beluk pikiran dan perasaan saja</a:t>
            </a:r>
            <a:r>
              <a:rPr lang="id-ID" sz="2000" b="1" dirty="0">
                <a:effectLst/>
              </a:rPr>
              <a:t>.</a:t>
            </a:r>
            <a:endParaRPr lang="id-ID" sz="2000" b="1" dirty="0"/>
          </a:p>
        </p:txBody>
      </p:sp>
      <p:sp>
        <p:nvSpPr>
          <p:cNvPr id="6" name="CuadroTexto 5">
            <a:extLst>
              <a:ext uri="{FF2B5EF4-FFF2-40B4-BE49-F238E27FC236}">
                <a16:creationId xmlns:a16="http://schemas.microsoft.com/office/drawing/2014/main" id="{206FBE42-0DB7-8B99-572F-65DF2D43DD53}"/>
              </a:ext>
            </a:extLst>
          </p:cNvPr>
          <p:cNvSpPr txBox="1"/>
          <p:nvPr/>
        </p:nvSpPr>
        <p:spPr>
          <a:xfrm>
            <a:off x="5863336" y="3998077"/>
            <a:ext cx="6096000" cy="2400657"/>
          </a:xfrm>
          <a:prstGeom prst="rect">
            <a:avLst/>
          </a:prstGeom>
          <a:noFill/>
        </p:spPr>
        <p:txBody>
          <a:bodyPr wrap="square">
            <a:spAutoFit/>
          </a:bodyPr>
          <a:lstStyle/>
          <a:p>
            <a:pPr>
              <a:spcBef>
                <a:spcPts val="1200"/>
              </a:spcBef>
            </a:pPr>
            <a:r>
              <a:rPr lang="id-ID" sz="2000" b="1" dirty="0"/>
              <a:t>Saja tjoba menjembunjikan diri dari pemandanganNja, karena merasa saja tak tahan mataNja jang tadjam itu, tetapi sambil tersenjum Dia hampir kepada saja dan letakkan tanganNja atas kepala saja, kataNja: “Djanganlah takut.”</a:t>
            </a:r>
          </a:p>
          <a:p>
            <a:pPr>
              <a:spcBef>
                <a:spcPts val="1200"/>
              </a:spcBef>
            </a:pPr>
            <a:r>
              <a:rPr lang="id-ID" sz="2000" b="1" dirty="0"/>
              <a:t>Bunji suaraNja jang manis itu memenuhi hati saja dengan kesukaan jang belum pernah saja alami.</a:t>
            </a:r>
          </a:p>
        </p:txBody>
      </p:sp>
      <p:pic>
        <p:nvPicPr>
          <p:cNvPr id="8" name="Imagen 7">
            <a:extLst>
              <a:ext uri="{FF2B5EF4-FFF2-40B4-BE49-F238E27FC236}">
                <a16:creationId xmlns:a16="http://schemas.microsoft.com/office/drawing/2014/main" id="{B7096364-4A19-FF83-97FF-10737BFFD6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9622" y="123825"/>
            <a:ext cx="6279715" cy="3581400"/>
          </a:xfrm>
          <a:prstGeom prst="rect">
            <a:avLst/>
          </a:prstGeom>
          <a:ln w="38100" cap="sq">
            <a:solidFill>
              <a:srgbClr val="A94861"/>
            </a:solidFill>
            <a:prstDash val="solid"/>
            <a:miter lim="800000"/>
          </a:ln>
          <a:effectLst>
            <a:outerShdw blurRad="50800" dist="38100" dir="2700000" algn="tl" rotWithShape="0">
              <a:srgbClr val="000000">
                <a:alpha val="43000"/>
              </a:srgbClr>
            </a:outerShdw>
          </a:effectLst>
        </p:spPr>
      </p:pic>
      <p:pic>
        <p:nvPicPr>
          <p:cNvPr id="10" name="Imagen 9">
            <a:extLst>
              <a:ext uri="{FF2B5EF4-FFF2-40B4-BE49-F238E27FC236}">
                <a16:creationId xmlns:a16="http://schemas.microsoft.com/office/drawing/2014/main" id="{194A7C91-89E8-7960-97BF-75C6BE552EE3}"/>
              </a:ext>
            </a:extLst>
          </p:cNvPr>
          <p:cNvPicPr>
            <a:picLocks noChangeAspect="1"/>
          </p:cNvPicPr>
          <p:nvPr/>
        </p:nvPicPr>
        <p:blipFill rotWithShape="1">
          <a:blip r:embed="rId4">
            <a:extLst>
              <a:ext uri="{28A0092B-C50C-407E-A947-70E740481C1C}">
                <a14:useLocalDpi xmlns:a14="http://schemas.microsoft.com/office/drawing/2010/main" val="0"/>
              </a:ext>
            </a:extLst>
          </a:blip>
          <a:srcRect l="7790" r="7790"/>
          <a:stretch>
            <a:fillRect/>
          </a:stretch>
        </p:blipFill>
        <p:spPr>
          <a:xfrm>
            <a:off x="232664" y="3140124"/>
            <a:ext cx="5301362" cy="3594051"/>
          </a:xfrm>
          <a:prstGeom prst="rect">
            <a:avLst/>
          </a:prstGeom>
          <a:ln w="38100" cap="sq">
            <a:solidFill>
              <a:srgbClr val="A9486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39261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32"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plus(out)">
                                      <p:cBhvr>
                                        <p:cTn id="7" dur="500"/>
                                        <p:tgtEl>
                                          <p:spTgt spid="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3" presetClass="entr" presetSubtype="32"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plus(out)">
                                      <p:cBhvr>
                                        <p:cTn id="16" dur="500"/>
                                        <p:tgtEl>
                                          <p:spTgt spid="10"/>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E23EB129-DE2C-7650-2A84-40033B21FE48}"/>
              </a:ext>
            </a:extLst>
          </p:cNvPr>
          <p:cNvPicPr>
            <a:picLocks noChangeAspect="1"/>
          </p:cNvPicPr>
          <p:nvPr/>
        </p:nvPicPr>
        <p:blipFill rotWithShape="1">
          <a:blip r:embed="rId3">
            <a:extLst>
              <a:ext uri="{28A0092B-C50C-407E-A947-70E740481C1C}">
                <a14:useLocalDpi xmlns:a14="http://schemas.microsoft.com/office/drawing/2010/main" val="0"/>
              </a:ext>
            </a:extLst>
          </a:blip>
          <a:srcRect l="7056" r="7056"/>
          <a:stretch>
            <a:fillRect/>
          </a:stretch>
        </p:blipFill>
        <p:spPr>
          <a:xfrm>
            <a:off x="6246795" y="2863516"/>
            <a:ext cx="5796486" cy="37668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CuadroTexto 2">
            <a:extLst>
              <a:ext uri="{FF2B5EF4-FFF2-40B4-BE49-F238E27FC236}">
                <a16:creationId xmlns:a16="http://schemas.microsoft.com/office/drawing/2014/main" id="{64903210-EACD-AFBB-9057-E0821110AC84}"/>
              </a:ext>
            </a:extLst>
          </p:cNvPr>
          <p:cNvSpPr txBox="1"/>
          <p:nvPr/>
        </p:nvSpPr>
        <p:spPr>
          <a:xfrm>
            <a:off x="6547835" y="553777"/>
            <a:ext cx="5194406" cy="1938992"/>
          </a:xfrm>
          <a:prstGeom prst="rect">
            <a:avLst/>
          </a:prstGeom>
          <a:noFill/>
        </p:spPr>
        <p:txBody>
          <a:bodyPr wrap="square">
            <a:spAutoFit/>
          </a:bodyPr>
          <a:lstStyle/>
          <a:p>
            <a:r>
              <a:rPr lang="id-ID" sz="2400" b="1" dirty="0"/>
              <a:t>Saja terlalu bersuka hati buat mengutjapkan sepatah kata, melainkan diliputi oleh kegirangan jang tidak terkatakan, saja tersungkur dihadapan kakiNja.</a:t>
            </a:r>
          </a:p>
        </p:txBody>
      </p:sp>
      <p:pic>
        <p:nvPicPr>
          <p:cNvPr id="5" name="Imagen 4">
            <a:extLst>
              <a:ext uri="{FF2B5EF4-FFF2-40B4-BE49-F238E27FC236}">
                <a16:creationId xmlns:a16="http://schemas.microsoft.com/office/drawing/2014/main" id="{67D0A2F8-F9AF-6180-577B-4D1FF41CBE15}"/>
              </a:ext>
            </a:extLst>
          </p:cNvPr>
          <p:cNvPicPr>
            <a:picLocks noChangeAspect="1"/>
          </p:cNvPicPr>
          <p:nvPr/>
        </p:nvPicPr>
        <p:blipFill rotWithShape="1">
          <a:blip r:embed="rId4">
            <a:extLst>
              <a:ext uri="{28A0092B-C50C-407E-A947-70E740481C1C}">
                <a14:useLocalDpi xmlns:a14="http://schemas.microsoft.com/office/drawing/2010/main" val="0"/>
              </a:ext>
            </a:extLst>
          </a:blip>
          <a:srcRect l="6224" r="6224"/>
          <a:stretch>
            <a:fillRect/>
          </a:stretch>
        </p:blipFill>
        <p:spPr>
          <a:xfrm>
            <a:off x="167969" y="227646"/>
            <a:ext cx="5908781" cy="37668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CuadroTexto 3">
            <a:extLst>
              <a:ext uri="{FF2B5EF4-FFF2-40B4-BE49-F238E27FC236}">
                <a16:creationId xmlns:a16="http://schemas.microsoft.com/office/drawing/2014/main" id="{AF68561E-AB06-B28A-D0BF-A9BE990A034D}"/>
              </a:ext>
            </a:extLst>
          </p:cNvPr>
          <p:cNvSpPr txBox="1"/>
          <p:nvPr/>
        </p:nvSpPr>
        <p:spPr>
          <a:xfrm>
            <a:off x="511613" y="4322029"/>
            <a:ext cx="5221492" cy="2308324"/>
          </a:xfrm>
          <a:prstGeom prst="rect">
            <a:avLst/>
          </a:prstGeom>
          <a:noFill/>
        </p:spPr>
        <p:txBody>
          <a:bodyPr wrap="square">
            <a:spAutoFit/>
          </a:bodyPr>
          <a:lstStyle/>
          <a:p>
            <a:pPr lvl="0">
              <a:defRPr/>
            </a:pPr>
            <a:r>
              <a:rPr lang="id-ID" sz="2400" b="1" dirty="0">
                <a:solidFill>
                  <a:prstClr val="black"/>
                </a:solidFill>
              </a:rPr>
              <a:t>Sementara saja terbentang disana dengan tak bergaja, lalulah dihadapan saja pemandangan jang mulia dan indah, dan agaknja saja telah tiba disorga tempat jang sedjahtera dan aman</a:t>
            </a:r>
            <a:r>
              <a:rPr kumimoji="0" lang="id-ID" sz="2400" b="1" i="0" u="none" strike="noStrike" kern="1200" cap="none" spc="0" normalizeH="0" baseline="0" noProof="0" dirty="0">
                <a:ln>
                  <a:noFill/>
                </a:ln>
                <a:solidFill>
                  <a:prstClr val="black"/>
                </a:solidFill>
                <a:effectLst/>
                <a:uLnTx/>
                <a:uFillTx/>
                <a:latin typeface="Aptos" panose="02110004020202020204"/>
                <a:ea typeface="+mn-ea"/>
                <a:cs typeface="+mn-cs"/>
              </a:rPr>
              <a:t>. </a:t>
            </a:r>
          </a:p>
        </p:txBody>
      </p:sp>
    </p:spTree>
    <p:extLst>
      <p:ext uri="{BB962C8B-B14F-4D97-AF65-F5344CB8AC3E}">
        <p14:creationId xmlns:p14="http://schemas.microsoft.com/office/powerpoint/2010/main" val="3852517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5"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24"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25"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26" dur="1000" fill="hold"/>
                                        <p:tgtEl>
                                          <p:spTgt spid="7"/>
                                        </p:tgtEl>
                                        <p:attrNameLst>
                                          <p:attrName>ppt_h</p:attrName>
                                        </p:attrNameLst>
                                      </p:cBhvr>
                                      <p:tavLst>
                                        <p:tav tm="0">
                                          <p:val>
                                            <p:strVal val="#ppt_h"/>
                                          </p:val>
                                        </p:tav>
                                        <p:tav tm="100000">
                                          <p:val>
                                            <p:strVal val="#ppt_h"/>
                                          </p:val>
                                        </p:tav>
                                      </p:tavLst>
                                    </p:anim>
                                    <p:anim calcmode="lin" valueType="num">
                                      <p:cBhvr>
                                        <p:cTn id="27"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28"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29"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30" dur="1000" decel="50000">
                                          <p:stCondLst>
                                            <p:cond delay="0"/>
                                          </p:stCondLst>
                                        </p:cTn>
                                        <p:tgtEl>
                                          <p:spTgt spid="7"/>
                                        </p:tgtEl>
                                      </p:cBhvr>
                                    </p:animEffect>
                                  </p:childTnLst>
                                </p:cTn>
                              </p:par>
                            </p:childTnLst>
                          </p:cTn>
                        </p:par>
                        <p:par>
                          <p:cTn id="31" fill="hold">
                            <p:stCondLst>
                              <p:cond delay="1000"/>
                            </p:stCondLst>
                            <p:childTnLst>
                              <p:par>
                                <p:cTn id="32" presetID="22" presetClass="entr" presetSubtype="8" fill="hold" grpId="0" nodeType="after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wipe(left)">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62484BF3-764F-F1C5-7E84-3EBB74AA63BC}"/>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82095BDC-85A7-7A74-F495-D523F7B5CA5E}"/>
              </a:ext>
            </a:extLst>
          </p:cNvPr>
          <p:cNvSpPr txBox="1"/>
          <p:nvPr/>
        </p:nvSpPr>
        <p:spPr>
          <a:xfrm>
            <a:off x="190500" y="50737"/>
            <a:ext cx="5860947" cy="1938992"/>
          </a:xfrm>
          <a:prstGeom prst="rect">
            <a:avLst/>
          </a:prstGeom>
          <a:noFill/>
        </p:spPr>
        <p:txBody>
          <a:bodyPr wrap="square">
            <a:spAutoFit/>
          </a:bodyPr>
          <a:lstStyle/>
          <a:p>
            <a:r>
              <a:rPr lang="id-ID" sz="2000" b="1" dirty="0"/>
              <a:t>ituAchirnja kekuatan saja kembali dan saja pun bangkitlah. Jesus masih memandang saja dengan sajangNja, dan senjumNja itu memenuhi djiwa saja dengan kesukaan. HadiratNja itu meliputi saja dengan hormat sutji dan kasih jang tiada terbilang.</a:t>
            </a:r>
            <a:r>
              <a:rPr lang="id-ID" sz="2000" b="1" dirty="0">
                <a:effectLst/>
              </a:rPr>
              <a:t> </a:t>
            </a:r>
            <a:endParaRPr lang="id-ID" sz="2000" b="1" dirty="0"/>
          </a:p>
        </p:txBody>
      </p:sp>
      <p:pic>
        <p:nvPicPr>
          <p:cNvPr id="2" name="Imagen 1">
            <a:extLst>
              <a:ext uri="{FF2B5EF4-FFF2-40B4-BE49-F238E27FC236}">
                <a16:creationId xmlns:a16="http://schemas.microsoft.com/office/drawing/2014/main" id="{BF6BEF85-F086-622F-5B47-CEABFA251CEE}"/>
              </a:ext>
            </a:extLst>
          </p:cNvPr>
          <p:cNvPicPr>
            <a:picLocks noChangeAspect="1"/>
          </p:cNvPicPr>
          <p:nvPr/>
        </p:nvPicPr>
        <p:blipFill>
          <a:blip r:embed="rId3">
            <a:extLst>
              <a:ext uri="{28A0092B-C50C-407E-A947-70E740481C1C}">
                <a14:useLocalDpi xmlns:a14="http://schemas.microsoft.com/office/drawing/2010/main" val="0"/>
              </a:ext>
            </a:extLst>
          </a:blip>
          <a:srcRect t="7821"/>
          <a:stretch>
            <a:fillRect/>
          </a:stretch>
        </p:blipFill>
        <p:spPr>
          <a:xfrm>
            <a:off x="6166213" y="133350"/>
            <a:ext cx="5860947" cy="3092022"/>
          </a:xfrm>
          <a:prstGeom prst="rect">
            <a:avLst/>
          </a:prstGeom>
          <a:ln w="19050" cap="sq">
            <a:solidFill>
              <a:srgbClr val="8F952B"/>
            </a:solidFill>
            <a:prstDash val="solid"/>
            <a:miter lim="800000"/>
          </a:ln>
          <a:effectLst>
            <a:outerShdw blurRad="50800" dist="38100" dir="2700000" algn="tl" rotWithShape="0">
              <a:srgbClr val="000000">
                <a:alpha val="43000"/>
              </a:srgbClr>
            </a:outerShdw>
          </a:effectLst>
        </p:spPr>
      </p:pic>
      <p:sp>
        <p:nvSpPr>
          <p:cNvPr id="5" name="CuadroTexto 4">
            <a:extLst>
              <a:ext uri="{FF2B5EF4-FFF2-40B4-BE49-F238E27FC236}">
                <a16:creationId xmlns:a16="http://schemas.microsoft.com/office/drawing/2014/main" id="{54699A6E-A319-4201-B7DA-4F54E1DE12AF}"/>
              </a:ext>
            </a:extLst>
          </p:cNvPr>
          <p:cNvSpPr txBox="1"/>
          <p:nvPr/>
        </p:nvSpPr>
        <p:spPr>
          <a:xfrm>
            <a:off x="190500" y="1933746"/>
            <a:ext cx="5912390" cy="707886"/>
          </a:xfrm>
          <a:prstGeom prst="rect">
            <a:avLst/>
          </a:prstGeom>
          <a:noFill/>
        </p:spPr>
        <p:txBody>
          <a:bodyPr wrap="square">
            <a:spAutoFit/>
          </a:bodyPr>
          <a:lstStyle/>
          <a:p>
            <a:r>
              <a:rPr lang="id-ID" sz="2000" b="1" dirty="0"/>
              <a:t>Sekarang penundjuk djalan saja itu membuka pintu, dan kami berduapun keluarlah. </a:t>
            </a:r>
          </a:p>
        </p:txBody>
      </p:sp>
      <p:pic>
        <p:nvPicPr>
          <p:cNvPr id="7" name="Imagen 6">
            <a:extLst>
              <a:ext uri="{FF2B5EF4-FFF2-40B4-BE49-F238E27FC236}">
                <a16:creationId xmlns:a16="http://schemas.microsoft.com/office/drawing/2014/main" id="{9220740C-53A5-0490-4513-6035FF6516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464" y="3360746"/>
            <a:ext cx="5860947" cy="3354379"/>
          </a:xfrm>
          <a:prstGeom prst="rect">
            <a:avLst/>
          </a:prstGeom>
          <a:ln w="19050" cap="sq">
            <a:solidFill>
              <a:srgbClr val="8F952B"/>
            </a:solidFill>
            <a:prstDash val="solid"/>
            <a:miter lim="800000"/>
          </a:ln>
          <a:effectLst>
            <a:outerShdw blurRad="50800" dist="38100" dir="2700000" algn="tl" rotWithShape="0">
              <a:srgbClr val="000000">
                <a:alpha val="43000"/>
              </a:srgbClr>
            </a:outerShdw>
          </a:effectLst>
        </p:spPr>
      </p:pic>
      <p:pic>
        <p:nvPicPr>
          <p:cNvPr id="9" name="Imagen 8">
            <a:extLst>
              <a:ext uri="{FF2B5EF4-FFF2-40B4-BE49-F238E27FC236}">
                <a16:creationId xmlns:a16="http://schemas.microsoft.com/office/drawing/2014/main" id="{8937C049-1951-72C1-80EA-56DF6BC351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66213" y="3360746"/>
            <a:ext cx="5860948" cy="3354379"/>
          </a:xfrm>
          <a:prstGeom prst="rect">
            <a:avLst/>
          </a:prstGeom>
          <a:ln w="19050" cap="sq">
            <a:solidFill>
              <a:srgbClr val="8F952B"/>
            </a:solidFill>
            <a:prstDash val="solid"/>
            <a:miter lim="800000"/>
          </a:ln>
          <a:effectLst>
            <a:outerShdw blurRad="50800" dist="38100" dir="2700000" algn="tl" rotWithShape="0">
              <a:srgbClr val="000000">
                <a:alpha val="43000"/>
              </a:srgbClr>
            </a:outerShdw>
          </a:effectLst>
        </p:spPr>
      </p:pic>
      <p:sp>
        <p:nvSpPr>
          <p:cNvPr id="6" name="CuadroTexto 5">
            <a:extLst>
              <a:ext uri="{FF2B5EF4-FFF2-40B4-BE49-F238E27FC236}">
                <a16:creationId xmlns:a16="http://schemas.microsoft.com/office/drawing/2014/main" id="{9E3A5BD7-9125-3FAF-2529-F549154B03BD}"/>
              </a:ext>
            </a:extLst>
          </p:cNvPr>
          <p:cNvSpPr txBox="1"/>
          <p:nvPr/>
        </p:nvSpPr>
        <p:spPr>
          <a:xfrm>
            <a:off x="190500" y="2585649"/>
            <a:ext cx="5881650" cy="707886"/>
          </a:xfrm>
          <a:prstGeom prst="rect">
            <a:avLst/>
          </a:prstGeom>
          <a:noFill/>
        </p:spPr>
        <p:txBody>
          <a:bodyPr wrap="square">
            <a:spAutoFit/>
          </a:bodyPr>
          <a:lstStyle/>
          <a:p>
            <a:r>
              <a:rPr lang="id-ID" sz="2000" b="1" dirty="0">
                <a:solidFill>
                  <a:prstClr val="black"/>
                </a:solidFill>
              </a:rPr>
              <a:t>Disuruhnja saja mengambil barang jang saja tinggalkan diluar tadi</a:t>
            </a:r>
            <a:r>
              <a:rPr kumimoji="0" lang="id-ID" sz="2000" b="1" i="0" u="none" strike="noStrike" kern="1200" cap="none" spc="0" normalizeH="0" baseline="0" noProof="0" dirty="0">
                <a:ln>
                  <a:noFill/>
                </a:ln>
                <a:solidFill>
                  <a:prstClr val="black"/>
                </a:solidFill>
                <a:effectLst/>
                <a:uLnTx/>
                <a:uFillTx/>
                <a:latin typeface="Aptos" panose="02110004020202020204"/>
                <a:ea typeface="+mn-ea"/>
                <a:cs typeface="+mn-cs"/>
              </a:rPr>
              <a:t>. </a:t>
            </a:r>
            <a:endParaRPr lang="id-ID" dirty="0"/>
          </a:p>
        </p:txBody>
      </p:sp>
    </p:spTree>
    <p:extLst>
      <p:ext uri="{BB962C8B-B14F-4D97-AF65-F5344CB8AC3E}">
        <p14:creationId xmlns:p14="http://schemas.microsoft.com/office/powerpoint/2010/main" val="1135306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upRigh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8" presetClass="entr" presetSubtype="12"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strips(downLeft)">
                                      <p:cBhvr>
                                        <p:cTn id="16" dur="500"/>
                                        <p:tgtEl>
                                          <p:spTgt spid="7"/>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8" presetClass="entr" presetSubtype="6"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strips(downRight)">
                                      <p:cBhvr>
                                        <p:cTn id="25" dur="500"/>
                                        <p:tgtEl>
                                          <p:spTgt spid="9"/>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DA93A87-F74C-A8A0-4A64-F5C105E2B4DE}"/>
              </a:ext>
            </a:extLst>
          </p:cNvPr>
          <p:cNvSpPr txBox="1"/>
          <p:nvPr/>
        </p:nvSpPr>
        <p:spPr>
          <a:xfrm>
            <a:off x="263193" y="139641"/>
            <a:ext cx="11665613" cy="1938992"/>
          </a:xfrm>
          <a:prstGeom prst="rect">
            <a:avLst/>
          </a:prstGeom>
          <a:noFill/>
        </p:spPr>
        <p:txBody>
          <a:bodyPr wrap="square">
            <a:spAutoFit/>
          </a:bodyPr>
          <a:lstStyle/>
          <a:p>
            <a:pPr algn="ctr"/>
            <a:r>
              <a:rPr lang="id-ID" sz="2400" b="1" dirty="0">
                <a:solidFill>
                  <a:prstClr val="black"/>
                </a:solidFill>
              </a:rPr>
              <a:t>Sesudah itu diberikannja kepada saja seutas tali hidjau jang digulung erat. Disuruhnja saja menaruh tali itu dekat kepada hati saja, dan bila saja hendak melihat Jesus, saja harus ambil tali itu daripada saja lalu bentangkan dia sampai dihudjungnja. Diperingatkannja supaja djangan  saja biarkan tali itu tinggal tergulung lama supaja djangan kusut dan susah dibuka</a:t>
            </a:r>
            <a:r>
              <a:rPr kumimoji="0" lang="id-ID" sz="2400" b="1" i="0" u="none" strike="noStrike" kern="1200" cap="none" spc="0" normalizeH="0" baseline="0" noProof="0" dirty="0">
                <a:ln>
                  <a:noFill/>
                </a:ln>
                <a:solidFill>
                  <a:prstClr val="black"/>
                </a:solidFill>
                <a:effectLst/>
                <a:uLnTx/>
                <a:uFillTx/>
                <a:latin typeface="Aptos" panose="02110004020202020204"/>
                <a:ea typeface="+mn-ea"/>
                <a:cs typeface="+mn-cs"/>
              </a:rPr>
              <a:t>. </a:t>
            </a:r>
            <a:endParaRPr lang="id-ID" sz="2400" b="1" dirty="0"/>
          </a:p>
        </p:txBody>
      </p:sp>
      <p:pic>
        <p:nvPicPr>
          <p:cNvPr id="7" name="Imagen 6">
            <a:extLst>
              <a:ext uri="{FF2B5EF4-FFF2-40B4-BE49-F238E27FC236}">
                <a16:creationId xmlns:a16="http://schemas.microsoft.com/office/drawing/2014/main" id="{57094E61-354E-46F1-F02B-23581341E3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5235" y="2275214"/>
            <a:ext cx="7881528" cy="4405823"/>
          </a:xfrm>
          <a:prstGeom prst="rect">
            <a:avLst/>
          </a:prstGeom>
          <a:ln w="127000" cap="rnd">
            <a:solidFill>
              <a:srgbClr val="1A7F1C"/>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268302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100000">
                                          <p:val>
                                            <p:strVal val="#ppt_x"/>
                                          </p:val>
                                        </p:tav>
                                      </p:tavLst>
                                    </p:anim>
                                    <p:anim calcmode="lin" valueType="num">
                                      <p:cBhvr>
                                        <p:cTn id="8" dur="500" fill="hold"/>
                                        <p:tgtEl>
                                          <p:spTgt spid="7"/>
                                        </p:tgtEl>
                                        <p:attrNameLst>
                                          <p:attrName>ppt_y</p:attrName>
                                        </p:attrNameLst>
                                      </p:cBhvr>
                                      <p:tavLst>
                                        <p:tav tm="0">
                                          <p:val>
                                            <p:strVal val="#ppt_y+#ppt_h/2"/>
                                          </p:val>
                                        </p:tav>
                                        <p:tav tm="100000">
                                          <p:val>
                                            <p:strVal val="#ppt_y"/>
                                          </p:val>
                                        </p:tav>
                                      </p:tavLst>
                                    </p:anim>
                                    <p:anim calcmode="lin" valueType="num">
                                      <p:cBhvr>
                                        <p:cTn id="9" dur="500" fill="hold"/>
                                        <p:tgtEl>
                                          <p:spTgt spid="7"/>
                                        </p:tgtEl>
                                        <p:attrNameLst>
                                          <p:attrName>ppt_w</p:attrName>
                                        </p:attrNameLst>
                                      </p:cBhvr>
                                      <p:tavLst>
                                        <p:tav tm="0">
                                          <p:val>
                                            <p:strVal val="#ppt_w"/>
                                          </p:val>
                                        </p:tav>
                                        <p:tav tm="100000">
                                          <p:val>
                                            <p:strVal val="#ppt_w"/>
                                          </p:val>
                                        </p:tav>
                                      </p:tavLst>
                                    </p:anim>
                                    <p:anim calcmode="lin" valueType="num">
                                      <p:cBhvr>
                                        <p:cTn id="10" dur="500" fill="hold"/>
                                        <p:tgtEl>
                                          <p:spTgt spid="7"/>
                                        </p:tgtEl>
                                        <p:attrNameLst>
                                          <p:attrName>ppt_h</p:attrName>
                                        </p:attrNameLst>
                                      </p:cBhvr>
                                      <p:tavLst>
                                        <p:tav tm="0">
                                          <p:val>
                                            <p:fltVal val="0"/>
                                          </p:val>
                                        </p:tav>
                                        <p:tav tm="100000">
                                          <p:val>
                                            <p:strVal val="#ppt_h"/>
                                          </p:val>
                                        </p:tav>
                                      </p:tavLst>
                                    </p:anim>
                                  </p:childTnLst>
                                </p:cTn>
                              </p:par>
                            </p:childTnLst>
                          </p:cTn>
                        </p:par>
                        <p:par>
                          <p:cTn id="11" fill="hold">
                            <p:stCondLst>
                              <p:cond delay="500"/>
                            </p:stCondLst>
                            <p:childTnLst>
                              <p:par>
                                <p:cTn id="12" presetID="53" presetClass="entr" presetSubtype="16"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A2F77D3-5C19-4E96-FC2A-0E01747E9C7D}"/>
            </a:ext>
          </a:extLst>
        </p:cNvPr>
        <p:cNvGrpSpPr/>
        <p:nvPr/>
      </p:nvGrpSpPr>
      <p:grpSpPr>
        <a:xfrm>
          <a:off x="0" y="0"/>
          <a:ext cx="0" cy="0"/>
          <a:chOff x="0" y="0"/>
          <a:chExt cx="0" cy="0"/>
        </a:xfrm>
      </p:grpSpPr>
      <p:pic>
        <p:nvPicPr>
          <p:cNvPr id="13" name="Imagen 12">
            <a:extLst>
              <a:ext uri="{FF2B5EF4-FFF2-40B4-BE49-F238E27FC236}">
                <a16:creationId xmlns:a16="http://schemas.microsoft.com/office/drawing/2014/main" id="{6181309D-15B0-76F7-E635-06BF3699C7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310" y="120200"/>
            <a:ext cx="6054416" cy="3452909"/>
          </a:xfrm>
          <a:prstGeom prst="roundRect">
            <a:avLst>
              <a:gd name="adj" fmla="val 4709"/>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CuadroTexto 13">
            <a:extLst>
              <a:ext uri="{FF2B5EF4-FFF2-40B4-BE49-F238E27FC236}">
                <a16:creationId xmlns:a16="http://schemas.microsoft.com/office/drawing/2014/main" id="{4606875D-B544-E52B-4A20-62C755BDC58F}"/>
              </a:ext>
            </a:extLst>
          </p:cNvPr>
          <p:cNvSpPr txBox="1"/>
          <p:nvPr/>
        </p:nvSpPr>
        <p:spPr>
          <a:xfrm>
            <a:off x="366339" y="3999076"/>
            <a:ext cx="5576357" cy="2308324"/>
          </a:xfrm>
          <a:prstGeom prst="rect">
            <a:avLst/>
          </a:prstGeom>
          <a:noFill/>
        </p:spPr>
        <p:txBody>
          <a:bodyPr wrap="square">
            <a:spAutoFit/>
          </a:bodyPr>
          <a:lstStyle/>
          <a:p>
            <a:pPr algn="ctr"/>
            <a:r>
              <a:rPr lang="id-ID" sz="2400" b="1" dirty="0">
                <a:solidFill>
                  <a:prstClr val="black"/>
                </a:solidFill>
              </a:rPr>
              <a:t>Mimpi ini memberi pengharapan kepada saja. Adapun tali hidjau itu mengibaratkan pertjaja kepada pikiran saja, maka keindahan dan keichlasan pertjaja pada Tuhan mulailah terang pada hati saja jang gelap itu</a:t>
            </a:r>
            <a:r>
              <a:rPr kumimoji="0" lang="id-ID" sz="2400" b="1" i="0" u="none" strike="noStrike" kern="1200" cap="none" spc="0" normalizeH="0" baseline="0" noProof="0" dirty="0">
                <a:ln>
                  <a:noFill/>
                </a:ln>
                <a:solidFill>
                  <a:prstClr val="black"/>
                </a:solidFill>
                <a:effectLst/>
                <a:uLnTx/>
                <a:uFillTx/>
                <a:latin typeface="Aptos" panose="02110004020202020204"/>
                <a:ea typeface="+mn-ea"/>
                <a:cs typeface="+mn-cs"/>
              </a:rPr>
              <a:t>. </a:t>
            </a:r>
            <a:endParaRPr lang="id-ID" sz="2400" b="1" dirty="0"/>
          </a:p>
        </p:txBody>
      </p:sp>
      <p:pic>
        <p:nvPicPr>
          <p:cNvPr id="16" name="Imagen 15">
            <a:extLst>
              <a:ext uri="{FF2B5EF4-FFF2-40B4-BE49-F238E27FC236}">
                <a16:creationId xmlns:a16="http://schemas.microsoft.com/office/drawing/2014/main" id="{23EA3050-6A0B-C6FB-1948-EC33A5694B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7449" y="3418638"/>
            <a:ext cx="5800725" cy="3319912"/>
          </a:xfrm>
          <a:prstGeom prst="roundRect">
            <a:avLst>
              <a:gd name="adj" fmla="val 411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CuadroTexto 8">
            <a:extLst>
              <a:ext uri="{FF2B5EF4-FFF2-40B4-BE49-F238E27FC236}">
                <a16:creationId xmlns:a16="http://schemas.microsoft.com/office/drawing/2014/main" id="{865C0B81-719F-702E-FD5C-00AA6D3716B0}"/>
              </a:ext>
            </a:extLst>
          </p:cNvPr>
          <p:cNvSpPr txBox="1"/>
          <p:nvPr/>
        </p:nvSpPr>
        <p:spPr>
          <a:xfrm>
            <a:off x="6448898" y="395860"/>
            <a:ext cx="5541148" cy="2677656"/>
          </a:xfrm>
          <a:prstGeom prst="rect">
            <a:avLst/>
          </a:prstGeom>
          <a:noFill/>
        </p:spPr>
        <p:txBody>
          <a:bodyPr wrap="square">
            <a:spAutoFit/>
          </a:bodyPr>
          <a:lstStyle/>
          <a:p>
            <a:r>
              <a:rPr lang="id-ID" sz="2400" b="1" dirty="0">
                <a:solidFill>
                  <a:prstClr val="black"/>
                </a:solidFill>
              </a:rPr>
              <a:t>Saja simpan tali itu dekat pada hati saja dan kemudian saja turun ditangga itu dengan suka hati, sambil me-mudji2 Tuhan serta dengan gembira memberitahu kepada segala orang jang saja djumpa, dimana mereka dapat djumpa Jesus</a:t>
            </a:r>
            <a:r>
              <a:rPr kumimoji="0" lang="id-ID" sz="2400" b="1" i="0" u="none" strike="noStrike" kern="1200" cap="none" spc="0" normalizeH="0" baseline="0" noProof="0" dirty="0">
                <a:ln>
                  <a:noFill/>
                </a:ln>
                <a:solidFill>
                  <a:prstClr val="black"/>
                </a:solidFill>
                <a:effectLst/>
                <a:uLnTx/>
                <a:uFillTx/>
                <a:latin typeface="Aptos" panose="02110004020202020204"/>
                <a:ea typeface="+mn-ea"/>
                <a:cs typeface="+mn-cs"/>
              </a:rPr>
              <a:t>. </a:t>
            </a:r>
            <a:endParaRPr lang="id-ID" sz="2400" b="1" dirty="0"/>
          </a:p>
        </p:txBody>
      </p:sp>
    </p:spTree>
    <p:extLst>
      <p:ext uri="{BB962C8B-B14F-4D97-AF65-F5344CB8AC3E}">
        <p14:creationId xmlns:p14="http://schemas.microsoft.com/office/powerpoint/2010/main" val="3008696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 calcmode="lin" valueType="num">
                                      <p:cBhvr>
                                        <p:cTn id="9" dur="500" fill="hold"/>
                                        <p:tgtEl>
                                          <p:spTgt spid="13"/>
                                        </p:tgtEl>
                                        <p:attrNameLst>
                                          <p:attrName>style.rotation</p:attrName>
                                        </p:attrNameLst>
                                      </p:cBhvr>
                                      <p:tavLst>
                                        <p:tav tm="0">
                                          <p:val>
                                            <p:fltVal val="360"/>
                                          </p:val>
                                        </p:tav>
                                        <p:tav tm="100000">
                                          <p:val>
                                            <p:fltVal val="0"/>
                                          </p:val>
                                        </p:tav>
                                      </p:tavLst>
                                    </p:anim>
                                    <p:animEffect transition="in" filter="fade">
                                      <p:cBhvr>
                                        <p:cTn id="10" dur="500"/>
                                        <p:tgtEl>
                                          <p:spTgt spid="13"/>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49" presetClass="entr" presetSubtype="0" decel="10000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anim calcmode="lin" valueType="num">
                                      <p:cBhvr>
                                        <p:cTn id="21" dur="500" fill="hold"/>
                                        <p:tgtEl>
                                          <p:spTgt spid="16"/>
                                        </p:tgtEl>
                                        <p:attrNameLst>
                                          <p:attrName>style.rotation</p:attrName>
                                        </p:attrNameLst>
                                      </p:cBhvr>
                                      <p:tavLst>
                                        <p:tav tm="0">
                                          <p:val>
                                            <p:fltVal val="360"/>
                                          </p:val>
                                        </p:tav>
                                        <p:tav tm="100000">
                                          <p:val>
                                            <p:fltVal val="0"/>
                                          </p:val>
                                        </p:tav>
                                      </p:tavLst>
                                    </p:anim>
                                    <p:animEffect transition="in" filter="fade">
                                      <p:cBhvr>
                                        <p:cTn id="22" dur="500"/>
                                        <p:tgtEl>
                                          <p:spTgt spid="16"/>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9" grpId="0"/>
    </p:bldLst>
  </p:timing>
</p:sld>
</file>

<file path=ppt/theme/theme1.xml><?xml version="1.0" encoding="utf-8"?>
<a:theme xmlns:a="http://schemas.openxmlformats.org/drawingml/2006/main" name="Tema de Office">
  <a:themeElements>
    <a:clrScheme name="Personalizado 1">
      <a:dk1>
        <a:sysClr val="windowText" lastClr="000000"/>
      </a:dk1>
      <a:lt1>
        <a:sysClr val="window" lastClr="FFFFFF"/>
      </a:lt1>
      <a:dk2>
        <a:srgbClr val="44546A"/>
      </a:dk2>
      <a:lt2>
        <a:srgbClr val="33CCCC"/>
      </a:lt2>
      <a:accent1>
        <a:srgbClr val="339966"/>
      </a:accent1>
      <a:accent2>
        <a:srgbClr val="9900CC"/>
      </a:accent2>
      <a:accent3>
        <a:srgbClr val="FF3300"/>
      </a:accent3>
      <a:accent4>
        <a:srgbClr val="FFC000"/>
      </a:accent4>
      <a:accent5>
        <a:srgbClr val="0033CC"/>
      </a:accent5>
      <a:accent6>
        <a:srgbClr val="F5F010"/>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314</TotalTime>
  <Words>608</Words>
  <Application>Microsoft Office PowerPoint</Application>
  <PresentationFormat>Panorámica</PresentationFormat>
  <Paragraphs>23</Paragraphs>
  <Slides>9</Slides>
  <Notes>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9</vt:i4>
      </vt:variant>
    </vt:vector>
  </HeadingPairs>
  <TitlesOfParts>
    <vt:vector size="13" baseType="lpstr">
      <vt:lpstr>Aptos</vt:lpstr>
      <vt:lpstr>Aptos Display</vt:lpstr>
      <vt:lpstr>Arial</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Isabel Laveda</dc:creator>
  <cp:lastModifiedBy>Sergio</cp:lastModifiedBy>
  <cp:revision>57</cp:revision>
  <dcterms:created xsi:type="dcterms:W3CDTF">2026-04-25T14:27:34Z</dcterms:created>
  <dcterms:modified xsi:type="dcterms:W3CDTF">2026-06-08T08:58:59Z</dcterms:modified>
</cp:coreProperties>
</file>