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7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7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652"/>
    <a:srgbClr val="D06871"/>
    <a:srgbClr val="FFF867"/>
    <a:srgbClr val="D1BCE2"/>
    <a:srgbClr val="C9B1DD"/>
    <a:srgbClr val="C2A7D9"/>
    <a:srgbClr val="F2C0E4"/>
    <a:srgbClr val="A26000"/>
    <a:srgbClr val="A20055"/>
    <a:srgbClr val="5C0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2292D-28EC-4CBA-AD88-F60BD8AF6EB3}" type="doc">
      <dgm:prSet loTypeId="urn:microsoft.com/office/officeart/2005/8/layout/hierarchy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42480B-DF84-48D5-87A3-3F3D42CF0E61}">
      <dgm:prSet custT="1"/>
      <dgm:spPr>
        <a:solidFill>
          <a:srgbClr val="7030A0"/>
        </a:solidFill>
      </dgm:spPr>
      <dgm:t>
        <a:bodyPr lIns="0" rIns="0"/>
        <a:lstStyle/>
        <a:p>
          <a:r>
            <a:rPr lang="bg-BG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149:1-3</a:t>
          </a:r>
        </a:p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Радостта да познава своя Създател и Цар.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520448-95C5-4A3D-890E-DE8B8DFBFA79}" type="par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22068D-F1D5-4F5C-B28A-7CF305AF8E7E}" type="sib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E5C0F-DD33-4BC7-ACDD-CAE41290925B}">
      <dgm:prSet custT="1"/>
      <dgm:spPr>
        <a:solidFill>
          <a:srgbClr val="A26000"/>
        </a:solidFill>
      </dgm:spPr>
      <dgm:t>
        <a:bodyPr lIns="0" rIns="0"/>
        <a:lstStyle/>
        <a:p>
          <a:r>
            <a:rPr lang="bg-BG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149:4</a:t>
          </a:r>
        </a:p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Знайте, че Бог го спасява.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4ED9F-98B2-4478-A2EA-A4FA4A7D07DC}" type="par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7C567-AA98-4C37-94FB-D8439FDE934E}" type="sib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A58C46-F842-49D2-8A17-F288EC8DED40}">
      <dgm:prSet custT="1"/>
      <dgm:spPr>
        <a:solidFill>
          <a:schemeClr val="accent1">
            <a:lumMod val="50000"/>
          </a:schemeClr>
        </a:solidFill>
      </dgm:spPr>
      <dgm:t>
        <a:bodyPr lIns="0" rIns="0"/>
        <a:lstStyle/>
        <a:p>
          <a:r>
            <a:rPr lang="bg-BG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149:5</a:t>
          </a:r>
        </a:p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Помнете, че Бог е с него, дори и в болест.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F10F2-3A6B-4EF1-98BB-4D26DB2E17E8}" type="par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ED301-A822-4E4D-B842-6CE136CA4BF2}" type="sib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B2824-5F53-415E-B71C-D08F3477CA98}">
      <dgm:prSet custT="1"/>
      <dgm:spPr>
        <a:solidFill>
          <a:schemeClr val="tx2">
            <a:lumMod val="75000"/>
          </a:schemeClr>
        </a:solidFill>
      </dgm:spPr>
      <dgm:t>
        <a:bodyPr lIns="0" rIns="0"/>
        <a:lstStyle/>
        <a:p>
          <a:r>
            <a:rPr lang="bg-BG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149:6-9</a:t>
          </a:r>
        </a:p>
        <a:p>
          <a:r>
            <a: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Знайте, че Бог най-накрая ще съди всички несправедли</a:t>
          </a:r>
          <a:r>
            <a:rPr lang="en-GB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вости.</a:t>
          </a:r>
          <a:endParaRPr lang="es-ES" sz="19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799DF7-4E29-402A-B118-1648F2676EB7}" type="par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80472-9060-4ABD-BDFE-48C3CD70D74A}" type="sib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BA3FD7-6506-4230-9943-7219D393EB4A}" type="pres">
      <dgm:prSet presAssocID="{8DE2292D-28EC-4CBA-AD88-F60BD8AF6E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01055D-2E37-4582-BFA6-AAFE995C508D}" type="pres">
      <dgm:prSet presAssocID="{9B42480B-DF84-48D5-87A3-3F3D42CF0E61}" presName="vertOne" presStyleCnt="0"/>
      <dgm:spPr/>
    </dgm:pt>
    <dgm:pt modelId="{7AE10AD4-5E4C-453E-8B11-9FD0CCB63AEF}" type="pres">
      <dgm:prSet presAssocID="{9B42480B-DF84-48D5-87A3-3F3D42CF0E61}" presName="txOne" presStyleLbl="node0" presStyleIdx="0" presStyleCnt="4" custScaleX="123519">
        <dgm:presLayoutVars>
          <dgm:chPref val="3"/>
        </dgm:presLayoutVars>
      </dgm:prSet>
      <dgm:spPr/>
    </dgm:pt>
    <dgm:pt modelId="{85C9DCC1-E51B-446B-84F5-00E93B773E31}" type="pres">
      <dgm:prSet presAssocID="{9B42480B-DF84-48D5-87A3-3F3D42CF0E61}" presName="horzOne" presStyleCnt="0"/>
      <dgm:spPr/>
    </dgm:pt>
    <dgm:pt modelId="{104BD793-7CB5-4A29-834E-8BF67F6CA23C}" type="pres">
      <dgm:prSet presAssocID="{6322068D-F1D5-4F5C-B28A-7CF305AF8E7E}" presName="sibSpaceOne" presStyleCnt="0"/>
      <dgm:spPr/>
    </dgm:pt>
    <dgm:pt modelId="{3CCA618D-CFD4-4965-86C3-CC03BD64D92F}" type="pres">
      <dgm:prSet presAssocID="{207E5C0F-DD33-4BC7-ACDD-CAE41290925B}" presName="vertOne" presStyleCnt="0"/>
      <dgm:spPr/>
    </dgm:pt>
    <dgm:pt modelId="{0FFF0645-0BB6-4F3E-BDDD-0785A0B50CAF}" type="pres">
      <dgm:prSet presAssocID="{207E5C0F-DD33-4BC7-ACDD-CAE41290925B}" presName="txOne" presStyleLbl="node0" presStyleIdx="1" presStyleCnt="4" custScaleX="123519">
        <dgm:presLayoutVars>
          <dgm:chPref val="3"/>
        </dgm:presLayoutVars>
      </dgm:prSet>
      <dgm:spPr/>
    </dgm:pt>
    <dgm:pt modelId="{9A44C01B-2E12-4504-8D78-47076E908FB1}" type="pres">
      <dgm:prSet presAssocID="{207E5C0F-DD33-4BC7-ACDD-CAE41290925B}" presName="horzOne" presStyleCnt="0"/>
      <dgm:spPr/>
    </dgm:pt>
    <dgm:pt modelId="{97AF225A-480E-46CD-9DA6-6B8AED144544}" type="pres">
      <dgm:prSet presAssocID="{B0B7C567-AA98-4C37-94FB-D8439FDE934E}" presName="sibSpaceOne" presStyleCnt="0"/>
      <dgm:spPr/>
    </dgm:pt>
    <dgm:pt modelId="{9F66CCC2-9CBD-4AA1-B1BB-C7F70D2D492B}" type="pres">
      <dgm:prSet presAssocID="{ECA58C46-F842-49D2-8A17-F288EC8DED40}" presName="vertOne" presStyleCnt="0"/>
      <dgm:spPr/>
    </dgm:pt>
    <dgm:pt modelId="{9BD903B7-7283-40C1-8AAA-A66D3BAB951C}" type="pres">
      <dgm:prSet presAssocID="{ECA58C46-F842-49D2-8A17-F288EC8DED40}" presName="txOne" presStyleLbl="node0" presStyleIdx="2" presStyleCnt="4" custScaleX="123519">
        <dgm:presLayoutVars>
          <dgm:chPref val="3"/>
        </dgm:presLayoutVars>
      </dgm:prSet>
      <dgm:spPr/>
    </dgm:pt>
    <dgm:pt modelId="{A84329C3-2D95-4BB1-8D82-1A8EDEB442CF}" type="pres">
      <dgm:prSet presAssocID="{ECA58C46-F842-49D2-8A17-F288EC8DED40}" presName="horzOne" presStyleCnt="0"/>
      <dgm:spPr/>
    </dgm:pt>
    <dgm:pt modelId="{D122A66D-EF48-4189-8F0D-B0A4075304C3}" type="pres">
      <dgm:prSet presAssocID="{173ED301-A822-4E4D-B842-6CE136CA4BF2}" presName="sibSpaceOne" presStyleCnt="0"/>
      <dgm:spPr/>
    </dgm:pt>
    <dgm:pt modelId="{45D4C10C-C259-4AB5-B621-4F75480FAF50}" type="pres">
      <dgm:prSet presAssocID="{833B2824-5F53-415E-B71C-D08F3477CA98}" presName="vertOne" presStyleCnt="0"/>
      <dgm:spPr/>
    </dgm:pt>
    <dgm:pt modelId="{4F9AC9B6-42E2-45CC-95B6-DE0004E09F21}" type="pres">
      <dgm:prSet presAssocID="{833B2824-5F53-415E-B71C-D08F3477CA98}" presName="txOne" presStyleLbl="node0" presStyleIdx="3" presStyleCnt="4" custScaleX="123519">
        <dgm:presLayoutVars>
          <dgm:chPref val="3"/>
        </dgm:presLayoutVars>
      </dgm:prSet>
      <dgm:spPr/>
    </dgm:pt>
    <dgm:pt modelId="{A5CEAEA6-0C1D-43DC-A580-BCB342357748}" type="pres">
      <dgm:prSet presAssocID="{833B2824-5F53-415E-B71C-D08F3477CA98}" presName="horzOne" presStyleCnt="0"/>
      <dgm:spPr/>
    </dgm:pt>
  </dgm:ptLst>
  <dgm:cxnLst>
    <dgm:cxn modelId="{AA5C350A-572E-463D-8225-1DF9439B32F1}" srcId="{8DE2292D-28EC-4CBA-AD88-F60BD8AF6EB3}" destId="{ECA58C46-F842-49D2-8A17-F288EC8DED40}" srcOrd="2" destOrd="0" parTransId="{21CF10F2-3A6B-4EF1-98BB-4D26DB2E17E8}" sibTransId="{173ED301-A822-4E4D-B842-6CE136CA4BF2}"/>
    <dgm:cxn modelId="{BB713517-59FB-4C70-8E7D-1DBCF581FE9F}" srcId="{8DE2292D-28EC-4CBA-AD88-F60BD8AF6EB3}" destId="{207E5C0F-DD33-4BC7-ACDD-CAE41290925B}" srcOrd="1" destOrd="0" parTransId="{E4C4ED9F-98B2-4478-A2EA-A4FA4A7D07DC}" sibTransId="{B0B7C567-AA98-4C37-94FB-D8439FDE934E}"/>
    <dgm:cxn modelId="{E2F1DA37-87A3-4B2D-B152-7F2562502B4F}" srcId="{8DE2292D-28EC-4CBA-AD88-F60BD8AF6EB3}" destId="{9B42480B-DF84-48D5-87A3-3F3D42CF0E61}" srcOrd="0" destOrd="0" parTransId="{F1520448-95C5-4A3D-890E-DE8B8DFBFA79}" sibTransId="{6322068D-F1D5-4F5C-B28A-7CF305AF8E7E}"/>
    <dgm:cxn modelId="{3E148D66-54E4-499A-AF9D-76C9256D5ED1}" type="presOf" srcId="{833B2824-5F53-415E-B71C-D08F3477CA98}" destId="{4F9AC9B6-42E2-45CC-95B6-DE0004E09F21}" srcOrd="0" destOrd="0" presId="urn:microsoft.com/office/officeart/2005/8/layout/hierarchy4"/>
    <dgm:cxn modelId="{F6E59E6B-EFE6-4489-BC66-BA4793CAEE35}" type="presOf" srcId="{ECA58C46-F842-49D2-8A17-F288EC8DED40}" destId="{9BD903B7-7283-40C1-8AAA-A66D3BAB951C}" srcOrd="0" destOrd="0" presId="urn:microsoft.com/office/officeart/2005/8/layout/hierarchy4"/>
    <dgm:cxn modelId="{4234B177-0398-4179-AD06-29B159F5DB8A}" type="presOf" srcId="{8DE2292D-28EC-4CBA-AD88-F60BD8AF6EB3}" destId="{CBBA3FD7-6506-4230-9943-7219D393EB4A}" srcOrd="0" destOrd="0" presId="urn:microsoft.com/office/officeart/2005/8/layout/hierarchy4"/>
    <dgm:cxn modelId="{9CC99C9E-309B-4764-8DD7-0A95B8B005D6}" type="presOf" srcId="{207E5C0F-DD33-4BC7-ACDD-CAE41290925B}" destId="{0FFF0645-0BB6-4F3E-BDDD-0785A0B50CAF}" srcOrd="0" destOrd="0" presId="urn:microsoft.com/office/officeart/2005/8/layout/hierarchy4"/>
    <dgm:cxn modelId="{F79685CB-AFFF-43B3-A536-F475DCCB9868}" srcId="{8DE2292D-28EC-4CBA-AD88-F60BD8AF6EB3}" destId="{833B2824-5F53-415E-B71C-D08F3477CA98}" srcOrd="3" destOrd="0" parTransId="{7C799DF7-4E29-402A-B118-1648F2676EB7}" sibTransId="{4FD80472-9060-4ABD-BDFE-48C3CD70D74A}"/>
    <dgm:cxn modelId="{25BE2DCC-A738-43DD-9230-B35730FF52D8}" type="presOf" srcId="{9B42480B-DF84-48D5-87A3-3F3D42CF0E61}" destId="{7AE10AD4-5E4C-453E-8B11-9FD0CCB63AEF}" srcOrd="0" destOrd="0" presId="urn:microsoft.com/office/officeart/2005/8/layout/hierarchy4"/>
    <dgm:cxn modelId="{B6D239EF-4E74-4828-8918-4C1C97D64AB0}" type="presParOf" srcId="{CBBA3FD7-6506-4230-9943-7219D393EB4A}" destId="{D901055D-2E37-4582-BFA6-AAFE995C508D}" srcOrd="0" destOrd="0" presId="urn:microsoft.com/office/officeart/2005/8/layout/hierarchy4"/>
    <dgm:cxn modelId="{4239993C-AD93-4658-AC18-55CD6E72DF99}" type="presParOf" srcId="{D901055D-2E37-4582-BFA6-AAFE995C508D}" destId="{7AE10AD4-5E4C-453E-8B11-9FD0CCB63AEF}" srcOrd="0" destOrd="0" presId="urn:microsoft.com/office/officeart/2005/8/layout/hierarchy4"/>
    <dgm:cxn modelId="{35D61633-16E1-4104-90B4-1DCB2AA16D38}" type="presParOf" srcId="{D901055D-2E37-4582-BFA6-AAFE995C508D}" destId="{85C9DCC1-E51B-446B-84F5-00E93B773E31}" srcOrd="1" destOrd="0" presId="urn:microsoft.com/office/officeart/2005/8/layout/hierarchy4"/>
    <dgm:cxn modelId="{181E1116-E75A-46D5-BABC-83CD772C20BE}" type="presParOf" srcId="{CBBA3FD7-6506-4230-9943-7219D393EB4A}" destId="{104BD793-7CB5-4A29-834E-8BF67F6CA23C}" srcOrd="1" destOrd="0" presId="urn:microsoft.com/office/officeart/2005/8/layout/hierarchy4"/>
    <dgm:cxn modelId="{02C33DDD-5453-4FC7-B58B-221EDF76E00B}" type="presParOf" srcId="{CBBA3FD7-6506-4230-9943-7219D393EB4A}" destId="{3CCA618D-CFD4-4965-86C3-CC03BD64D92F}" srcOrd="2" destOrd="0" presId="urn:microsoft.com/office/officeart/2005/8/layout/hierarchy4"/>
    <dgm:cxn modelId="{EDE27C11-45C3-4D2E-8C16-C6AFAC591E9F}" type="presParOf" srcId="{3CCA618D-CFD4-4965-86C3-CC03BD64D92F}" destId="{0FFF0645-0BB6-4F3E-BDDD-0785A0B50CAF}" srcOrd="0" destOrd="0" presId="urn:microsoft.com/office/officeart/2005/8/layout/hierarchy4"/>
    <dgm:cxn modelId="{ECDB1500-96A1-45B7-837B-C533CDCAB23D}" type="presParOf" srcId="{3CCA618D-CFD4-4965-86C3-CC03BD64D92F}" destId="{9A44C01B-2E12-4504-8D78-47076E908FB1}" srcOrd="1" destOrd="0" presId="urn:microsoft.com/office/officeart/2005/8/layout/hierarchy4"/>
    <dgm:cxn modelId="{3FBCC4D2-2DB0-4FC7-8E2F-C719F152F5DD}" type="presParOf" srcId="{CBBA3FD7-6506-4230-9943-7219D393EB4A}" destId="{97AF225A-480E-46CD-9DA6-6B8AED144544}" srcOrd="3" destOrd="0" presId="urn:microsoft.com/office/officeart/2005/8/layout/hierarchy4"/>
    <dgm:cxn modelId="{BE52AA96-5389-4816-8900-7B2A4648CD60}" type="presParOf" srcId="{CBBA3FD7-6506-4230-9943-7219D393EB4A}" destId="{9F66CCC2-9CBD-4AA1-B1BB-C7F70D2D492B}" srcOrd="4" destOrd="0" presId="urn:microsoft.com/office/officeart/2005/8/layout/hierarchy4"/>
    <dgm:cxn modelId="{1FF0E81A-2C1F-4AC1-BE2E-F3793B400507}" type="presParOf" srcId="{9F66CCC2-9CBD-4AA1-B1BB-C7F70D2D492B}" destId="{9BD903B7-7283-40C1-8AAA-A66D3BAB951C}" srcOrd="0" destOrd="0" presId="urn:microsoft.com/office/officeart/2005/8/layout/hierarchy4"/>
    <dgm:cxn modelId="{B299191F-A0A1-4E8B-AC90-7A221B977612}" type="presParOf" srcId="{9F66CCC2-9CBD-4AA1-B1BB-C7F70D2D492B}" destId="{A84329C3-2D95-4BB1-8D82-1A8EDEB442CF}" srcOrd="1" destOrd="0" presId="urn:microsoft.com/office/officeart/2005/8/layout/hierarchy4"/>
    <dgm:cxn modelId="{D0D439B4-5B47-453A-9A80-9EA9E13F2CC2}" type="presParOf" srcId="{CBBA3FD7-6506-4230-9943-7219D393EB4A}" destId="{D122A66D-EF48-4189-8F0D-B0A4075304C3}" srcOrd="5" destOrd="0" presId="urn:microsoft.com/office/officeart/2005/8/layout/hierarchy4"/>
    <dgm:cxn modelId="{5AA508C4-8CC8-4F01-9C76-611D05AA6060}" type="presParOf" srcId="{CBBA3FD7-6506-4230-9943-7219D393EB4A}" destId="{45D4C10C-C259-4AB5-B621-4F75480FAF50}" srcOrd="6" destOrd="0" presId="urn:microsoft.com/office/officeart/2005/8/layout/hierarchy4"/>
    <dgm:cxn modelId="{F9A325B2-42B2-4941-80DC-86692BA20026}" type="presParOf" srcId="{45D4C10C-C259-4AB5-B621-4F75480FAF50}" destId="{4F9AC9B6-42E2-45CC-95B6-DE0004E09F21}" srcOrd="0" destOrd="0" presId="urn:microsoft.com/office/officeart/2005/8/layout/hierarchy4"/>
    <dgm:cxn modelId="{329C2E4F-BC04-4258-87D0-A65EAE049A36}" type="presParOf" srcId="{45D4C10C-C259-4AB5-B621-4F75480FAF50}" destId="{A5CEAEA6-0C1D-43DC-A580-BCB3423577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2641F-9328-4CBD-8557-7DABE3F9DFD0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3B9D63E-0912-44E7-8BF0-67FDE8697DA8}">
      <dgm:prSet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Псалм</a:t>
          </a:r>
          <a:r>
            <a:rPr lang="en" b="1" dirty="0">
              <a:solidFill>
                <a:schemeClr val="tx1"/>
              </a:solidFill>
            </a:rPr>
            <a:t> 15:2</a:t>
          </a:r>
          <a:endParaRPr lang="es-ES" dirty="0">
            <a:solidFill>
              <a:schemeClr val="tx1"/>
            </a:solidFill>
          </a:endParaRPr>
        </a:p>
      </dgm:t>
    </dgm:pt>
    <dgm:pt modelId="{2C6FE0A7-373E-407B-A067-391C14505F0C}" type="parTrans" cxnId="{F0946BBD-6454-4E65-8A1E-4A3108903330}">
      <dgm:prSet/>
      <dgm:spPr/>
      <dgm:t>
        <a:bodyPr/>
        <a:lstStyle/>
        <a:p>
          <a:endParaRPr lang="es-ES"/>
        </a:p>
      </dgm:t>
    </dgm:pt>
    <dgm:pt modelId="{B21731EA-233D-4201-8588-5B2D90F71710}" type="sibTrans" cxnId="{F0946BBD-6454-4E65-8A1E-4A3108903330}">
      <dgm:prSet/>
      <dgm:spPr/>
      <dgm:t>
        <a:bodyPr/>
        <a:lstStyle/>
        <a:p>
          <a:endParaRPr lang="es-ES"/>
        </a:p>
      </dgm:t>
    </dgm:pt>
    <dgm:pt modelId="{5E632F13-EFA8-41A9-AA17-5DE0DB52F95A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>
            <a:buNone/>
          </a:pPr>
          <a:r>
            <a:rPr lang="ru-RU" sz="2000" b="1" dirty="0"/>
            <a:t>Този, който е честен и не говори лъжи</a:t>
          </a:r>
          <a:r>
            <a:rPr lang="en" sz="2000" b="1" dirty="0"/>
            <a:t>.</a:t>
          </a:r>
          <a:endParaRPr lang="es-ES" sz="2000" dirty="0"/>
        </a:p>
      </dgm:t>
    </dgm:pt>
    <dgm:pt modelId="{632A17C9-9CD8-4241-90A6-46A7CFE698B5}" type="parTrans" cxnId="{85B937A7-E1D5-4AF7-8286-DFCB83A0721C}">
      <dgm:prSet/>
      <dgm:spPr/>
      <dgm:t>
        <a:bodyPr/>
        <a:lstStyle/>
        <a:p>
          <a:endParaRPr lang="es-ES"/>
        </a:p>
      </dgm:t>
    </dgm:pt>
    <dgm:pt modelId="{86B350B7-55D6-4576-9676-1BFF79FAAAEE}" type="sibTrans" cxnId="{85B937A7-E1D5-4AF7-8286-DFCB83A0721C}">
      <dgm:prSet/>
      <dgm:spPr/>
      <dgm:t>
        <a:bodyPr/>
        <a:lstStyle/>
        <a:p>
          <a:endParaRPr lang="es-ES"/>
        </a:p>
      </dgm:t>
    </dgm:pt>
    <dgm:pt modelId="{D9EE587A-4230-4118-BF5D-3DED263B9EE5}">
      <dgm:prSet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Псалм</a:t>
          </a:r>
          <a:r>
            <a:rPr lang="en" b="1" dirty="0">
              <a:solidFill>
                <a:schemeClr val="tx1"/>
              </a:solidFill>
            </a:rPr>
            <a:t> 15:3</a:t>
          </a:r>
          <a:endParaRPr lang="es-ES" dirty="0">
            <a:solidFill>
              <a:schemeClr val="tx1"/>
            </a:solidFill>
          </a:endParaRPr>
        </a:p>
      </dgm:t>
    </dgm:pt>
    <dgm:pt modelId="{F331D5E3-BCAC-4815-8FFC-B8942EC7763E}" type="parTrans" cxnId="{6C0B949D-4E8C-44C0-B4C0-9F77FBD4011C}">
      <dgm:prSet/>
      <dgm:spPr/>
      <dgm:t>
        <a:bodyPr/>
        <a:lstStyle/>
        <a:p>
          <a:endParaRPr lang="es-ES"/>
        </a:p>
      </dgm:t>
    </dgm:pt>
    <dgm:pt modelId="{AD485BE2-E113-456E-B357-71F6E45DF3FB}" type="sibTrans" cxnId="{6C0B949D-4E8C-44C0-B4C0-9F77FBD4011C}">
      <dgm:prSet/>
      <dgm:spPr/>
      <dgm:t>
        <a:bodyPr/>
        <a:lstStyle/>
        <a:p>
          <a:endParaRPr lang="es-ES"/>
        </a:p>
      </dgm:t>
    </dgm:pt>
    <dgm:pt modelId="{420BDAF4-9A80-4F4D-827B-68258C45B5D7}">
      <dgm:prSet custT="1"/>
      <dgm:spPr>
        <a:solidFill>
          <a:schemeClr val="accent2">
            <a:tint val="40000"/>
            <a:hueOff val="2354088"/>
            <a:satOff val="-10052"/>
            <a:lumOff val="-705"/>
          </a:schemeClr>
        </a:solidFill>
      </dgm:spPr>
      <dgm:t>
        <a:bodyPr/>
        <a:lstStyle/>
        <a:p>
          <a:pPr>
            <a:buNone/>
          </a:pPr>
          <a:r>
            <a:rPr lang="ru-RU" sz="2000" b="1" dirty="0"/>
            <a:t>Този, който не клевети никого и не слуша клюки</a:t>
          </a:r>
          <a:r>
            <a:rPr lang="en" sz="2000" b="1" dirty="0"/>
            <a:t>.</a:t>
          </a:r>
          <a:endParaRPr lang="es-ES" sz="2000" dirty="0"/>
        </a:p>
      </dgm:t>
    </dgm:pt>
    <dgm:pt modelId="{A0A53C7A-D4A1-407E-B039-FCCCD8390A3F}" type="parTrans" cxnId="{53EAD443-176E-4864-86D5-F2DFF215872D}">
      <dgm:prSet/>
      <dgm:spPr/>
      <dgm:t>
        <a:bodyPr/>
        <a:lstStyle/>
        <a:p>
          <a:endParaRPr lang="es-ES"/>
        </a:p>
      </dgm:t>
    </dgm:pt>
    <dgm:pt modelId="{CD04D88D-2EB7-4E93-980D-265AD2744C5C}" type="sibTrans" cxnId="{53EAD443-176E-4864-86D5-F2DFF215872D}">
      <dgm:prSet/>
      <dgm:spPr/>
      <dgm:t>
        <a:bodyPr/>
        <a:lstStyle/>
        <a:p>
          <a:endParaRPr lang="es-ES"/>
        </a:p>
      </dgm:t>
    </dgm:pt>
    <dgm:pt modelId="{9A942CA3-06F9-41E9-8180-CAC1B47DB081}">
      <dgm:prSet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Псалм</a:t>
          </a:r>
          <a:r>
            <a:rPr lang="en" b="1" dirty="0">
              <a:solidFill>
                <a:schemeClr val="tx1"/>
              </a:solidFill>
            </a:rPr>
            <a:t> 15:4a</a:t>
          </a:r>
          <a:endParaRPr lang="es-ES" dirty="0">
            <a:solidFill>
              <a:schemeClr val="tx1"/>
            </a:solidFill>
          </a:endParaRPr>
        </a:p>
      </dgm:t>
    </dgm:pt>
    <dgm:pt modelId="{A2B21B79-5E10-4EED-A858-D364567412EC}" type="parTrans" cxnId="{BFB6E398-999D-49B7-9975-CC0AD7589B16}">
      <dgm:prSet/>
      <dgm:spPr/>
      <dgm:t>
        <a:bodyPr/>
        <a:lstStyle/>
        <a:p>
          <a:endParaRPr lang="es-ES"/>
        </a:p>
      </dgm:t>
    </dgm:pt>
    <dgm:pt modelId="{8572F0BB-F275-4277-A122-DB978240D2A9}" type="sibTrans" cxnId="{BFB6E398-999D-49B7-9975-CC0AD7589B16}">
      <dgm:prSet/>
      <dgm:spPr/>
      <dgm:t>
        <a:bodyPr/>
        <a:lstStyle/>
        <a:p>
          <a:endParaRPr lang="es-ES"/>
        </a:p>
      </dgm:t>
    </dgm:pt>
    <dgm:pt modelId="{7BFA5018-E4CD-45B2-A8CB-C50CEF2E8FBB}">
      <dgm:prSet custT="1"/>
      <dgm:spPr>
        <a:solidFill>
          <a:schemeClr val="accent2">
            <a:tint val="40000"/>
            <a:hueOff val="4708175"/>
            <a:satOff val="-20104"/>
            <a:lumOff val="-1409"/>
          </a:schemeClr>
        </a:solidFill>
      </dgm:spPr>
      <dgm:t>
        <a:bodyPr/>
        <a:lstStyle/>
        <a:p>
          <a:pPr>
            <a:buNone/>
          </a:pPr>
          <a:r>
            <a:rPr lang="ru-RU" sz="2000" b="1" dirty="0"/>
            <a:t>Този, който почита онези, които се боят от Бога</a:t>
          </a:r>
          <a:r>
            <a:rPr lang="en" sz="2000" b="1" dirty="0"/>
            <a:t>.</a:t>
          </a:r>
          <a:endParaRPr lang="es-ES" sz="2000" dirty="0"/>
        </a:p>
      </dgm:t>
    </dgm:pt>
    <dgm:pt modelId="{F7AE69AC-26A1-4E1F-AACB-1BBC853AE44B}" type="parTrans" cxnId="{85E45460-412F-48EF-87AA-79A620CF721F}">
      <dgm:prSet/>
      <dgm:spPr/>
      <dgm:t>
        <a:bodyPr/>
        <a:lstStyle/>
        <a:p>
          <a:endParaRPr lang="es-ES"/>
        </a:p>
      </dgm:t>
    </dgm:pt>
    <dgm:pt modelId="{9D0B4271-5D7B-4D69-A4F0-EB3FAF6ECE46}" type="sibTrans" cxnId="{85E45460-412F-48EF-87AA-79A620CF721F}">
      <dgm:prSet/>
      <dgm:spPr/>
      <dgm:t>
        <a:bodyPr/>
        <a:lstStyle/>
        <a:p>
          <a:endParaRPr lang="es-ES"/>
        </a:p>
      </dgm:t>
    </dgm:pt>
    <dgm:pt modelId="{05655030-856A-469A-8576-5590F7B26EC5}">
      <dgm:prSet/>
      <dgm:spPr/>
      <dgm:t>
        <a:bodyPr/>
        <a:lstStyle/>
        <a:p>
          <a:r>
            <a:rPr lang="bg-BG" b="1" dirty="0">
              <a:solidFill>
                <a:schemeClr val="tx1"/>
              </a:solidFill>
            </a:rPr>
            <a:t>Псалм</a:t>
          </a:r>
          <a:r>
            <a:rPr lang="en" b="1" dirty="0">
              <a:solidFill>
                <a:schemeClr val="tx1"/>
              </a:solidFill>
            </a:rPr>
            <a:t> 15:4b</a:t>
          </a:r>
          <a:endParaRPr lang="es-ES" dirty="0">
            <a:solidFill>
              <a:schemeClr val="tx1"/>
            </a:solidFill>
          </a:endParaRPr>
        </a:p>
      </dgm:t>
    </dgm:pt>
    <dgm:pt modelId="{BF83ECF5-C60D-4DB9-A8F3-AD43F2310CBD}" type="parTrans" cxnId="{E117A39F-1CFE-434D-80C3-C502A941BCDE}">
      <dgm:prSet/>
      <dgm:spPr/>
      <dgm:t>
        <a:bodyPr/>
        <a:lstStyle/>
        <a:p>
          <a:endParaRPr lang="es-ES"/>
        </a:p>
      </dgm:t>
    </dgm:pt>
    <dgm:pt modelId="{94AD043C-795E-4C76-B3F3-090CBAE63423}" type="sibTrans" cxnId="{E117A39F-1CFE-434D-80C3-C502A941BCDE}">
      <dgm:prSet/>
      <dgm:spPr/>
      <dgm:t>
        <a:bodyPr/>
        <a:lstStyle/>
        <a:p>
          <a:endParaRPr lang="es-ES"/>
        </a:p>
      </dgm:t>
    </dgm:pt>
    <dgm:pt modelId="{3857204F-8017-4C71-841A-07821604DFD5}">
      <dgm:prSet custT="1"/>
      <dgm:spPr>
        <a:solidFill>
          <a:schemeClr val="accent2">
            <a:tint val="40000"/>
            <a:hueOff val="7062263"/>
            <a:satOff val="-30156"/>
            <a:lumOff val="-2114"/>
          </a:schemeClr>
        </a:solidFill>
      </dgm:spPr>
      <dgm:t>
        <a:bodyPr/>
        <a:lstStyle/>
        <a:p>
          <a:pPr>
            <a:buNone/>
          </a:pPr>
          <a:r>
            <a:rPr lang="ru-RU" sz="2000" b="1" dirty="0"/>
            <a:t>Този, който не променя думата, която е дал, дори когато е наранен</a:t>
          </a:r>
          <a:r>
            <a:rPr lang="en" sz="2000" b="1" dirty="0"/>
            <a:t>.</a:t>
          </a:r>
          <a:endParaRPr lang="es-ES" sz="2000" dirty="0"/>
        </a:p>
      </dgm:t>
    </dgm:pt>
    <dgm:pt modelId="{53C6C228-4E2A-45FC-97FA-E9CBA6DA4829}" type="parTrans" cxnId="{2D7C6670-9526-4932-9E1F-888E373966EC}">
      <dgm:prSet/>
      <dgm:spPr/>
      <dgm:t>
        <a:bodyPr/>
        <a:lstStyle/>
        <a:p>
          <a:endParaRPr lang="es-ES"/>
        </a:p>
      </dgm:t>
    </dgm:pt>
    <dgm:pt modelId="{487EE6FF-AE40-490A-A6C9-B05A3FAB9E52}" type="sibTrans" cxnId="{2D7C6670-9526-4932-9E1F-888E373966EC}">
      <dgm:prSet/>
      <dgm:spPr/>
      <dgm:t>
        <a:bodyPr/>
        <a:lstStyle/>
        <a:p>
          <a:endParaRPr lang="es-ES"/>
        </a:p>
      </dgm:t>
    </dgm:pt>
    <dgm:pt modelId="{FE9D6C0E-EFE4-4063-B233-28E9D72ED6F6}">
      <dgm:prSet/>
      <dgm:spPr/>
      <dgm:t>
        <a:bodyPr/>
        <a:lstStyle/>
        <a:p>
          <a:r>
            <a: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15:5a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E36D85-016D-4F12-B239-772DA3BC61AF}" type="parTrans" cxnId="{53B01577-5DFD-4D08-AF77-2CAEFEB9DD5B}">
      <dgm:prSet/>
      <dgm:spPr/>
      <dgm:t>
        <a:bodyPr/>
        <a:lstStyle/>
        <a:p>
          <a:endParaRPr lang="es-ES"/>
        </a:p>
      </dgm:t>
    </dgm:pt>
    <dgm:pt modelId="{59E68995-96C0-48D2-8EDD-7974F3907F2F}" type="sibTrans" cxnId="{53B01577-5DFD-4D08-AF77-2CAEFEB9DD5B}">
      <dgm:prSet/>
      <dgm:spPr/>
      <dgm:t>
        <a:bodyPr/>
        <a:lstStyle/>
        <a:p>
          <a:endParaRPr lang="es-ES"/>
        </a:p>
      </dgm:t>
    </dgm:pt>
    <dgm:pt modelId="{E23F2B3E-9B5E-4909-B045-37D7556C3D7C}">
      <dgm:prSet custT="1"/>
      <dgm:spPr>
        <a:solidFill>
          <a:schemeClr val="accent2">
            <a:tint val="40000"/>
            <a:hueOff val="9416351"/>
            <a:satOff val="-40209"/>
            <a:lumOff val="-2818"/>
          </a:schemeClr>
        </a:solidFill>
      </dgm:spPr>
      <dgm:t>
        <a:bodyPr/>
        <a:lstStyle/>
        <a:p>
          <a:pPr>
            <a:buNone/>
          </a:pPr>
          <a:r>
            <a:rPr lang="ru-RU" sz="2000" b="1" dirty="0"/>
            <a:t>Този, който помага без желание, да се възползва от това</a:t>
          </a:r>
          <a:r>
            <a:rPr lang="en" sz="2000" b="1" dirty="0"/>
            <a:t>.</a:t>
          </a:r>
          <a:endParaRPr lang="es-ES" sz="2000" dirty="0"/>
        </a:p>
      </dgm:t>
    </dgm:pt>
    <dgm:pt modelId="{848F905C-B033-4948-B4F2-C7E101C16EF3}" type="parTrans" cxnId="{B58BC59B-759B-40A0-9534-1C70A1F5FFDA}">
      <dgm:prSet/>
      <dgm:spPr/>
      <dgm:t>
        <a:bodyPr/>
        <a:lstStyle/>
        <a:p>
          <a:endParaRPr lang="es-ES"/>
        </a:p>
      </dgm:t>
    </dgm:pt>
    <dgm:pt modelId="{8FB6E2A1-C9E8-4C35-AA6A-9288D040879F}" type="sibTrans" cxnId="{B58BC59B-759B-40A0-9534-1C70A1F5FFDA}">
      <dgm:prSet/>
      <dgm:spPr/>
      <dgm:t>
        <a:bodyPr/>
        <a:lstStyle/>
        <a:p>
          <a:endParaRPr lang="es-ES"/>
        </a:p>
      </dgm:t>
    </dgm:pt>
    <dgm:pt modelId="{4352F64E-3AFB-4D1A-935D-16E7CC1C6581}">
      <dgm:prSet/>
      <dgm:spPr/>
      <dgm:t>
        <a:bodyPr/>
        <a:lstStyle/>
        <a:p>
          <a:r>
            <a: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15:5b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C3F9F1-7F4C-4C07-A1C3-E94EC43AC4AD}" type="parTrans" cxnId="{6C0B757F-40F1-4B0E-90F4-A149E07AAE07}">
      <dgm:prSet/>
      <dgm:spPr/>
      <dgm:t>
        <a:bodyPr/>
        <a:lstStyle/>
        <a:p>
          <a:endParaRPr lang="es-ES"/>
        </a:p>
      </dgm:t>
    </dgm:pt>
    <dgm:pt modelId="{E7F65BAB-4B1D-4B95-B29B-E1011F78FE0A}" type="sibTrans" cxnId="{6C0B757F-40F1-4B0E-90F4-A149E07AAE07}">
      <dgm:prSet/>
      <dgm:spPr/>
      <dgm:t>
        <a:bodyPr/>
        <a:lstStyle/>
        <a:p>
          <a:endParaRPr lang="es-ES"/>
        </a:p>
      </dgm:t>
    </dgm:pt>
    <dgm:pt modelId="{B8F9BE19-F7B1-49C6-8FF4-00D0500ACB41}">
      <dgm:prSet custT="1"/>
      <dgm:spPr>
        <a:solidFill>
          <a:schemeClr val="accent2">
            <a:tint val="40000"/>
            <a:hueOff val="11770438"/>
            <a:satOff val="-50261"/>
            <a:lumOff val="-3523"/>
          </a:schemeClr>
        </a:solidFill>
      </dgm:spPr>
      <dgm:t>
        <a:bodyPr/>
        <a:lstStyle/>
        <a:p>
          <a:pPr>
            <a:buNone/>
          </a:pPr>
          <a:r>
            <a:rPr lang="ru-RU" sz="2000" b="1" dirty="0"/>
            <a:t>Този, който не търпи несправедливостта</a:t>
          </a:r>
          <a:r>
            <a:rPr lang="en" sz="2000" b="1" dirty="0"/>
            <a:t>.</a:t>
          </a:r>
          <a:endParaRPr lang="es-ES" sz="2000" dirty="0"/>
        </a:p>
      </dgm:t>
    </dgm:pt>
    <dgm:pt modelId="{5BA41B1B-50A9-4F5C-936F-26BA14EFAC06}" type="parTrans" cxnId="{B3695676-8A13-4685-9804-7602E7B22F6F}">
      <dgm:prSet/>
      <dgm:spPr/>
      <dgm:t>
        <a:bodyPr/>
        <a:lstStyle/>
        <a:p>
          <a:endParaRPr lang="es-ES"/>
        </a:p>
      </dgm:t>
    </dgm:pt>
    <dgm:pt modelId="{46471AB8-8308-46C5-8AC9-2D6E6D660BD7}" type="sibTrans" cxnId="{B3695676-8A13-4685-9804-7602E7B22F6F}">
      <dgm:prSet/>
      <dgm:spPr/>
      <dgm:t>
        <a:bodyPr/>
        <a:lstStyle/>
        <a:p>
          <a:endParaRPr lang="es-ES"/>
        </a:p>
      </dgm:t>
    </dgm:pt>
    <dgm:pt modelId="{D34C3B84-2FA3-43CB-948A-6F3D0D173AA7}">
      <dgm:prSet/>
      <dgm:spPr/>
      <dgm:t>
        <a:bodyPr/>
        <a:lstStyle/>
        <a:p>
          <a:r>
            <a: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24:4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6217A-4526-4819-8934-0D89A1480BD3}" type="parTrans" cxnId="{46EFE629-F8B0-41F5-9C03-D46F92B3DFC8}">
      <dgm:prSet/>
      <dgm:spPr/>
      <dgm:t>
        <a:bodyPr/>
        <a:lstStyle/>
        <a:p>
          <a:endParaRPr lang="es-ES"/>
        </a:p>
      </dgm:t>
    </dgm:pt>
    <dgm:pt modelId="{A21C775D-EB11-4B26-844B-EF7463D58282}" type="sibTrans" cxnId="{46EFE629-F8B0-41F5-9C03-D46F92B3DFC8}">
      <dgm:prSet/>
      <dgm:spPr/>
      <dgm:t>
        <a:bodyPr/>
        <a:lstStyle/>
        <a:p>
          <a:endParaRPr lang="es-ES"/>
        </a:p>
      </dgm:t>
    </dgm:pt>
    <dgm:pt modelId="{7D705F97-927C-420E-A284-B299C89A0C9A}">
      <dgm:prSet custT="1"/>
      <dgm:spPr>
        <a:solidFill>
          <a:srgbClr val="D1BCE2"/>
        </a:solidFill>
      </dgm:spPr>
      <dgm:t>
        <a:bodyPr/>
        <a:lstStyle/>
        <a:p>
          <a:pPr>
            <a:buNone/>
          </a:pPr>
          <a:r>
            <a:rPr lang="ru-RU" sz="2000" b="1" dirty="0"/>
            <a:t>Този на чистите чувства и чистите желания</a:t>
          </a:r>
          <a:r>
            <a:rPr lang="en" sz="2000" b="1" dirty="0"/>
            <a:t>.</a:t>
          </a:r>
          <a:endParaRPr lang="es-ES" sz="2000" dirty="0"/>
        </a:p>
      </dgm:t>
    </dgm:pt>
    <dgm:pt modelId="{25FB2A05-2CB7-448E-B30A-711728563D8D}" type="parTrans" cxnId="{E246D878-56B3-4D81-AF01-994239E81B3E}">
      <dgm:prSet/>
      <dgm:spPr/>
      <dgm:t>
        <a:bodyPr/>
        <a:lstStyle/>
        <a:p>
          <a:endParaRPr lang="es-ES"/>
        </a:p>
      </dgm:t>
    </dgm:pt>
    <dgm:pt modelId="{FFA371D5-66E3-478C-92A9-7122CF3A8AB4}" type="sibTrans" cxnId="{E246D878-56B3-4D81-AF01-994239E81B3E}">
      <dgm:prSet/>
      <dgm:spPr/>
      <dgm:t>
        <a:bodyPr/>
        <a:lstStyle/>
        <a:p>
          <a:endParaRPr lang="es-ES"/>
        </a:p>
      </dgm:t>
    </dgm:pt>
    <dgm:pt modelId="{C068F2AF-074C-4A5D-8A70-5C9BC20B38DC}">
      <dgm:prSet/>
      <dgm:spPr/>
      <dgm:t>
        <a:bodyPr/>
        <a:lstStyle/>
        <a:p>
          <a:r>
            <a: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101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3E8DA-A956-409A-B3B8-70D36B7DD2A1}" type="parTrans" cxnId="{54FE9B74-3263-4582-85E0-4C968672F700}">
      <dgm:prSet/>
      <dgm:spPr/>
      <dgm:t>
        <a:bodyPr/>
        <a:lstStyle/>
        <a:p>
          <a:endParaRPr lang="es-ES"/>
        </a:p>
      </dgm:t>
    </dgm:pt>
    <dgm:pt modelId="{FFE34204-3051-4F02-B923-F08D075AE309}" type="sibTrans" cxnId="{54FE9B74-3263-4582-85E0-4C968672F700}">
      <dgm:prSet/>
      <dgm:spPr/>
      <dgm:t>
        <a:bodyPr/>
        <a:lstStyle/>
        <a:p>
          <a:endParaRPr lang="es-ES"/>
        </a:p>
      </dgm:t>
    </dgm:pt>
    <dgm:pt modelId="{1C5F6B77-F625-48EE-9915-58EA1830B6EF}">
      <dgm:prSet custT="1"/>
      <dgm:spPr>
        <a:solidFill>
          <a:srgbClr val="F2C0E4"/>
        </a:solidFill>
      </dgm:spPr>
      <dgm:t>
        <a:bodyPr/>
        <a:lstStyle/>
        <a:p>
          <a:pPr>
            <a:buNone/>
          </a:pPr>
          <a:r>
            <a:rPr lang="ru-RU" sz="1980" b="1" dirty="0"/>
            <a:t>Този, който не търси компанията на нечестивите, но изобличава греховете им</a:t>
          </a:r>
          <a:r>
            <a:rPr lang="en" sz="1980" b="1" dirty="0"/>
            <a:t>.</a:t>
          </a:r>
          <a:endParaRPr lang="es-ES" sz="1980" dirty="0"/>
        </a:p>
      </dgm:t>
    </dgm:pt>
    <dgm:pt modelId="{7560EA91-7A73-4242-9F79-00D8B57CB533}" type="parTrans" cxnId="{7895A18E-D666-4DF4-AAD9-BBE733D620B5}">
      <dgm:prSet/>
      <dgm:spPr/>
      <dgm:t>
        <a:bodyPr/>
        <a:lstStyle/>
        <a:p>
          <a:endParaRPr lang="es-ES"/>
        </a:p>
      </dgm:t>
    </dgm:pt>
    <dgm:pt modelId="{6D1909F5-B220-47E1-ADD7-1E6CD88CE0CC}" type="sibTrans" cxnId="{7895A18E-D666-4DF4-AAD9-BBE733D620B5}">
      <dgm:prSet/>
      <dgm:spPr/>
      <dgm:t>
        <a:bodyPr/>
        <a:lstStyle/>
        <a:p>
          <a:endParaRPr lang="es-ES"/>
        </a:p>
      </dgm:t>
    </dgm:pt>
    <dgm:pt modelId="{46827E0A-6F3A-4AE3-A1D1-8914563B8721}" type="pres">
      <dgm:prSet presAssocID="{BC52641F-9328-4CBD-8557-7DABE3F9DFD0}" presName="Name0" presStyleCnt="0">
        <dgm:presLayoutVars>
          <dgm:dir/>
          <dgm:animLvl val="lvl"/>
          <dgm:resizeHandles val="exact"/>
        </dgm:presLayoutVars>
      </dgm:prSet>
      <dgm:spPr/>
    </dgm:pt>
    <dgm:pt modelId="{17F1C26F-4EE0-4D72-8343-D7CD3891FF76}" type="pres">
      <dgm:prSet presAssocID="{D3B9D63E-0912-44E7-8BF0-67FDE8697DA8}" presName="linNode" presStyleCnt="0"/>
      <dgm:spPr/>
    </dgm:pt>
    <dgm:pt modelId="{D1BD1A51-7BCA-4057-B8F5-2F9E1159B918}" type="pres">
      <dgm:prSet presAssocID="{D3B9D63E-0912-44E7-8BF0-67FDE8697DA8}" presName="parentText" presStyleLbl="node1" presStyleIdx="0" presStyleCnt="8" custScaleX="48559" custLinFactNeighborX="2929">
        <dgm:presLayoutVars>
          <dgm:chMax val="1"/>
          <dgm:bulletEnabled val="1"/>
        </dgm:presLayoutVars>
      </dgm:prSet>
      <dgm:spPr/>
    </dgm:pt>
    <dgm:pt modelId="{FCD48BFA-BDE5-4224-B33A-5A9354D54819}" type="pres">
      <dgm:prSet presAssocID="{D3B9D63E-0912-44E7-8BF0-67FDE8697DA8}" presName="descendantText" presStyleLbl="alignAccFollowNode1" presStyleIdx="0" presStyleCnt="8" custScaleX="122351" custLinFactNeighborX="5213">
        <dgm:presLayoutVars>
          <dgm:bulletEnabled val="1"/>
        </dgm:presLayoutVars>
      </dgm:prSet>
      <dgm:spPr/>
    </dgm:pt>
    <dgm:pt modelId="{765EB0B9-38DA-42EF-BACD-181EFE071187}" type="pres">
      <dgm:prSet presAssocID="{B21731EA-233D-4201-8588-5B2D90F71710}" presName="sp" presStyleCnt="0"/>
      <dgm:spPr/>
    </dgm:pt>
    <dgm:pt modelId="{CAA71C87-FB33-4AC3-9941-EDED20C3F46B}" type="pres">
      <dgm:prSet presAssocID="{D9EE587A-4230-4118-BF5D-3DED263B9EE5}" presName="linNode" presStyleCnt="0"/>
      <dgm:spPr/>
    </dgm:pt>
    <dgm:pt modelId="{82737F0C-C515-4976-9E99-6BD7C7E55DE8}" type="pres">
      <dgm:prSet presAssocID="{D9EE587A-4230-4118-BF5D-3DED263B9EE5}" presName="parentText" presStyleLbl="node1" presStyleIdx="1" presStyleCnt="8" custScaleX="48559" custLinFactNeighborX="2929">
        <dgm:presLayoutVars>
          <dgm:chMax val="1"/>
          <dgm:bulletEnabled val="1"/>
        </dgm:presLayoutVars>
      </dgm:prSet>
      <dgm:spPr/>
    </dgm:pt>
    <dgm:pt modelId="{EF499801-1CC4-4598-89DC-2F302068A26E}" type="pres">
      <dgm:prSet presAssocID="{D9EE587A-4230-4118-BF5D-3DED263B9EE5}" presName="descendantText" presStyleLbl="alignAccFollowNode1" presStyleIdx="1" presStyleCnt="8" custScaleX="122351" custLinFactNeighborX="5213">
        <dgm:presLayoutVars>
          <dgm:bulletEnabled val="1"/>
        </dgm:presLayoutVars>
      </dgm:prSet>
      <dgm:spPr/>
    </dgm:pt>
    <dgm:pt modelId="{EEC082BA-67F7-4B39-A07E-25D13B5F811D}" type="pres">
      <dgm:prSet presAssocID="{AD485BE2-E113-456E-B357-71F6E45DF3FB}" presName="sp" presStyleCnt="0"/>
      <dgm:spPr/>
    </dgm:pt>
    <dgm:pt modelId="{8940BEF1-0DEA-4619-AA56-A966191EA882}" type="pres">
      <dgm:prSet presAssocID="{9A942CA3-06F9-41E9-8180-CAC1B47DB081}" presName="linNode" presStyleCnt="0"/>
      <dgm:spPr/>
    </dgm:pt>
    <dgm:pt modelId="{F9E22EFA-86B8-41E2-905A-85FDD7D7E34D}" type="pres">
      <dgm:prSet presAssocID="{9A942CA3-06F9-41E9-8180-CAC1B47DB081}" presName="parentText" presStyleLbl="node1" presStyleIdx="2" presStyleCnt="8" custScaleX="48559" custLinFactNeighborX="2929">
        <dgm:presLayoutVars>
          <dgm:chMax val="1"/>
          <dgm:bulletEnabled val="1"/>
        </dgm:presLayoutVars>
      </dgm:prSet>
      <dgm:spPr/>
    </dgm:pt>
    <dgm:pt modelId="{0CC873D7-E069-4BCF-8596-2094D29435BA}" type="pres">
      <dgm:prSet presAssocID="{9A942CA3-06F9-41E9-8180-CAC1B47DB081}" presName="descendantText" presStyleLbl="alignAccFollowNode1" presStyleIdx="2" presStyleCnt="8" custScaleX="122351" custLinFactNeighborX="5213">
        <dgm:presLayoutVars>
          <dgm:bulletEnabled val="1"/>
        </dgm:presLayoutVars>
      </dgm:prSet>
      <dgm:spPr/>
    </dgm:pt>
    <dgm:pt modelId="{E34800D1-3D24-4C6A-B495-1C73CB0B9BCF}" type="pres">
      <dgm:prSet presAssocID="{8572F0BB-F275-4277-A122-DB978240D2A9}" presName="sp" presStyleCnt="0"/>
      <dgm:spPr/>
    </dgm:pt>
    <dgm:pt modelId="{75A54075-B018-4603-BF21-85C06A5EAE5D}" type="pres">
      <dgm:prSet presAssocID="{05655030-856A-469A-8576-5590F7B26EC5}" presName="linNode" presStyleCnt="0"/>
      <dgm:spPr/>
    </dgm:pt>
    <dgm:pt modelId="{F379C7EB-7199-4782-BF26-5DDC098C3865}" type="pres">
      <dgm:prSet presAssocID="{05655030-856A-469A-8576-5590F7B26EC5}" presName="parentText" presStyleLbl="node1" presStyleIdx="3" presStyleCnt="8" custScaleX="48559" custLinFactNeighborX="2929">
        <dgm:presLayoutVars>
          <dgm:chMax val="1"/>
          <dgm:bulletEnabled val="1"/>
        </dgm:presLayoutVars>
      </dgm:prSet>
      <dgm:spPr/>
    </dgm:pt>
    <dgm:pt modelId="{8DA3F071-785C-4014-990D-53BC6921BD91}" type="pres">
      <dgm:prSet presAssocID="{05655030-856A-469A-8576-5590F7B26EC5}" presName="descendantText" presStyleLbl="alignAccFollowNode1" presStyleIdx="3" presStyleCnt="8" custScaleX="122351" custLinFactNeighborX="5213">
        <dgm:presLayoutVars>
          <dgm:bulletEnabled val="1"/>
        </dgm:presLayoutVars>
      </dgm:prSet>
      <dgm:spPr/>
    </dgm:pt>
    <dgm:pt modelId="{EC05FADE-BE97-4ABC-B891-1931229A47A7}" type="pres">
      <dgm:prSet presAssocID="{94AD043C-795E-4C76-B3F3-090CBAE63423}" presName="sp" presStyleCnt="0"/>
      <dgm:spPr/>
    </dgm:pt>
    <dgm:pt modelId="{3FC42151-E6F4-4F6B-9FC4-9AC861B5B2A1}" type="pres">
      <dgm:prSet presAssocID="{FE9D6C0E-EFE4-4063-B233-28E9D72ED6F6}" presName="linNode" presStyleCnt="0"/>
      <dgm:spPr/>
    </dgm:pt>
    <dgm:pt modelId="{2AF0BE40-1D3A-4FFD-9DBA-F54C66F7C714}" type="pres">
      <dgm:prSet presAssocID="{FE9D6C0E-EFE4-4063-B233-28E9D72ED6F6}" presName="parentText" presStyleLbl="node1" presStyleIdx="4" presStyleCnt="8" custScaleX="48559" custLinFactNeighborX="2929">
        <dgm:presLayoutVars>
          <dgm:chMax val="1"/>
          <dgm:bulletEnabled val="1"/>
        </dgm:presLayoutVars>
      </dgm:prSet>
      <dgm:spPr/>
    </dgm:pt>
    <dgm:pt modelId="{57DB7B0C-E4B6-4F79-B61F-004E4156B7F9}" type="pres">
      <dgm:prSet presAssocID="{FE9D6C0E-EFE4-4063-B233-28E9D72ED6F6}" presName="descendantText" presStyleLbl="alignAccFollowNode1" presStyleIdx="4" presStyleCnt="8" custScaleX="122351" custLinFactNeighborX="5213">
        <dgm:presLayoutVars>
          <dgm:bulletEnabled val="1"/>
        </dgm:presLayoutVars>
      </dgm:prSet>
      <dgm:spPr/>
    </dgm:pt>
    <dgm:pt modelId="{C31778F9-6DCF-4CEC-8F58-26EA437E284A}" type="pres">
      <dgm:prSet presAssocID="{59E68995-96C0-48D2-8EDD-7974F3907F2F}" presName="sp" presStyleCnt="0"/>
      <dgm:spPr/>
    </dgm:pt>
    <dgm:pt modelId="{981CF1E7-24BD-45FF-B29C-8640A178CDFD}" type="pres">
      <dgm:prSet presAssocID="{4352F64E-3AFB-4D1A-935D-16E7CC1C6581}" presName="linNode" presStyleCnt="0"/>
      <dgm:spPr/>
    </dgm:pt>
    <dgm:pt modelId="{43D8A363-6569-4061-9BA8-8E9D1D03502D}" type="pres">
      <dgm:prSet presAssocID="{4352F64E-3AFB-4D1A-935D-16E7CC1C6581}" presName="parentText" presStyleLbl="node1" presStyleIdx="5" presStyleCnt="8" custScaleX="48559" custLinFactNeighborX="2929">
        <dgm:presLayoutVars>
          <dgm:chMax val="1"/>
          <dgm:bulletEnabled val="1"/>
        </dgm:presLayoutVars>
      </dgm:prSet>
      <dgm:spPr/>
    </dgm:pt>
    <dgm:pt modelId="{E3549A97-B0A6-4F97-B527-C27DB2D9985E}" type="pres">
      <dgm:prSet presAssocID="{4352F64E-3AFB-4D1A-935D-16E7CC1C6581}" presName="descendantText" presStyleLbl="alignAccFollowNode1" presStyleIdx="5" presStyleCnt="8" custScaleX="122351" custLinFactNeighborX="5213">
        <dgm:presLayoutVars>
          <dgm:bulletEnabled val="1"/>
        </dgm:presLayoutVars>
      </dgm:prSet>
      <dgm:spPr/>
    </dgm:pt>
    <dgm:pt modelId="{BAD2EB6E-615C-4D6A-B583-EA4CDF8BF5AE}" type="pres">
      <dgm:prSet presAssocID="{E7F65BAB-4B1D-4B95-B29B-E1011F78FE0A}" presName="sp" presStyleCnt="0"/>
      <dgm:spPr/>
    </dgm:pt>
    <dgm:pt modelId="{19465791-3352-4029-9C9B-EAD839A83A30}" type="pres">
      <dgm:prSet presAssocID="{D34C3B84-2FA3-43CB-948A-6F3D0D173AA7}" presName="linNode" presStyleCnt="0"/>
      <dgm:spPr/>
    </dgm:pt>
    <dgm:pt modelId="{4DFABC81-C686-4FBF-8900-5084C55307B9}" type="pres">
      <dgm:prSet presAssocID="{D34C3B84-2FA3-43CB-948A-6F3D0D173AA7}" presName="parentText" presStyleLbl="node1" presStyleIdx="6" presStyleCnt="8" custScaleX="48559" custLinFactNeighborX="2929">
        <dgm:presLayoutVars>
          <dgm:chMax val="1"/>
          <dgm:bulletEnabled val="1"/>
        </dgm:presLayoutVars>
      </dgm:prSet>
      <dgm:spPr/>
    </dgm:pt>
    <dgm:pt modelId="{EC7EF0CF-0525-4C4E-AA0F-84B39B2A41C6}" type="pres">
      <dgm:prSet presAssocID="{D34C3B84-2FA3-43CB-948A-6F3D0D173AA7}" presName="descendantText" presStyleLbl="alignAccFollowNode1" presStyleIdx="6" presStyleCnt="8" custScaleX="122351" custLinFactNeighborX="5213">
        <dgm:presLayoutVars>
          <dgm:bulletEnabled val="1"/>
        </dgm:presLayoutVars>
      </dgm:prSet>
      <dgm:spPr/>
    </dgm:pt>
    <dgm:pt modelId="{B35BFBC2-6DE5-47F3-B87F-509940C21D0D}" type="pres">
      <dgm:prSet presAssocID="{A21C775D-EB11-4B26-844B-EF7463D58282}" presName="sp" presStyleCnt="0"/>
      <dgm:spPr/>
    </dgm:pt>
    <dgm:pt modelId="{7C3F3C0F-B8B9-4874-943E-098EB91C94DE}" type="pres">
      <dgm:prSet presAssocID="{C068F2AF-074C-4A5D-8A70-5C9BC20B38DC}" presName="linNode" presStyleCnt="0"/>
      <dgm:spPr/>
    </dgm:pt>
    <dgm:pt modelId="{89CF6F21-F4AA-4107-B33A-9F40DAB48FE2}" type="pres">
      <dgm:prSet presAssocID="{C068F2AF-074C-4A5D-8A70-5C9BC20B38DC}" presName="parentText" presStyleLbl="node1" presStyleIdx="7" presStyleCnt="8" custScaleX="48559" custLinFactNeighborX="2929">
        <dgm:presLayoutVars>
          <dgm:chMax val="1"/>
          <dgm:bulletEnabled val="1"/>
        </dgm:presLayoutVars>
      </dgm:prSet>
      <dgm:spPr/>
    </dgm:pt>
    <dgm:pt modelId="{12233F0B-DABE-4348-B78F-C861BB3CA4D7}" type="pres">
      <dgm:prSet presAssocID="{C068F2AF-074C-4A5D-8A70-5C9BC20B38DC}" presName="descendantText" presStyleLbl="alignAccFollowNode1" presStyleIdx="7" presStyleCnt="8" custScaleX="122351" custLinFactNeighborX="5213">
        <dgm:presLayoutVars>
          <dgm:bulletEnabled val="1"/>
        </dgm:presLayoutVars>
      </dgm:prSet>
      <dgm:spPr/>
    </dgm:pt>
  </dgm:ptLst>
  <dgm:cxnLst>
    <dgm:cxn modelId="{0BE7210A-A0C2-4551-AEC3-89779F7A80C9}" type="presOf" srcId="{9A942CA3-06F9-41E9-8180-CAC1B47DB081}" destId="{F9E22EFA-86B8-41E2-905A-85FDD7D7E34D}" srcOrd="0" destOrd="0" presId="urn:microsoft.com/office/officeart/2005/8/layout/vList5"/>
    <dgm:cxn modelId="{AD6ADD15-6786-4087-B777-06B191E191D7}" type="presOf" srcId="{D3B9D63E-0912-44E7-8BF0-67FDE8697DA8}" destId="{D1BD1A51-7BCA-4057-B8F5-2F9E1159B918}" srcOrd="0" destOrd="0" presId="urn:microsoft.com/office/officeart/2005/8/layout/vList5"/>
    <dgm:cxn modelId="{375AD817-C133-4580-9045-23F1E7BE1ACF}" type="presOf" srcId="{FE9D6C0E-EFE4-4063-B233-28E9D72ED6F6}" destId="{2AF0BE40-1D3A-4FFD-9DBA-F54C66F7C714}" srcOrd="0" destOrd="0" presId="urn:microsoft.com/office/officeart/2005/8/layout/vList5"/>
    <dgm:cxn modelId="{46EFE629-F8B0-41F5-9C03-D46F92B3DFC8}" srcId="{BC52641F-9328-4CBD-8557-7DABE3F9DFD0}" destId="{D34C3B84-2FA3-43CB-948A-6F3D0D173AA7}" srcOrd="6" destOrd="0" parTransId="{58F6217A-4526-4819-8934-0D89A1480BD3}" sibTransId="{A21C775D-EB11-4B26-844B-EF7463D58282}"/>
    <dgm:cxn modelId="{85E45460-412F-48EF-87AA-79A620CF721F}" srcId="{9A942CA3-06F9-41E9-8180-CAC1B47DB081}" destId="{7BFA5018-E4CD-45B2-A8CB-C50CEF2E8FBB}" srcOrd="0" destOrd="0" parTransId="{F7AE69AC-26A1-4E1F-AACB-1BBC853AE44B}" sibTransId="{9D0B4271-5D7B-4D69-A4F0-EB3FAF6ECE46}"/>
    <dgm:cxn modelId="{53EAD443-176E-4864-86D5-F2DFF215872D}" srcId="{D9EE587A-4230-4118-BF5D-3DED263B9EE5}" destId="{420BDAF4-9A80-4F4D-827B-68258C45B5D7}" srcOrd="0" destOrd="0" parTransId="{A0A53C7A-D4A1-407E-B039-FCCCD8390A3F}" sibTransId="{CD04D88D-2EB7-4E93-980D-265AD2744C5C}"/>
    <dgm:cxn modelId="{C1BA6069-9B17-46BA-AD64-8E24FE7D58CA}" type="presOf" srcId="{3857204F-8017-4C71-841A-07821604DFD5}" destId="{8DA3F071-785C-4014-990D-53BC6921BD91}" srcOrd="0" destOrd="0" presId="urn:microsoft.com/office/officeart/2005/8/layout/vList5"/>
    <dgm:cxn modelId="{609E694A-BAE3-4BFE-B850-D17CEF059273}" type="presOf" srcId="{05655030-856A-469A-8576-5590F7B26EC5}" destId="{F379C7EB-7199-4782-BF26-5DDC098C3865}" srcOrd="0" destOrd="0" presId="urn:microsoft.com/office/officeart/2005/8/layout/vList5"/>
    <dgm:cxn modelId="{CEA53A4F-B529-4006-A120-3A43C5D236A4}" type="presOf" srcId="{1C5F6B77-F625-48EE-9915-58EA1830B6EF}" destId="{12233F0B-DABE-4348-B78F-C861BB3CA4D7}" srcOrd="0" destOrd="0" presId="urn:microsoft.com/office/officeart/2005/8/layout/vList5"/>
    <dgm:cxn modelId="{2D7C6670-9526-4932-9E1F-888E373966EC}" srcId="{05655030-856A-469A-8576-5590F7B26EC5}" destId="{3857204F-8017-4C71-841A-07821604DFD5}" srcOrd="0" destOrd="0" parTransId="{53C6C228-4E2A-45FC-97FA-E9CBA6DA4829}" sibTransId="{487EE6FF-AE40-490A-A6C9-B05A3FAB9E52}"/>
    <dgm:cxn modelId="{54FE9B74-3263-4582-85E0-4C968672F700}" srcId="{BC52641F-9328-4CBD-8557-7DABE3F9DFD0}" destId="{C068F2AF-074C-4A5D-8A70-5C9BC20B38DC}" srcOrd="7" destOrd="0" parTransId="{2213E8DA-A956-409A-B3B8-70D36B7DD2A1}" sibTransId="{FFE34204-3051-4F02-B923-F08D075AE309}"/>
    <dgm:cxn modelId="{B3695676-8A13-4685-9804-7602E7B22F6F}" srcId="{4352F64E-3AFB-4D1A-935D-16E7CC1C6581}" destId="{B8F9BE19-F7B1-49C6-8FF4-00D0500ACB41}" srcOrd="0" destOrd="0" parTransId="{5BA41B1B-50A9-4F5C-936F-26BA14EFAC06}" sibTransId="{46471AB8-8308-46C5-8AC9-2D6E6D660BD7}"/>
    <dgm:cxn modelId="{53B01577-5DFD-4D08-AF77-2CAEFEB9DD5B}" srcId="{BC52641F-9328-4CBD-8557-7DABE3F9DFD0}" destId="{FE9D6C0E-EFE4-4063-B233-28E9D72ED6F6}" srcOrd="4" destOrd="0" parTransId="{65E36D85-016D-4F12-B239-772DA3BC61AF}" sibTransId="{59E68995-96C0-48D2-8EDD-7974F3907F2F}"/>
    <dgm:cxn modelId="{E246D878-56B3-4D81-AF01-994239E81B3E}" srcId="{D34C3B84-2FA3-43CB-948A-6F3D0D173AA7}" destId="{7D705F97-927C-420E-A284-B299C89A0C9A}" srcOrd="0" destOrd="0" parTransId="{25FB2A05-2CB7-448E-B30A-711728563D8D}" sibTransId="{FFA371D5-66E3-478C-92A9-7122CF3A8AB4}"/>
    <dgm:cxn modelId="{6C0B757F-40F1-4B0E-90F4-A149E07AAE07}" srcId="{BC52641F-9328-4CBD-8557-7DABE3F9DFD0}" destId="{4352F64E-3AFB-4D1A-935D-16E7CC1C6581}" srcOrd="5" destOrd="0" parTransId="{56C3F9F1-7F4C-4C07-A1C3-E94EC43AC4AD}" sibTransId="{E7F65BAB-4B1D-4B95-B29B-E1011F78FE0A}"/>
    <dgm:cxn modelId="{7895A18E-D666-4DF4-AAD9-BBE733D620B5}" srcId="{C068F2AF-074C-4A5D-8A70-5C9BC20B38DC}" destId="{1C5F6B77-F625-48EE-9915-58EA1830B6EF}" srcOrd="0" destOrd="0" parTransId="{7560EA91-7A73-4242-9F79-00D8B57CB533}" sibTransId="{6D1909F5-B220-47E1-ADD7-1E6CD88CE0CC}"/>
    <dgm:cxn modelId="{BFB6E398-999D-49B7-9975-CC0AD7589B16}" srcId="{BC52641F-9328-4CBD-8557-7DABE3F9DFD0}" destId="{9A942CA3-06F9-41E9-8180-CAC1B47DB081}" srcOrd="2" destOrd="0" parTransId="{A2B21B79-5E10-4EED-A858-D364567412EC}" sibTransId="{8572F0BB-F275-4277-A122-DB978240D2A9}"/>
    <dgm:cxn modelId="{B58BC59B-759B-40A0-9534-1C70A1F5FFDA}" srcId="{FE9D6C0E-EFE4-4063-B233-28E9D72ED6F6}" destId="{E23F2B3E-9B5E-4909-B045-37D7556C3D7C}" srcOrd="0" destOrd="0" parTransId="{848F905C-B033-4948-B4F2-C7E101C16EF3}" sibTransId="{8FB6E2A1-C9E8-4C35-AA6A-9288D040879F}"/>
    <dgm:cxn modelId="{6C0B949D-4E8C-44C0-B4C0-9F77FBD4011C}" srcId="{BC52641F-9328-4CBD-8557-7DABE3F9DFD0}" destId="{D9EE587A-4230-4118-BF5D-3DED263B9EE5}" srcOrd="1" destOrd="0" parTransId="{F331D5E3-BCAC-4815-8FFC-B8942EC7763E}" sibTransId="{AD485BE2-E113-456E-B357-71F6E45DF3FB}"/>
    <dgm:cxn modelId="{E117A39F-1CFE-434D-80C3-C502A941BCDE}" srcId="{BC52641F-9328-4CBD-8557-7DABE3F9DFD0}" destId="{05655030-856A-469A-8576-5590F7B26EC5}" srcOrd="3" destOrd="0" parTransId="{BF83ECF5-C60D-4DB9-A8F3-AD43F2310CBD}" sibTransId="{94AD043C-795E-4C76-B3F3-090CBAE63423}"/>
    <dgm:cxn modelId="{BE060EA2-B960-45DC-87D2-696DE046E880}" type="presOf" srcId="{420BDAF4-9A80-4F4D-827B-68258C45B5D7}" destId="{EF499801-1CC4-4598-89DC-2F302068A26E}" srcOrd="0" destOrd="0" presId="urn:microsoft.com/office/officeart/2005/8/layout/vList5"/>
    <dgm:cxn modelId="{D82E35A4-11E4-4B0A-B424-8786B6859576}" type="presOf" srcId="{5E632F13-EFA8-41A9-AA17-5DE0DB52F95A}" destId="{FCD48BFA-BDE5-4224-B33A-5A9354D54819}" srcOrd="0" destOrd="0" presId="urn:microsoft.com/office/officeart/2005/8/layout/vList5"/>
    <dgm:cxn modelId="{85B937A7-E1D5-4AF7-8286-DFCB83A0721C}" srcId="{D3B9D63E-0912-44E7-8BF0-67FDE8697DA8}" destId="{5E632F13-EFA8-41A9-AA17-5DE0DB52F95A}" srcOrd="0" destOrd="0" parTransId="{632A17C9-9CD8-4241-90A6-46A7CFE698B5}" sibTransId="{86B350B7-55D6-4576-9676-1BFF79FAAAEE}"/>
    <dgm:cxn modelId="{73FF1CA9-A1E8-4407-8A3F-FE795AFFF167}" type="presOf" srcId="{7D705F97-927C-420E-A284-B299C89A0C9A}" destId="{EC7EF0CF-0525-4C4E-AA0F-84B39B2A41C6}" srcOrd="0" destOrd="0" presId="urn:microsoft.com/office/officeart/2005/8/layout/vList5"/>
    <dgm:cxn modelId="{4132B3BB-20E4-4FC9-94BA-3A76DD991350}" type="presOf" srcId="{E23F2B3E-9B5E-4909-B045-37D7556C3D7C}" destId="{57DB7B0C-E4B6-4F79-B61F-004E4156B7F9}" srcOrd="0" destOrd="0" presId="urn:microsoft.com/office/officeart/2005/8/layout/vList5"/>
    <dgm:cxn modelId="{63D7D8BB-0C55-492E-8548-AFC25FEE4B7C}" type="presOf" srcId="{C068F2AF-074C-4A5D-8A70-5C9BC20B38DC}" destId="{89CF6F21-F4AA-4107-B33A-9F40DAB48FE2}" srcOrd="0" destOrd="0" presId="urn:microsoft.com/office/officeart/2005/8/layout/vList5"/>
    <dgm:cxn modelId="{F0946BBD-6454-4E65-8A1E-4A3108903330}" srcId="{BC52641F-9328-4CBD-8557-7DABE3F9DFD0}" destId="{D3B9D63E-0912-44E7-8BF0-67FDE8697DA8}" srcOrd="0" destOrd="0" parTransId="{2C6FE0A7-373E-407B-A067-391C14505F0C}" sibTransId="{B21731EA-233D-4201-8588-5B2D90F71710}"/>
    <dgm:cxn modelId="{98FC51C6-B37F-4880-972E-E351F2940F40}" type="presOf" srcId="{D34C3B84-2FA3-43CB-948A-6F3D0D173AA7}" destId="{4DFABC81-C686-4FBF-8900-5084C55307B9}" srcOrd="0" destOrd="0" presId="urn:microsoft.com/office/officeart/2005/8/layout/vList5"/>
    <dgm:cxn modelId="{49E56ACF-1DE0-4B0A-8B37-683286512AB1}" type="presOf" srcId="{7BFA5018-E4CD-45B2-A8CB-C50CEF2E8FBB}" destId="{0CC873D7-E069-4BCF-8596-2094D29435BA}" srcOrd="0" destOrd="0" presId="urn:microsoft.com/office/officeart/2005/8/layout/vList5"/>
    <dgm:cxn modelId="{5602EDCF-3652-43ED-B32A-E4298BF66DC0}" type="presOf" srcId="{D9EE587A-4230-4118-BF5D-3DED263B9EE5}" destId="{82737F0C-C515-4976-9E99-6BD7C7E55DE8}" srcOrd="0" destOrd="0" presId="urn:microsoft.com/office/officeart/2005/8/layout/vList5"/>
    <dgm:cxn modelId="{A657F2EF-306C-4895-9898-355F30273935}" type="presOf" srcId="{B8F9BE19-F7B1-49C6-8FF4-00D0500ACB41}" destId="{E3549A97-B0A6-4F97-B527-C27DB2D9985E}" srcOrd="0" destOrd="0" presId="urn:microsoft.com/office/officeart/2005/8/layout/vList5"/>
    <dgm:cxn modelId="{1B0D9FFD-1858-4E34-9A4D-AA6EF4E11EF7}" type="presOf" srcId="{BC52641F-9328-4CBD-8557-7DABE3F9DFD0}" destId="{46827E0A-6F3A-4AE3-A1D1-8914563B8721}" srcOrd="0" destOrd="0" presId="urn:microsoft.com/office/officeart/2005/8/layout/vList5"/>
    <dgm:cxn modelId="{5917B6FD-8F5B-4F5E-8E0F-6D5554210689}" type="presOf" srcId="{4352F64E-3AFB-4D1A-935D-16E7CC1C6581}" destId="{43D8A363-6569-4061-9BA8-8E9D1D03502D}" srcOrd="0" destOrd="0" presId="urn:microsoft.com/office/officeart/2005/8/layout/vList5"/>
    <dgm:cxn modelId="{FC4F3B7D-14C0-41C5-A642-625EB80787C3}" type="presParOf" srcId="{46827E0A-6F3A-4AE3-A1D1-8914563B8721}" destId="{17F1C26F-4EE0-4D72-8343-D7CD3891FF76}" srcOrd="0" destOrd="0" presId="urn:microsoft.com/office/officeart/2005/8/layout/vList5"/>
    <dgm:cxn modelId="{4B8E9780-FDFD-4729-A4F5-20AA3C538074}" type="presParOf" srcId="{17F1C26F-4EE0-4D72-8343-D7CD3891FF76}" destId="{D1BD1A51-7BCA-4057-B8F5-2F9E1159B918}" srcOrd="0" destOrd="0" presId="urn:microsoft.com/office/officeart/2005/8/layout/vList5"/>
    <dgm:cxn modelId="{9D21660F-5CC2-4C5C-93DC-A00E7D366A20}" type="presParOf" srcId="{17F1C26F-4EE0-4D72-8343-D7CD3891FF76}" destId="{FCD48BFA-BDE5-4224-B33A-5A9354D54819}" srcOrd="1" destOrd="0" presId="urn:microsoft.com/office/officeart/2005/8/layout/vList5"/>
    <dgm:cxn modelId="{53D5ECB2-96C9-4592-9461-1F8C8BC56376}" type="presParOf" srcId="{46827E0A-6F3A-4AE3-A1D1-8914563B8721}" destId="{765EB0B9-38DA-42EF-BACD-181EFE071187}" srcOrd="1" destOrd="0" presId="urn:microsoft.com/office/officeart/2005/8/layout/vList5"/>
    <dgm:cxn modelId="{D07B3A8E-BDD3-48AA-92CC-4A25E3BE36D2}" type="presParOf" srcId="{46827E0A-6F3A-4AE3-A1D1-8914563B8721}" destId="{CAA71C87-FB33-4AC3-9941-EDED20C3F46B}" srcOrd="2" destOrd="0" presId="urn:microsoft.com/office/officeart/2005/8/layout/vList5"/>
    <dgm:cxn modelId="{902EDA19-FECE-4276-A1FC-7E35A638B3A3}" type="presParOf" srcId="{CAA71C87-FB33-4AC3-9941-EDED20C3F46B}" destId="{82737F0C-C515-4976-9E99-6BD7C7E55DE8}" srcOrd="0" destOrd="0" presId="urn:microsoft.com/office/officeart/2005/8/layout/vList5"/>
    <dgm:cxn modelId="{1479238A-E2C4-42F6-9410-EC6664BC0487}" type="presParOf" srcId="{CAA71C87-FB33-4AC3-9941-EDED20C3F46B}" destId="{EF499801-1CC4-4598-89DC-2F302068A26E}" srcOrd="1" destOrd="0" presId="urn:microsoft.com/office/officeart/2005/8/layout/vList5"/>
    <dgm:cxn modelId="{23787699-9571-446D-9093-B36251C34016}" type="presParOf" srcId="{46827E0A-6F3A-4AE3-A1D1-8914563B8721}" destId="{EEC082BA-67F7-4B39-A07E-25D13B5F811D}" srcOrd="3" destOrd="0" presId="urn:microsoft.com/office/officeart/2005/8/layout/vList5"/>
    <dgm:cxn modelId="{271D6366-8AC3-4B96-80A0-E95293768D1B}" type="presParOf" srcId="{46827E0A-6F3A-4AE3-A1D1-8914563B8721}" destId="{8940BEF1-0DEA-4619-AA56-A966191EA882}" srcOrd="4" destOrd="0" presId="urn:microsoft.com/office/officeart/2005/8/layout/vList5"/>
    <dgm:cxn modelId="{A31949F1-FAA5-4EDD-A1EC-37B35AFBBDA1}" type="presParOf" srcId="{8940BEF1-0DEA-4619-AA56-A966191EA882}" destId="{F9E22EFA-86B8-41E2-905A-85FDD7D7E34D}" srcOrd="0" destOrd="0" presId="urn:microsoft.com/office/officeart/2005/8/layout/vList5"/>
    <dgm:cxn modelId="{0432F0EA-03EA-4B6A-B006-34DD8361AD8D}" type="presParOf" srcId="{8940BEF1-0DEA-4619-AA56-A966191EA882}" destId="{0CC873D7-E069-4BCF-8596-2094D29435BA}" srcOrd="1" destOrd="0" presId="urn:microsoft.com/office/officeart/2005/8/layout/vList5"/>
    <dgm:cxn modelId="{2563D3B5-8CB9-41FA-A94F-4D78B9329045}" type="presParOf" srcId="{46827E0A-6F3A-4AE3-A1D1-8914563B8721}" destId="{E34800D1-3D24-4C6A-B495-1C73CB0B9BCF}" srcOrd="5" destOrd="0" presId="urn:microsoft.com/office/officeart/2005/8/layout/vList5"/>
    <dgm:cxn modelId="{162E6156-78E7-4B7A-8544-0FCA4DE75F73}" type="presParOf" srcId="{46827E0A-6F3A-4AE3-A1D1-8914563B8721}" destId="{75A54075-B018-4603-BF21-85C06A5EAE5D}" srcOrd="6" destOrd="0" presId="urn:microsoft.com/office/officeart/2005/8/layout/vList5"/>
    <dgm:cxn modelId="{79994CD3-6B36-447F-9E08-AA34C7106874}" type="presParOf" srcId="{75A54075-B018-4603-BF21-85C06A5EAE5D}" destId="{F379C7EB-7199-4782-BF26-5DDC098C3865}" srcOrd="0" destOrd="0" presId="urn:microsoft.com/office/officeart/2005/8/layout/vList5"/>
    <dgm:cxn modelId="{D4A69CB3-7F99-480D-9EDC-72F731EA800A}" type="presParOf" srcId="{75A54075-B018-4603-BF21-85C06A5EAE5D}" destId="{8DA3F071-785C-4014-990D-53BC6921BD91}" srcOrd="1" destOrd="0" presId="urn:microsoft.com/office/officeart/2005/8/layout/vList5"/>
    <dgm:cxn modelId="{AB7A0474-44F4-4E06-8585-9CBB1AD5DA9C}" type="presParOf" srcId="{46827E0A-6F3A-4AE3-A1D1-8914563B8721}" destId="{EC05FADE-BE97-4ABC-B891-1931229A47A7}" srcOrd="7" destOrd="0" presId="urn:microsoft.com/office/officeart/2005/8/layout/vList5"/>
    <dgm:cxn modelId="{43B6343E-7485-4AE3-818B-51D57B69F15C}" type="presParOf" srcId="{46827E0A-6F3A-4AE3-A1D1-8914563B8721}" destId="{3FC42151-E6F4-4F6B-9FC4-9AC861B5B2A1}" srcOrd="8" destOrd="0" presId="urn:microsoft.com/office/officeart/2005/8/layout/vList5"/>
    <dgm:cxn modelId="{A3CFDFE5-FD00-43E7-A7D1-A1FF81FDD21D}" type="presParOf" srcId="{3FC42151-E6F4-4F6B-9FC4-9AC861B5B2A1}" destId="{2AF0BE40-1D3A-4FFD-9DBA-F54C66F7C714}" srcOrd="0" destOrd="0" presId="urn:microsoft.com/office/officeart/2005/8/layout/vList5"/>
    <dgm:cxn modelId="{4D26DA59-DA62-4DBA-9E65-7AE9D6D5E385}" type="presParOf" srcId="{3FC42151-E6F4-4F6B-9FC4-9AC861B5B2A1}" destId="{57DB7B0C-E4B6-4F79-B61F-004E4156B7F9}" srcOrd="1" destOrd="0" presId="urn:microsoft.com/office/officeart/2005/8/layout/vList5"/>
    <dgm:cxn modelId="{AE6C2A8F-7010-4E9C-9D9B-0CE2466F6E5B}" type="presParOf" srcId="{46827E0A-6F3A-4AE3-A1D1-8914563B8721}" destId="{C31778F9-6DCF-4CEC-8F58-26EA437E284A}" srcOrd="9" destOrd="0" presId="urn:microsoft.com/office/officeart/2005/8/layout/vList5"/>
    <dgm:cxn modelId="{751FD5C2-6B53-4174-B28B-DCE404079CD9}" type="presParOf" srcId="{46827E0A-6F3A-4AE3-A1D1-8914563B8721}" destId="{981CF1E7-24BD-45FF-B29C-8640A178CDFD}" srcOrd="10" destOrd="0" presId="urn:microsoft.com/office/officeart/2005/8/layout/vList5"/>
    <dgm:cxn modelId="{E62ED15D-D780-4F71-99C8-66BFAF337A8B}" type="presParOf" srcId="{981CF1E7-24BD-45FF-B29C-8640A178CDFD}" destId="{43D8A363-6569-4061-9BA8-8E9D1D03502D}" srcOrd="0" destOrd="0" presId="urn:microsoft.com/office/officeart/2005/8/layout/vList5"/>
    <dgm:cxn modelId="{18B498A4-CF18-464D-9C2E-50A2C4C8BF3C}" type="presParOf" srcId="{981CF1E7-24BD-45FF-B29C-8640A178CDFD}" destId="{E3549A97-B0A6-4F97-B527-C27DB2D9985E}" srcOrd="1" destOrd="0" presId="urn:microsoft.com/office/officeart/2005/8/layout/vList5"/>
    <dgm:cxn modelId="{33F1A426-C871-48D3-BDE0-80A0F6511778}" type="presParOf" srcId="{46827E0A-6F3A-4AE3-A1D1-8914563B8721}" destId="{BAD2EB6E-615C-4D6A-B583-EA4CDF8BF5AE}" srcOrd="11" destOrd="0" presId="urn:microsoft.com/office/officeart/2005/8/layout/vList5"/>
    <dgm:cxn modelId="{879802B2-BB15-4790-A62C-71FA61AF68B4}" type="presParOf" srcId="{46827E0A-6F3A-4AE3-A1D1-8914563B8721}" destId="{19465791-3352-4029-9C9B-EAD839A83A30}" srcOrd="12" destOrd="0" presId="urn:microsoft.com/office/officeart/2005/8/layout/vList5"/>
    <dgm:cxn modelId="{CD2DDDBB-4C89-40A5-BE2A-5C6244E04C3D}" type="presParOf" srcId="{19465791-3352-4029-9C9B-EAD839A83A30}" destId="{4DFABC81-C686-4FBF-8900-5084C55307B9}" srcOrd="0" destOrd="0" presId="urn:microsoft.com/office/officeart/2005/8/layout/vList5"/>
    <dgm:cxn modelId="{440A08B7-555E-4653-B1D9-5736B6CF2F19}" type="presParOf" srcId="{19465791-3352-4029-9C9B-EAD839A83A30}" destId="{EC7EF0CF-0525-4C4E-AA0F-84B39B2A41C6}" srcOrd="1" destOrd="0" presId="urn:microsoft.com/office/officeart/2005/8/layout/vList5"/>
    <dgm:cxn modelId="{7EDBA8E5-8F08-41C8-B3BA-6BA5DF414FC5}" type="presParOf" srcId="{46827E0A-6F3A-4AE3-A1D1-8914563B8721}" destId="{B35BFBC2-6DE5-47F3-B87F-509940C21D0D}" srcOrd="13" destOrd="0" presId="urn:microsoft.com/office/officeart/2005/8/layout/vList5"/>
    <dgm:cxn modelId="{7AE36FEA-E6AF-4857-8EAD-7FFD91A2CA72}" type="presParOf" srcId="{46827E0A-6F3A-4AE3-A1D1-8914563B8721}" destId="{7C3F3C0F-B8B9-4874-943E-098EB91C94DE}" srcOrd="14" destOrd="0" presId="urn:microsoft.com/office/officeart/2005/8/layout/vList5"/>
    <dgm:cxn modelId="{FB99EDD2-6864-4586-9F5F-8E026438A38D}" type="presParOf" srcId="{7C3F3C0F-B8B9-4874-943E-098EB91C94DE}" destId="{89CF6F21-F4AA-4107-B33A-9F40DAB48FE2}" srcOrd="0" destOrd="0" presId="urn:microsoft.com/office/officeart/2005/8/layout/vList5"/>
    <dgm:cxn modelId="{1516B837-69E7-43DB-A766-9DD3528418D2}" type="presParOf" srcId="{7C3F3C0F-B8B9-4874-943E-098EB91C94DE}" destId="{12233F0B-DABE-4348-B78F-C861BB3CA4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10AD4-5E4C-453E-8B11-9FD0CCB63AEF}">
      <dsp:nvSpPr>
        <dsp:cNvPr id="0" name=""/>
        <dsp:cNvSpPr/>
      </dsp:nvSpPr>
      <dsp:spPr>
        <a:xfrm>
          <a:off x="1405" y="0"/>
          <a:ext cx="1695262" cy="18540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149:1-3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Радостта да познава своя Създател и Цар.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58" y="49653"/>
        <a:ext cx="1595956" cy="1754706"/>
      </dsp:txXfrm>
    </dsp:sp>
    <dsp:sp modelId="{0FFF0645-0BB6-4F3E-BDDD-0785A0B50CAF}">
      <dsp:nvSpPr>
        <dsp:cNvPr id="0" name=""/>
        <dsp:cNvSpPr/>
      </dsp:nvSpPr>
      <dsp:spPr>
        <a:xfrm>
          <a:off x="1927242" y="0"/>
          <a:ext cx="1695262" cy="1854012"/>
        </a:xfrm>
        <a:prstGeom prst="roundRect">
          <a:avLst>
            <a:gd name="adj" fmla="val 10000"/>
          </a:avLst>
        </a:prstGeom>
        <a:solidFill>
          <a:srgbClr val="A26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Знайте, че Бог го спасява.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6895" y="49653"/>
        <a:ext cx="1595956" cy="1754706"/>
      </dsp:txXfrm>
    </dsp:sp>
    <dsp:sp modelId="{9BD903B7-7283-40C1-8AAA-A66D3BAB951C}">
      <dsp:nvSpPr>
        <dsp:cNvPr id="0" name=""/>
        <dsp:cNvSpPr/>
      </dsp:nvSpPr>
      <dsp:spPr>
        <a:xfrm>
          <a:off x="3853080" y="0"/>
          <a:ext cx="1695262" cy="185401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Помнете, че Бог е с него, дори и в болест.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2733" y="49653"/>
        <a:ext cx="1595956" cy="1754706"/>
      </dsp:txXfrm>
    </dsp:sp>
    <dsp:sp modelId="{4F9AC9B6-42E2-45CC-95B6-DE0004E09F21}">
      <dsp:nvSpPr>
        <dsp:cNvPr id="0" name=""/>
        <dsp:cNvSpPr/>
      </dsp:nvSpPr>
      <dsp:spPr>
        <a:xfrm>
          <a:off x="5778917" y="0"/>
          <a:ext cx="1695262" cy="185401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149:6-9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Знайте, че Бог най-накрая ще съди всички несправедли</a:t>
          </a:r>
          <a:r>
            <a:rPr lang="en-GB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</a:t>
          </a:r>
          <a:r>
            <a:rPr lang="ru-RU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вости.</a:t>
          </a:r>
          <a:endParaRPr lang="es-E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8570" y="49653"/>
        <a:ext cx="1595956" cy="1754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8BFA-BDE5-4224-B33A-5A9354D54819}">
      <dsp:nvSpPr>
        <dsp:cNvPr id="0" name=""/>
        <dsp:cNvSpPr/>
      </dsp:nvSpPr>
      <dsp:spPr>
        <a:xfrm rot="5400000">
          <a:off x="6890975" y="-4337492"/>
          <a:ext cx="374730" cy="9143707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Този, който е честен и не говори лъжи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65289"/>
        <a:ext cx="9125414" cy="338144"/>
      </dsp:txXfrm>
    </dsp:sp>
    <dsp:sp modelId="{D1BD1A51-7BCA-4057-B8F5-2F9E1159B918}">
      <dsp:nvSpPr>
        <dsp:cNvPr id="0" name=""/>
        <dsp:cNvSpPr/>
      </dsp:nvSpPr>
      <dsp:spPr>
        <a:xfrm>
          <a:off x="464937" y="155"/>
          <a:ext cx="2041301" cy="468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kern="1200" dirty="0">
              <a:solidFill>
                <a:schemeClr val="tx1"/>
              </a:solidFill>
            </a:rPr>
            <a:t>Псалм</a:t>
          </a:r>
          <a:r>
            <a:rPr lang="en" sz="2300" b="1" kern="1200" dirty="0">
              <a:solidFill>
                <a:schemeClr val="tx1"/>
              </a:solidFill>
            </a:rPr>
            <a:t> 15:2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23021"/>
        <a:ext cx="1995569" cy="422681"/>
      </dsp:txXfrm>
    </dsp:sp>
    <dsp:sp modelId="{EF499801-1CC4-4598-89DC-2F302068A26E}">
      <dsp:nvSpPr>
        <dsp:cNvPr id="0" name=""/>
        <dsp:cNvSpPr/>
      </dsp:nvSpPr>
      <dsp:spPr>
        <a:xfrm rot="5400000">
          <a:off x="6890975" y="-3845658"/>
          <a:ext cx="374730" cy="9143707"/>
        </a:xfrm>
        <a:prstGeom prst="round2SameRect">
          <a:avLst/>
        </a:prstGeom>
        <a:solidFill>
          <a:schemeClr val="accent2">
            <a:tint val="40000"/>
            <a:hueOff val="2354088"/>
            <a:satOff val="-10052"/>
            <a:lumOff val="-705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Този, който не клевети никого и не слуша клюки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557123"/>
        <a:ext cx="9125414" cy="338144"/>
      </dsp:txXfrm>
    </dsp:sp>
    <dsp:sp modelId="{82737F0C-C515-4976-9E99-6BD7C7E55DE8}">
      <dsp:nvSpPr>
        <dsp:cNvPr id="0" name=""/>
        <dsp:cNvSpPr/>
      </dsp:nvSpPr>
      <dsp:spPr>
        <a:xfrm>
          <a:off x="464937" y="491989"/>
          <a:ext cx="2041301" cy="468413"/>
        </a:xfrm>
        <a:prstGeom prst="roundRect">
          <a:avLst/>
        </a:prstGeom>
        <a:solidFill>
          <a:schemeClr val="accent2">
            <a:hueOff val="2232324"/>
            <a:satOff val="-6194"/>
            <a:lumOff val="-81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kern="1200" dirty="0">
              <a:solidFill>
                <a:schemeClr val="tx1"/>
              </a:solidFill>
            </a:rPr>
            <a:t>Псалм</a:t>
          </a:r>
          <a:r>
            <a:rPr lang="en" sz="2300" b="1" kern="1200" dirty="0">
              <a:solidFill>
                <a:schemeClr val="tx1"/>
              </a:solidFill>
            </a:rPr>
            <a:t> 15:3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514855"/>
        <a:ext cx="1995569" cy="422681"/>
      </dsp:txXfrm>
    </dsp:sp>
    <dsp:sp modelId="{0CC873D7-E069-4BCF-8596-2094D29435BA}">
      <dsp:nvSpPr>
        <dsp:cNvPr id="0" name=""/>
        <dsp:cNvSpPr/>
      </dsp:nvSpPr>
      <dsp:spPr>
        <a:xfrm rot="5400000">
          <a:off x="6890975" y="-3353824"/>
          <a:ext cx="374730" cy="9143707"/>
        </a:xfrm>
        <a:prstGeom prst="round2SameRect">
          <a:avLst/>
        </a:prstGeom>
        <a:solidFill>
          <a:schemeClr val="accent2">
            <a:tint val="40000"/>
            <a:hueOff val="4708175"/>
            <a:satOff val="-20104"/>
            <a:lumOff val="-1409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Този, който почита онези, които се боят от Бога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1048957"/>
        <a:ext cx="9125414" cy="338144"/>
      </dsp:txXfrm>
    </dsp:sp>
    <dsp:sp modelId="{F9E22EFA-86B8-41E2-905A-85FDD7D7E34D}">
      <dsp:nvSpPr>
        <dsp:cNvPr id="0" name=""/>
        <dsp:cNvSpPr/>
      </dsp:nvSpPr>
      <dsp:spPr>
        <a:xfrm>
          <a:off x="464937" y="983823"/>
          <a:ext cx="2041301" cy="468413"/>
        </a:xfrm>
        <a:prstGeom prst="roundRect">
          <a:avLst/>
        </a:prstGeom>
        <a:solidFill>
          <a:schemeClr val="accent2">
            <a:hueOff val="4464648"/>
            <a:satOff val="-12389"/>
            <a:lumOff val="-162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kern="1200" dirty="0">
              <a:solidFill>
                <a:schemeClr val="tx1"/>
              </a:solidFill>
            </a:rPr>
            <a:t>Псалм</a:t>
          </a:r>
          <a:r>
            <a:rPr lang="en" sz="2300" b="1" kern="1200" dirty="0">
              <a:solidFill>
                <a:schemeClr val="tx1"/>
              </a:solidFill>
            </a:rPr>
            <a:t> 15:4a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006689"/>
        <a:ext cx="1995569" cy="422681"/>
      </dsp:txXfrm>
    </dsp:sp>
    <dsp:sp modelId="{8DA3F071-785C-4014-990D-53BC6921BD91}">
      <dsp:nvSpPr>
        <dsp:cNvPr id="0" name=""/>
        <dsp:cNvSpPr/>
      </dsp:nvSpPr>
      <dsp:spPr>
        <a:xfrm rot="5400000">
          <a:off x="6890975" y="-2861990"/>
          <a:ext cx="374730" cy="9143707"/>
        </a:xfrm>
        <a:prstGeom prst="round2SameRect">
          <a:avLst/>
        </a:prstGeom>
        <a:solidFill>
          <a:schemeClr val="accent2">
            <a:tint val="40000"/>
            <a:hueOff val="7062263"/>
            <a:satOff val="-30156"/>
            <a:lumOff val="-211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Този, който не променя думата, която е дал, дори когато е наранен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1540791"/>
        <a:ext cx="9125414" cy="338144"/>
      </dsp:txXfrm>
    </dsp:sp>
    <dsp:sp modelId="{F379C7EB-7199-4782-BF26-5DDC098C3865}">
      <dsp:nvSpPr>
        <dsp:cNvPr id="0" name=""/>
        <dsp:cNvSpPr/>
      </dsp:nvSpPr>
      <dsp:spPr>
        <a:xfrm>
          <a:off x="464937" y="1475656"/>
          <a:ext cx="2041301" cy="468413"/>
        </a:xfrm>
        <a:prstGeom prst="roundRect">
          <a:avLst/>
        </a:prstGeom>
        <a:solidFill>
          <a:schemeClr val="accent2">
            <a:hueOff val="6696972"/>
            <a:satOff val="-18583"/>
            <a:lumOff val="-243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kern="1200" dirty="0">
              <a:solidFill>
                <a:schemeClr val="tx1"/>
              </a:solidFill>
            </a:rPr>
            <a:t>Псалм</a:t>
          </a:r>
          <a:r>
            <a:rPr lang="en" sz="2300" b="1" kern="1200" dirty="0">
              <a:solidFill>
                <a:schemeClr val="tx1"/>
              </a:solidFill>
            </a:rPr>
            <a:t> 15:4b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498522"/>
        <a:ext cx="1995569" cy="422681"/>
      </dsp:txXfrm>
    </dsp:sp>
    <dsp:sp modelId="{57DB7B0C-E4B6-4F79-B61F-004E4156B7F9}">
      <dsp:nvSpPr>
        <dsp:cNvPr id="0" name=""/>
        <dsp:cNvSpPr/>
      </dsp:nvSpPr>
      <dsp:spPr>
        <a:xfrm rot="5400000">
          <a:off x="6890975" y="-2370156"/>
          <a:ext cx="374730" cy="9143707"/>
        </a:xfrm>
        <a:prstGeom prst="round2SameRect">
          <a:avLst/>
        </a:prstGeom>
        <a:solidFill>
          <a:schemeClr val="accent2">
            <a:tint val="40000"/>
            <a:hueOff val="9416351"/>
            <a:satOff val="-40209"/>
            <a:lumOff val="-281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Този, който помага без желание, да се възползва от това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2032625"/>
        <a:ext cx="9125414" cy="338144"/>
      </dsp:txXfrm>
    </dsp:sp>
    <dsp:sp modelId="{2AF0BE40-1D3A-4FFD-9DBA-F54C66F7C714}">
      <dsp:nvSpPr>
        <dsp:cNvPr id="0" name=""/>
        <dsp:cNvSpPr/>
      </dsp:nvSpPr>
      <dsp:spPr>
        <a:xfrm>
          <a:off x="464937" y="1967490"/>
          <a:ext cx="2041301" cy="468413"/>
        </a:xfrm>
        <a:prstGeom prst="roundRect">
          <a:avLst/>
        </a:prstGeom>
        <a:solidFill>
          <a:schemeClr val="accent2">
            <a:hueOff val="8929297"/>
            <a:satOff val="-24778"/>
            <a:lumOff val="-325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15:5a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1990356"/>
        <a:ext cx="1995569" cy="422681"/>
      </dsp:txXfrm>
    </dsp:sp>
    <dsp:sp modelId="{E3549A97-B0A6-4F97-B527-C27DB2D9985E}">
      <dsp:nvSpPr>
        <dsp:cNvPr id="0" name=""/>
        <dsp:cNvSpPr/>
      </dsp:nvSpPr>
      <dsp:spPr>
        <a:xfrm rot="5400000">
          <a:off x="6890975" y="-1878322"/>
          <a:ext cx="374730" cy="9143707"/>
        </a:xfrm>
        <a:prstGeom prst="round2SameRect">
          <a:avLst/>
        </a:prstGeom>
        <a:solidFill>
          <a:schemeClr val="accent2">
            <a:tint val="40000"/>
            <a:hueOff val="11770438"/>
            <a:satOff val="-50261"/>
            <a:lumOff val="-352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Този, който не търпи несправедливостта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2524459"/>
        <a:ext cx="9125414" cy="338144"/>
      </dsp:txXfrm>
    </dsp:sp>
    <dsp:sp modelId="{43D8A363-6569-4061-9BA8-8E9D1D03502D}">
      <dsp:nvSpPr>
        <dsp:cNvPr id="0" name=""/>
        <dsp:cNvSpPr/>
      </dsp:nvSpPr>
      <dsp:spPr>
        <a:xfrm>
          <a:off x="464937" y="2459324"/>
          <a:ext cx="2041301" cy="468413"/>
        </a:xfrm>
        <a:prstGeom prst="roundRect">
          <a:avLst/>
        </a:prstGeom>
        <a:solidFill>
          <a:schemeClr val="accent2">
            <a:hueOff val="11161620"/>
            <a:satOff val="-30972"/>
            <a:lumOff val="-406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15:5b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482190"/>
        <a:ext cx="1995569" cy="422681"/>
      </dsp:txXfrm>
    </dsp:sp>
    <dsp:sp modelId="{EC7EF0CF-0525-4C4E-AA0F-84B39B2A41C6}">
      <dsp:nvSpPr>
        <dsp:cNvPr id="0" name=""/>
        <dsp:cNvSpPr/>
      </dsp:nvSpPr>
      <dsp:spPr>
        <a:xfrm rot="5400000">
          <a:off x="6890975" y="-1386488"/>
          <a:ext cx="374730" cy="9143707"/>
        </a:xfrm>
        <a:prstGeom prst="round2SameRect">
          <a:avLst/>
        </a:prstGeom>
        <a:solidFill>
          <a:srgbClr val="D1BCE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2000" b="1" kern="1200" dirty="0"/>
            <a:t>Този на чистите чувства и чистите желания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3016293"/>
        <a:ext cx="9125414" cy="338144"/>
      </dsp:txXfrm>
    </dsp:sp>
    <dsp:sp modelId="{4DFABC81-C686-4FBF-8900-5084C55307B9}">
      <dsp:nvSpPr>
        <dsp:cNvPr id="0" name=""/>
        <dsp:cNvSpPr/>
      </dsp:nvSpPr>
      <dsp:spPr>
        <a:xfrm>
          <a:off x="464937" y="2951158"/>
          <a:ext cx="2041301" cy="468413"/>
        </a:xfrm>
        <a:prstGeom prst="roundRect">
          <a:avLst/>
        </a:prstGeom>
        <a:solidFill>
          <a:schemeClr val="accent2">
            <a:hueOff val="13393944"/>
            <a:satOff val="-37167"/>
            <a:lumOff val="-487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24:4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974024"/>
        <a:ext cx="1995569" cy="422681"/>
      </dsp:txXfrm>
    </dsp:sp>
    <dsp:sp modelId="{12233F0B-DABE-4348-B78F-C861BB3CA4D7}">
      <dsp:nvSpPr>
        <dsp:cNvPr id="0" name=""/>
        <dsp:cNvSpPr/>
      </dsp:nvSpPr>
      <dsp:spPr>
        <a:xfrm rot="5400000">
          <a:off x="6890975" y="-894654"/>
          <a:ext cx="374730" cy="9143707"/>
        </a:xfrm>
        <a:prstGeom prst="round2SameRect">
          <a:avLst/>
        </a:prstGeom>
        <a:solidFill>
          <a:srgbClr val="F2C0E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8011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sz="1980" b="1" kern="1200" dirty="0"/>
            <a:t>Този, който не търси компанията на нечестивите, но изобличава греховете им</a:t>
          </a:r>
          <a:r>
            <a:rPr lang="en" sz="1980" b="1" kern="1200" dirty="0"/>
            <a:t>.</a:t>
          </a:r>
          <a:endParaRPr lang="es-ES" sz="1980" kern="1200" dirty="0"/>
        </a:p>
      </dsp:txBody>
      <dsp:txXfrm rot="-5400000">
        <a:off x="2506487" y="3508127"/>
        <a:ext cx="9125414" cy="338144"/>
      </dsp:txXfrm>
    </dsp:sp>
    <dsp:sp modelId="{89CF6F21-F4AA-4107-B33A-9F40DAB48FE2}">
      <dsp:nvSpPr>
        <dsp:cNvPr id="0" name=""/>
        <dsp:cNvSpPr/>
      </dsp:nvSpPr>
      <dsp:spPr>
        <a:xfrm>
          <a:off x="464937" y="3442992"/>
          <a:ext cx="2041301" cy="468413"/>
        </a:xfrm>
        <a:prstGeom prst="roundRect">
          <a:avLst/>
        </a:prstGeom>
        <a:solidFill>
          <a:schemeClr val="accent2">
            <a:hueOff val="15626268"/>
            <a:satOff val="-43361"/>
            <a:lumOff val="-568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Псалм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101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3465858"/>
        <a:ext cx="1995569" cy="42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CB189-BE99-45F6-B5CE-59FF4D6DF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98BCA-C06F-4893-906C-93217183B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7147-AA0D-486B-B850-645F615A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E0E09-4258-498C-BBA5-713325F6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DBCC58-9C4C-444C-8D64-E09A5F5E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18B0D-0161-464E-941E-886771CE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0C0AD0-03F7-4BCA-A816-C0E8D463C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B377F-9530-4019-876A-B4AABD6C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556B5-9C4B-4B34-A057-2ECC9439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BD0F3-325B-4F34-BF4F-B124827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79294C-4927-4B52-A0CE-9FE2A0E3F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7007E5-289F-4653-A5BD-82038A5B7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77AB77-7E8F-44C1-9F8E-6F9CA296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792F6-8895-4216-ABEC-4396729B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49B65-B8E5-4EF6-9B60-EA0B71B8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9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3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3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2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0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4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1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1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2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7335A-8A96-4490-9AB3-EA08F9CB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E540A-17FA-41B0-BF3F-07D22731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266773-21F3-4D28-9E25-BFD09170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427EC-87A3-4620-A84F-93C62FE6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CDF384-3E52-4EBE-9205-6AFDA656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9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4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2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0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91A3C-8D4B-4B9F-A2EC-61A1985F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8B1D33-5AAD-4911-B7DD-C66FF99B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02D68E-E3EF-4FE2-BCF5-1A188F9B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4CDDFA-676D-46D9-89A9-4E71DB15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59007-A0F8-4AD9-AE3D-EC0AA098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B4A37-ECA8-40F9-B31F-85D5C091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662D32-32CF-4C8C-92C8-BBE18624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DAF508-14B4-4974-96E9-8D7DA525D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18F3A9-ED57-4630-8145-CCD8CD92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0A075-0A30-4429-BD58-E4E55843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3169F5-19B7-4D04-9EDA-BB39DC11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5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B4078-CDCE-4C5A-9091-C54E9840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3C4B18-B8A4-4453-ACBF-2FA01CC1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2BFA54-6868-4607-8335-7473DC379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AD9505-6BD5-4CAC-B2EF-2FC4B9B84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3B470C-4FD4-43AE-A112-C73E04C75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08D062-9D39-46EF-B46D-CF067E52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1FF5BC-9DF1-4E10-8F9F-D31CBC85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64574F-F356-406B-8836-F2A5D0F2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7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BA2D-855E-40A4-A832-A661838B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6DD984-C29E-41AD-A9D5-EA8B58DC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D22C08-6A34-429E-8B57-E2F30EA4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F8F46D-A5B7-4103-9DA0-B4961FAA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2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E703BC-352A-4140-A407-43CCFF55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AE3D4E-BA16-4B9E-A57A-DB85A82F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214246-5152-4C65-8D8F-CABB9EDB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0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40123-1851-48DE-A0CD-C123E306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DAF81-0755-47F6-8335-9693F3B2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23AD22-F934-458F-8FB5-C1DFDA23F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6236DF-6DE0-426E-92EA-D97212DB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32EB28-FAA3-47B9-8452-E4712DBD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FCE06-A62A-4E6A-94E1-BF609F5D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1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8CEEA-47C1-4D4E-B712-196AC3CC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F1F8E4-6C59-4E66-BD51-EA629ECBE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ACEDDF-3128-4132-A4A2-B047A96C7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C23B88-56D4-46AF-8870-4FF9F168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D2CB43-54C1-499D-BC69-E61C544B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3DED2-F1BB-4D95-9010-F47862F2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B6720A-25C6-4C07-AB8F-8DE68911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905025-59D3-4B4C-80AA-F42E532E5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4F38A-24B5-40CD-8FF9-D269BBBF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50E5-57D1-439B-A8DE-EF4AD3B7D53E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20F1A8-B0D4-42E4-A621-1F94B8074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9B942-D065-459F-8806-BB5A68C08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5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17/03/2024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7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D3D85C-2E4E-499B-B326-B91F33477581}"/>
              </a:ext>
            </a:extLst>
          </p:cNvPr>
          <p:cNvSpPr txBox="1"/>
          <p:nvPr/>
        </p:nvSpPr>
        <p:spPr>
          <a:xfrm rot="21480000">
            <a:off x="1957633" y="1140870"/>
            <a:ext cx="827673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bg-BG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НИКОГА НЕУГАСВАЩО ПОКЛОНЕНИЕ</a:t>
            </a:r>
            <a:endParaRPr lang="e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E2DDDD-C1E4-4D94-8F62-10F8AE6B7062}"/>
              </a:ext>
            </a:extLst>
          </p:cNvPr>
          <p:cNvSpPr txBox="1"/>
          <p:nvPr/>
        </p:nvSpPr>
        <p:spPr>
          <a:xfrm rot="21363023">
            <a:off x="1404094" y="3017796"/>
            <a:ext cx="9393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600" dirty="0">
                <a:solidFill>
                  <a:srgbClr val="002060"/>
                </a:solidFill>
              </a:rPr>
              <a:t>Урок 12 за 23 март 2024 г</a:t>
            </a:r>
            <a:endParaRPr lang="en" sz="1600" b="1" spc="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muebles, alfombra, exterior, edificio&#10;&#10;Descripción generada automáticamente">
            <a:extLst>
              <a:ext uri="{FF2B5EF4-FFF2-40B4-BE49-F238E27FC236}">
                <a16:creationId xmlns:a16="http://schemas.microsoft.com/office/drawing/2014/main" id="{41C61308-CD58-E7A4-E508-5FB9462067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3319272" y="23320"/>
            <a:ext cx="6007608" cy="2062103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„Ще пея на Господа, докато съм жив; ще славословя моя Бог, докато съществувам”</a:t>
            </a: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bg-BG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Псалм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104:33)</a:t>
            </a:r>
            <a:endParaRPr kumimoji="0" lang="es-E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1272B"/>
              </a:solidFill>
              <a:effectLst>
                <a:outerShdw blurRad="12700" dist="50800" dir="2700000" algn="tl" rotWithShape="0">
                  <a:srgbClr val="E4D56C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47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479A324-49C2-63D3-05CE-CDC2ABE48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17" y="3190791"/>
            <a:ext cx="4394633" cy="366720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77D266-C43B-4139-A172-F863387CD24C}"/>
              </a:ext>
            </a:extLst>
          </p:cNvPr>
          <p:cNvSpPr txBox="1"/>
          <p:nvPr/>
        </p:nvSpPr>
        <p:spPr>
          <a:xfrm>
            <a:off x="5670891" y="4398211"/>
            <a:ext cx="6361454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bg-BG" sz="2000" b="1" dirty="0">
                <a:solidFill>
                  <a:srgbClr val="A20055"/>
                </a:solidFill>
              </a:rPr>
              <a:t>Поклонение в светилището (Псалм </a:t>
            </a:r>
            <a:r>
              <a:rPr lang="en" sz="2000" b="1" dirty="0">
                <a:solidFill>
                  <a:srgbClr val="A20055"/>
                </a:solidFill>
              </a:rPr>
              <a:t>134).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003C85"/>
                </a:solidFill>
              </a:rPr>
              <a:t>Поклонете се с нова песен (Псалм </a:t>
            </a:r>
            <a:r>
              <a:rPr lang="en" sz="2000" b="1" dirty="0">
                <a:solidFill>
                  <a:srgbClr val="003C85"/>
                </a:solidFill>
              </a:rPr>
              <a:t>149).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A26000"/>
                </a:solidFill>
              </a:rPr>
              <a:t>Поклонението на праведните (Псалми 15, 24 и </a:t>
            </a:r>
            <a:r>
              <a:rPr lang="en" sz="2000" b="1" dirty="0">
                <a:solidFill>
                  <a:srgbClr val="A26000"/>
                </a:solidFill>
              </a:rPr>
              <a:t>101).</a:t>
            </a:r>
          </a:p>
          <a:p>
            <a:pPr>
              <a:spcBef>
                <a:spcPts val="1200"/>
              </a:spcBef>
            </a:pPr>
            <a:r>
              <a:rPr lang="bg-BG" sz="2000" b="1" dirty="0">
                <a:solidFill>
                  <a:srgbClr val="028500"/>
                </a:solidFill>
              </a:rPr>
              <a:t>Многообразно поклонение (Псалм </a:t>
            </a:r>
            <a:r>
              <a:rPr lang="en" sz="2000" b="1" dirty="0">
                <a:solidFill>
                  <a:srgbClr val="028500"/>
                </a:solidFill>
              </a:rPr>
              <a:t>96).</a:t>
            </a:r>
          </a:p>
          <a:p>
            <a:pPr>
              <a:spcBef>
                <a:spcPts val="1200"/>
              </a:spcBef>
            </a:pPr>
            <a:r>
              <a:rPr lang="ru-RU" sz="2000" b="1" dirty="0">
                <a:solidFill>
                  <a:srgbClr val="5C0085"/>
                </a:solidFill>
              </a:rPr>
              <a:t>Поклонете се с дух и истина (Псалми 40, 50 и </a:t>
            </a:r>
            <a:r>
              <a:rPr lang="en" sz="2000" b="1" dirty="0">
                <a:solidFill>
                  <a:srgbClr val="5C0085"/>
                </a:solidFill>
              </a:rPr>
              <a:t>51).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4D65C8-6CFC-4F4F-B08E-26EB429F96F5}"/>
              </a:ext>
            </a:extLst>
          </p:cNvPr>
          <p:cNvSpPr txBox="1"/>
          <p:nvPr/>
        </p:nvSpPr>
        <p:spPr>
          <a:xfrm>
            <a:off x="310718" y="153787"/>
            <a:ext cx="7182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Поклонението е отговорът на създанието на даровете от Създателя. Две библейски истини са очевидни в това резюме: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45CFB0-5BBE-4A07-A29E-C1EE8AFF790E}"/>
              </a:ext>
            </a:extLst>
          </p:cNvPr>
          <p:cNvSpPr txBox="1"/>
          <p:nvPr/>
        </p:nvSpPr>
        <p:spPr>
          <a:xfrm>
            <a:off x="657304" y="893075"/>
            <a:ext cx="658687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Бог е дал много благословения на човечеството. Те трябва да събудят благодарност в човешкото сърце за величието на Божията любов.</a:t>
            </a:r>
            <a:endParaRPr lang="en" sz="2000" b="1" dirty="0"/>
          </a:p>
          <a:p>
            <a:pPr>
              <a:spcBef>
                <a:spcPts val="600"/>
              </a:spcBef>
            </a:pPr>
            <a:r>
              <a:rPr lang="ru-RU" sz="2000" b="1" dirty="0"/>
              <a:t>Човешките същества са надарени с вродена предразположеност да отговарят на Божиите чудеса с обожание.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652E58-AE25-443B-BD82-F4CE28E73AC1}"/>
              </a:ext>
            </a:extLst>
          </p:cNvPr>
          <p:cNvSpPr txBox="1"/>
          <p:nvPr/>
        </p:nvSpPr>
        <p:spPr>
          <a:xfrm>
            <a:off x="310718" y="2834530"/>
            <a:ext cx="6933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Поклонението трябва да произлиза от сърцето. Книгата Псалми ни учи как можем да извършваме това поклонение според това, което Бог очаква от нас.</a:t>
            </a:r>
            <a:endParaRPr lang="en" sz="2000" b="1" dirty="0"/>
          </a:p>
        </p:txBody>
      </p:sp>
      <p:pic>
        <p:nvPicPr>
          <p:cNvPr id="13" name="Imagen 1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39FD294-B365-2800-7545-CAFC0BEDC3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435" y="213020"/>
            <a:ext cx="4680910" cy="3832495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FA286E11-AB66-9350-7F09-83DD080C6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02" y="1938408"/>
            <a:ext cx="286902" cy="349974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96277A14-19A0-EDE9-38F6-9B03878E2B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03" y="930003"/>
            <a:ext cx="244801" cy="349975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F9E47C51-04F1-6A0A-22B1-09BE562414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5355149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2846F8D1-3E80-CA2E-D215-6EE63D62E3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489681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AB02ECC4-BAB8-F2F9-5EA0-832029801C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6271818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29D1AEE1-9899-66F3-7E50-F288CE3DE45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581348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AD2544D3-D9BA-65B7-CB43-6F1C825AC6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735" y="4438479"/>
            <a:ext cx="339465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3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6970D1-CBB6-45C8-B5AF-0E3734D41A79}"/>
              </a:ext>
            </a:extLst>
          </p:cNvPr>
          <p:cNvSpPr/>
          <p:nvPr/>
        </p:nvSpPr>
        <p:spPr>
          <a:xfrm>
            <a:off x="3546628" y="0"/>
            <a:ext cx="8645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ПОКЛОНЕНИЕ В СВЕТИЛИЩЕТО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44367F-D3F2-4221-9B9C-21CD2DE43BDA}"/>
              </a:ext>
            </a:extLst>
          </p:cNvPr>
          <p:cNvSpPr/>
          <p:nvPr/>
        </p:nvSpPr>
        <p:spPr>
          <a:xfrm>
            <a:off x="3613304" y="691235"/>
            <a:ext cx="8492971" cy="14157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„Ето, благославяйте Господа, всички слуги Господни, Които престояват нощем в дома Господен.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Издигайте ръцете си към светилището И благославяйте Господа.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Нека те благослови от Сиона Господ, Който направи небето и земята.”</a:t>
            </a:r>
            <a:endParaRPr lang="en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134)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1DB7B6-3A80-4872-9C23-449C44BD7764}"/>
              </a:ext>
            </a:extLst>
          </p:cNvPr>
          <p:cNvSpPr txBox="1"/>
          <p:nvPr/>
        </p:nvSpPr>
        <p:spPr>
          <a:xfrm>
            <a:off x="66675" y="2148396"/>
            <a:ext cx="5039715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Свещениците вдигнаха ръце, за да благословят народа (Числа 6:23-26; Лев. 9:22). Но в този псалм левитите са поканени да вдигнат ръце към светилището и да благославят Господа (Пс. 134:2). И в двата случая резултатът е един и същ: Бог отговаря с благословия (Числа 6:27; Пс. 134:3).</a:t>
            </a:r>
            <a:endParaRPr lang="en" sz="19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E4B5B7-96BA-4F39-A84E-B51255BA69E3}"/>
              </a:ext>
            </a:extLst>
          </p:cNvPr>
          <p:cNvSpPr txBox="1"/>
          <p:nvPr/>
        </p:nvSpPr>
        <p:spPr>
          <a:xfrm>
            <a:off x="536050" y="4860568"/>
            <a:ext cx="449315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/>
              <a:t>Тези, които служат в Светилището </a:t>
            </a:r>
            <a:br>
              <a:rPr lang="en-GB" sz="1900" b="1" dirty="0"/>
            </a:br>
            <a:r>
              <a:rPr lang="ru-RU" sz="1900" b="1" dirty="0"/>
              <a:t>(Пс. 134:1-2)</a:t>
            </a:r>
            <a:endParaRPr lang="en" sz="1900" b="1" dirty="0"/>
          </a:p>
          <a:p>
            <a:r>
              <a:rPr lang="ru-RU" sz="1900" b="1" dirty="0"/>
              <a:t>Всички, които служат на Господа </a:t>
            </a:r>
            <a:br>
              <a:rPr lang="en-GB" sz="1900" b="1" dirty="0"/>
            </a:br>
            <a:r>
              <a:rPr lang="ru-RU" sz="1900" b="1" dirty="0"/>
              <a:t>(Пс. </a:t>
            </a:r>
            <a:r>
              <a:rPr lang="en" sz="1900" b="1" dirty="0"/>
              <a:t>113:1)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7EE235-D856-408F-88B2-2C2A93547913}"/>
              </a:ext>
            </a:extLst>
          </p:cNvPr>
          <p:cNvSpPr txBox="1"/>
          <p:nvPr/>
        </p:nvSpPr>
        <p:spPr>
          <a:xfrm>
            <a:off x="96365" y="6084331"/>
            <a:ext cx="119729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Тъй като всички ние сме свещеници, призовани да проповядваме Евангелието на света, всички сме призовани да вдигнем ръцете си към Небесното светилище и да благославяме и хвалим нашия Бог (1 Петрово 2:4-5).</a:t>
            </a:r>
            <a:endParaRPr lang="en" sz="1900" b="1" dirty="0"/>
          </a:p>
        </p:txBody>
      </p:sp>
      <p:pic>
        <p:nvPicPr>
          <p:cNvPr id="8" name="Imagen 7" descr="Imagen que contiene competencia de atletismo, hombre, jugador&#10;&#10;Descripción generada automáticamente">
            <a:extLst>
              <a:ext uri="{FF2B5EF4-FFF2-40B4-BE49-F238E27FC236}">
                <a16:creationId xmlns:a16="http://schemas.microsoft.com/office/drawing/2014/main" id="{D4ED6B92-B1FE-5910-83E2-F7878BA52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336278"/>
            <a:ext cx="7010399" cy="3505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Imagen que contiene persona, interior, tabla, gente&#10;&#10;Descripción generada automáticamente">
            <a:extLst>
              <a:ext uri="{FF2B5EF4-FFF2-40B4-BE49-F238E27FC236}">
                <a16:creationId xmlns:a16="http://schemas.microsoft.com/office/drawing/2014/main" id="{DAA255A9-14DB-425E-B49E-F736C46742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92088"/>
            <a:ext cx="3394228" cy="196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objeto, luz, reloj&#10;&#10;Descripción generada automáticamente">
            <a:extLst>
              <a:ext uri="{FF2B5EF4-FFF2-40B4-BE49-F238E27FC236}">
                <a16:creationId xmlns:a16="http://schemas.microsoft.com/office/drawing/2014/main" id="{23B4CA57-16F2-3982-57F5-3CC0D3ED72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4947299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luz&#10;&#10;Descripción generada automáticamente">
            <a:extLst>
              <a:ext uri="{FF2B5EF4-FFF2-40B4-BE49-F238E27FC236}">
                <a16:creationId xmlns:a16="http://schemas.microsoft.com/office/drawing/2014/main" id="{993EA72C-4906-75AC-FD75-339104DE72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5560387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4024EC9-A3F7-A4AB-0BC4-F316E4B195A3}"/>
              </a:ext>
            </a:extLst>
          </p:cNvPr>
          <p:cNvSpPr txBox="1"/>
          <p:nvPr/>
        </p:nvSpPr>
        <p:spPr>
          <a:xfrm>
            <a:off x="66675" y="4395165"/>
            <a:ext cx="496252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900" b="1" dirty="0"/>
              <a:t>Кой може да благославя и хвали Господа?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23104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uiExpand="1" build="p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A0314BB-5BC1-4927-83C9-53C461F2F31E}"/>
              </a:ext>
            </a:extLst>
          </p:cNvPr>
          <p:cNvSpPr/>
          <p:nvPr/>
        </p:nvSpPr>
        <p:spPr>
          <a:xfrm>
            <a:off x="0" y="0"/>
            <a:ext cx="12191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57150" h="38100" prst="hardEdge"/>
              <a:contourClr>
                <a:schemeClr val="accent2"/>
              </a:contourClr>
            </a:sp3d>
          </a:bodyPr>
          <a:lstStyle/>
          <a:p>
            <a:pPr algn="ctr"/>
            <a:r>
              <a:rPr lang="bg-BG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ПОКЛОНЕНИЕ С НОВА ПЕСЕН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0F110B-E7F4-4DE1-A7E8-57DC88270595}"/>
              </a:ext>
            </a:extLst>
          </p:cNvPr>
          <p:cNvSpPr/>
          <p:nvPr/>
        </p:nvSpPr>
        <p:spPr>
          <a:xfrm>
            <a:off x="143434" y="660405"/>
            <a:ext cx="119428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„Алилуя! Пейте на Господа нова песен, И хвалението Му в събранието на светиите.”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(</a:t>
            </a:r>
            <a:r>
              <a:rPr lang="bg-BG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149:1)</a:t>
            </a:r>
            <a:endParaRPr lang="es-ES" sz="1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73EE44-BFD6-45C3-905A-74D7AFABDF3B}"/>
              </a:ext>
            </a:extLst>
          </p:cNvPr>
          <p:cNvSpPr txBox="1"/>
          <p:nvPr/>
        </p:nvSpPr>
        <p:spPr>
          <a:xfrm>
            <a:off x="143434" y="1056232"/>
            <a:ext cx="757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Какво мотивира псалмиста да изпее нова песен?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E1FDBC8-ED24-2116-4708-BD30AC04A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4279514"/>
              </p:ext>
            </p:extLst>
          </p:nvPr>
        </p:nvGraphicFramePr>
        <p:xfrm>
          <a:off x="144415" y="1495425"/>
          <a:ext cx="7475585" cy="185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A8559AC-B391-4C04-9421-DDD5E7710383}"/>
              </a:ext>
            </a:extLst>
          </p:cNvPr>
          <p:cNvSpPr txBox="1"/>
          <p:nvPr/>
        </p:nvSpPr>
        <p:spPr>
          <a:xfrm>
            <a:off x="1972234" y="3995271"/>
            <a:ext cx="58515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Новата песен е израз на всяко ново преживяване, което преживяваме с Бог: всеки път, когато научаваме нещо ново за Неговото Творение; всеки път, когато почувстваме радостта от присъствието му; всеки път, когато ни утешава; всеки път, когато ни прощава греха...</a:t>
            </a:r>
            <a:endParaRPr lang="en" sz="1900" b="1" dirty="0"/>
          </a:p>
        </p:txBody>
      </p:sp>
      <p:pic>
        <p:nvPicPr>
          <p:cNvPr id="8" name="Imagen 7" descr="Un grupo de personas posando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244A4A58-A0D2-F7DA-91AF-4355CB5F0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405" y="1136942"/>
            <a:ext cx="4086159" cy="5551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E940661-C408-C2E2-C693-0FBD01167FB6}"/>
              </a:ext>
            </a:extLst>
          </p:cNvPr>
          <p:cNvSpPr txBox="1"/>
          <p:nvPr/>
        </p:nvSpPr>
        <p:spPr>
          <a:xfrm>
            <a:off x="143434" y="3429000"/>
            <a:ext cx="775959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Исая кани всички също да изпеят нова песен (Ис. 42:10-12). Но от какво се състои тази песен?</a:t>
            </a:r>
            <a:endParaRPr lang="en" sz="1900" b="1" dirty="0"/>
          </a:p>
        </p:txBody>
      </p:sp>
      <p:pic>
        <p:nvPicPr>
          <p:cNvPr id="13" name="Imagen 12" descr="Imagen que contiene persona, mujer, sostener, remoto&#10;&#10;Descripción generada automáticamente">
            <a:extLst>
              <a:ext uri="{FF2B5EF4-FFF2-40B4-BE49-F238E27FC236}">
                <a16:creationId xmlns:a16="http://schemas.microsoft.com/office/drawing/2014/main" id="{C571786E-9CD7-3916-7F19-B5F99CF065C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23" y="4165632"/>
            <a:ext cx="1851211" cy="2604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6A94D0-DCED-78B6-3649-FD616D4BE9BE}"/>
              </a:ext>
            </a:extLst>
          </p:cNvPr>
          <p:cNvSpPr txBox="1"/>
          <p:nvPr/>
        </p:nvSpPr>
        <p:spPr>
          <a:xfrm>
            <a:off x="1972234" y="5773499"/>
            <a:ext cx="6073298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Това е песен, която никой друг не може да изпее. Само изкупените ще могат да пеят тази нова песен в Небето за радостта и удивлението на ангелите (Откр. 14:3).</a:t>
            </a:r>
            <a:endParaRPr lang="en" sz="1900" b="1" dirty="0"/>
          </a:p>
        </p:txBody>
      </p:sp>
    </p:spTree>
    <p:extLst>
      <p:ext uri="{BB962C8B-B14F-4D97-AF65-F5344CB8AC3E}">
        <p14:creationId xmlns:p14="http://schemas.microsoft.com/office/powerpoint/2010/main" val="41259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Graphic spid="9" grpId="0" uiExpand="1">
        <p:bldSub>
          <a:bldDgm bld="one"/>
        </p:bldSub>
      </p:bldGraphic>
      <p:bldP spid="7" grpId="0"/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0D2BFB-EBD2-48F2-9B12-515EBBE39E16}"/>
              </a:ext>
            </a:extLst>
          </p:cNvPr>
          <p:cNvSpPr/>
          <p:nvPr/>
        </p:nvSpPr>
        <p:spPr>
          <a:xfrm>
            <a:off x="4429125" y="23274"/>
            <a:ext cx="77628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ПОЛОЖЕНИЕТО НА ПРАВЕДНИЦИТЕ</a:t>
            </a:r>
            <a:endParaRPr lang="en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24D7922-2D4F-428E-8284-59A497897A91}"/>
              </a:ext>
            </a:extLst>
          </p:cNvPr>
          <p:cNvSpPr/>
          <p:nvPr/>
        </p:nvSpPr>
        <p:spPr>
          <a:xfrm>
            <a:off x="5314811" y="560398"/>
            <a:ext cx="5886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„Господи, кой ще обитава в Твоя шатър? </a:t>
            </a:r>
            <a:br>
              <a:rPr lang="en-G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Кой ще живее в Твоя свет хълм?”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15:1)</a:t>
            </a:r>
            <a:endParaRPr lang="es-E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DB0D01-5146-4ED6-9358-ADB2841E9F14}"/>
              </a:ext>
            </a:extLst>
          </p:cNvPr>
          <p:cNvSpPr txBox="1"/>
          <p:nvPr/>
        </p:nvSpPr>
        <p:spPr>
          <a:xfrm>
            <a:off x="4486275" y="1233862"/>
            <a:ext cx="744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Кой е достоен за поклонение пред Бога?</a:t>
            </a:r>
            <a:endParaRPr lang="en" sz="2000" b="1" dirty="0"/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956E0FD-377E-B02D-4B20-AABF4AED0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1982281"/>
              </p:ext>
            </p:extLst>
          </p:nvPr>
        </p:nvGraphicFramePr>
        <p:xfrm>
          <a:off x="257452" y="1598158"/>
          <a:ext cx="11677096" cy="391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3083953-4F17-41C6-A636-FA315CC0673B}"/>
              </a:ext>
            </a:extLst>
          </p:cNvPr>
          <p:cNvSpPr txBox="1"/>
          <p:nvPr/>
        </p:nvSpPr>
        <p:spPr>
          <a:xfrm>
            <a:off x="257452" y="5503558"/>
            <a:ext cx="5936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Накратко, този, който пази заповедите и живее в святост (Евр. 12:14). Помнете, че този, който не греши, не е праведен или свят, но този, който се покайва и се стреми да служи на Бога от сърце.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F54B44D-99EF-6326-B036-57AE5470E978}"/>
              </a:ext>
            </a:extLst>
          </p:cNvPr>
          <p:cNvSpPr/>
          <p:nvPr/>
        </p:nvSpPr>
        <p:spPr>
          <a:xfrm>
            <a:off x="200302" y="1626734"/>
            <a:ext cx="437873" cy="400109"/>
          </a:xfrm>
          <a:prstGeom prst="star7">
            <a:avLst/>
          </a:prstGeom>
          <a:solidFill>
            <a:srgbClr val="FFCC00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9949F19-7119-F860-7870-073E3710262C}"/>
              </a:ext>
            </a:extLst>
          </p:cNvPr>
          <p:cNvSpPr/>
          <p:nvPr/>
        </p:nvSpPr>
        <p:spPr>
          <a:xfrm>
            <a:off x="200302" y="2118981"/>
            <a:ext cx="437873" cy="400109"/>
          </a:xfrm>
          <a:prstGeom prst="star7">
            <a:avLst/>
          </a:prstGeom>
          <a:solidFill>
            <a:srgbClr val="FFCC00">
              <a:hueOff val="2232324"/>
              <a:satOff val="-6194"/>
              <a:lumOff val="-81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0" name="Estrella: 7 puntas 9">
            <a:extLst>
              <a:ext uri="{FF2B5EF4-FFF2-40B4-BE49-F238E27FC236}">
                <a16:creationId xmlns:a16="http://schemas.microsoft.com/office/drawing/2014/main" id="{F192D08C-A59D-92FC-FA92-5021E3ABFEF7}"/>
              </a:ext>
            </a:extLst>
          </p:cNvPr>
          <p:cNvSpPr/>
          <p:nvPr/>
        </p:nvSpPr>
        <p:spPr>
          <a:xfrm>
            <a:off x="200302" y="2611228"/>
            <a:ext cx="437873" cy="400109"/>
          </a:xfrm>
          <a:prstGeom prst="star7">
            <a:avLst/>
          </a:prstGeom>
          <a:solidFill>
            <a:srgbClr val="FFCC00">
              <a:hueOff val="4464648"/>
              <a:satOff val="-12389"/>
              <a:lumOff val="-162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1" name="Estrella: 7 puntas 10">
            <a:extLst>
              <a:ext uri="{FF2B5EF4-FFF2-40B4-BE49-F238E27FC236}">
                <a16:creationId xmlns:a16="http://schemas.microsoft.com/office/drawing/2014/main" id="{9053C209-3592-8F54-8357-E9809EE20FE9}"/>
              </a:ext>
            </a:extLst>
          </p:cNvPr>
          <p:cNvSpPr/>
          <p:nvPr/>
        </p:nvSpPr>
        <p:spPr>
          <a:xfrm>
            <a:off x="200302" y="3103475"/>
            <a:ext cx="437873" cy="400109"/>
          </a:xfrm>
          <a:prstGeom prst="star7">
            <a:avLst/>
          </a:prstGeom>
          <a:solidFill>
            <a:srgbClr val="FFCC00">
              <a:hueOff val="6696972"/>
              <a:satOff val="-18583"/>
              <a:lumOff val="-243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2" name="Estrella: 7 puntas 11">
            <a:extLst>
              <a:ext uri="{FF2B5EF4-FFF2-40B4-BE49-F238E27FC236}">
                <a16:creationId xmlns:a16="http://schemas.microsoft.com/office/drawing/2014/main" id="{0FCDB2B9-95BC-5678-2BD9-6FADF0F26BA9}"/>
              </a:ext>
            </a:extLst>
          </p:cNvPr>
          <p:cNvSpPr/>
          <p:nvPr/>
        </p:nvSpPr>
        <p:spPr>
          <a:xfrm>
            <a:off x="200302" y="3595722"/>
            <a:ext cx="437873" cy="400109"/>
          </a:xfrm>
          <a:prstGeom prst="star7">
            <a:avLst/>
          </a:prstGeom>
          <a:solidFill>
            <a:srgbClr val="FFCC00">
              <a:hueOff val="8929297"/>
              <a:satOff val="-24778"/>
              <a:lumOff val="-325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trella: 7 puntas 12">
            <a:extLst>
              <a:ext uri="{FF2B5EF4-FFF2-40B4-BE49-F238E27FC236}">
                <a16:creationId xmlns:a16="http://schemas.microsoft.com/office/drawing/2014/main" id="{35A46262-DB05-2D51-4670-83CB8A027714}"/>
              </a:ext>
            </a:extLst>
          </p:cNvPr>
          <p:cNvSpPr/>
          <p:nvPr/>
        </p:nvSpPr>
        <p:spPr>
          <a:xfrm>
            <a:off x="200302" y="4087969"/>
            <a:ext cx="437873" cy="400109"/>
          </a:xfrm>
          <a:prstGeom prst="star7">
            <a:avLst/>
          </a:prstGeom>
          <a:solidFill>
            <a:srgbClr val="FFCC00">
              <a:hueOff val="11161620"/>
              <a:satOff val="-30972"/>
              <a:lumOff val="-406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trella: 7 puntas 13">
            <a:extLst>
              <a:ext uri="{FF2B5EF4-FFF2-40B4-BE49-F238E27FC236}">
                <a16:creationId xmlns:a16="http://schemas.microsoft.com/office/drawing/2014/main" id="{6E024148-58BA-0A04-5964-010533350013}"/>
              </a:ext>
            </a:extLst>
          </p:cNvPr>
          <p:cNvSpPr/>
          <p:nvPr/>
        </p:nvSpPr>
        <p:spPr>
          <a:xfrm>
            <a:off x="200302" y="4580216"/>
            <a:ext cx="437873" cy="400109"/>
          </a:xfrm>
          <a:prstGeom prst="star7">
            <a:avLst/>
          </a:prstGeom>
          <a:solidFill>
            <a:srgbClr val="FFCC00">
              <a:hueOff val="13393944"/>
              <a:satOff val="-37167"/>
              <a:lumOff val="-487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trella: 7 puntas 14">
            <a:extLst>
              <a:ext uri="{FF2B5EF4-FFF2-40B4-BE49-F238E27FC236}">
                <a16:creationId xmlns:a16="http://schemas.microsoft.com/office/drawing/2014/main" id="{0FD62649-811C-CBD2-FA80-3D7D655E6C22}"/>
              </a:ext>
            </a:extLst>
          </p:cNvPr>
          <p:cNvSpPr/>
          <p:nvPr/>
        </p:nvSpPr>
        <p:spPr>
          <a:xfrm>
            <a:off x="200302" y="5072461"/>
            <a:ext cx="437873" cy="400109"/>
          </a:xfrm>
          <a:prstGeom prst="star7">
            <a:avLst/>
          </a:prstGeom>
          <a:solidFill>
            <a:srgbClr val="FFCC00">
              <a:hueOff val="15626268"/>
              <a:satOff val="-43361"/>
              <a:lumOff val="-568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n 18" descr="Imagen que contiene edificio, roca, piedra, parado&#10;&#10;Descripción generada automáticamente">
            <a:extLst>
              <a:ext uri="{FF2B5EF4-FFF2-40B4-BE49-F238E27FC236}">
                <a16:creationId xmlns:a16="http://schemas.microsoft.com/office/drawing/2014/main" id="{39B859B3-6C59-9717-9A44-1864C663B8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3631" y="5622440"/>
            <a:ext cx="3309938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Una persona acostado en el suelo&#10;&#10;Descripción generada automáticamente con confianza media">
            <a:extLst>
              <a:ext uri="{FF2B5EF4-FFF2-40B4-BE49-F238E27FC236}">
                <a16:creationId xmlns:a16="http://schemas.microsoft.com/office/drawing/2014/main" id="{33FFF7AA-0BE4-7690-1845-C1809AE68D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763125" y="5622440"/>
            <a:ext cx="2171421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C02155E-9E62-4A43-7B61-A8491006BB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93" y="135995"/>
            <a:ext cx="4254532" cy="1311341"/>
          </a:xfrm>
          <a:prstGeom prst="snip2DiagRect">
            <a:avLst>
              <a:gd name="adj1" fmla="val 1670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86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0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 uiExpand="1">
        <p:bldSub>
          <a:bldDgm bld="one"/>
        </p:bldSub>
      </p:bldGraphic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548358-F8F8-404F-A59E-CA41E3D40A0E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g-BG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МНОГОФОРМНО ПОКЛОНЕНИЕ</a:t>
            </a:r>
            <a:endParaRPr lang="en" sz="44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6609C2-E690-45A0-912B-4954045194C0}"/>
              </a:ext>
            </a:extLst>
          </p:cNvPr>
          <p:cNvSpPr/>
          <p:nvPr/>
        </p:nvSpPr>
        <p:spPr>
          <a:xfrm>
            <a:off x="-1" y="641268"/>
            <a:ext cx="12191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„Отдайте Господу славата дължима на името Му; Принесете приноси и влезте в дворовете Му.”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Псалм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96:8)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69EABF-AC2A-45E9-AFF1-BECBF0A7A3FB}"/>
              </a:ext>
            </a:extLst>
          </p:cNvPr>
          <p:cNvSpPr txBox="1"/>
          <p:nvPr/>
        </p:nvSpPr>
        <p:spPr>
          <a:xfrm>
            <a:off x="160250" y="1123083"/>
            <a:ext cx="633115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bg-BG" sz="1900" b="1" dirty="0"/>
              <a:t>Поклонението включва множество аспекти.</a:t>
            </a:r>
            <a:endParaRPr lang="en" sz="1900" b="1" dirty="0"/>
          </a:p>
        </p:txBody>
      </p:sp>
      <p:pic>
        <p:nvPicPr>
          <p:cNvPr id="6" name="Imagen 5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61CAF93F-4D05-D189-B05C-6B6633C5E5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754" y="1295400"/>
            <a:ext cx="3227183" cy="2286000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Hombre sentado en una mesa&#10;&#10;Descripción generada automáticamente con confianza media">
            <a:extLst>
              <a:ext uri="{FF2B5EF4-FFF2-40B4-BE49-F238E27FC236}">
                <a16:creationId xmlns:a16="http://schemas.microsoft.com/office/drawing/2014/main" id="{88DB1C57-70AC-CF84-6E25-19498C460F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0399" y="1295400"/>
            <a:ext cx="2097108" cy="3142107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hombre, viejo, mayor, turbante&#10;&#10;Descripción generada automáticamente">
            <a:extLst>
              <a:ext uri="{FF2B5EF4-FFF2-40B4-BE49-F238E27FC236}">
                <a16:creationId xmlns:a16="http://schemas.microsoft.com/office/drawing/2014/main" id="{3C5114AA-FA43-AA58-46F6-5A3A99B5B6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967" y="3724274"/>
            <a:ext cx="2243392" cy="294322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A84A76E-80F0-7484-D2CB-15C745E728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3"/>
          <a:stretch/>
        </p:blipFill>
        <p:spPr>
          <a:xfrm>
            <a:off x="8977312" y="3724274"/>
            <a:ext cx="804863" cy="7132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tabla, hombre, agua&#10;&#10;Descripción generada automáticamente">
            <a:extLst>
              <a:ext uri="{FF2B5EF4-FFF2-40B4-BE49-F238E27FC236}">
                <a16:creationId xmlns:a16="http://schemas.microsoft.com/office/drawing/2014/main" id="{5002220D-28EA-9034-5ED7-881744F1BC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7312" y="4583686"/>
            <a:ext cx="3040196" cy="2083813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9C6FBC-FAC5-B852-2809-47C656E834E4}"/>
              </a:ext>
            </a:extLst>
          </p:cNvPr>
          <p:cNvSpPr txBox="1"/>
          <p:nvPr/>
        </p:nvSpPr>
        <p:spPr>
          <a:xfrm>
            <a:off x="160250" y="5792576"/>
            <a:ext cx="6331153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Покланяме ли се на Бог, защото той ще ни съди? да! Защото неговата присъда е справедлива и цялото творение се радва на нея (Пс. 96:11-13).</a:t>
            </a:r>
            <a:endParaRPr lang="en" sz="19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8E6F18-01D3-E3F0-D645-DB8A36FF5B4F}"/>
              </a:ext>
            </a:extLst>
          </p:cNvPr>
          <p:cNvSpPr txBox="1"/>
          <p:nvPr/>
        </p:nvSpPr>
        <p:spPr>
          <a:xfrm>
            <a:off x="160250" y="4261511"/>
            <a:ext cx="6369366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Поклонението включва провъзгласяване, че Бог е Цар и Съдия на човечеството (Пс. 96:10). Точно посланието, което трябва да бъде провъзгласено на света в това поколение, включва поклонение, „защото дойде часът на Неговия съд“ (Откр. 14:7).</a:t>
            </a:r>
            <a:endParaRPr lang="en" sz="19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30A1E4-4E73-699E-AE91-3C8140F8FEE9}"/>
              </a:ext>
            </a:extLst>
          </p:cNvPr>
          <p:cNvSpPr txBox="1"/>
          <p:nvPr/>
        </p:nvSpPr>
        <p:spPr>
          <a:xfrm>
            <a:off x="160250" y="3020412"/>
            <a:ext cx="626128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Ние се покланяме на Бог, защото той е „страшен“ </a:t>
            </a:r>
            <a:br>
              <a:rPr lang="en-GB" sz="1900" b="1" dirty="0"/>
            </a:br>
            <a:r>
              <a:rPr lang="ru-RU" sz="1900" b="1" dirty="0"/>
              <a:t>(Пс. 96:4). Това обаче не предполага чувство на страх, а по-скоро уважение. Това е страх, който се ражда от съзерцанието на „красотата на светостта“ (Пс. 96:9).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87C18A-48A5-7CAC-08EA-729201A41395}"/>
              </a:ext>
            </a:extLst>
          </p:cNvPr>
          <p:cNvSpPr txBox="1"/>
          <p:nvPr/>
        </p:nvSpPr>
        <p:spPr>
          <a:xfrm>
            <a:off x="160250" y="1494294"/>
            <a:ext cx="6331153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900" b="1" dirty="0"/>
              <a:t>Ние се покланяме на Бога с песни (Пс. 96:1-2). Ние Му се покланяме, когато разказваме на другите за Него </a:t>
            </a:r>
            <a:br>
              <a:rPr lang="en-GB" sz="1900" b="1" dirty="0"/>
            </a:br>
            <a:r>
              <a:rPr lang="ru-RU" sz="1900" b="1" dirty="0"/>
              <a:t>(Пс. 96:3) или като ги каним да се присъединят към нашето поклонение (Пс. 96:7). Ние се покланяме, когато почитаме името Му и Му принасяме приноси (Пс. 96:8).</a:t>
            </a:r>
          </a:p>
        </p:txBody>
      </p:sp>
    </p:spTree>
    <p:extLst>
      <p:ext uri="{BB962C8B-B14F-4D97-AF65-F5344CB8AC3E}">
        <p14:creationId xmlns:p14="http://schemas.microsoft.com/office/powerpoint/2010/main" val="8588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2B19FF-B969-4F25-97B9-7D95D567A885}"/>
              </a:ext>
            </a:extLst>
          </p:cNvPr>
          <p:cNvSpPr/>
          <p:nvPr/>
        </p:nvSpPr>
        <p:spPr>
          <a:xfrm>
            <a:off x="0" y="0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ПОКЛОНЕНИЕ В ДУХ И ИСТИНА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7069B5-3846-4F77-8E32-F40D816A07F6}"/>
              </a:ext>
            </a:extLst>
          </p:cNvPr>
          <p:cNvSpPr/>
          <p:nvPr/>
        </p:nvSpPr>
        <p:spPr>
          <a:xfrm>
            <a:off x="562435" y="637192"/>
            <a:ext cx="11239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„Защото не щеш да Ти принеса жертва; Всеизгаряния не Ти са угодни.”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bg-BG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Псалм</a:t>
            </a:r>
            <a: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51:16)</a:t>
            </a:r>
            <a:endParaRPr lang="es-ES" sz="1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2383F4-2F94-4587-9D35-4D3934B14F13}"/>
              </a:ext>
            </a:extLst>
          </p:cNvPr>
          <p:cNvSpPr txBox="1"/>
          <p:nvPr/>
        </p:nvSpPr>
        <p:spPr>
          <a:xfrm>
            <a:off x="3100760" y="1152317"/>
            <a:ext cx="4957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Основна част от богослужението в Храма бяха жертвоприношенията на животни. В псалмите обаче Бог се отказва от жертвите (Пс. 40:6; 51:16). Защо?</a:t>
            </a:r>
          </a:p>
        </p:txBody>
      </p:sp>
      <p:pic>
        <p:nvPicPr>
          <p:cNvPr id="6" name="Imagen 5" descr="Humo saliendo de la tierra&#10;&#10;Descripción generada automáticamente con confianza baja">
            <a:extLst>
              <a:ext uri="{FF2B5EF4-FFF2-40B4-BE49-F238E27FC236}">
                <a16:creationId xmlns:a16="http://schemas.microsoft.com/office/drawing/2014/main" id="{628AB6E8-E5BA-4AB2-0EC0-EBF3475AB3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86" y="1235235"/>
            <a:ext cx="2886074" cy="448115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Imagen 9" descr="Un hombre con los brazos abiertos&#10;&#10;Descripción generada automáticamente con confianza baja">
            <a:extLst>
              <a:ext uri="{FF2B5EF4-FFF2-40B4-BE49-F238E27FC236}">
                <a16:creationId xmlns:a16="http://schemas.microsoft.com/office/drawing/2014/main" id="{352D3AB3-3956-7FA2-E149-3F1DC716D6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058150" y="1235235"/>
            <a:ext cx="3995363" cy="549894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4DA254-A057-E709-B1B3-644EDACA11D0}"/>
              </a:ext>
            </a:extLst>
          </p:cNvPr>
          <p:cNvSpPr txBox="1"/>
          <p:nvPr/>
        </p:nvSpPr>
        <p:spPr>
          <a:xfrm>
            <a:off x="3100760" y="2494821"/>
            <a:ext cx="495739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не иска жертви, когато този, който ги принася, постъпва несправедливо срещу ближния си; или не е в състояние да разпознае в тях духовната реалност, която представляват; или просто ги изпълнява като обикновен ритуал.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00B6D1C-EC0E-F1DB-A0A7-2FB6845171BE}"/>
              </a:ext>
            </a:extLst>
          </p:cNvPr>
          <p:cNvSpPr txBox="1"/>
          <p:nvPr/>
        </p:nvSpPr>
        <p:spPr>
          <a:xfrm>
            <a:off x="138490" y="5790445"/>
            <a:ext cx="78434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желае да Му се покланяме в дух и истина (Йоан 4:23-24). Затова той приема съкрушения дух като жертва (Пс. 51:17); възхвала </a:t>
            </a:r>
            <a:br>
              <a:rPr lang="en-GB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(Пс. 50:14, 23; 69:30-31); и послушание (Пс. 40:6-8).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7887151-DB80-DB9D-1B10-913C633078A3}"/>
              </a:ext>
            </a:extLst>
          </p:cNvPr>
          <p:cNvSpPr txBox="1"/>
          <p:nvPr/>
        </p:nvSpPr>
        <p:spPr>
          <a:xfrm>
            <a:off x="3100760" y="4447934"/>
            <a:ext cx="49573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Нека изясним: Бог няма нужда от жертви (Пс. 50:9-13). Той обаче ни моли да му ги представим (Пс. 50:5). Какви жертви Бог изисква от нас днес?</a:t>
            </a:r>
          </a:p>
        </p:txBody>
      </p:sp>
    </p:spTree>
    <p:extLst>
      <p:ext uri="{BB962C8B-B14F-4D97-AF65-F5344CB8AC3E}">
        <p14:creationId xmlns:p14="http://schemas.microsoft.com/office/powerpoint/2010/main" val="28068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1B48FDF-173A-55AE-F707-9D14770207D6}"/>
              </a:ext>
            </a:extLst>
          </p:cNvPr>
          <p:cNvSpPr/>
          <p:nvPr/>
        </p:nvSpPr>
        <p:spPr>
          <a:xfrm>
            <a:off x="133350" y="123826"/>
            <a:ext cx="7505700" cy="6629400"/>
          </a:xfrm>
          <a:prstGeom prst="roundRect">
            <a:avLst>
              <a:gd name="adj" fmla="val 4644"/>
            </a:avLst>
          </a:prstGeom>
          <a:blipFill dpi="0" rotWithShape="1">
            <a:blip r:embed="rId2" cstate="hqprint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C80A5B7-12BA-4E44-4F68-B7ACB507404F}"/>
              </a:ext>
            </a:extLst>
          </p:cNvPr>
          <p:cNvSpPr/>
          <p:nvPr/>
        </p:nvSpPr>
        <p:spPr>
          <a:xfrm>
            <a:off x="7753350" y="123826"/>
            <a:ext cx="4305300" cy="6629400"/>
          </a:xfrm>
          <a:prstGeom prst="roundRect">
            <a:avLst>
              <a:gd name="adj" fmla="val 6856"/>
            </a:avLst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25D06B-25C8-5151-7099-CA22E15DCED1}"/>
              </a:ext>
            </a:extLst>
          </p:cNvPr>
          <p:cNvSpPr/>
          <p:nvPr/>
        </p:nvSpPr>
        <p:spPr>
          <a:xfrm>
            <a:off x="508246" y="418922"/>
            <a:ext cx="6755907" cy="56707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350" b="1" dirty="0">
                <a:latin typeface="Constantia" panose="02030602050306030303" pitchFamily="18" charset="0"/>
              </a:rPr>
              <a:t>„Мислех си с каква радост биха ни гледали ангелите от небето, ако всички славехме Бог и пребъдвахме в Христос. Ако наистина има пълна радост за християнина, защо да не я притежаваме и да я проявим на света? ...</a:t>
            </a:r>
          </a:p>
          <a:p>
            <a:pPr>
              <a:spcBef>
                <a:spcPts val="600"/>
              </a:spcBef>
            </a:pPr>
            <a:r>
              <a:rPr lang="ru-RU" sz="2350" b="1" dirty="0">
                <a:latin typeface="Constantia" panose="02030602050306030303" pitchFamily="18" charset="0"/>
              </a:rPr>
              <a:t>Само след малко Христос ще дойде в сила и голяма слава, […] ще започне да пее песента на хваление и ще се радва тук долу... Нека устните ви пеят хваления на Бог […]</a:t>
            </a:r>
          </a:p>
          <a:p>
            <a:pPr>
              <a:spcBef>
                <a:spcPts val="600"/>
              </a:spcBef>
            </a:pPr>
            <a:r>
              <a:rPr lang="ru-RU" sz="2350" b="1" dirty="0">
                <a:latin typeface="Constantia" panose="02030602050306030303" pitchFamily="18" charset="0"/>
              </a:rPr>
              <a:t>Ако седите на небесни места с Христос, не можете да се въздържите да не хвалите Бога. Започнете да обучавате езиците си да Го хвалят и обучавайте сърцата си да пеят на Бог; и когато лукавият започне да утаява мрака си около вас, пейте хвала на Бога.</a:t>
            </a:r>
            <a:r>
              <a:rPr lang="en" sz="235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2C17FE-4D2A-BBE0-3797-9862E5770E90}"/>
              </a:ext>
            </a:extLst>
          </p:cNvPr>
          <p:cNvSpPr txBox="1"/>
          <p:nvPr/>
        </p:nvSpPr>
        <p:spPr>
          <a:xfrm>
            <a:off x="133350" y="6269801"/>
            <a:ext cx="750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Е. Г. Уайт (В небесните места, 29 март)</a:t>
            </a:r>
            <a:endParaRPr lang="en" sz="1600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8C1CB1-E933-7FC0-6BDB-C735263DE61D}"/>
              </a:ext>
            </a:extLst>
          </p:cNvPr>
          <p:cNvSpPr/>
          <p:nvPr/>
        </p:nvSpPr>
        <p:spPr>
          <a:xfrm>
            <a:off x="7837712" y="665144"/>
            <a:ext cx="417937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200" b="1" dirty="0">
                <a:latin typeface="Constantia" panose="02030602050306030303" pitchFamily="18" charset="0"/>
              </a:rPr>
              <a:t>„Този, който вярва в Христос, става едно с Христос, за да покаже славата на Бог, защото Бог е вложил нова песен в устата му, точно хваление на Господа. Той всеки ден желае да знае повече за Христос, за да може да стане повече като Него. Той разбира духовните неща и се наслаждава на съзерцанието на Христос и като Го гледа, той се променя, незабележимо за себе си, в образа на Христос.”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75B72-4206-A0DF-F26F-DA4FC8160BCE}"/>
              </a:ext>
            </a:extLst>
          </p:cNvPr>
          <p:cNvSpPr txBox="1"/>
          <p:nvPr/>
        </p:nvSpPr>
        <p:spPr>
          <a:xfrm>
            <a:off x="7753350" y="5902546"/>
            <a:ext cx="430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Е. Г. Уайт (За да го познавам - страница 158 </a:t>
            </a:r>
            <a:br>
              <a:rPr lang="en-GB" sz="1600" b="1" dirty="0"/>
            </a:br>
            <a:r>
              <a:rPr lang="ru-RU" sz="1600" b="1" dirty="0"/>
              <a:t>– англ. изд.)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9253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1342</Words>
  <Application>Microsoft Office PowerPoint</Application>
  <PresentationFormat>Panorámica</PresentationFormat>
  <Paragraphs>75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 Light</vt:lpstr>
      <vt:lpstr>Comic Sans MS</vt:lpstr>
      <vt:lpstr>Constantia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 Fustero Carreras</cp:lastModifiedBy>
  <cp:revision>107</cp:revision>
  <dcterms:created xsi:type="dcterms:W3CDTF">2024-03-08T18:40:23Z</dcterms:created>
  <dcterms:modified xsi:type="dcterms:W3CDTF">2024-03-17T21:46:04Z</dcterms:modified>
</cp:coreProperties>
</file>