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82" r:id="rId3"/>
    <p:sldId id="287" r:id="rId4"/>
    <p:sldId id="257" r:id="rId5"/>
    <p:sldId id="283" r:id="rId6"/>
    <p:sldId id="284" r:id="rId7"/>
    <p:sldId id="285" r:id="rId8"/>
    <p:sldId id="260" r:id="rId9"/>
    <p:sldId id="279" r:id="rId10"/>
    <p:sldId id="261" r:id="rId11"/>
    <p:sldId id="262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01B"/>
    <a:srgbClr val="E1E5EF"/>
    <a:srgbClr val="EFE6D1"/>
    <a:srgbClr val="596DA0"/>
    <a:srgbClr val="E4E4E5"/>
    <a:srgbClr val="C8AC63"/>
    <a:srgbClr val="D8C1D1"/>
    <a:srgbClr val="5983B1"/>
    <a:srgbClr val="2F4366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0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EDEE5-62B5-4FCE-B239-EBF803944E72}" type="doc">
      <dgm:prSet loTypeId="urn:microsoft.com/office/officeart/2005/8/layout/l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1A423D1-B924-4DA5-A64F-B5E1E0C8FB35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са облечени във вретище (3)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4127D7-F992-4AC6-A163-512425713DA3}" type="parTrans" cxnId="{BA1AFF56-162F-45E3-9698-253387D16EF4}">
      <dgm:prSet/>
      <dgm:spPr/>
      <dgm:t>
        <a:bodyPr/>
        <a:lstStyle/>
        <a:p>
          <a:endParaRPr lang="es-ES" sz="2000" b="1"/>
        </a:p>
      </dgm:t>
    </dgm:pt>
    <dgm:pt modelId="{DAAB2D0C-1112-4AF1-997C-58DB66AA5A0F}" type="sibTrans" cxnId="{BA1AFF56-162F-45E3-9698-253387D16EF4}">
      <dgm:prSet/>
      <dgm:spPr/>
      <dgm:t>
        <a:bodyPr/>
        <a:lstStyle/>
        <a:p>
          <a:endParaRPr lang="es-ES" sz="2000" b="1"/>
        </a:p>
      </dgm:t>
    </dgm:pt>
    <dgm:pt modelId="{84811D4F-461E-4A6F-8B7B-B06B2B496CC3}">
      <dgm:prSet custT="1"/>
      <dgm:spPr>
        <a:ln>
          <a:solidFill>
            <a:srgbClr val="D7A291">
              <a:alpha val="89804"/>
            </a:srgbClr>
          </a:solidFill>
        </a:ln>
      </dgm:spPr>
      <dgm:t>
        <a:bodyPr/>
        <a:lstStyle/>
        <a:p>
          <a:r>
            <a:rPr lang="ru-RU" sz="2000" b="1" dirty="0"/>
            <a:t>Библията беше запазена в смутни времена</a:t>
          </a:r>
          <a:endParaRPr lang="en" sz="2000" b="1" dirty="0"/>
        </a:p>
      </dgm:t>
    </dgm:pt>
    <dgm:pt modelId="{92BAE6D1-B276-4F2F-B282-76E0B2AE5EC6}" type="parTrans" cxnId="{2F053225-FDF9-44B6-A3F3-A33EAC190547}">
      <dgm:prSet/>
      <dgm:spPr/>
      <dgm:t>
        <a:bodyPr/>
        <a:lstStyle/>
        <a:p>
          <a:endParaRPr lang="es-ES" sz="2000" b="1"/>
        </a:p>
      </dgm:t>
    </dgm:pt>
    <dgm:pt modelId="{8F52B365-0715-4763-82E0-EBD2E0301E6A}" type="sibTrans" cxnId="{2F053225-FDF9-44B6-A3F3-A33EAC190547}">
      <dgm:prSet/>
      <dgm:spPr/>
      <dgm:t>
        <a:bodyPr/>
        <a:lstStyle/>
        <a:p>
          <a:endParaRPr lang="es-ES" sz="2000" b="1"/>
        </a:p>
      </dgm:t>
    </dgm:pt>
    <dgm:pt modelId="{AD114B91-B4DC-49C8-AE6A-9AE9A4BE6105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Ако някой иска да им навреди, от тях излиза огън (5)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9A605-4745-48D2-BF27-5C7B44E34DB0}" type="parTrans" cxnId="{AD09F639-E690-4087-8544-1ECE2E4D76A1}">
      <dgm:prSet/>
      <dgm:spPr/>
      <dgm:t>
        <a:bodyPr/>
        <a:lstStyle/>
        <a:p>
          <a:endParaRPr lang="es-ES" sz="2000" b="1"/>
        </a:p>
      </dgm:t>
    </dgm:pt>
    <dgm:pt modelId="{AE93B0F5-293F-460A-9D54-C9106C8E4DDB}" type="sibTrans" cxnId="{AD09F639-E690-4087-8544-1ECE2E4D76A1}">
      <dgm:prSet/>
      <dgm:spPr/>
      <dgm:t>
        <a:bodyPr/>
        <a:lstStyle/>
        <a:p>
          <a:endParaRPr lang="es-ES" sz="2000" b="1"/>
        </a:p>
      </dgm:t>
    </dgm:pt>
    <dgm:pt modelId="{D7C279A3-F9FA-4D46-9135-0496D375F85A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затварят небето, за да не вали (6а)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069C02-BD80-4D7B-B17A-72DF06FA463D}" type="parTrans" cxnId="{38252509-8E3A-42C6-AAA5-E4CAAC3C5364}">
      <dgm:prSet/>
      <dgm:spPr/>
      <dgm:t>
        <a:bodyPr/>
        <a:lstStyle/>
        <a:p>
          <a:endParaRPr lang="es-ES" sz="2000" b="1"/>
        </a:p>
      </dgm:t>
    </dgm:pt>
    <dgm:pt modelId="{5B945FE5-3CCF-4974-8584-00B32761CB43}" type="sibTrans" cxnId="{38252509-8E3A-42C6-AAA5-E4CAAC3C5364}">
      <dgm:prSet/>
      <dgm:spPr/>
      <dgm:t>
        <a:bodyPr/>
        <a:lstStyle/>
        <a:p>
          <a:endParaRPr lang="es-ES" sz="2000" b="1"/>
        </a:p>
      </dgm:t>
    </dgm:pt>
    <dgm:pt modelId="{2CBE625E-A823-43FE-B78B-B124E833955B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превръщат водата в кръв и причиняват чуми (6b)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1AA35-5079-4BFD-9B8F-A0B89306809A}" type="parTrans" cxnId="{E54D6F9E-B18A-4BEA-A3B7-06E22EAEE2C6}">
      <dgm:prSet/>
      <dgm:spPr/>
      <dgm:t>
        <a:bodyPr/>
        <a:lstStyle/>
        <a:p>
          <a:endParaRPr lang="es-ES" sz="2000" b="1"/>
        </a:p>
      </dgm:t>
    </dgm:pt>
    <dgm:pt modelId="{63C8E892-2FC1-4B1C-9FB9-CAEF7126E53C}" type="sibTrans" cxnId="{E54D6F9E-B18A-4BEA-A3B7-06E22EAEE2C6}">
      <dgm:prSet/>
      <dgm:spPr/>
      <dgm:t>
        <a:bodyPr/>
        <a:lstStyle/>
        <a:p>
          <a:endParaRPr lang="es-ES" sz="2000" b="1"/>
        </a:p>
      </dgm:t>
    </dgm:pt>
    <dgm:pt modelId="{96974C89-BE16-43E9-9FE2-9815F7FE7AFA}">
      <dgm:prSet custT="1"/>
      <dgm:spPr/>
      <dgm:t>
        <a:bodyPr/>
        <a:lstStyle/>
        <a:p>
          <a:r>
            <a:rPr lang="ru-RU" sz="1800" b="1" dirty="0"/>
            <a:t>Само онези, които са изучавали Библията, са били избавени от чумите и духовния мрак на Средновекови</a:t>
          </a:r>
          <a:r>
            <a:rPr lang="en-GB" sz="1800" b="1" dirty="0"/>
            <a:t>-</a:t>
          </a:r>
          <a:r>
            <a:rPr lang="ru-RU" sz="1800" b="1" dirty="0"/>
            <a:t>ето.</a:t>
          </a:r>
          <a:endParaRPr lang="en" sz="1800" b="1" dirty="0"/>
        </a:p>
      </dgm:t>
    </dgm:pt>
    <dgm:pt modelId="{96B88340-80D3-4106-A374-F907D60E41E6}" type="parTrans" cxnId="{2960E3F6-C871-48D5-AC0C-624DBA19079D}">
      <dgm:prSet/>
      <dgm:spPr/>
      <dgm:t>
        <a:bodyPr/>
        <a:lstStyle/>
        <a:p>
          <a:endParaRPr lang="es-ES" sz="2000" b="1"/>
        </a:p>
      </dgm:t>
    </dgm:pt>
    <dgm:pt modelId="{D39C8AD5-0552-46ED-A954-7282135A9732}" type="sibTrans" cxnId="{2960E3F6-C871-48D5-AC0C-624DBA19079D}">
      <dgm:prSet/>
      <dgm:spPr/>
      <dgm:t>
        <a:bodyPr/>
        <a:lstStyle/>
        <a:p>
          <a:endParaRPr lang="es-ES" sz="2000" b="1"/>
        </a:p>
      </dgm:t>
    </dgm:pt>
    <dgm:pt modelId="{FBCA7C43-23CB-48F8-9F0E-4B77A5B81C29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25000">
              <a:schemeClr val="accent1">
                <a:lumMod val="75000"/>
              </a:schemeClr>
            </a:gs>
            <a:gs pos="38000">
              <a:schemeClr val="accent1">
                <a:lumMod val="75000"/>
              </a:schemeClr>
            </a:gs>
            <a:gs pos="55000">
              <a:schemeClr val="accent1">
                <a:lumMod val="75000"/>
              </a:schemeClr>
            </a:gs>
            <a:gs pos="80000">
              <a:schemeClr val="accent1">
                <a:lumMod val="75000"/>
              </a:schemeClr>
            </a:gs>
            <a:gs pos="88000">
              <a:srgbClr val="D559AC"/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стоят пред Бога (4)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F25A5D-5F4D-4814-B830-EA19B6310E8A}" type="parTrans" cxnId="{D455A16B-FD37-4030-931B-8E677BE8B6EC}">
      <dgm:prSet/>
      <dgm:spPr/>
      <dgm:t>
        <a:bodyPr/>
        <a:lstStyle/>
        <a:p>
          <a:endParaRPr lang="es-ES" sz="2000" b="1"/>
        </a:p>
      </dgm:t>
    </dgm:pt>
    <dgm:pt modelId="{2C5C35B9-EE3E-4FE7-A026-2413E5C902D0}" type="sibTrans" cxnId="{D455A16B-FD37-4030-931B-8E677BE8B6EC}">
      <dgm:prSet/>
      <dgm:spPr/>
      <dgm:t>
        <a:bodyPr/>
        <a:lstStyle/>
        <a:p>
          <a:endParaRPr lang="es-ES" sz="2000" b="1"/>
        </a:p>
      </dgm:t>
    </dgm:pt>
    <dgm:pt modelId="{9205EC16-4A82-4F4F-A1B8-07726C729B61}">
      <dgm:prSet custT="1"/>
      <dgm:spPr/>
      <dgm:t>
        <a:bodyPr/>
        <a:lstStyle/>
        <a:p>
          <a:r>
            <a:rPr lang="ru-RU" sz="2000" b="1" dirty="0"/>
            <a:t>Библейското послание „поглъща” своите врагове (Еремия 5:14)</a:t>
          </a:r>
          <a:endParaRPr lang="es-ES" sz="2000" b="1" dirty="0"/>
        </a:p>
      </dgm:t>
    </dgm:pt>
    <dgm:pt modelId="{73943E0D-78DE-4854-BE26-278EE05100E4}" type="parTrans" cxnId="{B0513B18-06F6-4753-A0A8-8129E6369B06}">
      <dgm:prSet/>
      <dgm:spPr/>
      <dgm:t>
        <a:bodyPr/>
        <a:lstStyle/>
        <a:p>
          <a:endParaRPr lang="es-ES" sz="2000" b="1"/>
        </a:p>
      </dgm:t>
    </dgm:pt>
    <dgm:pt modelId="{3A0F2F0F-F35F-40D0-87C4-C43AD125B4B2}" type="sibTrans" cxnId="{B0513B18-06F6-4753-A0A8-8129E6369B06}">
      <dgm:prSet/>
      <dgm:spPr/>
      <dgm:t>
        <a:bodyPr/>
        <a:lstStyle/>
        <a:p>
          <a:endParaRPr lang="es-ES" sz="2000" b="1"/>
        </a:p>
      </dgm:t>
    </dgm:pt>
    <dgm:pt modelId="{1BC50927-76A3-4D54-8AD5-1837D392B19F}">
      <dgm:prSet custT="1"/>
      <dgm:spPr/>
      <dgm:t>
        <a:bodyPr/>
        <a:lstStyle/>
        <a:p>
          <a:r>
            <a:rPr lang="ru-RU" sz="2000" b="1" dirty="0"/>
            <a:t>Този, който отхвърля Библията, се лишава от дъжда на Святия Дух (маслото).</a:t>
          </a:r>
          <a:endParaRPr lang="es-ES" sz="2000" b="1" dirty="0"/>
        </a:p>
      </dgm:t>
    </dgm:pt>
    <dgm:pt modelId="{BBA42236-27B2-434F-87E1-75D682CA2D9C}" type="parTrans" cxnId="{2269D95F-75E6-4348-8E36-7596B0D9E3EF}">
      <dgm:prSet/>
      <dgm:spPr/>
      <dgm:t>
        <a:bodyPr/>
        <a:lstStyle/>
        <a:p>
          <a:endParaRPr lang="es-ES" sz="2000" b="1"/>
        </a:p>
      </dgm:t>
    </dgm:pt>
    <dgm:pt modelId="{4DEEF8EA-0DFC-4742-9693-EAAC09DAB68A}" type="sibTrans" cxnId="{2269D95F-75E6-4348-8E36-7596B0D9E3EF}">
      <dgm:prSet/>
      <dgm:spPr/>
      <dgm:t>
        <a:bodyPr/>
        <a:lstStyle/>
        <a:p>
          <a:endParaRPr lang="es-ES" sz="2000" b="1"/>
        </a:p>
      </dgm:t>
    </dgm:pt>
    <dgm:pt modelId="{B6C986B4-EA65-4902-8153-C6BD26434A45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000" b="1" dirty="0"/>
            <a:t>Бог не позволи словото му да изчезне</a:t>
          </a:r>
          <a:endParaRPr lang="en" sz="2000" b="1" dirty="0"/>
        </a:p>
      </dgm:t>
    </dgm:pt>
    <dgm:pt modelId="{0D0595DE-90D6-4162-97F5-3D02B3145E3F}" type="sibTrans" cxnId="{2F787ED7-6D14-4E3A-880D-8D5A36806D27}">
      <dgm:prSet/>
      <dgm:spPr/>
      <dgm:t>
        <a:bodyPr/>
        <a:lstStyle/>
        <a:p>
          <a:endParaRPr lang="es-ES" sz="2000" b="1"/>
        </a:p>
      </dgm:t>
    </dgm:pt>
    <dgm:pt modelId="{1FBACF37-1516-43A4-BBB0-3243EDC7B61A}" type="parTrans" cxnId="{2F787ED7-6D14-4E3A-880D-8D5A36806D27}">
      <dgm:prSet/>
      <dgm:spPr>
        <a:gradFill rotWithShape="0">
          <a:gsLst>
            <a:gs pos="0">
              <a:srgbClr val="CC3399">
                <a:lumMod val="20000"/>
                <a:lumOff val="80000"/>
              </a:srgbClr>
            </a:gs>
            <a:gs pos="25000">
              <a:srgbClr val="CC3399">
                <a:lumMod val="75000"/>
              </a:srgbClr>
            </a:gs>
            <a:gs pos="38000">
              <a:srgbClr val="CC3399">
                <a:lumMod val="75000"/>
              </a:srgbClr>
            </a:gs>
            <a:gs pos="55000">
              <a:srgbClr val="CC3399">
                <a:lumMod val="75000"/>
              </a:srgbClr>
            </a:gs>
            <a:gs pos="80000">
              <a:srgbClr val="CC3399">
                <a:lumMod val="75000"/>
              </a:srgbClr>
            </a:gs>
            <a:gs pos="88000">
              <a:srgbClr val="D559AC"/>
            </a:gs>
            <a:gs pos="100000">
              <a:srgbClr val="CC3399">
                <a:lumMod val="20000"/>
                <a:lumOff val="80000"/>
              </a:srgbClr>
            </a:gs>
          </a:gsLst>
          <a:lin ang="5400000" scaled="0"/>
        </a:gradFill>
        <a:ln>
          <a:noFill/>
        </a:ln>
        <a:effectLst>
          <a:glow rad="50800">
            <a:srgbClr val="CC6600">
              <a:hueOff val="4922525"/>
              <a:satOff val="0"/>
              <a:lumOff val="8578"/>
              <a:alphaOff val="0"/>
              <a:tint val="68000"/>
              <a:shade val="93000"/>
              <a:alpha val="37000"/>
              <a:satMod val="25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rgbClr val="CC6600">
              <a:hueOff val="4922525"/>
              <a:satOff val="0"/>
              <a:lumOff val="8578"/>
              <a:alphaOff val="0"/>
              <a:shade val="30000"/>
              <a:satMod val="150000"/>
            </a:srgbClr>
          </a:contourClr>
        </a:sp3d>
      </dgm:spPr>
      <dgm:t>
        <a:bodyPr spcFirstLastPara="0" vert="horz" wrap="square" lIns="25400" tIns="25400" rIns="254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6DB4C8C-8682-4A3B-9B99-363D9B684543}" type="pres">
      <dgm:prSet presAssocID="{991EDEE5-62B5-4FCE-B239-EBF803944E72}" presName="Name0" presStyleCnt="0">
        <dgm:presLayoutVars>
          <dgm:dir/>
          <dgm:animLvl val="lvl"/>
          <dgm:resizeHandles val="exact"/>
        </dgm:presLayoutVars>
      </dgm:prSet>
      <dgm:spPr/>
    </dgm:pt>
    <dgm:pt modelId="{E0A5F4BD-C9FA-4780-A470-32FBE245E0FA}" type="pres">
      <dgm:prSet presAssocID="{B1A423D1-B924-4DA5-A64F-B5E1E0C8FB35}" presName="vertFlow" presStyleCnt="0"/>
      <dgm:spPr/>
    </dgm:pt>
    <dgm:pt modelId="{61A77F1B-8FAA-4B99-91FD-0C690986564F}" type="pres">
      <dgm:prSet presAssocID="{B1A423D1-B924-4DA5-A64F-B5E1E0C8FB35}" presName="header" presStyleLbl="node1" presStyleIdx="0" presStyleCnt="5" custScaleY="233339" custLinFactY="-23043" custLinFactNeighborY="-100000"/>
      <dgm:spPr/>
    </dgm:pt>
    <dgm:pt modelId="{A0835F05-7280-4350-9854-5EAFAFB3B07C}" type="pres">
      <dgm:prSet presAssocID="{92BAE6D1-B276-4F2F-B282-76E0B2AE5EC6}" presName="parTrans" presStyleLbl="sibTrans2D1" presStyleIdx="0" presStyleCnt="5" custScaleX="166314" custScaleY="309831"/>
      <dgm:spPr/>
    </dgm:pt>
    <dgm:pt modelId="{4EA08DA0-88FA-418C-9347-A89C8A3F8276}" type="pres">
      <dgm:prSet presAssocID="{84811D4F-461E-4A6F-8B7B-B06B2B496CC3}" presName="child" presStyleLbl="alignAccFollowNode1" presStyleIdx="0" presStyleCnt="5" custScaleY="466121" custLinFactY="28630" custLinFactNeighborY="100000">
        <dgm:presLayoutVars>
          <dgm:chMax val="0"/>
          <dgm:bulletEnabled val="1"/>
        </dgm:presLayoutVars>
      </dgm:prSet>
      <dgm:spPr/>
    </dgm:pt>
    <dgm:pt modelId="{D736430D-007F-477F-9F6C-04B91F6EB787}" type="pres">
      <dgm:prSet presAssocID="{B1A423D1-B924-4DA5-A64F-B5E1E0C8FB35}" presName="hSp" presStyleCnt="0"/>
      <dgm:spPr/>
    </dgm:pt>
    <dgm:pt modelId="{1F7FCBAA-FD80-4E3B-B59E-2408CB9F0E45}" type="pres">
      <dgm:prSet presAssocID="{FBCA7C43-23CB-48F8-9F0E-4B77A5B81C29}" presName="vertFlow" presStyleCnt="0"/>
      <dgm:spPr/>
    </dgm:pt>
    <dgm:pt modelId="{23B9FB05-B1E2-4414-8283-D0812862803D}" type="pres">
      <dgm:prSet presAssocID="{FBCA7C43-23CB-48F8-9F0E-4B77A5B81C29}" presName="header" presStyleLbl="node1" presStyleIdx="1" presStyleCnt="5" custScaleY="233339" custLinFactY="-23043" custLinFactNeighborY="-100000"/>
      <dgm:spPr/>
    </dgm:pt>
    <dgm:pt modelId="{20783254-356B-460E-81F4-327475D71E9F}" type="pres">
      <dgm:prSet presAssocID="{1FBACF37-1516-43A4-BBB0-3243EDC7B61A}" presName="parTrans" presStyleLbl="sibTrans2D1" presStyleIdx="1" presStyleCnt="5" custScaleX="166314" custScaleY="309831"/>
      <dgm:spPr>
        <a:xfrm rot="5400000">
          <a:off x="3329285" y="1242849"/>
          <a:ext cx="258900" cy="285834"/>
        </a:xfrm>
        <a:prstGeom prst="rightArrow">
          <a:avLst>
            <a:gd name="adj1" fmla="val 66700"/>
            <a:gd name="adj2" fmla="val 50000"/>
          </a:avLst>
        </a:prstGeom>
      </dgm:spPr>
    </dgm:pt>
    <dgm:pt modelId="{AC85952C-ADB2-4942-9DEE-56C03D7A9468}" type="pres">
      <dgm:prSet presAssocID="{B6C986B4-EA65-4902-8153-C6BD26434A45}" presName="child" presStyleLbl="alignAccFollowNode1" presStyleIdx="1" presStyleCnt="5" custScaleY="466121" custLinFactY="28630" custLinFactNeighborY="100000">
        <dgm:presLayoutVars>
          <dgm:chMax val="0"/>
          <dgm:bulletEnabled val="1"/>
        </dgm:presLayoutVars>
      </dgm:prSet>
      <dgm:spPr/>
    </dgm:pt>
    <dgm:pt modelId="{B81E8CED-CD60-462F-9C38-94C171B458F7}" type="pres">
      <dgm:prSet presAssocID="{FBCA7C43-23CB-48F8-9F0E-4B77A5B81C29}" presName="hSp" presStyleCnt="0"/>
      <dgm:spPr/>
    </dgm:pt>
    <dgm:pt modelId="{A1522574-3743-48F6-9E8F-A93FD97FE997}" type="pres">
      <dgm:prSet presAssocID="{AD114B91-B4DC-49C8-AE6A-9AE9A4BE6105}" presName="vertFlow" presStyleCnt="0"/>
      <dgm:spPr/>
    </dgm:pt>
    <dgm:pt modelId="{28981D51-9679-4DE7-9ED1-D17CDDF84C5B}" type="pres">
      <dgm:prSet presAssocID="{AD114B91-B4DC-49C8-AE6A-9AE9A4BE6105}" presName="header" presStyleLbl="node1" presStyleIdx="2" presStyleCnt="5" custScaleY="233339" custLinFactY="-23043" custLinFactNeighborY="-100000"/>
      <dgm:spPr/>
    </dgm:pt>
    <dgm:pt modelId="{87054C9D-C1A8-4211-8D15-6F4E736D7691}" type="pres">
      <dgm:prSet presAssocID="{73943E0D-78DE-4854-BE26-278EE05100E4}" presName="parTrans" presStyleLbl="sibTrans2D1" presStyleIdx="2" presStyleCnt="5" custScaleX="166314" custScaleY="309831"/>
      <dgm:spPr/>
    </dgm:pt>
    <dgm:pt modelId="{2206D6F4-53AB-47B6-BDB8-ABC7B285C977}" type="pres">
      <dgm:prSet presAssocID="{9205EC16-4A82-4F4F-A1B8-07726C729B61}" presName="child" presStyleLbl="alignAccFollowNode1" presStyleIdx="2" presStyleCnt="5" custScaleY="466121" custLinFactY="28630" custLinFactNeighborY="100000">
        <dgm:presLayoutVars>
          <dgm:chMax val="0"/>
          <dgm:bulletEnabled val="1"/>
        </dgm:presLayoutVars>
      </dgm:prSet>
      <dgm:spPr/>
    </dgm:pt>
    <dgm:pt modelId="{DEEC26E1-0C23-48D6-926E-489C0724A089}" type="pres">
      <dgm:prSet presAssocID="{AD114B91-B4DC-49C8-AE6A-9AE9A4BE6105}" presName="hSp" presStyleCnt="0"/>
      <dgm:spPr/>
    </dgm:pt>
    <dgm:pt modelId="{0C662291-1929-4FC4-B31B-E6B02BD7CBED}" type="pres">
      <dgm:prSet presAssocID="{D7C279A3-F9FA-4D46-9135-0496D375F85A}" presName="vertFlow" presStyleCnt="0"/>
      <dgm:spPr/>
    </dgm:pt>
    <dgm:pt modelId="{C8E190D5-F0C9-40A4-AA90-31EA865A1E13}" type="pres">
      <dgm:prSet presAssocID="{D7C279A3-F9FA-4D46-9135-0496D375F85A}" presName="header" presStyleLbl="node1" presStyleIdx="3" presStyleCnt="5" custScaleY="233339" custLinFactY="-23043" custLinFactNeighborY="-100000"/>
      <dgm:spPr/>
    </dgm:pt>
    <dgm:pt modelId="{1B990076-1F8D-4BF9-99E6-3E95F522F969}" type="pres">
      <dgm:prSet presAssocID="{BBA42236-27B2-434F-87E1-75D682CA2D9C}" presName="parTrans" presStyleLbl="sibTrans2D1" presStyleIdx="3" presStyleCnt="5" custScaleX="166314" custScaleY="309831"/>
      <dgm:spPr/>
    </dgm:pt>
    <dgm:pt modelId="{F938C992-3612-4804-A13A-88F6F515B6D1}" type="pres">
      <dgm:prSet presAssocID="{1BC50927-76A3-4D54-8AD5-1837D392B19F}" presName="child" presStyleLbl="alignAccFollowNode1" presStyleIdx="3" presStyleCnt="5" custScaleY="466121" custLinFactY="28630" custLinFactNeighborY="100000">
        <dgm:presLayoutVars>
          <dgm:chMax val="0"/>
          <dgm:bulletEnabled val="1"/>
        </dgm:presLayoutVars>
      </dgm:prSet>
      <dgm:spPr/>
    </dgm:pt>
    <dgm:pt modelId="{44628A0F-E72B-46AD-AC09-2A2C568F8995}" type="pres">
      <dgm:prSet presAssocID="{D7C279A3-F9FA-4D46-9135-0496D375F85A}" presName="hSp" presStyleCnt="0"/>
      <dgm:spPr/>
    </dgm:pt>
    <dgm:pt modelId="{1E483DE4-0FCE-463F-A6FD-81C031C3357B}" type="pres">
      <dgm:prSet presAssocID="{2CBE625E-A823-43FE-B78B-B124E833955B}" presName="vertFlow" presStyleCnt="0"/>
      <dgm:spPr/>
    </dgm:pt>
    <dgm:pt modelId="{A597F8E8-2E1F-4381-AA52-91D0FF9C3579}" type="pres">
      <dgm:prSet presAssocID="{2CBE625E-A823-43FE-B78B-B124E833955B}" presName="header" presStyleLbl="node1" presStyleIdx="4" presStyleCnt="5" custScaleY="233339" custLinFactY="-23043" custLinFactNeighborY="-100000"/>
      <dgm:spPr/>
    </dgm:pt>
    <dgm:pt modelId="{A145A9CF-ED70-4536-A293-93173E2F0093}" type="pres">
      <dgm:prSet presAssocID="{96B88340-80D3-4106-A374-F907D60E41E6}" presName="parTrans" presStyleLbl="sibTrans2D1" presStyleIdx="4" presStyleCnt="5" custScaleX="166314" custScaleY="309831"/>
      <dgm:spPr/>
    </dgm:pt>
    <dgm:pt modelId="{2C31F1D5-2C3B-47EA-BC50-86A6FD45B1F3}" type="pres">
      <dgm:prSet presAssocID="{96974C89-BE16-43E9-9FE2-9815F7FE7AFA}" presName="child" presStyleLbl="alignAccFollowNode1" presStyleIdx="4" presStyleCnt="5" custScaleY="466121" custLinFactY="28630" custLinFactNeighborY="100000">
        <dgm:presLayoutVars>
          <dgm:chMax val="0"/>
          <dgm:bulletEnabled val="1"/>
        </dgm:presLayoutVars>
      </dgm:prSet>
      <dgm:spPr/>
    </dgm:pt>
  </dgm:ptLst>
  <dgm:cxnLst>
    <dgm:cxn modelId="{3F796200-7532-4310-B4A8-7D4377DB2E86}" type="presOf" srcId="{BBA42236-27B2-434F-87E1-75D682CA2D9C}" destId="{1B990076-1F8D-4BF9-99E6-3E95F522F969}" srcOrd="0" destOrd="0" presId="urn:microsoft.com/office/officeart/2005/8/layout/lProcess1"/>
    <dgm:cxn modelId="{14298902-DEA4-4172-9A71-98480BB3641B}" type="presOf" srcId="{96B88340-80D3-4106-A374-F907D60E41E6}" destId="{A145A9CF-ED70-4536-A293-93173E2F0093}" srcOrd="0" destOrd="0" presId="urn:microsoft.com/office/officeart/2005/8/layout/lProcess1"/>
    <dgm:cxn modelId="{38252509-8E3A-42C6-AAA5-E4CAAC3C5364}" srcId="{991EDEE5-62B5-4FCE-B239-EBF803944E72}" destId="{D7C279A3-F9FA-4D46-9135-0496D375F85A}" srcOrd="3" destOrd="0" parTransId="{BF069C02-BD80-4D7B-B17A-72DF06FA463D}" sibTransId="{5B945FE5-3CCF-4974-8584-00B32761CB43}"/>
    <dgm:cxn modelId="{1B052F14-9083-4C97-BF72-127DD3C3C49E}" type="presOf" srcId="{73943E0D-78DE-4854-BE26-278EE05100E4}" destId="{87054C9D-C1A8-4211-8D15-6F4E736D7691}" srcOrd="0" destOrd="0" presId="urn:microsoft.com/office/officeart/2005/8/layout/lProcess1"/>
    <dgm:cxn modelId="{1F83DA17-4885-4572-BD5A-FF7375C5023F}" type="presOf" srcId="{1BC50927-76A3-4D54-8AD5-1837D392B19F}" destId="{F938C992-3612-4804-A13A-88F6F515B6D1}" srcOrd="0" destOrd="0" presId="urn:microsoft.com/office/officeart/2005/8/layout/lProcess1"/>
    <dgm:cxn modelId="{B0513B18-06F6-4753-A0A8-8129E6369B06}" srcId="{AD114B91-B4DC-49C8-AE6A-9AE9A4BE6105}" destId="{9205EC16-4A82-4F4F-A1B8-07726C729B61}" srcOrd="0" destOrd="0" parTransId="{73943E0D-78DE-4854-BE26-278EE05100E4}" sibTransId="{3A0F2F0F-F35F-40D0-87C4-C43AD125B4B2}"/>
    <dgm:cxn modelId="{2F053225-FDF9-44B6-A3F3-A33EAC190547}" srcId="{B1A423D1-B924-4DA5-A64F-B5E1E0C8FB35}" destId="{84811D4F-461E-4A6F-8B7B-B06B2B496CC3}" srcOrd="0" destOrd="0" parTransId="{92BAE6D1-B276-4F2F-B282-76E0B2AE5EC6}" sibTransId="{8F52B365-0715-4763-82E0-EBD2E0301E6A}"/>
    <dgm:cxn modelId="{A96B7633-1B0A-4A89-94A6-B4FE7983C8DD}" type="presOf" srcId="{2CBE625E-A823-43FE-B78B-B124E833955B}" destId="{A597F8E8-2E1F-4381-AA52-91D0FF9C3579}" srcOrd="0" destOrd="0" presId="urn:microsoft.com/office/officeart/2005/8/layout/lProcess1"/>
    <dgm:cxn modelId="{AD09F639-E690-4087-8544-1ECE2E4D76A1}" srcId="{991EDEE5-62B5-4FCE-B239-EBF803944E72}" destId="{AD114B91-B4DC-49C8-AE6A-9AE9A4BE6105}" srcOrd="2" destOrd="0" parTransId="{7EB9A605-4745-48D2-BF27-5C7B44E34DB0}" sibTransId="{AE93B0F5-293F-460A-9D54-C9106C8E4DDB}"/>
    <dgm:cxn modelId="{07009A5E-C4F0-4250-83C3-69DB5DAFD946}" type="presOf" srcId="{B1A423D1-B924-4DA5-A64F-B5E1E0C8FB35}" destId="{61A77F1B-8FAA-4B99-91FD-0C690986564F}" srcOrd="0" destOrd="0" presId="urn:microsoft.com/office/officeart/2005/8/layout/lProcess1"/>
    <dgm:cxn modelId="{2269D95F-75E6-4348-8E36-7596B0D9E3EF}" srcId="{D7C279A3-F9FA-4D46-9135-0496D375F85A}" destId="{1BC50927-76A3-4D54-8AD5-1837D392B19F}" srcOrd="0" destOrd="0" parTransId="{BBA42236-27B2-434F-87E1-75D682CA2D9C}" sibTransId="{4DEEF8EA-0DFC-4742-9693-EAAC09DAB68A}"/>
    <dgm:cxn modelId="{EB9D2D61-F6F6-44A5-B487-31D165315F40}" type="presOf" srcId="{FBCA7C43-23CB-48F8-9F0E-4B77A5B81C29}" destId="{23B9FB05-B1E2-4414-8283-D0812862803D}" srcOrd="0" destOrd="0" presId="urn:microsoft.com/office/officeart/2005/8/layout/lProcess1"/>
    <dgm:cxn modelId="{D455A16B-FD37-4030-931B-8E677BE8B6EC}" srcId="{991EDEE5-62B5-4FCE-B239-EBF803944E72}" destId="{FBCA7C43-23CB-48F8-9F0E-4B77A5B81C29}" srcOrd="1" destOrd="0" parTransId="{9CF25A5D-5F4D-4814-B830-EA19B6310E8A}" sibTransId="{2C5C35B9-EE3E-4FE7-A026-2413E5C902D0}"/>
    <dgm:cxn modelId="{6C4B3D71-9AD8-4492-ABAB-44D7D7859026}" type="presOf" srcId="{96974C89-BE16-43E9-9FE2-9815F7FE7AFA}" destId="{2C31F1D5-2C3B-47EA-BC50-86A6FD45B1F3}" srcOrd="0" destOrd="0" presId="urn:microsoft.com/office/officeart/2005/8/layout/lProcess1"/>
    <dgm:cxn modelId="{BA1AFF56-162F-45E3-9698-253387D16EF4}" srcId="{991EDEE5-62B5-4FCE-B239-EBF803944E72}" destId="{B1A423D1-B924-4DA5-A64F-B5E1E0C8FB35}" srcOrd="0" destOrd="0" parTransId="{9F4127D7-F992-4AC6-A163-512425713DA3}" sibTransId="{DAAB2D0C-1112-4AF1-997C-58DB66AA5A0F}"/>
    <dgm:cxn modelId="{0FCEA77D-B977-44AA-9104-74FA10CBD258}" type="presOf" srcId="{1FBACF37-1516-43A4-BBB0-3243EDC7B61A}" destId="{20783254-356B-460E-81F4-327475D71E9F}" srcOrd="0" destOrd="0" presId="urn:microsoft.com/office/officeart/2005/8/layout/lProcess1"/>
    <dgm:cxn modelId="{E54D6F9E-B18A-4BEA-A3B7-06E22EAEE2C6}" srcId="{991EDEE5-62B5-4FCE-B239-EBF803944E72}" destId="{2CBE625E-A823-43FE-B78B-B124E833955B}" srcOrd="4" destOrd="0" parTransId="{9251AA35-5079-4BFD-9B8F-A0B89306809A}" sibTransId="{63C8E892-2FC1-4B1C-9FB9-CAEF7126E53C}"/>
    <dgm:cxn modelId="{6B51CA9E-3D61-444D-90A6-AD606562968B}" type="presOf" srcId="{D7C279A3-F9FA-4D46-9135-0496D375F85A}" destId="{C8E190D5-F0C9-40A4-AA90-31EA865A1E13}" srcOrd="0" destOrd="0" presId="urn:microsoft.com/office/officeart/2005/8/layout/lProcess1"/>
    <dgm:cxn modelId="{66C6A3AB-88CF-4210-9D17-6FCF4906CF71}" type="presOf" srcId="{AD114B91-B4DC-49C8-AE6A-9AE9A4BE6105}" destId="{28981D51-9679-4DE7-9ED1-D17CDDF84C5B}" srcOrd="0" destOrd="0" presId="urn:microsoft.com/office/officeart/2005/8/layout/lProcess1"/>
    <dgm:cxn modelId="{DA1BB3B7-BED8-4C5C-8FC7-3BA2A279E962}" type="presOf" srcId="{B6C986B4-EA65-4902-8153-C6BD26434A45}" destId="{AC85952C-ADB2-4942-9DEE-56C03D7A9468}" srcOrd="0" destOrd="0" presId="urn:microsoft.com/office/officeart/2005/8/layout/lProcess1"/>
    <dgm:cxn modelId="{2F787ED7-6D14-4E3A-880D-8D5A36806D27}" srcId="{FBCA7C43-23CB-48F8-9F0E-4B77A5B81C29}" destId="{B6C986B4-EA65-4902-8153-C6BD26434A45}" srcOrd="0" destOrd="0" parTransId="{1FBACF37-1516-43A4-BBB0-3243EDC7B61A}" sibTransId="{0D0595DE-90D6-4162-97F5-3D02B3145E3F}"/>
    <dgm:cxn modelId="{429031DA-6D11-48DC-9098-674C720C6252}" type="presOf" srcId="{84811D4F-461E-4A6F-8B7B-B06B2B496CC3}" destId="{4EA08DA0-88FA-418C-9347-A89C8A3F8276}" srcOrd="0" destOrd="0" presId="urn:microsoft.com/office/officeart/2005/8/layout/lProcess1"/>
    <dgm:cxn modelId="{422509E6-F649-4AD7-90DA-7C7C3EF50978}" type="presOf" srcId="{991EDEE5-62B5-4FCE-B239-EBF803944E72}" destId="{16DB4C8C-8682-4A3B-9B99-363D9B684543}" srcOrd="0" destOrd="0" presId="urn:microsoft.com/office/officeart/2005/8/layout/lProcess1"/>
    <dgm:cxn modelId="{BD9353E8-182C-45FF-BCFC-6AF792383591}" type="presOf" srcId="{9205EC16-4A82-4F4F-A1B8-07726C729B61}" destId="{2206D6F4-53AB-47B6-BDB8-ABC7B285C977}" srcOrd="0" destOrd="0" presId="urn:microsoft.com/office/officeart/2005/8/layout/lProcess1"/>
    <dgm:cxn modelId="{97DAA4ED-4B8B-4DE6-9072-3A37F191F19B}" type="presOf" srcId="{92BAE6D1-B276-4F2F-B282-76E0B2AE5EC6}" destId="{A0835F05-7280-4350-9854-5EAFAFB3B07C}" srcOrd="0" destOrd="0" presId="urn:microsoft.com/office/officeart/2005/8/layout/lProcess1"/>
    <dgm:cxn modelId="{2960E3F6-C871-48D5-AC0C-624DBA19079D}" srcId="{2CBE625E-A823-43FE-B78B-B124E833955B}" destId="{96974C89-BE16-43E9-9FE2-9815F7FE7AFA}" srcOrd="0" destOrd="0" parTransId="{96B88340-80D3-4106-A374-F907D60E41E6}" sibTransId="{D39C8AD5-0552-46ED-A954-7282135A9732}"/>
    <dgm:cxn modelId="{F8F01622-3EF8-4097-A8C2-3864A0891697}" type="presParOf" srcId="{16DB4C8C-8682-4A3B-9B99-363D9B684543}" destId="{E0A5F4BD-C9FA-4780-A470-32FBE245E0FA}" srcOrd="0" destOrd="0" presId="urn:microsoft.com/office/officeart/2005/8/layout/lProcess1"/>
    <dgm:cxn modelId="{DCF15778-6A97-4499-8E29-4D2F70F06F3E}" type="presParOf" srcId="{E0A5F4BD-C9FA-4780-A470-32FBE245E0FA}" destId="{61A77F1B-8FAA-4B99-91FD-0C690986564F}" srcOrd="0" destOrd="0" presId="urn:microsoft.com/office/officeart/2005/8/layout/lProcess1"/>
    <dgm:cxn modelId="{7F753823-2D39-4549-8A81-538FA2D4BC8B}" type="presParOf" srcId="{E0A5F4BD-C9FA-4780-A470-32FBE245E0FA}" destId="{A0835F05-7280-4350-9854-5EAFAFB3B07C}" srcOrd="1" destOrd="0" presId="urn:microsoft.com/office/officeart/2005/8/layout/lProcess1"/>
    <dgm:cxn modelId="{D42A29E7-BE5F-49EC-B87F-A9DB503036D7}" type="presParOf" srcId="{E0A5F4BD-C9FA-4780-A470-32FBE245E0FA}" destId="{4EA08DA0-88FA-418C-9347-A89C8A3F8276}" srcOrd="2" destOrd="0" presId="urn:microsoft.com/office/officeart/2005/8/layout/lProcess1"/>
    <dgm:cxn modelId="{EDDAC97F-2989-45B6-8620-7197B7082E5C}" type="presParOf" srcId="{16DB4C8C-8682-4A3B-9B99-363D9B684543}" destId="{D736430D-007F-477F-9F6C-04B91F6EB787}" srcOrd="1" destOrd="0" presId="urn:microsoft.com/office/officeart/2005/8/layout/lProcess1"/>
    <dgm:cxn modelId="{39CCD886-6FCC-40E8-A7AA-FF8CB737F902}" type="presParOf" srcId="{16DB4C8C-8682-4A3B-9B99-363D9B684543}" destId="{1F7FCBAA-FD80-4E3B-B59E-2408CB9F0E45}" srcOrd="2" destOrd="0" presId="urn:microsoft.com/office/officeart/2005/8/layout/lProcess1"/>
    <dgm:cxn modelId="{BE7870B6-FD14-4CA3-838E-821A6B6D5D79}" type="presParOf" srcId="{1F7FCBAA-FD80-4E3B-B59E-2408CB9F0E45}" destId="{23B9FB05-B1E2-4414-8283-D0812862803D}" srcOrd="0" destOrd="0" presId="urn:microsoft.com/office/officeart/2005/8/layout/lProcess1"/>
    <dgm:cxn modelId="{DA361D7E-209E-499A-9445-B586B00A74B1}" type="presParOf" srcId="{1F7FCBAA-FD80-4E3B-B59E-2408CB9F0E45}" destId="{20783254-356B-460E-81F4-327475D71E9F}" srcOrd="1" destOrd="0" presId="urn:microsoft.com/office/officeart/2005/8/layout/lProcess1"/>
    <dgm:cxn modelId="{090D2B14-7A54-449F-B57D-23521FA396E4}" type="presParOf" srcId="{1F7FCBAA-FD80-4E3B-B59E-2408CB9F0E45}" destId="{AC85952C-ADB2-4942-9DEE-56C03D7A9468}" srcOrd="2" destOrd="0" presId="urn:microsoft.com/office/officeart/2005/8/layout/lProcess1"/>
    <dgm:cxn modelId="{64538785-E9F1-4B91-93F1-06441FB4D382}" type="presParOf" srcId="{16DB4C8C-8682-4A3B-9B99-363D9B684543}" destId="{B81E8CED-CD60-462F-9C38-94C171B458F7}" srcOrd="3" destOrd="0" presId="urn:microsoft.com/office/officeart/2005/8/layout/lProcess1"/>
    <dgm:cxn modelId="{BC984146-C3C7-49D8-82A8-28CA0E8FFC42}" type="presParOf" srcId="{16DB4C8C-8682-4A3B-9B99-363D9B684543}" destId="{A1522574-3743-48F6-9E8F-A93FD97FE997}" srcOrd="4" destOrd="0" presId="urn:microsoft.com/office/officeart/2005/8/layout/lProcess1"/>
    <dgm:cxn modelId="{964C1D42-A4B3-470C-813D-56C48764134F}" type="presParOf" srcId="{A1522574-3743-48F6-9E8F-A93FD97FE997}" destId="{28981D51-9679-4DE7-9ED1-D17CDDF84C5B}" srcOrd="0" destOrd="0" presId="urn:microsoft.com/office/officeart/2005/8/layout/lProcess1"/>
    <dgm:cxn modelId="{6ADFE478-38AD-417F-93D9-C2A2E5972B32}" type="presParOf" srcId="{A1522574-3743-48F6-9E8F-A93FD97FE997}" destId="{87054C9D-C1A8-4211-8D15-6F4E736D7691}" srcOrd="1" destOrd="0" presId="urn:microsoft.com/office/officeart/2005/8/layout/lProcess1"/>
    <dgm:cxn modelId="{9BD50F03-BED0-4C5C-886F-786236C200E8}" type="presParOf" srcId="{A1522574-3743-48F6-9E8F-A93FD97FE997}" destId="{2206D6F4-53AB-47B6-BDB8-ABC7B285C977}" srcOrd="2" destOrd="0" presId="urn:microsoft.com/office/officeart/2005/8/layout/lProcess1"/>
    <dgm:cxn modelId="{ACEDA3B3-1F8A-4F8B-8255-7790562BC676}" type="presParOf" srcId="{16DB4C8C-8682-4A3B-9B99-363D9B684543}" destId="{DEEC26E1-0C23-48D6-926E-489C0724A089}" srcOrd="5" destOrd="0" presId="urn:microsoft.com/office/officeart/2005/8/layout/lProcess1"/>
    <dgm:cxn modelId="{9C232FEC-A867-4681-B5AE-605AE06DDFF2}" type="presParOf" srcId="{16DB4C8C-8682-4A3B-9B99-363D9B684543}" destId="{0C662291-1929-4FC4-B31B-E6B02BD7CBED}" srcOrd="6" destOrd="0" presId="urn:microsoft.com/office/officeart/2005/8/layout/lProcess1"/>
    <dgm:cxn modelId="{C7A82D77-3ABF-4165-BA54-9EE10389C8C1}" type="presParOf" srcId="{0C662291-1929-4FC4-B31B-E6B02BD7CBED}" destId="{C8E190D5-F0C9-40A4-AA90-31EA865A1E13}" srcOrd="0" destOrd="0" presId="urn:microsoft.com/office/officeart/2005/8/layout/lProcess1"/>
    <dgm:cxn modelId="{403815A5-7036-43B3-B828-F3303A443AA6}" type="presParOf" srcId="{0C662291-1929-4FC4-B31B-E6B02BD7CBED}" destId="{1B990076-1F8D-4BF9-99E6-3E95F522F969}" srcOrd="1" destOrd="0" presId="urn:microsoft.com/office/officeart/2005/8/layout/lProcess1"/>
    <dgm:cxn modelId="{C53D7EF2-086D-4287-8BD1-E2F2F24E1E97}" type="presParOf" srcId="{0C662291-1929-4FC4-B31B-E6B02BD7CBED}" destId="{F938C992-3612-4804-A13A-88F6F515B6D1}" srcOrd="2" destOrd="0" presId="urn:microsoft.com/office/officeart/2005/8/layout/lProcess1"/>
    <dgm:cxn modelId="{4FF178EF-71FC-455A-AABE-E280BD99A376}" type="presParOf" srcId="{16DB4C8C-8682-4A3B-9B99-363D9B684543}" destId="{44628A0F-E72B-46AD-AC09-2A2C568F8995}" srcOrd="7" destOrd="0" presId="urn:microsoft.com/office/officeart/2005/8/layout/lProcess1"/>
    <dgm:cxn modelId="{DCE8CDE9-2E94-4AED-A24E-34AD313D4FA1}" type="presParOf" srcId="{16DB4C8C-8682-4A3B-9B99-363D9B684543}" destId="{1E483DE4-0FCE-463F-A6FD-81C031C3357B}" srcOrd="8" destOrd="0" presId="urn:microsoft.com/office/officeart/2005/8/layout/lProcess1"/>
    <dgm:cxn modelId="{2113A4FE-0BD3-4B02-AD37-8A2A000AC5D4}" type="presParOf" srcId="{1E483DE4-0FCE-463F-A6FD-81C031C3357B}" destId="{A597F8E8-2E1F-4381-AA52-91D0FF9C3579}" srcOrd="0" destOrd="0" presId="urn:microsoft.com/office/officeart/2005/8/layout/lProcess1"/>
    <dgm:cxn modelId="{DE954F83-0CED-443B-958F-ABB07EDAE727}" type="presParOf" srcId="{1E483DE4-0FCE-463F-A6FD-81C031C3357B}" destId="{A145A9CF-ED70-4536-A293-93173E2F0093}" srcOrd="1" destOrd="0" presId="urn:microsoft.com/office/officeart/2005/8/layout/lProcess1"/>
    <dgm:cxn modelId="{AFA4677E-B12A-4C12-8913-73431F17A5E0}" type="presParOf" srcId="{1E483DE4-0FCE-463F-A6FD-81C031C3357B}" destId="{2C31F1D5-2C3B-47EA-BC50-86A6FD45B1F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973AF-B615-45F3-A63A-89AD7BC0D278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13384F2-8B9E-4328-864D-4BA5106CA29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g-BG" sz="1800" b="1" i="1" u="none" dirty="0">
              <a:solidFill>
                <a:schemeClr val="accent4">
                  <a:lumMod val="75000"/>
                </a:schemeClr>
              </a:solidFill>
            </a:rPr>
            <a:t>Содом</a:t>
          </a:r>
          <a:r>
            <a:rPr lang="en" sz="1800" b="1" i="1" u="none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1800" b="1" i="1" u="none" dirty="0"/>
            <a:t>: </a:t>
          </a:r>
          <a:r>
            <a:rPr lang="ru-RU" sz="1800" b="1" u="none" dirty="0"/>
            <a:t>Революцията започна период на голяма неморалност</a:t>
          </a:r>
          <a:endParaRPr lang="es-ES" sz="1800" u="none" dirty="0"/>
        </a:p>
      </dgm:t>
    </dgm:pt>
    <dgm:pt modelId="{6E49B29F-CF83-41E5-8998-DE1729DE1A7C}" type="parTrans" cxnId="{3505A271-D461-4F7E-B483-28FB224013E9}">
      <dgm:prSet/>
      <dgm:spPr/>
      <dgm:t>
        <a:bodyPr/>
        <a:lstStyle/>
        <a:p>
          <a:endParaRPr lang="es-ES" sz="1800" u="none"/>
        </a:p>
      </dgm:t>
    </dgm:pt>
    <dgm:pt modelId="{DBD8379B-D220-430A-B415-7FF9F2B8B828}" type="sibTrans" cxnId="{3505A271-D461-4F7E-B483-28FB224013E9}">
      <dgm:prSet/>
      <dgm:spPr/>
      <dgm:t>
        <a:bodyPr/>
        <a:lstStyle/>
        <a:p>
          <a:endParaRPr lang="es-ES" sz="1800" u="none"/>
        </a:p>
      </dgm:t>
    </dgm:pt>
    <dgm:pt modelId="{6A3B04E5-1D36-41DE-890A-5CD27EB8D08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g-BG" sz="1560" b="1" i="1" u="none" dirty="0">
              <a:solidFill>
                <a:schemeClr val="accent4">
                  <a:lumMod val="75000"/>
                </a:schemeClr>
              </a:solidFill>
            </a:rPr>
            <a:t>Египет</a:t>
          </a:r>
          <a:r>
            <a:rPr lang="en" sz="1560" b="1" i="1" u="none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1560" b="1" i="1" u="none" dirty="0"/>
            <a:t>: </a:t>
          </a:r>
          <a:r>
            <a:rPr lang="ru-RU" sz="1560" b="1" u="none" dirty="0"/>
            <a:t>Атеистично правителство (Изх. 5:2), въпреки че нямат нищо против да се покланят на „богинята на разума“</a:t>
          </a:r>
          <a:endParaRPr lang="es-ES" sz="1560" u="none" dirty="0"/>
        </a:p>
      </dgm:t>
    </dgm:pt>
    <dgm:pt modelId="{33C391F7-5767-4CEB-8DA2-9C1731E099B6}" type="parTrans" cxnId="{87246ED7-7E3D-471B-86F9-FDBA08F0DAA5}">
      <dgm:prSet/>
      <dgm:spPr/>
      <dgm:t>
        <a:bodyPr/>
        <a:lstStyle/>
        <a:p>
          <a:endParaRPr lang="es-ES" sz="1800" u="none"/>
        </a:p>
      </dgm:t>
    </dgm:pt>
    <dgm:pt modelId="{8ED1185C-B6B7-4C9C-A3C4-29076E376AF2}" type="sibTrans" cxnId="{87246ED7-7E3D-471B-86F9-FDBA08F0DAA5}">
      <dgm:prSet/>
      <dgm:spPr/>
      <dgm:t>
        <a:bodyPr/>
        <a:lstStyle/>
        <a:p>
          <a:endParaRPr lang="es-ES" sz="1800" u="none"/>
        </a:p>
      </dgm:t>
    </dgm:pt>
    <dgm:pt modelId="{7BB85738-BB2D-45BB-9BA3-DC130618FA8B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g-BG" sz="1800" b="1" i="1" u="none" dirty="0">
              <a:solidFill>
                <a:schemeClr val="accent4">
                  <a:lumMod val="75000"/>
                </a:schemeClr>
              </a:solidFill>
            </a:rPr>
            <a:t>Където Исус беше разпънат</a:t>
          </a:r>
          <a:r>
            <a:rPr lang="en-GB" sz="1800" b="1" i="1" u="none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1800" b="1" i="1" u="none" dirty="0"/>
            <a:t>: </a:t>
          </a:r>
          <a:r>
            <a:rPr lang="ru-RU" sz="1800" b="1" u="none" dirty="0"/>
            <a:t>жертвата на Исус беше отхвърлена</a:t>
          </a:r>
          <a:endParaRPr lang="es-ES" sz="1800" u="none" dirty="0"/>
        </a:p>
      </dgm:t>
    </dgm:pt>
    <dgm:pt modelId="{133FA8D5-8B7B-4861-A453-6889609B0D8D}" type="parTrans" cxnId="{99687E49-CC01-45FC-B35B-30D1627F2E5E}">
      <dgm:prSet/>
      <dgm:spPr/>
      <dgm:t>
        <a:bodyPr/>
        <a:lstStyle/>
        <a:p>
          <a:endParaRPr lang="es-ES" sz="1800" u="none"/>
        </a:p>
      </dgm:t>
    </dgm:pt>
    <dgm:pt modelId="{F97BAF9E-B032-49FA-B24B-F4CDD7D77E3A}" type="sibTrans" cxnId="{99687E49-CC01-45FC-B35B-30D1627F2E5E}">
      <dgm:prSet/>
      <dgm:spPr/>
      <dgm:t>
        <a:bodyPr/>
        <a:lstStyle/>
        <a:p>
          <a:endParaRPr lang="es-ES" sz="1800" u="none"/>
        </a:p>
      </dgm:t>
    </dgm:pt>
    <dgm:pt modelId="{25AC5DA8-B971-47D9-AF28-21EA0A1DBCA9}" type="pres">
      <dgm:prSet presAssocID="{E3A973AF-B615-45F3-A63A-89AD7BC0D278}" presName="Name0" presStyleCnt="0">
        <dgm:presLayoutVars>
          <dgm:dir/>
          <dgm:resizeHandles val="exact"/>
        </dgm:presLayoutVars>
      </dgm:prSet>
      <dgm:spPr/>
    </dgm:pt>
    <dgm:pt modelId="{2098C8D6-E5D8-41CF-8BAA-BDDA8207E71E}" type="pres">
      <dgm:prSet presAssocID="{613384F2-8B9E-4328-864D-4BA5106CA295}" presName="composite" presStyleCnt="0"/>
      <dgm:spPr/>
    </dgm:pt>
    <dgm:pt modelId="{003E632C-FAAC-4580-B85A-B17A546480AA}" type="pres">
      <dgm:prSet presAssocID="{613384F2-8B9E-4328-864D-4BA5106CA295}" presName="rect1" presStyleLbl="bgImgPlace1" presStyleIdx="0" presStyleCnt="3" custScaleX="12985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"/>
          </a:stretch>
        </a:blipFill>
      </dgm:spPr>
    </dgm:pt>
    <dgm:pt modelId="{A5B41B5F-272D-4CC6-A2EE-4F14EAC6B30D}" type="pres">
      <dgm:prSet presAssocID="{613384F2-8B9E-4328-864D-4BA5106CA295}" presName="wedgeRectCallout1" presStyleLbl="node1" presStyleIdx="0" presStyleCnt="3" custScaleX="155365" custScaleY="135116">
        <dgm:presLayoutVars>
          <dgm:bulletEnabled val="1"/>
        </dgm:presLayoutVars>
      </dgm:prSet>
      <dgm:spPr/>
    </dgm:pt>
    <dgm:pt modelId="{A05B1249-8456-4578-B8A2-227E663A8AE4}" type="pres">
      <dgm:prSet presAssocID="{DBD8379B-D220-430A-B415-7FF9F2B8B828}" presName="sibTrans" presStyleCnt="0"/>
      <dgm:spPr/>
    </dgm:pt>
    <dgm:pt modelId="{5BC56FB6-804A-48CD-872F-7C29ADD59B30}" type="pres">
      <dgm:prSet presAssocID="{6A3B04E5-1D36-41DE-890A-5CD27EB8D087}" presName="composite" presStyleCnt="0"/>
      <dgm:spPr/>
    </dgm:pt>
    <dgm:pt modelId="{9339F677-6505-426E-A141-D2307934828C}" type="pres">
      <dgm:prSet presAssocID="{6A3B04E5-1D36-41DE-890A-5CD27EB8D087}" presName="rect1" presStyleLbl="bgImgPlace1" presStyleIdx="1" presStyleCnt="3" custScaleX="129856"/>
      <dgm:spPr>
        <a:blipFill dpi="0"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7"/>
          </a:stretch>
        </a:blipFill>
      </dgm:spPr>
    </dgm:pt>
    <dgm:pt modelId="{2F7E4ED5-89E4-4BF1-8F1E-9470640FDF45}" type="pres">
      <dgm:prSet presAssocID="{6A3B04E5-1D36-41DE-890A-5CD27EB8D087}" presName="wedgeRectCallout1" presStyleLbl="node1" presStyleIdx="1" presStyleCnt="3" custScaleX="155365" custScaleY="135116">
        <dgm:presLayoutVars>
          <dgm:bulletEnabled val="1"/>
        </dgm:presLayoutVars>
      </dgm:prSet>
      <dgm:spPr/>
    </dgm:pt>
    <dgm:pt modelId="{3301751A-A2E9-4EED-8672-26D760B5CE76}" type="pres">
      <dgm:prSet presAssocID="{8ED1185C-B6B7-4C9C-A3C4-29076E376AF2}" presName="sibTrans" presStyleCnt="0"/>
      <dgm:spPr/>
    </dgm:pt>
    <dgm:pt modelId="{A974FBDD-7782-4DB6-B868-CEBAD73E84E2}" type="pres">
      <dgm:prSet presAssocID="{7BB85738-BB2D-45BB-9BA3-DC130618FA8B}" presName="composite" presStyleCnt="0"/>
      <dgm:spPr/>
    </dgm:pt>
    <dgm:pt modelId="{643432C9-2C33-44CE-A5CC-E2A71983A1B3}" type="pres">
      <dgm:prSet presAssocID="{7BB85738-BB2D-45BB-9BA3-DC130618FA8B}" presName="rect1" presStyleLbl="bgImgPlace1" presStyleIdx="2" presStyleCnt="3" custScaleX="12985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A6EEBA3-165D-4685-85D8-7B506A1AF08D}" type="pres">
      <dgm:prSet presAssocID="{7BB85738-BB2D-45BB-9BA3-DC130618FA8B}" presName="wedgeRectCallout1" presStyleLbl="node1" presStyleIdx="2" presStyleCnt="3" custScaleX="155365" custScaleY="135116">
        <dgm:presLayoutVars>
          <dgm:bulletEnabled val="1"/>
        </dgm:presLayoutVars>
      </dgm:prSet>
      <dgm:spPr/>
    </dgm:pt>
  </dgm:ptLst>
  <dgm:cxnLst>
    <dgm:cxn modelId="{3869CB1A-B9DE-46E0-8D7F-E29B6A5496C0}" type="presOf" srcId="{613384F2-8B9E-4328-864D-4BA5106CA295}" destId="{A5B41B5F-272D-4CC6-A2EE-4F14EAC6B30D}" srcOrd="0" destOrd="0" presId="urn:microsoft.com/office/officeart/2008/layout/BendingPictureCaptionList"/>
    <dgm:cxn modelId="{8979D12C-3694-4779-AE46-E4F6657EEB34}" type="presOf" srcId="{E3A973AF-B615-45F3-A63A-89AD7BC0D278}" destId="{25AC5DA8-B971-47D9-AF28-21EA0A1DBCA9}" srcOrd="0" destOrd="0" presId="urn:microsoft.com/office/officeart/2008/layout/BendingPictureCaptionList"/>
    <dgm:cxn modelId="{99687E49-CC01-45FC-B35B-30D1627F2E5E}" srcId="{E3A973AF-B615-45F3-A63A-89AD7BC0D278}" destId="{7BB85738-BB2D-45BB-9BA3-DC130618FA8B}" srcOrd="2" destOrd="0" parTransId="{133FA8D5-8B7B-4861-A453-6889609B0D8D}" sibTransId="{F97BAF9E-B032-49FA-B24B-F4CDD7D77E3A}"/>
    <dgm:cxn modelId="{3505A271-D461-4F7E-B483-28FB224013E9}" srcId="{E3A973AF-B615-45F3-A63A-89AD7BC0D278}" destId="{613384F2-8B9E-4328-864D-4BA5106CA295}" srcOrd="0" destOrd="0" parTransId="{6E49B29F-CF83-41E5-8998-DE1729DE1A7C}" sibTransId="{DBD8379B-D220-430A-B415-7FF9F2B8B828}"/>
    <dgm:cxn modelId="{65E48BD5-71AC-4EE8-90B4-CE9E6EC2FDAD}" type="presOf" srcId="{6A3B04E5-1D36-41DE-890A-5CD27EB8D087}" destId="{2F7E4ED5-89E4-4BF1-8F1E-9470640FDF45}" srcOrd="0" destOrd="0" presId="urn:microsoft.com/office/officeart/2008/layout/BendingPictureCaptionList"/>
    <dgm:cxn modelId="{87246ED7-7E3D-471B-86F9-FDBA08F0DAA5}" srcId="{E3A973AF-B615-45F3-A63A-89AD7BC0D278}" destId="{6A3B04E5-1D36-41DE-890A-5CD27EB8D087}" srcOrd="1" destOrd="0" parTransId="{33C391F7-5767-4CEB-8DA2-9C1731E099B6}" sibTransId="{8ED1185C-B6B7-4C9C-A3C4-29076E376AF2}"/>
    <dgm:cxn modelId="{15C7ADDA-C818-4A8E-9F71-1938526E5A37}" type="presOf" srcId="{7BB85738-BB2D-45BB-9BA3-DC130618FA8B}" destId="{3A6EEBA3-165D-4685-85D8-7B506A1AF08D}" srcOrd="0" destOrd="0" presId="urn:microsoft.com/office/officeart/2008/layout/BendingPictureCaptionList"/>
    <dgm:cxn modelId="{EB0645B6-8A0F-4D97-A1FE-842A1953D95B}" type="presParOf" srcId="{25AC5DA8-B971-47D9-AF28-21EA0A1DBCA9}" destId="{2098C8D6-E5D8-41CF-8BAA-BDDA8207E71E}" srcOrd="0" destOrd="0" presId="urn:microsoft.com/office/officeart/2008/layout/BendingPictureCaptionList"/>
    <dgm:cxn modelId="{7BB29986-B2A6-4212-8B41-AAD897F87D53}" type="presParOf" srcId="{2098C8D6-E5D8-41CF-8BAA-BDDA8207E71E}" destId="{003E632C-FAAC-4580-B85A-B17A546480AA}" srcOrd="0" destOrd="0" presId="urn:microsoft.com/office/officeart/2008/layout/BendingPictureCaptionList"/>
    <dgm:cxn modelId="{2D492758-70E8-4CA8-ABE0-179080BDFD1A}" type="presParOf" srcId="{2098C8D6-E5D8-41CF-8BAA-BDDA8207E71E}" destId="{A5B41B5F-272D-4CC6-A2EE-4F14EAC6B30D}" srcOrd="1" destOrd="0" presId="urn:microsoft.com/office/officeart/2008/layout/BendingPictureCaptionList"/>
    <dgm:cxn modelId="{E1D0FF91-38CA-4B26-B0AE-7D82772B45A9}" type="presParOf" srcId="{25AC5DA8-B971-47D9-AF28-21EA0A1DBCA9}" destId="{A05B1249-8456-4578-B8A2-227E663A8AE4}" srcOrd="1" destOrd="0" presId="urn:microsoft.com/office/officeart/2008/layout/BendingPictureCaptionList"/>
    <dgm:cxn modelId="{ADE3C18D-4618-4C33-A7CE-1ABFDA471E54}" type="presParOf" srcId="{25AC5DA8-B971-47D9-AF28-21EA0A1DBCA9}" destId="{5BC56FB6-804A-48CD-872F-7C29ADD59B30}" srcOrd="2" destOrd="0" presId="urn:microsoft.com/office/officeart/2008/layout/BendingPictureCaptionList"/>
    <dgm:cxn modelId="{0ED183A8-FFB2-4712-B332-7563CB890E72}" type="presParOf" srcId="{5BC56FB6-804A-48CD-872F-7C29ADD59B30}" destId="{9339F677-6505-426E-A141-D2307934828C}" srcOrd="0" destOrd="0" presId="urn:microsoft.com/office/officeart/2008/layout/BendingPictureCaptionList"/>
    <dgm:cxn modelId="{BD9A73F6-2D27-4C4E-8BFC-F29D99214CB6}" type="presParOf" srcId="{5BC56FB6-804A-48CD-872F-7C29ADD59B30}" destId="{2F7E4ED5-89E4-4BF1-8F1E-9470640FDF45}" srcOrd="1" destOrd="0" presId="urn:microsoft.com/office/officeart/2008/layout/BendingPictureCaptionList"/>
    <dgm:cxn modelId="{B699762C-8062-4BA8-81AF-00DA0F6F2DB0}" type="presParOf" srcId="{25AC5DA8-B971-47D9-AF28-21EA0A1DBCA9}" destId="{3301751A-A2E9-4EED-8672-26D760B5CE76}" srcOrd="3" destOrd="0" presId="urn:microsoft.com/office/officeart/2008/layout/BendingPictureCaptionList"/>
    <dgm:cxn modelId="{77A3E28E-E231-4BFF-983E-A652B2128DB0}" type="presParOf" srcId="{25AC5DA8-B971-47D9-AF28-21EA0A1DBCA9}" destId="{A974FBDD-7782-4DB6-B868-CEBAD73E84E2}" srcOrd="4" destOrd="0" presId="urn:microsoft.com/office/officeart/2008/layout/BendingPictureCaptionList"/>
    <dgm:cxn modelId="{1716C155-4687-4331-90BF-2361DBB2CBB6}" type="presParOf" srcId="{A974FBDD-7782-4DB6-B868-CEBAD73E84E2}" destId="{643432C9-2C33-44CE-A5CC-E2A71983A1B3}" srcOrd="0" destOrd="0" presId="urn:microsoft.com/office/officeart/2008/layout/BendingPictureCaptionList"/>
    <dgm:cxn modelId="{388F5CB1-9DF7-4BE6-87B4-9F729F366105}" type="presParOf" srcId="{A974FBDD-7782-4DB6-B868-CEBAD73E84E2}" destId="{3A6EEBA3-165D-4685-85D8-7B506A1AF08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77F1B-8FAA-4B99-91FD-0C690986564F}">
      <dsp:nvSpPr>
        <dsp:cNvPr id="0" name=""/>
        <dsp:cNvSpPr/>
      </dsp:nvSpPr>
      <dsp:spPr>
        <a:xfrm>
          <a:off x="490" y="0"/>
          <a:ext cx="2108686" cy="123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са облечени във вретище (3)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18" y="36028"/>
        <a:ext cx="2036630" cy="1158040"/>
      </dsp:txXfrm>
    </dsp:sp>
    <dsp:sp modelId="{A0835F05-7280-4350-9854-5EAFAFB3B07C}">
      <dsp:nvSpPr>
        <dsp:cNvPr id="0" name=""/>
        <dsp:cNvSpPr/>
      </dsp:nvSpPr>
      <dsp:spPr>
        <a:xfrm rot="5400000">
          <a:off x="925382" y="1242849"/>
          <a:ext cx="258900" cy="2858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A08DA0-88FA-418C-9347-A89C8A3F8276}">
      <dsp:nvSpPr>
        <dsp:cNvPr id="0" name=""/>
        <dsp:cNvSpPr/>
      </dsp:nvSpPr>
      <dsp:spPr>
        <a:xfrm>
          <a:off x="490" y="1541436"/>
          <a:ext cx="2108686" cy="24572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D7A291">
              <a:alpha val="89804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Библията беше запазена в смутни времена</a:t>
          </a:r>
          <a:endParaRPr lang="en" sz="2000" b="1" kern="1200" dirty="0"/>
        </a:p>
      </dsp:txBody>
      <dsp:txXfrm>
        <a:off x="62251" y="1603197"/>
        <a:ext cx="1985164" cy="2333735"/>
      </dsp:txXfrm>
    </dsp:sp>
    <dsp:sp modelId="{23B9FB05-B1E2-4414-8283-D0812862803D}">
      <dsp:nvSpPr>
        <dsp:cNvPr id="0" name=""/>
        <dsp:cNvSpPr/>
      </dsp:nvSpPr>
      <dsp:spPr>
        <a:xfrm>
          <a:off x="2404392" y="0"/>
          <a:ext cx="2108686" cy="123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25000">
              <a:schemeClr val="accent1">
                <a:lumMod val="75000"/>
              </a:schemeClr>
            </a:gs>
            <a:gs pos="38000">
              <a:schemeClr val="accent1">
                <a:lumMod val="75000"/>
              </a:schemeClr>
            </a:gs>
            <a:gs pos="55000">
              <a:schemeClr val="accent1">
                <a:lumMod val="75000"/>
              </a:schemeClr>
            </a:gs>
            <a:gs pos="80000">
              <a:schemeClr val="accent1">
                <a:lumMod val="75000"/>
              </a:schemeClr>
            </a:gs>
            <a:gs pos="88000">
              <a:srgbClr val="D559AC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4922525"/>
              <a:satOff val="0"/>
              <a:lumOff val="8578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4922525"/>
              <a:satOff val="0"/>
              <a:lumOff val="8578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стоят пред Бога (4)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0420" y="36028"/>
        <a:ext cx="2036630" cy="1158040"/>
      </dsp:txXfrm>
    </dsp:sp>
    <dsp:sp modelId="{20783254-356B-460E-81F4-327475D71E9F}">
      <dsp:nvSpPr>
        <dsp:cNvPr id="0" name=""/>
        <dsp:cNvSpPr/>
      </dsp:nvSpPr>
      <dsp:spPr>
        <a:xfrm rot="5400000">
          <a:off x="3329285" y="1242849"/>
          <a:ext cx="258900" cy="2858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CC3399">
                <a:lumMod val="20000"/>
                <a:lumOff val="80000"/>
              </a:srgbClr>
            </a:gs>
            <a:gs pos="25000">
              <a:srgbClr val="CC3399">
                <a:lumMod val="75000"/>
              </a:srgbClr>
            </a:gs>
            <a:gs pos="38000">
              <a:srgbClr val="CC3399">
                <a:lumMod val="75000"/>
              </a:srgbClr>
            </a:gs>
            <a:gs pos="55000">
              <a:srgbClr val="CC3399">
                <a:lumMod val="75000"/>
              </a:srgbClr>
            </a:gs>
            <a:gs pos="80000">
              <a:srgbClr val="CC3399">
                <a:lumMod val="75000"/>
              </a:srgbClr>
            </a:gs>
            <a:gs pos="88000">
              <a:srgbClr val="D559AC"/>
            </a:gs>
            <a:gs pos="100000">
              <a:srgbClr val="CC3399">
                <a:lumMod val="20000"/>
                <a:lumOff val="80000"/>
              </a:srgbClr>
            </a:gs>
          </a:gsLst>
          <a:lin ang="5400000" scaled="0"/>
        </a:gradFill>
        <a:ln>
          <a:noFill/>
        </a:ln>
        <a:effectLst>
          <a:glow rad="50800">
            <a:srgbClr val="CC6600">
              <a:hueOff val="4922525"/>
              <a:satOff val="0"/>
              <a:lumOff val="8578"/>
              <a:alphaOff val="0"/>
              <a:tint val="68000"/>
              <a:shade val="93000"/>
              <a:alpha val="37000"/>
              <a:satMod val="25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rgbClr val="CC6600">
              <a:hueOff val="4922525"/>
              <a:satOff val="0"/>
              <a:lumOff val="8578"/>
              <a:alphaOff val="0"/>
              <a:shade val="30000"/>
              <a:satMod val="15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85952C-ADB2-4942-9DEE-56C03D7A9468}">
      <dsp:nvSpPr>
        <dsp:cNvPr id="0" name=""/>
        <dsp:cNvSpPr/>
      </dsp:nvSpPr>
      <dsp:spPr>
        <a:xfrm>
          <a:off x="2404392" y="1541436"/>
          <a:ext cx="2108686" cy="24572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5167889"/>
              <a:satOff val="13284"/>
              <a:lumOff val="149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Бог не позволи словото му да изчезне</a:t>
          </a:r>
          <a:endParaRPr lang="en" sz="2000" b="1" kern="1200" dirty="0"/>
        </a:p>
      </dsp:txBody>
      <dsp:txXfrm>
        <a:off x="2466153" y="1603197"/>
        <a:ext cx="1985164" cy="2333735"/>
      </dsp:txXfrm>
    </dsp:sp>
    <dsp:sp modelId="{28981D51-9679-4DE7-9ED1-D17CDDF84C5B}">
      <dsp:nvSpPr>
        <dsp:cNvPr id="0" name=""/>
        <dsp:cNvSpPr/>
      </dsp:nvSpPr>
      <dsp:spPr>
        <a:xfrm>
          <a:off x="4808294" y="0"/>
          <a:ext cx="2108686" cy="123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845051"/>
                <a:satOff val="0"/>
                <a:lumOff val="1715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9845051"/>
                <a:satOff val="0"/>
                <a:lumOff val="17157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9845051"/>
                <a:satOff val="0"/>
                <a:lumOff val="17157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9845051"/>
                <a:satOff val="0"/>
                <a:lumOff val="1715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9845051"/>
                <a:satOff val="0"/>
                <a:lumOff val="1715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9845051"/>
                <a:satOff val="0"/>
                <a:lumOff val="1715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9845051"/>
                <a:satOff val="0"/>
                <a:lumOff val="1715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9845051"/>
              <a:satOff val="0"/>
              <a:lumOff val="17157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9845051"/>
              <a:satOff val="0"/>
              <a:lumOff val="1715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Ако някой иска да им навреди, от тях излиза огън (5)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4322" y="36028"/>
        <a:ext cx="2036630" cy="1158040"/>
      </dsp:txXfrm>
    </dsp:sp>
    <dsp:sp modelId="{87054C9D-C1A8-4211-8D15-6F4E736D7691}">
      <dsp:nvSpPr>
        <dsp:cNvPr id="0" name=""/>
        <dsp:cNvSpPr/>
      </dsp:nvSpPr>
      <dsp:spPr>
        <a:xfrm rot="5400000">
          <a:off x="5733187" y="1242849"/>
          <a:ext cx="258900" cy="2858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9845051"/>
                <a:satOff val="0"/>
                <a:lumOff val="17157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9845051"/>
                <a:satOff val="0"/>
                <a:lumOff val="17157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9845051"/>
                <a:satOff val="0"/>
                <a:lumOff val="17157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9845051"/>
                <a:satOff val="0"/>
                <a:lumOff val="17157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9845051"/>
                <a:satOff val="0"/>
                <a:lumOff val="17157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9845051"/>
                <a:satOff val="0"/>
                <a:lumOff val="17157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9845051"/>
                <a:satOff val="0"/>
                <a:lumOff val="17157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9845051"/>
              <a:satOff val="0"/>
              <a:lumOff val="17157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9845051"/>
              <a:satOff val="0"/>
              <a:lumOff val="17157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06D6F4-53AB-47B6-BDB8-ABC7B285C977}">
      <dsp:nvSpPr>
        <dsp:cNvPr id="0" name=""/>
        <dsp:cNvSpPr/>
      </dsp:nvSpPr>
      <dsp:spPr>
        <a:xfrm>
          <a:off x="4808294" y="1541436"/>
          <a:ext cx="2108686" cy="24572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0335778"/>
            <a:satOff val="26569"/>
            <a:lumOff val="297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335778"/>
              <a:satOff val="26569"/>
              <a:lumOff val="297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10335778"/>
              <a:satOff val="26569"/>
              <a:lumOff val="2979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Библейското послание „поглъща” своите врагове (Еремия 5:14)</a:t>
          </a:r>
          <a:endParaRPr lang="es-ES" sz="2000" b="1" kern="1200" dirty="0"/>
        </a:p>
      </dsp:txBody>
      <dsp:txXfrm>
        <a:off x="4870055" y="1603197"/>
        <a:ext cx="1985164" cy="2333735"/>
      </dsp:txXfrm>
    </dsp:sp>
    <dsp:sp modelId="{C8E190D5-F0C9-40A4-AA90-31EA865A1E13}">
      <dsp:nvSpPr>
        <dsp:cNvPr id="0" name=""/>
        <dsp:cNvSpPr/>
      </dsp:nvSpPr>
      <dsp:spPr>
        <a:xfrm>
          <a:off x="7212197" y="0"/>
          <a:ext cx="2108686" cy="123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767577"/>
                <a:satOff val="0"/>
                <a:lumOff val="2573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4767577"/>
                <a:satOff val="0"/>
                <a:lumOff val="25735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4767577"/>
                <a:satOff val="0"/>
                <a:lumOff val="25735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4767577"/>
                <a:satOff val="0"/>
                <a:lumOff val="2573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4767577"/>
                <a:satOff val="0"/>
                <a:lumOff val="2573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4767577"/>
                <a:satOff val="0"/>
                <a:lumOff val="2573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4767577"/>
                <a:satOff val="0"/>
                <a:lumOff val="2573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14767577"/>
              <a:satOff val="0"/>
              <a:lumOff val="25735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14767577"/>
              <a:satOff val="0"/>
              <a:lumOff val="2573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затварят небето, за да не вали (6а)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8225" y="36028"/>
        <a:ext cx="2036630" cy="1158040"/>
      </dsp:txXfrm>
    </dsp:sp>
    <dsp:sp modelId="{1B990076-1F8D-4BF9-99E6-3E95F522F969}">
      <dsp:nvSpPr>
        <dsp:cNvPr id="0" name=""/>
        <dsp:cNvSpPr/>
      </dsp:nvSpPr>
      <dsp:spPr>
        <a:xfrm rot="5400000">
          <a:off x="8137089" y="1242849"/>
          <a:ext cx="258900" cy="2858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14767577"/>
                <a:satOff val="0"/>
                <a:lumOff val="25735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4767577"/>
                <a:satOff val="0"/>
                <a:lumOff val="25735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4767577"/>
                <a:satOff val="0"/>
                <a:lumOff val="25735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4767577"/>
                <a:satOff val="0"/>
                <a:lumOff val="25735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4767577"/>
                <a:satOff val="0"/>
                <a:lumOff val="25735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4767577"/>
                <a:satOff val="0"/>
                <a:lumOff val="25735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4767577"/>
                <a:satOff val="0"/>
                <a:lumOff val="25735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14767577"/>
              <a:satOff val="0"/>
              <a:lumOff val="25735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14767577"/>
              <a:satOff val="0"/>
              <a:lumOff val="25735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38C992-3612-4804-A13A-88F6F515B6D1}">
      <dsp:nvSpPr>
        <dsp:cNvPr id="0" name=""/>
        <dsp:cNvSpPr/>
      </dsp:nvSpPr>
      <dsp:spPr>
        <a:xfrm>
          <a:off x="7212197" y="1541436"/>
          <a:ext cx="2108686" cy="24572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5503668"/>
            <a:satOff val="39853"/>
            <a:lumOff val="44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503668"/>
              <a:satOff val="39853"/>
              <a:lumOff val="446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15503668"/>
              <a:satOff val="39853"/>
              <a:lumOff val="4469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Този, който отхвърля Библията, се лишава от дъжда на Святия Дух (маслото).</a:t>
          </a:r>
          <a:endParaRPr lang="es-ES" sz="2000" b="1" kern="1200" dirty="0"/>
        </a:p>
      </dsp:txBody>
      <dsp:txXfrm>
        <a:off x="7273958" y="1603197"/>
        <a:ext cx="1985164" cy="2333735"/>
      </dsp:txXfrm>
    </dsp:sp>
    <dsp:sp modelId="{A597F8E8-2E1F-4381-AA52-91D0FF9C3579}">
      <dsp:nvSpPr>
        <dsp:cNvPr id="0" name=""/>
        <dsp:cNvSpPr/>
      </dsp:nvSpPr>
      <dsp:spPr>
        <a:xfrm>
          <a:off x="9616099" y="0"/>
          <a:ext cx="2108686" cy="1230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9690102"/>
                <a:satOff val="0"/>
                <a:lumOff val="3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9690102"/>
                <a:satOff val="0"/>
                <a:lumOff val="3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9690102"/>
                <a:satOff val="0"/>
                <a:lumOff val="34314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9690102"/>
                <a:satOff val="0"/>
                <a:lumOff val="34314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9690102"/>
                <a:satOff val="0"/>
                <a:lumOff val="34314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19690102"/>
              <a:satOff val="0"/>
              <a:lumOff val="34314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19690102"/>
              <a:satOff val="0"/>
              <a:lumOff val="34314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 превръщат водата в кръв и причиняват чуми (6b)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52127" y="36028"/>
        <a:ext cx="2036630" cy="1158040"/>
      </dsp:txXfrm>
    </dsp:sp>
    <dsp:sp modelId="{A145A9CF-ED70-4536-A293-93173E2F0093}">
      <dsp:nvSpPr>
        <dsp:cNvPr id="0" name=""/>
        <dsp:cNvSpPr/>
      </dsp:nvSpPr>
      <dsp:spPr>
        <a:xfrm rot="5400000">
          <a:off x="10540992" y="1242849"/>
          <a:ext cx="258900" cy="2858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9690102"/>
                <a:satOff val="0"/>
                <a:lumOff val="3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9690102"/>
                <a:satOff val="0"/>
                <a:lumOff val="3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9690102"/>
                <a:satOff val="0"/>
                <a:lumOff val="34314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9690102"/>
                <a:satOff val="0"/>
                <a:lumOff val="34314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9690102"/>
                <a:satOff val="0"/>
                <a:lumOff val="34314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5">
              <a:hueOff val="19690102"/>
              <a:satOff val="0"/>
              <a:lumOff val="34314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19690102"/>
              <a:satOff val="0"/>
              <a:lumOff val="34314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31F1D5-2C3B-47EA-BC50-86A6FD45B1F3}">
      <dsp:nvSpPr>
        <dsp:cNvPr id="0" name=""/>
        <dsp:cNvSpPr/>
      </dsp:nvSpPr>
      <dsp:spPr>
        <a:xfrm>
          <a:off x="9616099" y="1541436"/>
          <a:ext cx="2108686" cy="24572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0671556"/>
            <a:satOff val="53137"/>
            <a:lumOff val="595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0671556"/>
              <a:satOff val="53137"/>
              <a:lumOff val="595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alpha val="90000"/>
              <a:hueOff val="20671556"/>
              <a:satOff val="53137"/>
              <a:lumOff val="5959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Само онези, които са изучавали Библията, са били избавени от чумите и духовния мрак на Средновекови</a:t>
          </a:r>
          <a:r>
            <a:rPr lang="en-GB" sz="1800" b="1" kern="1200" dirty="0"/>
            <a:t>-</a:t>
          </a:r>
          <a:r>
            <a:rPr lang="ru-RU" sz="1800" b="1" kern="1200" dirty="0"/>
            <a:t>ето.</a:t>
          </a:r>
          <a:endParaRPr lang="en" sz="1800" b="1" kern="1200" dirty="0"/>
        </a:p>
      </dsp:txBody>
      <dsp:txXfrm>
        <a:off x="9677860" y="1603197"/>
        <a:ext cx="1985164" cy="2333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632C-FAAC-4580-B85A-B17A546480AA}">
      <dsp:nvSpPr>
        <dsp:cNvPr id="0" name=""/>
        <dsp:cNvSpPr/>
      </dsp:nvSpPr>
      <dsp:spPr>
        <a:xfrm>
          <a:off x="466158" y="1018"/>
          <a:ext cx="3190953" cy="1965840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5B41B5F-272D-4CC6-A2EE-4F14EAC6B30D}">
      <dsp:nvSpPr>
        <dsp:cNvPr id="0" name=""/>
        <dsp:cNvSpPr/>
      </dsp:nvSpPr>
      <dsp:spPr>
        <a:xfrm>
          <a:off x="448725" y="1649468"/>
          <a:ext cx="3397829" cy="9296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i="1" u="none" kern="1200" dirty="0">
              <a:solidFill>
                <a:schemeClr val="accent4">
                  <a:lumMod val="75000"/>
                </a:schemeClr>
              </a:solidFill>
            </a:rPr>
            <a:t>Содом</a:t>
          </a:r>
          <a:r>
            <a:rPr lang="en" sz="1800" b="1" i="1" u="none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1800" b="1" i="1" u="none" kern="1200" dirty="0"/>
            <a:t>: </a:t>
          </a:r>
          <a:r>
            <a:rPr lang="ru-RU" sz="1800" b="1" u="none" kern="1200" dirty="0"/>
            <a:t>Революцията започна период на голяма неморалност</a:t>
          </a:r>
          <a:endParaRPr lang="es-ES" sz="1800" u="none" kern="1200" dirty="0"/>
        </a:p>
      </dsp:txBody>
      <dsp:txXfrm>
        <a:off x="448725" y="1649468"/>
        <a:ext cx="3397829" cy="929657"/>
      </dsp:txXfrm>
    </dsp:sp>
    <dsp:sp modelId="{9339F677-6505-426E-A141-D2307934828C}">
      <dsp:nvSpPr>
        <dsp:cNvPr id="0" name=""/>
        <dsp:cNvSpPr/>
      </dsp:nvSpPr>
      <dsp:spPr>
        <a:xfrm>
          <a:off x="4109717" y="1018"/>
          <a:ext cx="3190953" cy="1965840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7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7E4ED5-89E4-4BF1-8F1E-9470640FDF45}">
      <dsp:nvSpPr>
        <dsp:cNvPr id="0" name=""/>
        <dsp:cNvSpPr/>
      </dsp:nvSpPr>
      <dsp:spPr>
        <a:xfrm>
          <a:off x="4092285" y="1649468"/>
          <a:ext cx="3397829" cy="9296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9342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60" b="1" i="1" u="none" kern="1200" dirty="0">
              <a:solidFill>
                <a:schemeClr val="accent4">
                  <a:lumMod val="75000"/>
                </a:schemeClr>
              </a:solidFill>
            </a:rPr>
            <a:t>Египет</a:t>
          </a:r>
          <a:r>
            <a:rPr lang="en" sz="1560" b="1" i="1" u="none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1560" b="1" i="1" u="none" kern="1200" dirty="0"/>
            <a:t>: </a:t>
          </a:r>
          <a:r>
            <a:rPr lang="ru-RU" sz="1560" b="1" u="none" kern="1200" dirty="0"/>
            <a:t>Атеистично правителство (Изх. 5:2), въпреки че нямат нищо против да се покланят на „богинята на разума“</a:t>
          </a:r>
          <a:endParaRPr lang="es-ES" sz="1560" u="none" kern="1200" dirty="0"/>
        </a:p>
      </dsp:txBody>
      <dsp:txXfrm>
        <a:off x="4092285" y="1649468"/>
        <a:ext cx="3397829" cy="929657"/>
      </dsp:txXfrm>
    </dsp:sp>
    <dsp:sp modelId="{643432C9-2C33-44CE-A5CC-E2A71983A1B3}">
      <dsp:nvSpPr>
        <dsp:cNvPr id="0" name=""/>
        <dsp:cNvSpPr/>
      </dsp:nvSpPr>
      <dsp:spPr>
        <a:xfrm>
          <a:off x="7753277" y="1018"/>
          <a:ext cx="3190953" cy="1965840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6EEBA3-165D-4685-85D8-7B506A1AF08D}">
      <dsp:nvSpPr>
        <dsp:cNvPr id="0" name=""/>
        <dsp:cNvSpPr/>
      </dsp:nvSpPr>
      <dsp:spPr>
        <a:xfrm>
          <a:off x="7735844" y="1649468"/>
          <a:ext cx="3397829" cy="9296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i="1" u="none" kern="1200" dirty="0">
              <a:solidFill>
                <a:schemeClr val="accent4">
                  <a:lumMod val="75000"/>
                </a:schemeClr>
              </a:solidFill>
            </a:rPr>
            <a:t>Където Исус беше разпънат</a:t>
          </a:r>
          <a:r>
            <a:rPr lang="en-GB" sz="1800" b="1" i="1" u="none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" sz="1800" b="1" i="1" u="none" kern="1200" dirty="0"/>
            <a:t>: </a:t>
          </a:r>
          <a:r>
            <a:rPr lang="ru-RU" sz="1800" b="1" u="none" kern="1200" dirty="0"/>
            <a:t>жертвата на Исус беше отхвърлена</a:t>
          </a:r>
          <a:endParaRPr lang="es-ES" sz="1800" u="none" kern="1200" dirty="0"/>
        </a:p>
      </dsp:txBody>
      <dsp:txXfrm>
        <a:off x="7735844" y="1649468"/>
        <a:ext cx="3397829" cy="92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5DF5-D26A-43B6-809C-719A8FCED244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B10A-90FE-4040-AFAE-63D3B5CC26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32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9B10A-90FE-4040-AFAE-63D3B5CC26B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5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9B10A-90FE-4040-AFAE-63D3B5CC26B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24EA1-0700-E955-B19B-5E09531B8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8C78B7-28FA-08E7-E272-51AC4505C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3D5E7-5C20-9D87-4BEF-5719474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25207F-FC15-368F-00C0-A2019096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D7C4A-C2DA-D624-E6F4-C1E38458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7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79D16-5F8E-BBA3-17AF-E0297BBA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DEA1F2-DFAD-6BB6-413E-6CF5D7C7A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472B7-7AAF-15ED-4142-48DA5EC7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702D22-09BF-B1DE-D983-39B7A584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D5E1C-95D6-9D7F-3ECF-8958CF5C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7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CD6D90-E622-5E55-71C9-E1D2AC37A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113E1-AEB3-B718-42B1-BA3751AB1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8EBC1-68C3-D3B6-90CC-387B5862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F174D-8C4C-52B5-437A-C061252E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154EDF-7814-C67E-B915-F662467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6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4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1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3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0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7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5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4778-DA5F-131C-F61E-EEE41A10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4F64E-F98B-6954-F11A-9CBCB61B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41731-4962-9F60-25BB-0D414656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80CCA-BD4B-5684-9D7F-8428A896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85A89-D187-5911-754A-1D9457EC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4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5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1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0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C955F-FAE7-2DFA-9D4C-19BBE7EF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AE9580-EB18-06F9-BBF0-EF251875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F5E4C-51D8-E882-24E3-B7918D2A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FC357-B013-E029-5E0F-B509F67D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977A8-77AA-774B-B4AC-813455D1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0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63623-7123-AFAC-0541-A7EDA444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ABDEA-5590-D0D4-8B7C-231992041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C31C3B-332D-C779-9F0F-B50587E20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F4B03-42F9-767A-621D-C5BA9B3A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2D51D-85CC-E359-8C8D-61C4F99D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71B713-C9E8-3B16-E557-5B7C68A6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7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7F186-3E93-5587-C34F-763CBC80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C1559E-85BA-D63D-87E6-25F75A26F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BEACB3-5DA3-6A9F-E39F-65D8755CF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B36E26-7A29-234C-B8FC-248858B12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EF0C5F-B82E-7F22-96CB-4BF85CB15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EFA9F6-B145-BD53-C24C-F1F164E0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D45B3B-73E9-002C-41D1-B2FCE271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4C40F8-15AA-F46F-3E23-87828B38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5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16099-97F6-C1DD-8D62-13B9388F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C770F-7AB1-67AE-A50A-6BD4C1C2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8006D5-C143-565E-D850-313B12D1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CA03F9-EFB2-E1BE-A8D1-F3E77A5F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5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80FC22-30C6-9302-2333-5BC50B3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6B9805-4DFB-9EF9-F06A-70725C6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C57AD9-0659-65BD-3837-FD5F04CA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3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26E25-EB50-0B08-C7B5-F879F656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740CA-37BA-1388-4CA8-88DCAD7C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03B9B9-20B6-ED82-2E65-46A714C33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A3979C-750B-5706-7AF0-59F55325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E5DD3A-9FBC-B5B7-2B34-87153487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895D6-C51A-80B0-CF86-E9BD1C51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7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AA6BA-B10A-0B8E-D513-7B083C2E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91AC6E-E4A1-34F1-BEB0-303BFCEE1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DDDB60-1BE0-6D41-A886-697618BE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CB2C8-01EA-B26A-49F2-660205F3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82D9EA-C920-2258-1832-491CC8EE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61D61D-5524-5852-5F32-B86A2A9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8C7E52-F543-4C80-CD46-5ED16FFD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82FD5C-82C8-CC5C-E45D-921AACA4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4002E-ECC4-F930-2A4D-7519AD843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E5466-16E2-4FA5-A56E-D656EA6F1A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31EBD-BFBA-49A5-99B8-B6B19C85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BE0CD4-71F3-F3CC-01B2-E291B3E75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5614BB-1AD0-451C-B34A-D4C2A05CB1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1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90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9489"/>
            <a:ext cx="128016" cy="653903"/>
          </a:xfrm>
          <a:prstGeom prst="rect">
            <a:avLst/>
          </a:prstGeom>
          <a:solidFill>
            <a:srgbClr val="277B7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6AADE3C-CA57-7DB2-A9E3-C5B5B8B38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09" y="237531"/>
            <a:ext cx="128016" cy="653903"/>
          </a:xfrm>
          <a:prstGeom prst="rect">
            <a:avLst/>
          </a:prstGeom>
          <a:solidFill>
            <a:srgbClr val="277B7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FB5B07-EAF1-D3D4-A143-FE36C7350D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134839"/>
            <a:ext cx="7459905" cy="572316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tabla, pastel, cama, parado&#10;&#10;Descripción generada automáticamente">
            <a:extLst>
              <a:ext uri="{FF2B5EF4-FFF2-40B4-BE49-F238E27FC236}">
                <a16:creationId xmlns:a16="http://schemas.microsoft.com/office/drawing/2014/main" id="{0D0806D1-839C-5B60-DD28-2FDA291A0A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574" y="1"/>
            <a:ext cx="4543425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FB67710-CCB4-74BE-8235-9DEBAFBE48FF}"/>
              </a:ext>
            </a:extLst>
          </p:cNvPr>
          <p:cNvSpPr txBox="1"/>
          <p:nvPr/>
        </p:nvSpPr>
        <p:spPr>
          <a:xfrm>
            <a:off x="128016" y="114300"/>
            <a:ext cx="7203893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rgbClr val="277B77"/>
              </a:contourClr>
            </a:sp3d>
          </a:bodyPr>
          <a:lstStyle/>
          <a:p>
            <a:pPr algn="ctr"/>
            <a:r>
              <a:rPr lang="bg-BG" sz="5200" b="1" dirty="0">
                <a:ln w="22225">
                  <a:noFill/>
                  <a:prstDash val="solid"/>
                </a:ln>
                <a:solidFill>
                  <a:srgbClr val="92DEDA"/>
                </a:solidFill>
              </a:rPr>
              <a:t>ДВАМАТА СВИДЕТЕЛИ</a:t>
            </a:r>
            <a:endParaRPr lang="en" sz="5200" b="1" dirty="0">
              <a:ln w="22225">
                <a:noFill/>
                <a:prstDash val="solid"/>
              </a:ln>
              <a:solidFill>
                <a:srgbClr val="92DEDA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DBE7AD-E952-859C-3ACA-6D605B01301F}"/>
              </a:ext>
            </a:extLst>
          </p:cNvPr>
          <p:cNvSpPr txBox="1"/>
          <p:nvPr/>
        </p:nvSpPr>
        <p:spPr>
          <a:xfrm>
            <a:off x="64008" y="6490871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BF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6 за 11 май 2024 г</a:t>
            </a:r>
            <a:endParaRPr lang="en" sz="1600" b="1" dirty="0">
              <a:solidFill>
                <a:srgbClr val="FBF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0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515CA1F-9B56-9802-B725-F8BC17F03A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9572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89BCF1-3D80-900E-C3EA-8F177AB8D39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g-BG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СТАНА СЛЕД ТОВА?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985658-AA50-1C01-5AC3-F447D85695FB}"/>
              </a:ext>
            </a:extLst>
          </p:cNvPr>
          <p:cNvSpPr txBox="1"/>
          <p:nvPr/>
        </p:nvSpPr>
        <p:spPr>
          <a:xfrm>
            <a:off x="-2" y="676135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 отвори се Божият храм, който е на небето, и видя се в храма ковчега на Божия завет; и настанаха светкавици и гласове, гръмове и трус и силен град.”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0ECDD0-CA08-4248-6E38-7EE12DA30F2F}"/>
              </a:ext>
            </a:extLst>
          </p:cNvPr>
          <p:cNvSpPr txBox="1"/>
          <p:nvPr/>
        </p:nvSpPr>
        <p:spPr>
          <a:xfrm>
            <a:off x="55932" y="1357117"/>
            <a:ext cx="6582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 „възкресението” на двамата свидетели започва последната глава от космическия конфликт: времето на края.</a:t>
            </a:r>
            <a:endParaRPr lang="en" sz="2000" b="1" dirty="0"/>
          </a:p>
        </p:txBody>
      </p:sp>
      <p:pic>
        <p:nvPicPr>
          <p:cNvPr id="4" name="Imagen 3" descr="Humo saliendo de la ciudad&#10;&#10;Descripción generada automáticamente con confianza media">
            <a:extLst>
              <a:ext uri="{FF2B5EF4-FFF2-40B4-BE49-F238E27FC236}">
                <a16:creationId xmlns:a16="http://schemas.microsoft.com/office/drawing/2014/main" id="{6CD8A7B3-283C-95B2-4CE4-C80CA96A29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409" y="1507845"/>
            <a:ext cx="5208091" cy="5208091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76200">
              <a:schemeClr val="accent3"/>
            </a:glow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4931929-B2FC-9641-658D-7ED90F5B6C5A}"/>
              </a:ext>
            </a:extLst>
          </p:cNvPr>
          <p:cNvSpPr txBox="1"/>
          <p:nvPr/>
        </p:nvSpPr>
        <p:spPr>
          <a:xfrm>
            <a:off x="55930" y="5820650"/>
            <a:ext cx="6582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След като настъпи „времето на съда“ (Откр. 11:18), стандартът на съда е показан на света: десетте заповеди, съдържащи се в ковчега на завета.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535212-74AC-02A1-6A27-F27DE3C470CC}"/>
              </a:ext>
            </a:extLst>
          </p:cNvPr>
          <p:cNvSpPr txBox="1"/>
          <p:nvPr/>
        </p:nvSpPr>
        <p:spPr>
          <a:xfrm>
            <a:off x="55930" y="4558486"/>
            <a:ext cx="6582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Всички тези събития са оформени в контекст на поклонение в Небето (Откр. 11:16-17), което завършва с видението на ковчега на завета в Небесното светилище (Откр. 11:19).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1CBEAB-ADAF-9694-4E8F-AB26EF7D7641}"/>
              </a:ext>
            </a:extLst>
          </p:cNvPr>
          <p:cNvSpPr txBox="1"/>
          <p:nvPr/>
        </p:nvSpPr>
        <p:spPr>
          <a:xfrm>
            <a:off x="55930" y="3591571"/>
            <a:ext cx="6582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Това време ще бъде предшествано от гняв сред народите и ще завърши с унищожението на „тези, които унищожават земята“ (Откр. 11:18).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8C14FA9-D2A0-5F5D-A3B6-EC210C07C379}"/>
              </a:ext>
            </a:extLst>
          </p:cNvPr>
          <p:cNvSpPr txBox="1"/>
          <p:nvPr/>
        </p:nvSpPr>
        <p:spPr>
          <a:xfrm>
            <a:off x="55930" y="2324032"/>
            <a:ext cx="65829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Това време ще достигне кулминацията си във Второто пришествие, когато всички царства ще станат притежание на Исус и Той ще царува вечно (Откр. 11:15).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898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96D757-14DD-1D62-9EAC-1DC5C08B83D2}"/>
              </a:ext>
            </a:extLst>
          </p:cNvPr>
          <p:cNvSpPr txBox="1"/>
          <p:nvPr/>
        </p:nvSpPr>
        <p:spPr>
          <a:xfrm>
            <a:off x="206002" y="311128"/>
            <a:ext cx="672715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b="1" dirty="0">
                <a:solidFill>
                  <a:schemeClr val="bg1"/>
                </a:solidFill>
                <a:effectLst>
                  <a:glow rad="127000">
                    <a:srgbClr val="4D2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„Светият Дух е до всеки истински търсач на Божието слово, позволявайки му да открие скритите скъпоценни камъни на истината. Божественото просветление идва в ума му, запечатвайки истината върху него с нова, свежа важност. Той е изпълнен с радост, неизпитвана досега. Божият мир почива върху него. Ценността на истината се осъзнава както никога досега. Небесна светлина грее върху Словото, което го кара да изглежда така, сякаш всяка буква е оцветена със злато. Сам Бог говори на сърцето, правейки Своето слово дух и живот.”</a:t>
            </a:r>
            <a:endParaRPr lang="en" sz="2600" b="1" dirty="0">
              <a:solidFill>
                <a:schemeClr val="bg1"/>
              </a:solidFill>
              <a:effectLst>
                <a:glow rad="127000">
                  <a:srgbClr val="4D201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418EF6-7C47-30AC-3F69-DEF2A9F49063}"/>
              </a:ext>
            </a:extLst>
          </p:cNvPr>
          <p:cNvSpPr txBox="1"/>
          <p:nvPr/>
        </p:nvSpPr>
        <p:spPr>
          <a:xfrm>
            <a:off x="5133902" y="6377595"/>
            <a:ext cx="441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Г. Уайт (Отразяване на Христос, 14 април)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5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B91651C0-4505-6B0B-FB49-8A80D97B31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54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836ADA-332F-C225-C2F5-D91D02FD68F3}"/>
              </a:ext>
            </a:extLst>
          </p:cNvPr>
          <p:cNvSpPr txBox="1"/>
          <p:nvPr/>
        </p:nvSpPr>
        <p:spPr>
          <a:xfrm>
            <a:off x="199043" y="205380"/>
            <a:ext cx="5051589" cy="2862322"/>
          </a:xfrm>
          <a:prstGeom prst="rect">
            <a:avLst/>
          </a:prstGeom>
          <a:gradFill>
            <a:gsLst>
              <a:gs pos="0">
                <a:srgbClr val="DDB9D7"/>
              </a:gs>
              <a:gs pos="50000">
                <a:srgbClr val="D7B3D2"/>
              </a:gs>
              <a:gs pos="100000">
                <a:srgbClr val="DCB6D6"/>
              </a:gs>
            </a:gsLst>
          </a:gra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„Тревата съхне, цветът вехне, но словото на нашия Бог ще остане довека“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Исая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40:8)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4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CE084D-519F-6BAB-63BF-2E95117DA406}"/>
              </a:ext>
            </a:extLst>
          </p:cNvPr>
          <p:cNvSpPr txBox="1"/>
          <p:nvPr/>
        </p:nvSpPr>
        <p:spPr>
          <a:xfrm>
            <a:off x="969787" y="3593024"/>
            <a:ext cx="7765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bg-BG" sz="2400" b="1" dirty="0">
                <a:effectLst>
                  <a:glow rad="127000">
                    <a:schemeClr val="accent4">
                      <a:satMod val="175000"/>
                    </a:schemeClr>
                  </a:glow>
                </a:effectLst>
              </a:rPr>
              <a:t>Кои са двамата свидетели</a:t>
            </a:r>
            <a:r>
              <a:rPr lang="en" sz="2400" b="1" dirty="0">
                <a:effectLst>
                  <a:glow rad="127000">
                    <a:schemeClr val="accent4">
                      <a:satMod val="175000"/>
                    </a:schemeClr>
                  </a:glow>
                </a:effectLst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ru-RU" sz="2400" b="1" dirty="0"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Колко време са дали показанията си</a:t>
            </a:r>
            <a:r>
              <a:rPr lang="en" sz="2400" b="1" dirty="0"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bg-BG" sz="2400" b="1" dirty="0"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Как умряха</a:t>
            </a:r>
            <a:r>
              <a:rPr lang="en" sz="2400" b="1" dirty="0"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ru-RU" sz="2400" b="1" dirty="0"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Кога са били възкресени и възнесени на небето</a:t>
            </a:r>
            <a:r>
              <a:rPr lang="en" sz="2400" b="1" dirty="0"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bg-BG" sz="2400" b="1" dirty="0"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</a:effectLst>
              </a:rPr>
              <a:t>Какво стана след това</a:t>
            </a:r>
            <a:r>
              <a:rPr lang="en" sz="2400" b="1" dirty="0"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</a:effectLst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4C502F-E146-D233-71AE-8FA56637C14A}"/>
              </a:ext>
            </a:extLst>
          </p:cNvPr>
          <p:cNvSpPr txBox="1"/>
          <p:nvPr/>
        </p:nvSpPr>
        <p:spPr>
          <a:xfrm>
            <a:off x="219074" y="73176"/>
            <a:ext cx="870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След смъртта на великите реформатори, реформата претърпя застой. Реформираните църкви станаха студени, сковани и нетолерантни.</a:t>
            </a:r>
            <a:endParaRPr lang="en" sz="2000" b="1" dirty="0"/>
          </a:p>
        </p:txBody>
      </p:sp>
      <p:pic>
        <p:nvPicPr>
          <p:cNvPr id="9" name="Imagen 8" descr="Un grupo de personas en frente de un caballo&#10;&#10;Descripción generada automáticamente con confianza media">
            <a:extLst>
              <a:ext uri="{FF2B5EF4-FFF2-40B4-BE49-F238E27FC236}">
                <a16:creationId xmlns:a16="http://schemas.microsoft.com/office/drawing/2014/main" id="{55BDABA8-9382-E5CE-D2AA-82F77C76B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23" y="2971466"/>
            <a:ext cx="3141696" cy="3688860"/>
          </a:xfrm>
          <a:prstGeom prst="rect">
            <a:avLst/>
          </a:prstGeom>
          <a:ln w="127000" cap="rnd">
            <a:gradFill flip="none" rotWithShape="1">
              <a:gsLst>
                <a:gs pos="0">
                  <a:srgbClr val="3A3471"/>
                </a:gs>
                <a:gs pos="30000">
                  <a:schemeClr val="bg1"/>
                </a:gs>
                <a:gs pos="70000">
                  <a:schemeClr val="bg1"/>
                </a:gs>
                <a:gs pos="29000">
                  <a:srgbClr val="3A3471"/>
                </a:gs>
                <a:gs pos="70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1"/>
              <a:tileRect/>
            </a:gra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1454FB-365B-69CE-4CCD-6E405FA3C4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323" y="197674"/>
            <a:ext cx="3142854" cy="2602676"/>
          </a:xfrm>
          <a:prstGeom prst="rect">
            <a:avLst/>
          </a:prstGeom>
          <a:ln w="127000" cap="rnd">
            <a:solidFill>
              <a:srgbClr val="E7B93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2BC5CF4E-C1EE-4777-3ED6-5D255F7CE3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7" y="3526351"/>
            <a:ext cx="815060" cy="458500"/>
          </a:xfrm>
          <a:prstGeom prst="rect">
            <a:avLst/>
          </a:prstGeom>
        </p:spPr>
      </p:pic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CA6EA2AD-D878-F11D-9F8E-DE8CD283A3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7" y="4103275"/>
            <a:ext cx="815060" cy="458500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2B105421-FB8D-3E37-A09E-0C51C94661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7" y="4709610"/>
            <a:ext cx="815060" cy="458500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6A9810D5-D633-9843-1E36-FAD60F50CB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7" y="5357677"/>
            <a:ext cx="815060" cy="458500"/>
          </a:xfrm>
          <a:prstGeom prst="rect">
            <a:avLst/>
          </a:prstGeom>
        </p:spPr>
      </p:pic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120C6716-2B6A-A778-932D-6E7EEF621A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7" y="5902115"/>
            <a:ext cx="815060" cy="458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6A121F-8A7A-01E6-F3B4-1F5C367D1774}"/>
              </a:ext>
            </a:extLst>
          </p:cNvPr>
          <p:cNvSpPr txBox="1"/>
          <p:nvPr/>
        </p:nvSpPr>
        <p:spPr>
          <a:xfrm>
            <a:off x="218678" y="2788033"/>
            <a:ext cx="8516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До този момент Бог беше запазил своите „двама свидетели“. Какво се случи с тях в тези критични моменти от историята?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83B34B-E93C-6A25-3295-FFFC7D71699F}"/>
              </a:ext>
            </a:extLst>
          </p:cNvPr>
          <p:cNvSpPr txBox="1"/>
          <p:nvPr/>
        </p:nvSpPr>
        <p:spPr>
          <a:xfrm>
            <a:off x="218678" y="2079618"/>
            <a:ext cx="8543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Европа кризата избухна под формата на революция. Франция стана първата атеистична държава в съвременна Европа.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827299-0D38-6FDF-49E4-9346125BEC1B}"/>
              </a:ext>
            </a:extLst>
          </p:cNvPr>
          <p:cNvSpPr txBox="1"/>
          <p:nvPr/>
        </p:nvSpPr>
        <p:spPr>
          <a:xfrm>
            <a:off x="218678" y="756539"/>
            <a:ext cx="8543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политическия и философския свят настъпват големи промени. Широко разпространената нестабилност накара някои, като поклонниците, да напуснат домовете си и да потърсят помощ в „земята на свободните“, Северна Америка.</a:t>
            </a:r>
          </a:p>
        </p:txBody>
      </p:sp>
    </p:spTree>
    <p:extLst>
      <p:ext uri="{BB962C8B-B14F-4D97-AF65-F5344CB8AC3E}">
        <p14:creationId xmlns:p14="http://schemas.microsoft.com/office/powerpoint/2010/main" val="21781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A228E1-B92F-52CD-7DB3-27C739D1E6E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КОИ СА ДВАМАТА СВИДЕТЕЛИ?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B0620A-5DBA-A9E8-E4C7-8CB1522376EF}"/>
              </a:ext>
            </a:extLst>
          </p:cNvPr>
          <p:cNvSpPr txBox="1"/>
          <p:nvPr/>
        </p:nvSpPr>
        <p:spPr>
          <a:xfrm>
            <a:off x="2271712" y="662672"/>
            <a:ext cx="76485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„Те са двете маслини и двата светилника, </a:t>
            </a:r>
            <a:br>
              <a:rPr lang="en-GB" b="1" dirty="0">
                <a:solidFill>
                  <a:schemeClr val="accent5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които стоят пред Господаря на земята.“</a:t>
            </a:r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11:4)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B2C75B-8C91-2D11-2B94-88826A806D45}"/>
              </a:ext>
            </a:extLst>
          </p:cNvPr>
          <p:cNvSpPr txBox="1"/>
          <p:nvPr/>
        </p:nvSpPr>
        <p:spPr>
          <a:xfrm>
            <a:off x="81420" y="1252636"/>
            <a:ext cx="5538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Споменаването на двете маслинови дървета и двата светилника (Откр. 11:4) ни отвежда до видението на Захария 4. В него маслиновите дървета произвеждат маслото, което захранва светилник със седем разклонения (Зах. 4:1- 3, 12).</a:t>
            </a:r>
            <a:endParaRPr lang="en" sz="1900" b="1" dirty="0"/>
          </a:p>
        </p:txBody>
      </p:sp>
      <p:pic>
        <p:nvPicPr>
          <p:cNvPr id="4" name="Imagen 3" descr="Un dibujo de un parque&#10;&#10;Descripción generada automáticamente con confianza baja">
            <a:extLst>
              <a:ext uri="{FF2B5EF4-FFF2-40B4-BE49-F238E27FC236}">
                <a16:creationId xmlns:a16="http://schemas.microsoft.com/office/drawing/2014/main" id="{D81CB161-8581-5D04-A92B-816D81B798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537" y="1517838"/>
            <a:ext cx="6439113" cy="518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Texto, Carta&#10;&#10;Descripción generada automáticamente">
            <a:extLst>
              <a:ext uri="{FF2B5EF4-FFF2-40B4-BE49-F238E27FC236}">
                <a16:creationId xmlns:a16="http://schemas.microsoft.com/office/drawing/2014/main" id="{E691EE77-331F-632C-D942-143EBB7CE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50" y="4248268"/>
            <a:ext cx="5286374" cy="2495431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EBE9F9-1939-58A0-7B55-80EEBE7431AD}"/>
              </a:ext>
            </a:extLst>
          </p:cNvPr>
          <p:cNvSpPr txBox="1"/>
          <p:nvPr/>
        </p:nvSpPr>
        <p:spPr>
          <a:xfrm>
            <a:off x="81419" y="3017854"/>
            <a:ext cx="559287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Маслиновите дървета са „двамата помазани“, които заедно със светилника представляват „словото Господне“ (Зах. 4:6, 14). Тоест Стария и Новия завет.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22608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A228E1-B92F-52CD-7DB3-27C739D1E6E6}"/>
              </a:ext>
            </a:extLst>
          </p:cNvPr>
          <p:cNvSpPr txBox="1"/>
          <p:nvPr/>
        </p:nvSpPr>
        <p:spPr>
          <a:xfrm>
            <a:off x="-1" y="0"/>
            <a:ext cx="59224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КОИ СА ДВАМАТА СВИДЕТЕЛИ?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B2C75B-8C91-2D11-2B94-88826A806D45}"/>
              </a:ext>
            </a:extLst>
          </p:cNvPr>
          <p:cNvSpPr txBox="1"/>
          <p:nvPr/>
        </p:nvSpPr>
        <p:spPr>
          <a:xfrm>
            <a:off x="0" y="1371171"/>
            <a:ext cx="592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Използвайки Мойсей и Илия като символи, Откровение 11 казва за тези двама свидетели: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03A393-2F0B-D8E2-FBBC-9AF76154E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144429"/>
              </p:ext>
            </p:extLst>
          </p:nvPr>
        </p:nvGraphicFramePr>
        <p:xfrm>
          <a:off x="233362" y="2156462"/>
          <a:ext cx="11725276" cy="399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96A05E0-8FCB-82D8-27BB-D8FE07C2DECB}"/>
              </a:ext>
            </a:extLst>
          </p:cNvPr>
          <p:cNvSpPr txBox="1"/>
          <p:nvPr/>
        </p:nvSpPr>
        <p:spPr>
          <a:xfrm>
            <a:off x="0" y="6187262"/>
            <a:ext cx="12192000" cy="646331"/>
          </a:xfrm>
          <a:prstGeom prst="rect">
            <a:avLst/>
          </a:prstGeom>
          <a:solidFill>
            <a:srgbClr val="E2EEB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/>
              <a:t>Както при Моисей и Илия, Библията ще претърпи големи гонения; Бих се борил с атеистичните правителства; Щеше да разпали разпалени страсти... Историята потвърждава верността на това пророчество.</a:t>
            </a:r>
            <a:endParaRPr lang="en" b="1" dirty="0"/>
          </a:p>
        </p:txBody>
      </p:sp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D2DCAE-AB94-FD31-ECDF-EB7BCC1A17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644" y="123908"/>
            <a:ext cx="2495626" cy="187634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agua, pájaro, hombre, oso&#10;&#10;Descripción generada automáticamente">
            <a:extLst>
              <a:ext uri="{FF2B5EF4-FFF2-40B4-BE49-F238E27FC236}">
                <a16:creationId xmlns:a16="http://schemas.microsoft.com/office/drawing/2014/main" id="{A080173F-8D10-0417-7127-6E17D74EBF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147" y="123908"/>
            <a:ext cx="2931785" cy="1876342"/>
          </a:xfrm>
          <a:prstGeom prst="round2DiagRect">
            <a:avLst>
              <a:gd name="adj1" fmla="val 0"/>
              <a:gd name="adj2" fmla="val 20167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1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A77F1B-8FAA-4B99-91FD-0C690986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1A77F1B-8FAA-4B99-91FD-0C690986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1A77F1B-8FAA-4B99-91FD-0C690986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1A77F1B-8FAA-4B99-91FD-0C690986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835F05-7280-4350-9854-5EAFAFB3B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A0835F05-7280-4350-9854-5EAFAFB3B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A0835F05-7280-4350-9854-5EAFAFB3B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A0835F05-7280-4350-9854-5EAFAFB3B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A08DA0-88FA-418C-9347-A89C8A3F8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EA08DA0-88FA-418C-9347-A89C8A3F8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EA08DA0-88FA-418C-9347-A89C8A3F8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EA08DA0-88FA-418C-9347-A89C8A3F8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9FB05-B1E2-4414-8283-D0812862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23B9FB05-B1E2-4414-8283-D0812862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23B9FB05-B1E2-4414-8283-D0812862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3B9FB05-B1E2-4414-8283-D08128628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783254-356B-460E-81F4-327475D7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20783254-356B-460E-81F4-327475D71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20783254-356B-460E-81F4-327475D7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20783254-356B-460E-81F4-327475D7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5952C-ADB2-4942-9DEE-56C03D7A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AC85952C-ADB2-4942-9DEE-56C03D7A9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AC85952C-ADB2-4942-9DEE-56C03D7A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AC85952C-ADB2-4942-9DEE-56C03D7A9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81D51-9679-4DE7-9ED1-D17CDDF84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8981D51-9679-4DE7-9ED1-D17CDDF84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28981D51-9679-4DE7-9ED1-D17CDDF84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8981D51-9679-4DE7-9ED1-D17CDDF84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54C9D-C1A8-4211-8D15-6F4E736D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87054C9D-C1A8-4211-8D15-6F4E736D7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87054C9D-C1A8-4211-8D15-6F4E736D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87054C9D-C1A8-4211-8D15-6F4E736D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6D6F4-53AB-47B6-BDB8-ABC7B285C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2206D6F4-53AB-47B6-BDB8-ABC7B285C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2206D6F4-53AB-47B6-BDB8-ABC7B285C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2206D6F4-53AB-47B6-BDB8-ABC7B285C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E190D5-F0C9-40A4-AA90-31EA865A1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8E190D5-F0C9-40A4-AA90-31EA865A1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8E190D5-F0C9-40A4-AA90-31EA865A1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C8E190D5-F0C9-40A4-AA90-31EA865A1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990076-1F8D-4BF9-99E6-3E95F522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1B990076-1F8D-4BF9-99E6-3E95F522F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1B990076-1F8D-4BF9-99E6-3E95F522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1B990076-1F8D-4BF9-99E6-3E95F522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38C992-3612-4804-A13A-88F6F515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graphicEl>
                                              <a:dgm id="{F938C992-3612-4804-A13A-88F6F515B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F938C992-3612-4804-A13A-88F6F515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F938C992-3612-4804-A13A-88F6F515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7F8E8-2E1F-4381-AA52-91D0FF9C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597F8E8-2E1F-4381-AA52-91D0FF9C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A597F8E8-2E1F-4381-AA52-91D0FF9C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A597F8E8-2E1F-4381-AA52-91D0FF9C3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45A9CF-ED70-4536-A293-93173E2F0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graphicEl>
                                              <a:dgm id="{A145A9CF-ED70-4536-A293-93173E2F0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A145A9CF-ED70-4536-A293-93173E2F0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A145A9CF-ED70-4536-A293-93173E2F0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1F1D5-2C3B-47EA-BC50-86A6FD45B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2C31F1D5-2C3B-47EA-BC50-86A6FD45B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2C31F1D5-2C3B-47EA-BC50-86A6FD45B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2C31F1D5-2C3B-47EA-BC50-86A6FD45B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one"/>
        </p:bldSub>
      </p:bldGraphic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C3391A-3AC8-42A2-0C51-C2FD08819719}"/>
              </a:ext>
            </a:extLst>
          </p:cNvPr>
          <p:cNvSpPr txBox="1"/>
          <p:nvPr/>
        </p:nvSpPr>
        <p:spPr>
          <a:xfrm>
            <a:off x="0" y="-3789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ВРЕМЕ ДАВАХА СВИДЕТЕЛСТВАТА СИ?</a:t>
            </a:r>
            <a:endParaRPr lang="e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F45C39-E217-CA07-AD0E-3C5B5BEA023E}"/>
              </a:ext>
            </a:extLst>
          </p:cNvPr>
          <p:cNvSpPr txBox="1"/>
          <p:nvPr/>
        </p:nvSpPr>
        <p:spPr>
          <a:xfrm>
            <a:off x="-1" y="459020"/>
            <a:ext cx="12192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„А на двамата си свидетели ще дам да пророкуват хиляда двеста и шестдесет, дни облечени във вретища.“</a:t>
            </a:r>
            <a:r>
              <a:rPr lang="en" sz="17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6ED650-FBA5-8F12-9428-893A4ABC6614}"/>
              </a:ext>
            </a:extLst>
          </p:cNvPr>
          <p:cNvSpPr txBox="1"/>
          <p:nvPr/>
        </p:nvSpPr>
        <p:spPr>
          <a:xfrm>
            <a:off x="152399" y="980330"/>
            <a:ext cx="70961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Откровение 11 глава започва с видение за Небесното светилище и за онези, които се покланят пред олтара на тамяна (Откр. 11:1).</a:t>
            </a:r>
            <a:endParaRPr lang="en" sz="19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0A67A6-1B8D-94E5-E6B3-B5CCAD22E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250" y="1116361"/>
            <a:ext cx="4686301" cy="5560664"/>
          </a:xfrm>
          <a:prstGeom prst="roundRect">
            <a:avLst>
              <a:gd name="adj" fmla="val 30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D3C63E-5C3C-B692-115C-7DE6DDB59489}"/>
              </a:ext>
            </a:extLst>
          </p:cNvPr>
          <p:cNvSpPr txBox="1"/>
          <p:nvPr/>
        </p:nvSpPr>
        <p:spPr>
          <a:xfrm>
            <a:off x="1828800" y="3918734"/>
            <a:ext cx="54863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От 538 г. римската църква започва постепенно да налага традицията си над Божието Слово, достигайки до забрана на четенето на Библията и осъждане на смърт на онези, които я притежават, четат или живеят според нейните вярвания. доктрини.</a:t>
            </a:r>
            <a:endParaRPr lang="en" sz="19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2251DE-0E31-E6BA-2F85-F24DB5E623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55" y="4105275"/>
            <a:ext cx="1668694" cy="2524125"/>
          </a:xfrm>
          <a:prstGeom prst="roundRect">
            <a:avLst>
              <a:gd name="adj" fmla="val 5169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A2430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91B1AE9-153D-59CC-5DCF-67B83DA14F76}"/>
              </a:ext>
            </a:extLst>
          </p:cNvPr>
          <p:cNvSpPr txBox="1"/>
          <p:nvPr/>
        </p:nvSpPr>
        <p:spPr>
          <a:xfrm>
            <a:off x="152399" y="2992157"/>
            <a:ext cx="709612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По това време Божието Слово ще бъде облечено във „вретище“ – големи трудности – (ст. 3) [42 месеца х 30 дни = 1260 дни (в пророчеството, 1260 години)].</a:t>
            </a:r>
            <a:endParaRPr lang="en" sz="19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2AF4CF-DDAE-E018-FBD6-050C5568EC66}"/>
              </a:ext>
            </a:extLst>
          </p:cNvPr>
          <p:cNvSpPr txBox="1"/>
          <p:nvPr/>
        </p:nvSpPr>
        <p:spPr>
          <a:xfrm>
            <a:off x="141055" y="1987775"/>
            <a:ext cx="710747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Дворът на небесното светилище е Земята, където „езичниците“ – невярващите – тъпчат „светия град“ – Божиите хора – в продължение на 42 месеца (ст. 2).</a:t>
            </a:r>
            <a:endParaRPr lang="en" sz="19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9BB1C4-4063-F05B-B7A4-3A7D3113017B}"/>
              </a:ext>
            </a:extLst>
          </p:cNvPr>
          <p:cNvSpPr txBox="1"/>
          <p:nvPr/>
        </p:nvSpPr>
        <p:spPr>
          <a:xfrm>
            <a:off x="1809749" y="5788274"/>
            <a:ext cx="543877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Към края на този период реформаторите дадоха моментно облекчение на това преследване (Мат. 24:22).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20213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9C5975C-AF90-60DB-9ABF-C717D4CF4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78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0E6050-55D0-7418-AE0E-56B564776341}"/>
              </a:ext>
            </a:extLst>
          </p:cNvPr>
          <p:cNvSpPr txBox="1"/>
          <p:nvPr/>
        </p:nvSpPr>
        <p:spPr>
          <a:xfrm>
            <a:off x="0" y="0"/>
            <a:ext cx="9991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tx2">
                      <a:lumMod val="75000"/>
                    </a:schemeClr>
                  </a:outerShdw>
                </a:effectLst>
              </a:rPr>
              <a:t>КАК УМРЯХА?</a:t>
            </a:r>
            <a:endParaRPr lang="en" sz="4400" b="1" dirty="0">
              <a:ln w="66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DD9B0A-1525-D086-860D-47960E70DEFD}"/>
              </a:ext>
            </a:extLst>
          </p:cNvPr>
          <p:cNvSpPr txBox="1"/>
          <p:nvPr/>
        </p:nvSpPr>
        <p:spPr>
          <a:xfrm>
            <a:off x="447839" y="633916"/>
            <a:ext cx="9046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„И когато свършат свидетелствуването си, звярът, който възлиза от бездната ще воюва против тях, ще ги победи и ще ги убие.“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11:7)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12F030-BCAA-915F-4089-3A53FA0D5066}"/>
              </a:ext>
            </a:extLst>
          </p:cNvPr>
          <p:cNvSpPr txBox="1"/>
          <p:nvPr/>
        </p:nvSpPr>
        <p:spPr>
          <a:xfrm>
            <a:off x="123826" y="2247833"/>
            <a:ext cx="98679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Каква сила възниква в края на 1260 години, тоест около 1798 г.?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B7CF44-8374-70FF-7FE0-744621476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26866"/>
              </p:ext>
            </p:extLst>
          </p:nvPr>
        </p:nvGraphicFramePr>
        <p:xfrm>
          <a:off x="381000" y="3790978"/>
          <a:ext cx="11582400" cy="258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7BA5DC0-A365-1C31-DDEC-C51378E3766E}"/>
              </a:ext>
            </a:extLst>
          </p:cNvPr>
          <p:cNvSpPr txBox="1"/>
          <p:nvPr/>
        </p:nvSpPr>
        <p:spPr>
          <a:xfrm>
            <a:off x="0" y="64187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този период религията е премахната, а Библията забранена и изгорена.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360AE7-EB5E-707E-C868-BCA956C782A7}"/>
              </a:ext>
            </a:extLst>
          </p:cNvPr>
          <p:cNvSpPr txBox="1"/>
          <p:nvPr/>
        </p:nvSpPr>
        <p:spPr>
          <a:xfrm>
            <a:off x="123825" y="1327873"/>
            <a:ext cx="960925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Бездната, спомената в Откр. 11:7, описва мястото, където обитават демони (Откр. 9:11; 20:1-3; Лука 8:30-31). Звярът описва политическа или религиозна сила (както при другите зверове от Откровение и Даниил).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45222B-68BD-398E-EBCC-4F5F33F6AD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209187"/>
            <a:ext cx="2047874" cy="334363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8373FD9-C831-CED1-6C38-976D44DADFB8}"/>
              </a:ext>
            </a:extLst>
          </p:cNvPr>
          <p:cNvSpPr txBox="1"/>
          <p:nvPr/>
        </p:nvSpPr>
        <p:spPr>
          <a:xfrm>
            <a:off x="123826" y="2579050"/>
            <a:ext cx="98012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Френската революция, започнала през 1789 г., дава началото на така нареченото „правителство на терора“ (1793-1794 г.), като става много ясно кой стои зад това правителство: Сатаната и неговите демони. Това управление се нарича три начина (Откровение 11:8):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1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3E632C-FAAC-4580-B85A-B17A54648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03E632C-FAAC-4580-B85A-B17A54648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03E632C-FAAC-4580-B85A-B17A54648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03E632C-FAAC-4580-B85A-B17A54648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03E632C-FAAC-4580-B85A-B17A54648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03E632C-FAAC-4580-B85A-B17A54648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41B5F-272D-4CC6-A2EE-4F14EAC6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B41B5F-272D-4CC6-A2EE-4F14EAC6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B41B5F-272D-4CC6-A2EE-4F14EAC6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5B41B5F-272D-4CC6-A2EE-4F14EAC6B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5B41B5F-272D-4CC6-A2EE-4F14EAC6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5B41B5F-272D-4CC6-A2EE-4F14EAC6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9F677-6505-426E-A141-D23079348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339F677-6505-426E-A141-D23079348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339F677-6505-426E-A141-D23079348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9339F677-6505-426E-A141-D23079348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339F677-6505-426E-A141-D23079348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9339F677-6505-426E-A141-D23079348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7E4ED5-89E4-4BF1-8F1E-9470640F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2F7E4ED5-89E4-4BF1-8F1E-9470640F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2F7E4ED5-89E4-4BF1-8F1E-9470640F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2F7E4ED5-89E4-4BF1-8F1E-9470640FD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2F7E4ED5-89E4-4BF1-8F1E-9470640F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F7E4ED5-89E4-4BF1-8F1E-9470640FD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432C9-2C33-44CE-A5CC-E2A7198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43432C9-2C33-44CE-A5CC-E2A7198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43432C9-2C33-44CE-A5CC-E2A7198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43432C9-2C33-44CE-A5CC-E2A71983A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43432C9-2C33-44CE-A5CC-E2A7198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43432C9-2C33-44CE-A5CC-E2A71983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EEBA3-165D-4685-85D8-7B506A1A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A6EEBA3-165D-4685-85D8-7B506A1A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A6EEBA3-165D-4685-85D8-7B506A1A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3A6EEBA3-165D-4685-85D8-7B506A1AF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A6EEBA3-165D-4685-85D8-7B506A1A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A6EEBA3-165D-4685-85D8-7B506A1AF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96D757-14DD-1D62-9EAC-1DC5C08B83D2}"/>
              </a:ext>
            </a:extLst>
          </p:cNvPr>
          <p:cNvSpPr txBox="1"/>
          <p:nvPr/>
        </p:nvSpPr>
        <p:spPr>
          <a:xfrm>
            <a:off x="1352145" y="483351"/>
            <a:ext cx="92023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b="1" dirty="0">
                <a:solidFill>
                  <a:schemeClr val="bg1"/>
                </a:solidFill>
                <a:latin typeface="Constantia" panose="02030602050306030303" pitchFamily="18" charset="0"/>
              </a:rPr>
              <a:t>„Атеистичната власт, която управляваше във Франция по време на революцията и управлението на терора, наистина поведе такава война срещу Бог и Неговото свято слово, на каквато светът никога не е бил свидетел. Поклонението пред Божеството е премахнато от Народното събрание. Библиите бяха събрани и публично изгорени с всякакви възможни прояви на презрение. Божият закон беше потъпкан. Институциите на Библията бяха премахнати. Седмичният почивен ден беше отделен и вместо него всеки десети ден беше посветен на веселба и богохулство. Кръщението и причастието били забранени. И съобщения, поставени на видно място над гробните места, обявиха смъртта за вечен сън.</a:t>
            </a:r>
            <a:endParaRPr lang="en" sz="2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418EF6-7C47-30AC-3F69-DEF2A9F49063}"/>
              </a:ext>
            </a:extLst>
          </p:cNvPr>
          <p:cNvSpPr txBox="1"/>
          <p:nvPr/>
        </p:nvSpPr>
        <p:spPr>
          <a:xfrm>
            <a:off x="5846298" y="6074025"/>
            <a:ext cx="4708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Е. Г. Уайт (Великата борба, стр. 276 – англ. изд.)</a:t>
            </a:r>
            <a:endParaRPr lang="e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BDF6F84-362C-E5E4-86FF-FB6BEF48D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116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5C1310-A719-BC1E-AEE5-703079B5190A}"/>
              </a:ext>
            </a:extLst>
          </p:cNvPr>
          <p:cNvSpPr txBox="1"/>
          <p:nvPr/>
        </p:nvSpPr>
        <p:spPr>
          <a:xfrm>
            <a:off x="0" y="844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 СА ВЪЗКРЪСНАЛИ И СЕ КАЧЕЛИ НА НЕБЕТОТО?</a:t>
            </a:r>
            <a:endParaRPr lang="en" sz="3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9B3856-EB15-9EB1-694A-1EE7D98CF686}"/>
              </a:ext>
            </a:extLst>
          </p:cNvPr>
          <p:cNvSpPr txBox="1"/>
          <p:nvPr/>
        </p:nvSpPr>
        <p:spPr>
          <a:xfrm>
            <a:off x="671512" y="693241"/>
            <a:ext cx="10848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2F43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„А след трите и половина дни влезе в тях жизнено дишане от Бога, и те се изправиха на нозете си; и голям страх обзе ония, които ги гледаха.“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2F43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2F43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2F43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2F43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DB4EC5-CA36-9792-4462-BEC7218CB17D}"/>
              </a:ext>
            </a:extLst>
          </p:cNvPr>
          <p:cNvSpPr txBox="1"/>
          <p:nvPr/>
        </p:nvSpPr>
        <p:spPr>
          <a:xfrm>
            <a:off x="4676774" y="1497329"/>
            <a:ext cx="7400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 26 ноември 1793 г. Париж издава декрет за премахване на религията. Този указ е анулиран на 17 юни 1797 г. През този период от три години и половина Франция ликува и се радва, че се е „освободила“ от тиранията на религията и че е заглушила гласа на Библията (Откр. 11: 9-10).</a:t>
            </a:r>
            <a:endParaRPr lang="en" sz="2000" b="1" dirty="0"/>
          </a:p>
        </p:txBody>
      </p:sp>
      <p:pic>
        <p:nvPicPr>
          <p:cNvPr id="4" name="Imagen 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24B3722-402F-4817-438A-467D16A5D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566059"/>
            <a:ext cx="4336358" cy="2939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F43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07C1E09-A040-B31C-3F1B-5D87E7D5AF8B}"/>
              </a:ext>
            </a:extLst>
          </p:cNvPr>
          <p:cNvSpPr txBox="1"/>
          <p:nvPr/>
        </p:nvSpPr>
        <p:spPr>
          <a:xfrm>
            <a:off x="54667" y="4595484"/>
            <a:ext cx="727932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Уилям Уилбърфорс създава първото Библейско общес</a:t>
            </a:r>
            <a:r>
              <a:rPr lang="en-GB" sz="2000" b="1" dirty="0"/>
              <a:t>-</a:t>
            </a:r>
            <a:r>
              <a:rPr lang="ru-RU" sz="2000" b="1" dirty="0"/>
              <a:t>тво през 1804 г. за масово разпространение на Библията. Съществуващите копия на Библията се умножиха с хиляди, докато тя стана първата най-продавана книга в света. В момента разпространението на Божието Слово </a:t>
            </a:r>
            <a:br>
              <a:rPr lang="en-GB" sz="2000" b="1" dirty="0"/>
            </a:br>
            <a:r>
              <a:rPr lang="ru-RU" sz="2000" b="1" dirty="0"/>
              <a:t>е неудържимо. То е поставено от Бог в ситуация, в която никой не може да го унищожи (Откр. 11:12).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A519A1-E806-5C76-CE3C-80C06960B3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4533929"/>
            <a:ext cx="4890414" cy="2153413"/>
          </a:xfrm>
          <a:prstGeom prst="roundRect">
            <a:avLst>
              <a:gd name="adj" fmla="val 914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4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FBCD2-6CD8-15C2-9155-534CC0C80BE5}"/>
              </a:ext>
            </a:extLst>
          </p:cNvPr>
          <p:cNvSpPr txBox="1"/>
          <p:nvPr/>
        </p:nvSpPr>
        <p:spPr>
          <a:xfrm>
            <a:off x="4676774" y="3185304"/>
            <a:ext cx="7400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Вместо да бъде заглушена или унищожена, Библията се надигна по-силна от преди. Протестантските мисии пренесоха евангелското послание до краищата на земята (Откр. 11:11).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672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1411</Words>
  <Application>Microsoft Office PowerPoint</Application>
  <PresentationFormat>Panorámica</PresentationFormat>
  <Paragraphs>63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106</cp:revision>
  <dcterms:created xsi:type="dcterms:W3CDTF">2024-04-27T06:09:06Z</dcterms:created>
  <dcterms:modified xsi:type="dcterms:W3CDTF">2024-05-02T06:02:24Z</dcterms:modified>
</cp:coreProperties>
</file>