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  <p:sldId id="329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Всички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необходими</a:t>
          </a:r>
          <a:b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Кор.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Всеки има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своята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</a:t>
          </a:r>
          <a:b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Кор.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можем да презираме никого (1 Кор.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Няма „по-нисши” вярващи (1 Кор.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 се грижим един за друг (1 Кор.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Всички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сме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необходими</a:t>
          </a:r>
          <a:b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Кор.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Всеки има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своята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</a:t>
          </a:r>
          <a:b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Кор.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 можем да презираме никого (1 Кор.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Няма „по-нисши” вярващи (1 Кор.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 се грижим един за друг (1 Кор.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Кликнете, за да промените стила на заглавието на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Кликнете, за да промените стиловете на текста на шаблона</a:t>
            </a:r>
          </a:p>
          <a:p>
            <a:pPr lvl="1"/>
            <a:r>
              <a:rPr lang="es-ES"/>
              <a:t>Второ ниво</a:t>
            </a:r>
          </a:p>
          <a:p>
            <a:pPr lvl="2"/>
            <a:r>
              <a:rPr lang="es-ES"/>
              <a:t>Трето ниво</a:t>
            </a:r>
          </a:p>
          <a:p>
            <a:pPr lvl="3"/>
            <a:r>
              <a:rPr lang="es-ES"/>
              <a:t>Четвърто ниво</a:t>
            </a:r>
          </a:p>
          <a:p>
            <a:pPr lvl="4"/>
            <a:r>
              <a:rPr lang="es-ES"/>
              <a:t>Пето ниво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Кликнете, за да промените стила на заглавието на шаблона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Кликнете, за да промените стиловете на текста на шаблона</a:t>
            </a:r>
          </a:p>
          <a:p>
            <a:pPr lvl="1"/>
            <a:r>
              <a:rPr lang="es-ES"/>
              <a:t>Второ ниво</a:t>
            </a:r>
          </a:p>
          <a:p>
            <a:pPr lvl="2"/>
            <a:r>
              <a:rPr lang="es-ES"/>
              <a:t>Трето ниво</a:t>
            </a:r>
          </a:p>
          <a:p>
            <a:pPr lvl="3"/>
            <a:r>
              <a:rPr lang="es-ES"/>
              <a:t>Четвърто ниво</a:t>
            </a:r>
          </a:p>
          <a:p>
            <a:pPr lvl="4"/>
            <a:r>
              <a:rPr lang="es-ES"/>
              <a:t>Пето ниво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ПРЕИМУЩЕСТВОТО НА ХРИСТОС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8437106" y="85522"/>
            <a:ext cx="3754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2E767C"/>
                </a:solidFill>
              </a:rPr>
              <a:t>Урок 8 за 21 февруари 2026 г.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256A6E-562A-46F4-BE5C-5301EE98D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0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„Той [Христос] е образът на невидимия Бог, първороден от цялото творение. Защото чрез Него са създадени всички неща, които са на небето и на земята, видими и невидими, било то престоли, господства, началства или власти. Всички неща са създадени чрез Него и за Него. И Той е преди всички неща, и в Него всички неща се състоят.“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Колосяни 1:15–17, </a:t>
            </a:r>
            <a:r>
              <a:rPr kumimoji="0" lang="en-US" sz="1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adec="http://schemas.microsoft.com/office/drawing/2017/decorative" xmlns:p16="http://schemas.microsoft.com/office/powerpoint/2015/main" xmlns:a14="http://schemas.microsoft.com/office/drawing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D81062"/>
                </a:solidFill>
              </a:rPr>
              <a:t>Образът на Бога (Колосяни 1:15а)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9112E3"/>
                </a:solidFill>
              </a:rPr>
              <a:t>Първороден (Колосяни 1:15б-17)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173EE5"/>
                </a:solidFill>
              </a:rPr>
              <a:t>Главата на Църквата (Колосяни 1:18а)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28BA63"/>
                </a:solidFill>
              </a:rPr>
              <a:t>Началото (Колосяни 1:18б)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>
                <a:solidFill>
                  <a:srgbClr val="E35316"/>
                </a:solidFill>
              </a:rPr>
              <a:t>Примирителят (Колосяни 1:19-20)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заявява, че Исус е донесъл мир на цялата вселена, „независимо дали на земята, или на небето” (Колосяни 1:20 </a:t>
            </a:r>
            <a:r>
              <a:rPr lang="en-US" sz="1600" b="1" noProof="0" dirty="0"/>
              <a:t>KJ21</a:t>
            </a:r>
            <a:r>
              <a:rPr lang="en-US" sz="2000" b="1" noProof="0" dirty="0"/>
              <a:t>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Исус Христос е...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499" y="1705565"/>
            <a:ext cx="40290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Преди да стигне до това твърдение, апостолът ни разказва кой всъщност е Исус. Не е велик учител, нито философ, нито пророк, нито проповедник, нито вестител на добрата новина.</a:t>
            </a:r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ОБРАЗЪТ НА БОГА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„Синът е образът на невидимия Бог”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(Колосяни 1:15а)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Образът може да бъде копие на реалността (фотография, холограма, статуя) или дори нещо измислено (рисунка). Но библейското понятие за образ отива отвъд това.</a:t>
            </a: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Бог създаде Адам и Ева по Своя образ (Бит. 1:27), а Адам роди син по свой образ (Бит. 5:3). Те не са копия на реалността, имитации или плод на въображението им. Те са физически, психологически и социални прилики...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310165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казва, че церемониалният закон е бил сянка, „не самият образ на нещата” (Евр. 10:1), което означава, че „образ = реалност”.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5" y="4534958"/>
            <a:ext cx="472764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Въпросът е: Исус беше ли </a:t>
            </a:r>
            <a:r>
              <a:rPr lang="en-US" sz="2000" b="1" i="1" noProof="0" dirty="0"/>
              <a:t>подобен </a:t>
            </a:r>
            <a:r>
              <a:rPr lang="en-US" sz="2000" b="1" noProof="0" dirty="0"/>
              <a:t>на Бога или </a:t>
            </a:r>
            <a:r>
              <a:rPr lang="en-US" sz="2000" b="1" i="1" noProof="0" dirty="0"/>
              <a:t>равен </a:t>
            </a:r>
            <a:r>
              <a:rPr lang="en-US" sz="2000" b="1" noProof="0" dirty="0"/>
              <a:t>на Бога? Освен че многократно приписваше на себе си божественото име „Аз съм“, Исус изрично каза: „Аз и Отец сме едно“ (Йоан 10:30); „Който е видял Мене, видял е Отца“ (Йоан 14:9).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ПЪРВОРОДНИЯТ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„Той е преди всички неща и в Него се държат всички неща.“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(Колосяни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32809"/>
            <a:ext cx="6239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„Първороден“ означава първият роден. Затова някои учат, че Исус е първото същество, създадено от Бога (Колосяни 1:15). Но, както и при термина „образ“, думата „първороден“ има по-широко библейско значение.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61147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Павел се позовава на това превъзходство в Колосяни. За да избегне всякакви съмнения относно неговата същност, той приписва на Него две божествени качества: сътворението на всичко, което съществува (Колосяни 1:16; Исая 45:18); и неговото поддържане (Колосяни 1:17; Псалом 119:91).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3030555"/>
            <a:ext cx="60088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/>
              <a:t>Исаак беше първородният вместо Исмаил; Яков беше първородният вместо Исав; Йосиф беше първородният вместо Рувим; Давид беше първородният вместо Елиав (Пс. 89:27). Всички те бяха първородни, защото заемаха превъзходно положение над братята си, а не защото бяха родени първи.</a:t>
            </a:r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ГЛАВАТА НА ЦЪРКВАТА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 той е главата на тялото, църквата”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(Колосяни 1:18а)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085850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В някои езици (като каталонски или английски) думата „глава” се превежда и като „ръководител” или „началник”, защото това е метафоричното значение на „глава”. Такъв е случаят и в иврит. Например, „да си изберете един глава” (Осия 1:11 </a:t>
            </a:r>
            <a:r>
              <a:rPr lang="en-US" sz="1600" b="1" noProof="0" dirty="0"/>
              <a:t>NKJV</a:t>
            </a:r>
            <a:r>
              <a:rPr lang="en-US" sz="2000" b="1" noProof="0" dirty="0"/>
              <a:t>) трябва да се преведе като „те ще изберет един лидер” (</a:t>
            </a:r>
            <a:r>
              <a:rPr lang="en-US" sz="1600" b="1" noProof="0" dirty="0"/>
              <a:t>NIV</a:t>
            </a:r>
            <a:r>
              <a:rPr lang="en-US" sz="2000" b="1" noProof="0" dirty="0"/>
              <a:t>).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4036219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480923"/>
            <a:ext cx="4416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Но Павел добавя и метафорично значение към тялото. Ако Христос е главата, ние – църквата – сме тялото. От тази идея следва, че: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206716"/>
            <a:ext cx="4492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Това е и смисълът, в който Павел използва тази дума, когато я прилага към Христос (Колосяни 1:18а).</a:t>
            </a:r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 xmlns:dgm="http://schemas.openxmlformats.org/drawingml/2006/diagram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НАЧАЛОТО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„Той е началото и първороден от мъртвите, за да има първенство във всичко.“ 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(Колосяни 1:18б)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368039"/>
            <a:ext cx="6439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Думата, преведена като „начало“</a:t>
            </a:r>
            <a:r>
              <a:rPr lang="en-US" sz="2000" b="1" i="1" noProof="0" dirty="0"/>
              <a:t>,</a:t>
            </a:r>
            <a:r>
              <a:rPr lang="en-US" sz="2000" b="1" noProof="0" dirty="0"/>
              <a:t> е </a:t>
            </a:r>
            <a:r>
              <a:rPr lang="en-US" sz="2000" b="1" i="1" noProof="0" dirty="0" err="1"/>
              <a:t>archē </a:t>
            </a:r>
            <a:r>
              <a:rPr lang="en-US" sz="2000" b="1" i="1" noProof="0" dirty="0"/>
              <a:t>(</a:t>
            </a:r>
            <a:r>
              <a:rPr lang="en-US" sz="2000" b="1" i="1" noProof="0" dirty="0" err="1"/>
              <a:t>ἀρχή</a:t>
            </a:r>
            <a:r>
              <a:rPr lang="en-US" sz="2000" b="1" i="1" noProof="0" dirty="0"/>
              <a:t>) – </a:t>
            </a:r>
            <a:r>
              <a:rPr lang="en-US" sz="2000" b="1" noProof="0" dirty="0"/>
              <a:t>гръцка дума</a:t>
            </a:r>
            <a:r>
              <a:rPr lang="en-US" sz="2000" b="1" i="1" noProof="0" dirty="0"/>
              <a:t>,</a:t>
            </a:r>
            <a:r>
              <a:rPr lang="en-US" sz="2000" b="1" noProof="0" dirty="0"/>
              <a:t> която означава начало, произход, първа причина или принцип, но също така означава владетел, власт, авторитет или княжество, в зависимост от контекста.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5090989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Павел вмъква тук</a:t>
            </a:r>
            <a:r>
              <a:rPr lang="en-US" sz="2000" b="1" dirty="0"/>
              <a:t> титлата „първороден от мъртвите“ </a:t>
            </a:r>
            <a:r>
              <a:rPr lang="en-US" sz="2000" b="1" noProof="0" dirty="0"/>
              <a:t>(въпреки че Исус не е бил първият възкръснал, а Мойсей). Неговата победа над смъртта предполага и неговата победа над греха и неговата сила да ни пресъздаде по свой образ.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2921738"/>
            <a:ext cx="64397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Можем да кажем, че тази дума, приложена към Христос, може да има всички тези значения (Колосяни 1:18). Исус е произходът на всичко [образът на Бога], причината, поради която всичко е било сътворено [първороден от творението], върховният владетел [главата]. Всичко това му дава превъзходство.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ПРИМИРИТЕЛЯТ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„и чрез Него да помири със Себе Си всичко, както земното, така и небесното, като направи мир чрез кръвта Си, пролята на кръста”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(Колосяни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5" y="1411522"/>
            <a:ext cx="84516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Това, което Исус направи, доведе до това, че Той зае първо място във всичко. Според Павел, Христос е достоен за всички тези титли, „защото Бог благоволи да пребъдва в Него цялата пълнота” (Колосяни 1:19). С други думи, Исус беше напълно Бог и напълно човек. „Видяхме Неговата слава, […] пълна с благодат и истина” (</a:t>
            </a:r>
            <a:r>
              <a:rPr lang="en-US" sz="2000" b="1" dirty="0"/>
              <a:t>Йоан</a:t>
            </a:r>
            <a:r>
              <a:rPr lang="en-US" sz="2000" b="1" noProof="0" dirty="0"/>
              <a:t> 1:14).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4085607"/>
            <a:ext cx="3802299" cy="2617556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4112814"/>
            <a:ext cx="45350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Можем да разберем, че Той е помирил с Бога „нещата на земята”. Но как е помирил с Себе Си онези, които са на небето?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377721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Умирайки на кръста и възкръсвайки, Исус изпълни необходимите условия, за да помири човечеството с Бога (Колосяни 1:20).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463461"/>
            <a:ext cx="48797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Цялата вселена е могла ясно </a:t>
            </a:r>
            <a:r>
              <a:rPr lang="en-US" sz="2000" b="1" noProof="0" dirty="0" err="1"/>
              <a:t>да</a:t>
            </a:r>
            <a:r>
              <a:rPr lang="en-US" sz="2000" b="1" noProof="0" dirty="0"/>
              <a:t> </a:t>
            </a:r>
            <a:br>
              <a:rPr lang="en-US" sz="2000" b="1" noProof="0" dirty="0"/>
            </a:br>
            <a:r>
              <a:rPr lang="en-US" sz="2000" b="1" noProof="0" dirty="0" err="1"/>
              <a:t>види</a:t>
            </a:r>
            <a:r>
              <a:rPr lang="en-US" sz="2000" b="1" noProof="0" dirty="0"/>
              <a:t> същността на злото. По този начин характерът на Бога е оправдан както на небето, така и на земята.</a:t>
            </a:r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4="http://schemas.microsoft.com/office/drawing/2010/main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5077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„Исус беше величието на небето, възлюбеният вожд на ангелите, който с радост изпълняваше Неговата воля. Той беше едно с Бога, „в лоното на Отца” (Йоан 1:18), но не смяташе за желателно да бъде равен на Бога, докато човекът беше изгубен в греха и мизерията. Той слезе от трона Си, остави короната и царския скиптър и облече божествеността Си в човешка плът. Той се смири дори до смърт на кръста, за да може човекът да бъде възвишен до мястото си с Него на трона. […] В любовта Си Той идва, за да разкрие Отца, да помири човека с Бога.“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Е. Г. Уайт </a:t>
            </a:r>
            <a:r>
              <a:rPr lang="en-US" sz="1600" b="1" noProof="0" dirty="0">
                <a:solidFill>
                  <a:srgbClr val="321547"/>
                </a:solidFill>
              </a:rPr>
              <a:t>(Избрани послания, том 1, стр.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1189</Words>
  <Application>Microsoft Office PowerPoint</Application>
  <PresentationFormat>Panorámica</PresentationFormat>
  <Paragraphs>46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keywords>, docId:66342A7770F82AB26BA2122F491493EF</cp:keywords>
  <cp:lastModifiedBy>Sergio</cp:lastModifiedBy>
  <cp:revision>79</cp:revision>
  <dcterms:created xsi:type="dcterms:W3CDTF">2026-01-17T09:06:28Z</dcterms:created>
  <dcterms:modified xsi:type="dcterms:W3CDTF">2026-02-04T07:07:19Z</dcterms:modified>
</cp:coreProperties>
</file>