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  <p:sldId id="333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ПРИМИРЕНИЕ И НАДЕЖДА ЧРЕЗ ЕВАНГЕЛИЕТО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Ефектите от помирението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От злодеи до светии                   (Колосяни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Укрепени и непоколебими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(Колосяни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Надежда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Носещи надежда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(Колосяни 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Тайната на Бога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(Колосяни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Силата на Евангелието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Проповядване на Евангелието (Колосяни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умря на кръста, за да плати цената за нашите грехове (Рим. 5:8).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Чрез вяра, покаяние и кръщение ние сме освободени от греховете си и сме без недостатък и без упрек пред Бога [оправдание] (Рим. 5:10; Кол.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Чрез действието на Светия Дух животът ни постепенно се преобразява и ние ставаме святи пред Бога [освещение] (Рим. 8:1; 2 Кор.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35956" custLinFactNeighborY="302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Продължавайте във вярата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Бъдете упорити, както беше Петър, когато след като беше освободен от затвора, почука на вратата, докато му я отвориха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(Деяния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Нашата вяра трябва да бъде солидна, основана на истините, които сме научили от Библията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Непоколебими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Трябва да бъдем непоколебими и никога да не преставаме да вярваме в „надеждата на Евангелието”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84974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Той е бил замислен преди създаването на света (1 Петрово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Той беше частично съобщено на ангелите (1 Петрово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Първи поглед към него бе даден на Адам и Ева (Бит.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Той беше разкрит на пророците (1 Петрово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Исус го разкри за пръв път на евреите (Матей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След това беше напълно разкрит на всички хора (Колосяни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/>
            <a:t>Той им обясни християнското учение и практика (2 Солунци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/>
            <a:t>Предупреди ги за последствията от отхвърлянето на Евангелието (Евреи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/>
            <a:t>Предупреди ги за опасностите от лъжеучителите (Деяния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ПРИМИРЕНИЕ И НАДЕЖДА ЧРЕЗ ЕВАНГЕЛИЕТО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Ефектите от помирението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От злодеи до светии                   (Колосяни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Укрепени и непоколебими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(Колосяни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Надежда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Носещи надежда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(Колосяни 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Тайната на Бога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(Колосяни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Силата на Евангелието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Проповядване на Евангелието (Колосяни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Той умря на кръста, за да плати цената за нашите грехове (Рим. 5:8).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844742" y="44552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Чрез вяра, покаяние и кръщение ние сме освободени от греховете си и сме без недостатък и без упрек пред Бога [оправдание] (Рим. 5:10; Кол.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Чрез действието на Светия Дух животът ни постепенно се преобразява и ние ставаме святи пред Бога [освещение] (Рим. 8:1; 2 Кор.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71817" y="139101"/>
          <a:ext cx="3631061" cy="48184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Продължавайте във вярата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930" y="153214"/>
        <a:ext cx="3602835" cy="453617"/>
      </dsp:txXfrm>
    </dsp:sp>
    <dsp:sp modelId="{99D36536-A3B4-4D49-83BE-457AE2F5B7A2}">
      <dsp:nvSpPr>
        <dsp:cNvPr id="0" name=""/>
        <dsp:cNvSpPr/>
      </dsp:nvSpPr>
      <dsp:spPr>
        <a:xfrm>
          <a:off x="8357" y="862311"/>
          <a:ext cx="1337780" cy="276290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221342" y="732263"/>
          <a:ext cx="2687209" cy="302299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Бъдете упорити, както беше Петър, когато след като беше освободен от затвора, почука на вратата, докато му я отвориха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(Деяния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352544" y="863465"/>
        <a:ext cx="2424805" cy="2760595"/>
      </dsp:txXfrm>
    </dsp:sp>
    <dsp:sp modelId="{38F04ACA-9C01-45E8-8BFC-5DCFD3FAEB20}">
      <dsp:nvSpPr>
        <dsp:cNvPr id="0" name=""/>
        <dsp:cNvSpPr/>
      </dsp:nvSpPr>
      <dsp:spPr>
        <a:xfrm>
          <a:off x="4111236" y="139101"/>
          <a:ext cx="3631061" cy="481843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5349" y="153214"/>
        <a:ext cx="3602835" cy="453617"/>
      </dsp:txXfrm>
    </dsp:sp>
    <dsp:sp modelId="{F20D61F0-7A4B-4A87-8119-BA789B8B2306}">
      <dsp:nvSpPr>
        <dsp:cNvPr id="0" name=""/>
        <dsp:cNvSpPr/>
      </dsp:nvSpPr>
      <dsp:spPr>
        <a:xfrm>
          <a:off x="4064917" y="862311"/>
          <a:ext cx="1337780" cy="2762902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68257" y="732263"/>
          <a:ext cx="2306489" cy="302299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Нашата вяра трябва да бъде солидна, основана на истините, които сме научили от Библията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80871" y="844877"/>
        <a:ext cx="2081261" cy="2797771"/>
      </dsp:txXfrm>
    </dsp:sp>
    <dsp:sp modelId="{C473FD13-5BAF-4B9B-BF2E-9AAD8331BEC3}">
      <dsp:nvSpPr>
        <dsp:cNvPr id="0" name=""/>
        <dsp:cNvSpPr/>
      </dsp:nvSpPr>
      <dsp:spPr>
        <a:xfrm>
          <a:off x="8060354" y="139101"/>
          <a:ext cx="3631061" cy="481843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Непоколебими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4467" y="153214"/>
        <a:ext cx="3602835" cy="453617"/>
      </dsp:txXfrm>
    </dsp:sp>
    <dsp:sp modelId="{B9BC0BC2-73FB-4F25-88C4-5E109F8D6048}">
      <dsp:nvSpPr>
        <dsp:cNvPr id="0" name=""/>
        <dsp:cNvSpPr/>
      </dsp:nvSpPr>
      <dsp:spPr>
        <a:xfrm>
          <a:off x="7982601" y="862311"/>
          <a:ext cx="1337780" cy="276290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82427" y="732263"/>
          <a:ext cx="2306489" cy="302299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Трябва да бъдем непоколебими и никога да не преставаме да вярваме в „надеждата на Евангелието”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95041" y="844877"/>
        <a:ext cx="2081261" cy="2797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Той е бил замислен преди създаването на света (1 Петрово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Той беше частично съобщено на ангелите (1 Петрово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Първи поглед към него бе даден на Адам и Ева (Бит.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Той беше разкрит на пророците (1 Петрово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Исус го разкри за пръв път на евреите (Матей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След това беше напълно разкрит на всички хора (Колосяни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Той им обясни християнското учение и практика (2 Солунци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Предупреди ги за последствията от отхвърлянето на Евангелието (Евреи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Предупреди ги за опасностите от лъжеучителите (Деяния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ПРИМИРЕНИЕ И НАДЕЖДА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18563" y="6496050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Урок 9 за 28 февруари 2026 г.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СИЛАТА НА ЕВАНГЕЛИЕТО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ПРОПОВЯДВАНЕ НА ЕВАНГЕЛИЕТО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„Ние проповядваме Него, като предупреждаваме всеки човек и учим всеки човек с цялата мъдрост, за да представим всеки човек съвършен в Христос Исус.”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 Павел проповядваше Евангелието? Фокусът на неговото проповядване беше разпънатият Христос (1 Коринтяни 1:23). Щом хората приемаха Исус, той ги наставляваше и учеше, докато станат съвършени (Колосяни 1:28-29). Как го правеше?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740809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Чакай малко... да ги направи съвършени? И не само няколко... „всеки човек“! (Колосяни 1:28б).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Гръцката дума, преведена като „зрял” 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), означава съвършен и без недостатък. Чрез процеса на християнско израстване ние ставаме дълбоко осъзнати за дълбочината на Божия закон и неговите изисквания. Следователно нашата цел е да бъдем съвършени в Христос Исус.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„Гледайки разпънатия Изкупител, ние по-пълно разбираме величието и значението на жертвата, която е направил Небесният Цар. Планът за спасение се прославя пред нас, а мисълта за Голгота пробужда живи и свещени емоции в сърцата ни. Хвала на Бога и на Агнето ще бъде в сърцата ни и на устните ни, защото гордостта и самопоклонението не могат да процъфтят в душата, която пази свежи в паметта си сцените от Голгота.“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Е. Г. Уайт </a:t>
            </a:r>
            <a:r>
              <a:rPr lang="en-US" sz="1600" b="1" noProof="0" dirty="0"/>
              <a:t>(Желанието на вековете, стр.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256A6E-562A-46F4-BE5C-5301EE98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„Защото Той направи грешен за нас Този, Който не позна греха, за да станем праведни пред Бога в Него.“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Коринтяни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776126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След като заявява, че кръстът на Христос е помирил небето и земята (Колосяни 1:20), Павел продължава да обяснява практическото значение на това помирение за нас.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 това ни е променило? Как Бог е предвидил всичко това? Какво можем да направим, за да помогнем на другите да участват в помирението и да придобият надежда?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ЕФЕКТИТЕ ОТ ПРИМИРЕНИЕТО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 ЗЛОДЕИ ДО СВЕТЦИ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„И вие, които някога бяхте отчуждени и врагове в ума си чрез злите си дела, сега Той ви е помирил в тялото на плътта Си чрез смъртта, за да ви представи святи, непорочни и безупречни пред Него.“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(Колосяни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24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Въпросът е прост. Ние живеехме, вършейки зло, и затова бяхме осъдени на вечна смърт (Римляни 6:23; Откровение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311957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Но Бог имаше велик план за нас: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3521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/>
              <a:t>Сами не бяхме способни да променим тази ситуация или да платим за нашето спасение (Псалом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УТВЪРДЕНИ И НЕПОДВИЖНИ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„Ако наистина продължавате да бъдете твърди във вярата, стабилни и непоколебими, и не се отклонявате от надеждата на Евангелието, което сте чули”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1:23а)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Вече сме оправдани, освещаваме се, но пътуването все още не е приключило. Рискуваме да се отклоним и да не достигнем целта. Ето защо Павел ни дава три съвета (Колосяни 1:23а):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656087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НАДЕЖДА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НОСЕНЕ НА НАДЕЖДА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 което станах служител според Божието повеление, което ми бе дадено за вас, за да изпълня Божието слово“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Както видяхме, Божият план за нашето спасение се основава на смъртта на Исус и включва нашето оправдание и освещение. Но нещо важно липсваше: по някакъв начин трябва да опознаем този план, за да го приемем. Имаме нужда от някой, който да ни го разкрие.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7493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Тук влиза в действие „Божието управление“ [Божият начин да подрежда обстоятелствата, мислите, хората и т.н.], на което Павел беше служител (Колосяни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се радваше, че е част от този план, въпреки че той включваше страдания (Колосяни 1:24). От ареста си в Рим до смъртта си той написа най-малко седем от четиринадесетте послания, запазени в Новия Завет.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беше важна част от Божия план и се радваше на това. И ние можем да бъдем част от този план, като водим другите към познанието за Христос. Това е нашата радост!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ТАЙНАТА НА БОГА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„Тайната, която е била скрита от векове и поколения, но сега е разкрита на Неговите светии”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(Колосяни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Павел говори за тайна, която е била разкрита на църквата след възкресението на Христос</a:t>
            </a:r>
            <a:br>
              <a:rPr lang="en-US" sz="2000" b="1" noProof="0" dirty="0"/>
            </a:br>
            <a:r>
              <a:rPr lang="en-US" sz="2000" b="1" noProof="0" dirty="0"/>
              <a:t>(Колосяни 1:26). Дотогава тя е била само загатнана. Но какво е тази тайна? „Христос във вас, надеждата на славата” (Колосяни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523863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В тази тайна все още има етапи, които предстои да се разкрият. Сега живеем с надеждата да бъдем прославени. Каква промяна! Каква тайна! Грешните хора са оправдани, осветени и прославени чрез изкупителната кръв на Исус. Тази тайна ще продължи да бъде предмет на изучаване за цялата вечност.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1128</Words>
  <Application>Microsoft Office PowerPoint</Application>
  <PresentationFormat>Panorámica</PresentationFormat>
  <Paragraphs>62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docId:046AE90BDEF6ABB0632548785BD8F2D0</cp:keywords>
  <cp:lastModifiedBy>Sergio</cp:lastModifiedBy>
  <cp:revision>94</cp:revision>
  <dcterms:created xsi:type="dcterms:W3CDTF">2026-01-24T16:42:04Z</dcterms:created>
  <dcterms:modified xsi:type="dcterms:W3CDTF">2026-02-08T07:39:48Z</dcterms:modified>
</cp:coreProperties>
</file>