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79" r:id="rId4"/>
    <p:sldId id="274" r:id="rId5"/>
    <p:sldId id="275" r:id="rId6"/>
    <p:sldId id="278" r:id="rId7"/>
    <p:sldId id="260" r:id="rId8"/>
    <p:sldId id="261" r:id="rId9"/>
    <p:sldId id="262" r:id="rId10"/>
    <p:sldId id="264" r:id="rId11"/>
  </p:sldIdLst>
  <p:sldSz cx="12192000" cy="6858000"/>
  <p:notesSz cx="6858000" cy="9144000"/>
  <p:embeddedFontLst>
    <p:embeddedFont>
      <p:font typeface="Comic Sans MS" panose="030F0702030302020204" pitchFamily="66" charset="0"/>
      <p:regular r:id="rId12"/>
      <p:bold r:id="rId13"/>
      <p:italic r:id="rId14"/>
      <p:boldItalic r:id="rId15"/>
    </p:embeddedFont>
    <p:embeddedFont>
      <p:font typeface="Constantia" panose="02030602050306030303" pitchFamily="18" charset="0"/>
      <p:regular r:id="rId16"/>
      <p:bold r:id="rId17"/>
      <p:italic r:id="rId18"/>
      <p:boldItalic r:id="rId19"/>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3502"/>
    <a:srgbClr val="993300"/>
    <a:srgbClr val="88775D"/>
    <a:srgbClr val="FFBDBD"/>
    <a:srgbClr val="544129"/>
    <a:srgbClr val="BF2F96"/>
    <a:srgbClr val="D75AB4"/>
    <a:srgbClr val="B38569"/>
    <a:srgbClr val="FF5DD3"/>
    <a:srgbClr val="EEB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63421A-F50B-4E0D-8E4F-5F42FF64DA9C}" type="doc">
      <dgm:prSet loTypeId="urn:microsoft.com/office/officeart/2005/8/layout/list1" loCatId="list" qsTypeId="urn:microsoft.com/office/officeart/2005/8/quickstyle/3d2" qsCatId="3D" csTypeId="urn:microsoft.com/office/officeart/2005/8/colors/colorful1" csCatId="colorful" phldr="1"/>
      <dgm:spPr/>
      <dgm:t>
        <a:bodyPr/>
        <a:lstStyle/>
        <a:p>
          <a:endParaRPr lang="es-ES"/>
        </a:p>
      </dgm:t>
    </dgm:pt>
    <dgm:pt modelId="{03A94776-907F-4909-BE8F-B852C8A33453}">
      <dgm:prSet custT="1"/>
      <dgm:spPr>
        <a:gradFill rotWithShape="0">
          <a:gsLst>
            <a:gs pos="0">
              <a:srgbClr val="EEB500"/>
            </a:gs>
            <a:gs pos="50000">
              <a:srgbClr val="BC9D00"/>
            </a:gs>
            <a:gs pos="100000">
              <a:srgbClr val="AC9300"/>
            </a:gs>
          </a:gsLst>
        </a:gradFill>
      </dgm:spPr>
      <dgm:t>
        <a:bodyPr/>
        <a:lstStyle/>
        <a:p>
          <a:r>
            <a:rPr lang="en-US" sz="2000" b="1" noProof="0" dirty="0">
              <a:effectLst>
                <a:outerShdw blurRad="38100" dist="38100" dir="2700000" algn="tl">
                  <a:srgbClr val="000000"/>
                </a:outerShdw>
              </a:effectLst>
            </a:rPr>
            <a:t>Божията мъдрост</a:t>
          </a:r>
          <a:endParaRPr lang="en-US" sz="2000" noProof="0" dirty="0">
            <a:effectLst>
              <a:outerShdw blurRad="38100" dist="38100" dir="2700000" algn="tl">
                <a:srgbClr val="000000"/>
              </a:outerShdw>
            </a:effectLst>
          </a:endParaRPr>
        </a:p>
      </dgm:t>
    </dgm:pt>
    <dgm:pt modelId="{033F80B7-8CBC-416D-8641-7C2BA5EEEA48}" type="parTrans" cxnId="{39B63C40-7D8A-4610-ADDD-3011D583A24A}">
      <dgm:prSet/>
      <dgm:spPr/>
      <dgm:t>
        <a:bodyPr/>
        <a:lstStyle/>
        <a:p>
          <a:endParaRPr lang="es-ES">
            <a:effectLst>
              <a:outerShdw blurRad="38100" dist="38100" dir="2700000" algn="tl">
                <a:srgbClr val="000000"/>
              </a:outerShdw>
            </a:effectLst>
          </a:endParaRPr>
        </a:p>
      </dgm:t>
    </dgm:pt>
    <dgm:pt modelId="{19CA4E57-F4D1-4EC2-A4C5-35311650E621}" type="sibTrans" cxnId="{39B63C40-7D8A-4610-ADDD-3011D583A24A}">
      <dgm:prSet phldrT="1" phldr="0"/>
      <dgm:spPr/>
      <dgm:t>
        <a:bodyPr/>
        <a:lstStyle/>
        <a:p>
          <a:endParaRPr lang="es-ES"/>
        </a:p>
      </dgm:t>
    </dgm:pt>
    <dgm:pt modelId="{E3690EB3-3C6D-46BC-80D4-CE1520A26E76}">
      <dgm:prSet custT="1"/>
      <dgm:spPr/>
      <dgm:t>
        <a:bodyPr/>
        <a:lstStyle/>
        <a:p>
          <a:r>
            <a:rPr lang="en-US" sz="2000" b="1" noProof="0" dirty="0">
              <a:effectLst>
                <a:outerShdw blurRad="38100" dist="38100" dir="2700000" algn="tl">
                  <a:srgbClr val="000000"/>
                </a:outerShdw>
              </a:effectLst>
            </a:rPr>
            <a:t>Лудостта на кръста</a:t>
          </a:r>
          <a:endParaRPr lang="en-US" sz="2000" noProof="0" dirty="0">
            <a:effectLst>
              <a:outerShdw blurRad="38100" dist="38100" dir="2700000" algn="tl">
                <a:srgbClr val="000000"/>
              </a:outerShdw>
            </a:effectLst>
          </a:endParaRPr>
        </a:p>
      </dgm:t>
    </dgm:pt>
    <dgm:pt modelId="{194FC269-82DE-4301-8BB7-D62DE671A92C}" type="parTrans" cxnId="{136D7B9D-8095-4B97-8CCE-477A3FAE12D8}">
      <dgm:prSet/>
      <dgm:spPr/>
      <dgm:t>
        <a:bodyPr/>
        <a:lstStyle/>
        <a:p>
          <a:endParaRPr lang="es-ES">
            <a:effectLst>
              <a:outerShdw blurRad="38100" dist="38100" dir="2700000" algn="tl">
                <a:srgbClr val="000000"/>
              </a:outerShdw>
            </a:effectLst>
          </a:endParaRPr>
        </a:p>
      </dgm:t>
    </dgm:pt>
    <dgm:pt modelId="{35BA3243-90AD-4C8F-8B89-FB2D2A27C824}" type="sibTrans" cxnId="{136D7B9D-8095-4B97-8CCE-477A3FAE12D8}">
      <dgm:prSet phldrT="2" phldr="0"/>
      <dgm:spPr/>
      <dgm:t>
        <a:bodyPr/>
        <a:lstStyle/>
        <a:p>
          <a:endParaRPr lang="es-ES"/>
        </a:p>
      </dgm:t>
    </dgm:pt>
    <dgm:pt modelId="{10D5878C-0484-43CE-94B4-EB836D258373}">
      <dgm:prSet custT="1"/>
      <dgm:spPr/>
      <dgm:t>
        <a:bodyPr/>
        <a:lstStyle/>
        <a:p>
          <a:r>
            <a:rPr lang="en-US" sz="2000" b="1" noProof="0" dirty="0">
              <a:effectLst>
                <a:outerShdw blurRad="38100" dist="38100" dir="2700000" algn="tl">
                  <a:srgbClr val="000000"/>
                </a:outerShdw>
              </a:effectLst>
            </a:rPr>
            <a:t>Божията сила</a:t>
          </a:r>
          <a:endParaRPr lang="en-US" sz="2000" noProof="0" dirty="0">
            <a:effectLst>
              <a:outerShdw blurRad="38100" dist="38100" dir="2700000" algn="tl">
                <a:srgbClr val="000000"/>
              </a:outerShdw>
            </a:effectLst>
          </a:endParaRPr>
        </a:p>
      </dgm:t>
    </dgm:pt>
    <dgm:pt modelId="{C2647D3B-A44F-44C0-8CF4-D61ECD96C658}" type="parTrans" cxnId="{CB81C6E2-67FF-44C8-B8FE-92C8FC2A5F25}">
      <dgm:prSet/>
      <dgm:spPr/>
      <dgm:t>
        <a:bodyPr/>
        <a:lstStyle/>
        <a:p>
          <a:endParaRPr lang="es-ES">
            <a:effectLst>
              <a:outerShdw blurRad="38100" dist="38100" dir="2700000" algn="tl">
                <a:srgbClr val="000000"/>
              </a:outerShdw>
            </a:effectLst>
          </a:endParaRPr>
        </a:p>
      </dgm:t>
    </dgm:pt>
    <dgm:pt modelId="{46B9ABDF-034D-4C05-894A-0A96AC4EF5D2}" type="sibTrans" cxnId="{CB81C6E2-67FF-44C8-B8FE-92C8FC2A5F25}">
      <dgm:prSet phldrT="3" phldr="0"/>
      <dgm:spPr/>
      <dgm:t>
        <a:bodyPr/>
        <a:lstStyle/>
        <a:p>
          <a:endParaRPr lang="es-ES"/>
        </a:p>
      </dgm:t>
    </dgm:pt>
    <dgm:pt modelId="{A1399854-EE6F-4F96-BF2A-73A2FA0D1967}">
      <dgm:prSet custT="1"/>
      <dgm:spPr/>
      <dgm:t>
        <a:bodyPr/>
        <a:lstStyle/>
        <a:p>
          <a:r>
            <a:rPr lang="en-US" sz="2000" b="1" noProof="0" dirty="0">
              <a:effectLst>
                <a:outerShdw blurRad="38100" dist="38100" dir="2700000" algn="tl">
                  <a:srgbClr val="000000"/>
                </a:outerShdw>
              </a:effectLst>
            </a:rPr>
            <a:t>Посланието на кръста</a:t>
          </a:r>
          <a:endParaRPr lang="en-US" sz="2000" noProof="0" dirty="0">
            <a:effectLst>
              <a:outerShdw blurRad="38100" dist="38100" dir="2700000" algn="tl">
                <a:srgbClr val="000000"/>
              </a:outerShdw>
            </a:effectLst>
          </a:endParaRPr>
        </a:p>
      </dgm:t>
    </dgm:pt>
    <dgm:pt modelId="{AEC0E76A-494C-4387-B5AE-3A627C11C153}" type="parTrans" cxnId="{A6BCB25F-8854-470B-ADC7-B247B21C7E03}">
      <dgm:prSet/>
      <dgm:spPr/>
      <dgm:t>
        <a:bodyPr/>
        <a:lstStyle/>
        <a:p>
          <a:endParaRPr lang="es-ES">
            <a:effectLst>
              <a:outerShdw blurRad="38100" dist="38100" dir="2700000" algn="tl">
                <a:srgbClr val="000000"/>
              </a:outerShdw>
            </a:effectLst>
          </a:endParaRPr>
        </a:p>
      </dgm:t>
    </dgm:pt>
    <dgm:pt modelId="{8A80262D-A4B3-4045-B94E-DE497B401EC0}" type="sibTrans" cxnId="{A6BCB25F-8854-470B-ADC7-B247B21C7E03}">
      <dgm:prSet phldrT="4" phldr="0"/>
      <dgm:spPr/>
      <dgm:t>
        <a:bodyPr/>
        <a:lstStyle/>
        <a:p>
          <a:endParaRPr lang="es-ES"/>
        </a:p>
      </dgm:t>
    </dgm:pt>
    <dgm:pt modelId="{663D1BA5-7B91-4C43-A5A9-1361F0524EF7}">
      <dgm:prSet custT="1"/>
      <dgm:spPr/>
      <dgm:t>
        <a:bodyPr/>
        <a:lstStyle/>
        <a:p>
          <a:r>
            <a:rPr lang="en-US" sz="2000" b="1" noProof="0" dirty="0">
              <a:effectLst>
                <a:outerShdw blurRad="38100" dist="38100" dir="2700000" algn="tl">
                  <a:srgbClr val="000000"/>
                </a:outerShdw>
              </a:effectLst>
            </a:rPr>
            <a:t>Глупостта и слабостта на Бога</a:t>
          </a:r>
          <a:endParaRPr lang="en-US" sz="2000" noProof="0" dirty="0">
            <a:effectLst>
              <a:outerShdw blurRad="38100" dist="38100" dir="2700000" algn="tl">
                <a:srgbClr val="000000"/>
              </a:outerShdw>
            </a:effectLst>
          </a:endParaRPr>
        </a:p>
      </dgm:t>
    </dgm:pt>
    <dgm:pt modelId="{F574BBBC-6A8B-4417-B7D1-82EE2BE907B9}" type="parTrans" cxnId="{B0F5DFCB-F370-4CDE-9A9B-F9B81B6E487D}">
      <dgm:prSet/>
      <dgm:spPr/>
      <dgm:t>
        <a:bodyPr/>
        <a:lstStyle/>
        <a:p>
          <a:endParaRPr lang="es-ES">
            <a:effectLst>
              <a:outerShdw blurRad="38100" dist="38100" dir="2700000" algn="tl">
                <a:srgbClr val="000000"/>
              </a:outerShdw>
            </a:effectLst>
          </a:endParaRPr>
        </a:p>
      </dgm:t>
    </dgm:pt>
    <dgm:pt modelId="{70DFE001-4526-42E7-AC87-98E697D32A15}" type="sibTrans" cxnId="{B0F5DFCB-F370-4CDE-9A9B-F9B81B6E487D}">
      <dgm:prSet phldrT="5" phldr="0"/>
      <dgm:spPr/>
      <dgm:t>
        <a:bodyPr/>
        <a:lstStyle/>
        <a:p>
          <a:endParaRPr lang="es-ES"/>
        </a:p>
      </dgm:t>
    </dgm:pt>
    <dgm:pt modelId="{C56CE76A-5C4D-45D1-98B1-E9AE812DB59A}" type="pres">
      <dgm:prSet presAssocID="{BF63421A-F50B-4E0D-8E4F-5F42FF64DA9C}" presName="linear" presStyleCnt="0">
        <dgm:presLayoutVars>
          <dgm:dir/>
          <dgm:animLvl val="lvl"/>
          <dgm:resizeHandles val="exact"/>
        </dgm:presLayoutVars>
      </dgm:prSet>
      <dgm:spPr/>
    </dgm:pt>
    <dgm:pt modelId="{4C2E281C-42E1-4E54-8994-4C214B635678}" type="pres">
      <dgm:prSet presAssocID="{03A94776-907F-4909-BE8F-B852C8A33453}" presName="parentLin" presStyleCnt="0"/>
      <dgm:spPr/>
    </dgm:pt>
    <dgm:pt modelId="{A9B9C2E9-E00E-4AB9-A990-468B298C954B}" type="pres">
      <dgm:prSet presAssocID="{03A94776-907F-4909-BE8F-B852C8A33453}" presName="parentLeftMargin" presStyleLbl="node1" presStyleIdx="0" presStyleCnt="5"/>
      <dgm:spPr/>
    </dgm:pt>
    <dgm:pt modelId="{E6D94AC3-BB28-4770-A51E-188281BF4ACB}" type="pres">
      <dgm:prSet presAssocID="{03A94776-907F-4909-BE8F-B852C8A33453}" presName="parentText" presStyleLbl="node1" presStyleIdx="0" presStyleCnt="5" custScaleX="129013">
        <dgm:presLayoutVars>
          <dgm:chMax val="0"/>
          <dgm:bulletEnabled val="1"/>
        </dgm:presLayoutVars>
      </dgm:prSet>
      <dgm:spPr/>
    </dgm:pt>
    <dgm:pt modelId="{EC72DF3F-4227-400F-B144-5ACA7F4616EA}" type="pres">
      <dgm:prSet presAssocID="{03A94776-907F-4909-BE8F-B852C8A33453}" presName="negativeSpace" presStyleCnt="0"/>
      <dgm:spPr/>
    </dgm:pt>
    <dgm:pt modelId="{C53C5037-72AE-49B9-B45E-EAFE0CDBB614}" type="pres">
      <dgm:prSet presAssocID="{03A94776-907F-4909-BE8F-B852C8A33453}" presName="childText" presStyleLbl="conFgAcc1" presStyleIdx="0" presStyleCnt="5">
        <dgm:presLayoutVars>
          <dgm:bulletEnabled val="1"/>
        </dgm:presLayoutVars>
      </dgm:prSet>
      <dgm:spPr>
        <a:solidFill>
          <a:schemeClr val="accent2">
            <a:lumMod val="20000"/>
            <a:lumOff val="80000"/>
            <a:alpha val="90000"/>
          </a:schemeClr>
        </a:solidFill>
      </dgm:spPr>
    </dgm:pt>
    <dgm:pt modelId="{1033C6E8-A0C9-4495-8BA5-2E251A437445}" type="pres">
      <dgm:prSet presAssocID="{19CA4E57-F4D1-4EC2-A4C5-35311650E621}" presName="spaceBetweenRectangles" presStyleCnt="0"/>
      <dgm:spPr/>
    </dgm:pt>
    <dgm:pt modelId="{9DE6317A-CCC0-487E-903B-BCA396E4EB58}" type="pres">
      <dgm:prSet presAssocID="{E3690EB3-3C6D-46BC-80D4-CE1520A26E76}" presName="parentLin" presStyleCnt="0"/>
      <dgm:spPr/>
    </dgm:pt>
    <dgm:pt modelId="{7A54CA21-9933-42D4-AC14-38B31ECD0441}" type="pres">
      <dgm:prSet presAssocID="{E3690EB3-3C6D-46BC-80D4-CE1520A26E76}" presName="parentLeftMargin" presStyleLbl="node1" presStyleIdx="0" presStyleCnt="5"/>
      <dgm:spPr/>
    </dgm:pt>
    <dgm:pt modelId="{C0886489-0DF4-43DF-8C49-C1E8AE258AAD}" type="pres">
      <dgm:prSet presAssocID="{E3690EB3-3C6D-46BC-80D4-CE1520A26E76}" presName="parentText" presStyleLbl="node1" presStyleIdx="1" presStyleCnt="5" custScaleX="129013">
        <dgm:presLayoutVars>
          <dgm:chMax val="0"/>
          <dgm:bulletEnabled val="1"/>
        </dgm:presLayoutVars>
      </dgm:prSet>
      <dgm:spPr/>
    </dgm:pt>
    <dgm:pt modelId="{04AC329C-C469-4848-844E-88EF9FF947F8}" type="pres">
      <dgm:prSet presAssocID="{E3690EB3-3C6D-46BC-80D4-CE1520A26E76}" presName="negativeSpace" presStyleCnt="0"/>
      <dgm:spPr/>
    </dgm:pt>
    <dgm:pt modelId="{D325A0F0-F704-4EA1-A386-70342098AE22}" type="pres">
      <dgm:prSet presAssocID="{E3690EB3-3C6D-46BC-80D4-CE1520A26E76}" presName="childText" presStyleLbl="conFgAcc1" presStyleIdx="1" presStyleCnt="5">
        <dgm:presLayoutVars>
          <dgm:bulletEnabled val="1"/>
        </dgm:presLayoutVars>
      </dgm:prSet>
      <dgm:spPr>
        <a:solidFill>
          <a:schemeClr val="accent3">
            <a:lumMod val="20000"/>
            <a:lumOff val="80000"/>
            <a:alpha val="90000"/>
          </a:schemeClr>
        </a:solidFill>
      </dgm:spPr>
    </dgm:pt>
    <dgm:pt modelId="{9A22215B-1417-48FB-9794-9A0F373BCB12}" type="pres">
      <dgm:prSet presAssocID="{35BA3243-90AD-4C8F-8B89-FB2D2A27C824}" presName="spaceBetweenRectangles" presStyleCnt="0"/>
      <dgm:spPr/>
    </dgm:pt>
    <dgm:pt modelId="{3E57F9E6-111A-445A-ADC3-569DE6356D8A}" type="pres">
      <dgm:prSet presAssocID="{10D5878C-0484-43CE-94B4-EB836D258373}" presName="parentLin" presStyleCnt="0"/>
      <dgm:spPr/>
    </dgm:pt>
    <dgm:pt modelId="{8D610333-8B53-4086-B981-7DB97F5FD740}" type="pres">
      <dgm:prSet presAssocID="{10D5878C-0484-43CE-94B4-EB836D258373}" presName="parentLeftMargin" presStyleLbl="node1" presStyleIdx="1" presStyleCnt="5"/>
      <dgm:spPr/>
    </dgm:pt>
    <dgm:pt modelId="{A06E1619-19B5-4DBE-B0E3-64804E6C4469}" type="pres">
      <dgm:prSet presAssocID="{10D5878C-0484-43CE-94B4-EB836D258373}" presName="parentText" presStyleLbl="node1" presStyleIdx="2" presStyleCnt="5" custScaleX="129013">
        <dgm:presLayoutVars>
          <dgm:chMax val="0"/>
          <dgm:bulletEnabled val="1"/>
        </dgm:presLayoutVars>
      </dgm:prSet>
      <dgm:spPr/>
    </dgm:pt>
    <dgm:pt modelId="{14F1A134-F750-4CFB-A01D-C0B1ACB5F761}" type="pres">
      <dgm:prSet presAssocID="{10D5878C-0484-43CE-94B4-EB836D258373}" presName="negativeSpace" presStyleCnt="0"/>
      <dgm:spPr/>
    </dgm:pt>
    <dgm:pt modelId="{B90D3791-A324-4080-A53E-50098A2FF061}" type="pres">
      <dgm:prSet presAssocID="{10D5878C-0484-43CE-94B4-EB836D258373}" presName="childText" presStyleLbl="conFgAcc1" presStyleIdx="2" presStyleCnt="5">
        <dgm:presLayoutVars>
          <dgm:bulletEnabled val="1"/>
        </dgm:presLayoutVars>
      </dgm:prSet>
      <dgm:spPr>
        <a:solidFill>
          <a:schemeClr val="accent4">
            <a:lumMod val="20000"/>
            <a:lumOff val="80000"/>
            <a:alpha val="90000"/>
          </a:schemeClr>
        </a:solidFill>
      </dgm:spPr>
    </dgm:pt>
    <dgm:pt modelId="{F4B59EE8-E938-4591-9264-40ABCCEDFA4F}" type="pres">
      <dgm:prSet presAssocID="{46B9ABDF-034D-4C05-894A-0A96AC4EF5D2}" presName="spaceBetweenRectangles" presStyleCnt="0"/>
      <dgm:spPr/>
    </dgm:pt>
    <dgm:pt modelId="{6C1855F0-5BE1-4528-A680-1F82E2B2F8BF}" type="pres">
      <dgm:prSet presAssocID="{A1399854-EE6F-4F96-BF2A-73A2FA0D1967}" presName="parentLin" presStyleCnt="0"/>
      <dgm:spPr/>
    </dgm:pt>
    <dgm:pt modelId="{9360D5B9-5086-4F99-B9B8-67538B374497}" type="pres">
      <dgm:prSet presAssocID="{A1399854-EE6F-4F96-BF2A-73A2FA0D1967}" presName="parentLeftMargin" presStyleLbl="node1" presStyleIdx="2" presStyleCnt="5"/>
      <dgm:spPr/>
    </dgm:pt>
    <dgm:pt modelId="{4C752FFD-46F4-4865-9930-403A34454E3B}" type="pres">
      <dgm:prSet presAssocID="{A1399854-EE6F-4F96-BF2A-73A2FA0D1967}" presName="parentText" presStyleLbl="node1" presStyleIdx="3" presStyleCnt="5" custScaleX="129013">
        <dgm:presLayoutVars>
          <dgm:chMax val="0"/>
          <dgm:bulletEnabled val="1"/>
        </dgm:presLayoutVars>
      </dgm:prSet>
      <dgm:spPr/>
    </dgm:pt>
    <dgm:pt modelId="{2635CC0A-D3C0-46B4-8687-B41CC53E762B}" type="pres">
      <dgm:prSet presAssocID="{A1399854-EE6F-4F96-BF2A-73A2FA0D1967}" presName="negativeSpace" presStyleCnt="0"/>
      <dgm:spPr/>
    </dgm:pt>
    <dgm:pt modelId="{33F2D34D-9362-4621-96F3-9613C460E57F}" type="pres">
      <dgm:prSet presAssocID="{A1399854-EE6F-4F96-BF2A-73A2FA0D1967}" presName="childText" presStyleLbl="conFgAcc1" presStyleIdx="3" presStyleCnt="5">
        <dgm:presLayoutVars>
          <dgm:bulletEnabled val="1"/>
        </dgm:presLayoutVars>
      </dgm:prSet>
      <dgm:spPr>
        <a:solidFill>
          <a:schemeClr val="accent5">
            <a:lumMod val="20000"/>
            <a:lumOff val="80000"/>
            <a:alpha val="90000"/>
          </a:schemeClr>
        </a:solidFill>
      </dgm:spPr>
    </dgm:pt>
    <dgm:pt modelId="{038537CD-1A72-47E3-AF41-B6EA9BBCFB9F}" type="pres">
      <dgm:prSet presAssocID="{8A80262D-A4B3-4045-B94E-DE497B401EC0}" presName="spaceBetweenRectangles" presStyleCnt="0"/>
      <dgm:spPr/>
    </dgm:pt>
    <dgm:pt modelId="{92542EDA-D36B-4ED7-9E9F-706BE8A38B30}" type="pres">
      <dgm:prSet presAssocID="{663D1BA5-7B91-4C43-A5A9-1361F0524EF7}" presName="parentLin" presStyleCnt="0"/>
      <dgm:spPr/>
    </dgm:pt>
    <dgm:pt modelId="{74623B98-76B1-4EC8-B64F-A46ED7DB686C}" type="pres">
      <dgm:prSet presAssocID="{663D1BA5-7B91-4C43-A5A9-1361F0524EF7}" presName="parentLeftMargin" presStyleLbl="node1" presStyleIdx="3" presStyleCnt="5"/>
      <dgm:spPr/>
    </dgm:pt>
    <dgm:pt modelId="{9993B59B-517C-4403-BA7A-17285E2A6420}" type="pres">
      <dgm:prSet presAssocID="{663D1BA5-7B91-4C43-A5A9-1361F0524EF7}" presName="parentText" presStyleLbl="node1" presStyleIdx="4" presStyleCnt="5" custScaleX="129013">
        <dgm:presLayoutVars>
          <dgm:chMax val="0"/>
          <dgm:bulletEnabled val="1"/>
        </dgm:presLayoutVars>
      </dgm:prSet>
      <dgm:spPr/>
    </dgm:pt>
    <dgm:pt modelId="{59653F95-AFD3-45D7-8536-DC0A6880713B}" type="pres">
      <dgm:prSet presAssocID="{663D1BA5-7B91-4C43-A5A9-1361F0524EF7}" presName="negativeSpace" presStyleCnt="0"/>
      <dgm:spPr/>
    </dgm:pt>
    <dgm:pt modelId="{76FEF27D-7DF4-410C-8F1B-C5FE8476228B}" type="pres">
      <dgm:prSet presAssocID="{663D1BA5-7B91-4C43-A5A9-1361F0524EF7}" presName="childText" presStyleLbl="conFgAcc1" presStyleIdx="4" presStyleCnt="5">
        <dgm:presLayoutVars>
          <dgm:bulletEnabled val="1"/>
        </dgm:presLayoutVars>
      </dgm:prSet>
      <dgm:spPr>
        <a:solidFill>
          <a:schemeClr val="accent6">
            <a:lumMod val="20000"/>
            <a:lumOff val="80000"/>
            <a:alpha val="90000"/>
          </a:schemeClr>
        </a:solidFill>
      </dgm:spPr>
    </dgm:pt>
  </dgm:ptLst>
  <dgm:cxnLst>
    <dgm:cxn modelId="{111E9602-E5E6-4A82-99F0-5A33C4A17613}" type="presOf" srcId="{10D5878C-0484-43CE-94B4-EB836D258373}" destId="{A06E1619-19B5-4DBE-B0E3-64804E6C4469}" srcOrd="1" destOrd="0" presId="urn:microsoft.com/office/officeart/2005/8/layout/list1"/>
    <dgm:cxn modelId="{BEFF2611-27C6-4567-B37C-8565CD53BCA0}" type="presOf" srcId="{A1399854-EE6F-4F96-BF2A-73A2FA0D1967}" destId="{4C752FFD-46F4-4865-9930-403A34454E3B}" srcOrd="1" destOrd="0" presId="urn:microsoft.com/office/officeart/2005/8/layout/list1"/>
    <dgm:cxn modelId="{A2F1D112-4812-4811-8BEC-6751EB9D0742}" type="presOf" srcId="{663D1BA5-7B91-4C43-A5A9-1361F0524EF7}" destId="{9993B59B-517C-4403-BA7A-17285E2A6420}" srcOrd="1" destOrd="0" presId="urn:microsoft.com/office/officeart/2005/8/layout/list1"/>
    <dgm:cxn modelId="{4CD8A01C-9F95-448F-A7B5-90F622770F02}" type="presOf" srcId="{BF63421A-F50B-4E0D-8E4F-5F42FF64DA9C}" destId="{C56CE76A-5C4D-45D1-98B1-E9AE812DB59A}" srcOrd="0" destOrd="0" presId="urn:microsoft.com/office/officeart/2005/8/layout/list1"/>
    <dgm:cxn modelId="{F979331F-EB59-425E-88C4-43A7E4039BAA}" type="presOf" srcId="{A1399854-EE6F-4F96-BF2A-73A2FA0D1967}" destId="{9360D5B9-5086-4F99-B9B8-67538B374497}" srcOrd="0" destOrd="0" presId="urn:microsoft.com/office/officeart/2005/8/layout/list1"/>
    <dgm:cxn modelId="{616E8323-3E51-4773-B67A-C8D4CE98C974}" type="presOf" srcId="{663D1BA5-7B91-4C43-A5A9-1361F0524EF7}" destId="{74623B98-76B1-4EC8-B64F-A46ED7DB686C}" srcOrd="0" destOrd="0" presId="urn:microsoft.com/office/officeart/2005/8/layout/list1"/>
    <dgm:cxn modelId="{39B63C40-7D8A-4610-ADDD-3011D583A24A}" srcId="{BF63421A-F50B-4E0D-8E4F-5F42FF64DA9C}" destId="{03A94776-907F-4909-BE8F-B852C8A33453}" srcOrd="0" destOrd="0" parTransId="{033F80B7-8CBC-416D-8641-7C2BA5EEEA48}" sibTransId="{19CA4E57-F4D1-4EC2-A4C5-35311650E621}"/>
    <dgm:cxn modelId="{A6BCB25F-8854-470B-ADC7-B247B21C7E03}" srcId="{BF63421A-F50B-4E0D-8E4F-5F42FF64DA9C}" destId="{A1399854-EE6F-4F96-BF2A-73A2FA0D1967}" srcOrd="3" destOrd="0" parTransId="{AEC0E76A-494C-4387-B5AE-3A627C11C153}" sibTransId="{8A80262D-A4B3-4045-B94E-DE497B401EC0}"/>
    <dgm:cxn modelId="{D8ABBF67-A11C-45BD-B999-19098E7ECC5F}" type="presOf" srcId="{E3690EB3-3C6D-46BC-80D4-CE1520A26E76}" destId="{7A54CA21-9933-42D4-AC14-38B31ECD0441}" srcOrd="0" destOrd="0" presId="urn:microsoft.com/office/officeart/2005/8/layout/list1"/>
    <dgm:cxn modelId="{75144B69-4622-4BD3-9D5B-93951CE895DF}" type="presOf" srcId="{E3690EB3-3C6D-46BC-80D4-CE1520A26E76}" destId="{C0886489-0DF4-43DF-8C49-C1E8AE258AAD}" srcOrd="1" destOrd="0" presId="urn:microsoft.com/office/officeart/2005/8/layout/list1"/>
    <dgm:cxn modelId="{1AA3637C-1561-457E-8F44-5AAD940B5A5F}" type="presOf" srcId="{03A94776-907F-4909-BE8F-B852C8A33453}" destId="{A9B9C2E9-E00E-4AB9-A990-468B298C954B}" srcOrd="0" destOrd="0" presId="urn:microsoft.com/office/officeart/2005/8/layout/list1"/>
    <dgm:cxn modelId="{136D7B9D-8095-4B97-8CCE-477A3FAE12D8}" srcId="{BF63421A-F50B-4E0D-8E4F-5F42FF64DA9C}" destId="{E3690EB3-3C6D-46BC-80D4-CE1520A26E76}" srcOrd="1" destOrd="0" parTransId="{194FC269-82DE-4301-8BB7-D62DE671A92C}" sibTransId="{35BA3243-90AD-4C8F-8B89-FB2D2A27C824}"/>
    <dgm:cxn modelId="{51906DA1-A40F-4AA3-BD67-E1E3635C5238}" type="presOf" srcId="{03A94776-907F-4909-BE8F-B852C8A33453}" destId="{E6D94AC3-BB28-4770-A51E-188281BF4ACB}" srcOrd="1" destOrd="0" presId="urn:microsoft.com/office/officeart/2005/8/layout/list1"/>
    <dgm:cxn modelId="{B0F5DFCB-F370-4CDE-9A9B-F9B81B6E487D}" srcId="{BF63421A-F50B-4E0D-8E4F-5F42FF64DA9C}" destId="{663D1BA5-7B91-4C43-A5A9-1361F0524EF7}" srcOrd="4" destOrd="0" parTransId="{F574BBBC-6A8B-4417-B7D1-82EE2BE907B9}" sibTransId="{70DFE001-4526-42E7-AC87-98E697D32A15}"/>
    <dgm:cxn modelId="{CB81C6E2-67FF-44C8-B8FE-92C8FC2A5F25}" srcId="{BF63421A-F50B-4E0D-8E4F-5F42FF64DA9C}" destId="{10D5878C-0484-43CE-94B4-EB836D258373}" srcOrd="2" destOrd="0" parTransId="{C2647D3B-A44F-44C0-8CF4-D61ECD96C658}" sibTransId="{46B9ABDF-034D-4C05-894A-0A96AC4EF5D2}"/>
    <dgm:cxn modelId="{995DD5FD-410A-47DB-88B2-329FB77A81CA}" type="presOf" srcId="{10D5878C-0484-43CE-94B4-EB836D258373}" destId="{8D610333-8B53-4086-B981-7DB97F5FD740}" srcOrd="0" destOrd="0" presId="urn:microsoft.com/office/officeart/2005/8/layout/list1"/>
    <dgm:cxn modelId="{D6A35843-FB84-403E-80B7-6E64DFB049F7}" type="presParOf" srcId="{C56CE76A-5C4D-45D1-98B1-E9AE812DB59A}" destId="{4C2E281C-42E1-4E54-8994-4C214B635678}" srcOrd="0" destOrd="0" presId="urn:microsoft.com/office/officeart/2005/8/layout/list1"/>
    <dgm:cxn modelId="{67E532EB-424C-4657-818C-D5870E2352A2}" type="presParOf" srcId="{4C2E281C-42E1-4E54-8994-4C214B635678}" destId="{A9B9C2E9-E00E-4AB9-A990-468B298C954B}" srcOrd="0" destOrd="0" presId="urn:microsoft.com/office/officeart/2005/8/layout/list1"/>
    <dgm:cxn modelId="{804BA7C4-2566-4339-8CDE-F10CF161B793}" type="presParOf" srcId="{4C2E281C-42E1-4E54-8994-4C214B635678}" destId="{E6D94AC3-BB28-4770-A51E-188281BF4ACB}" srcOrd="1" destOrd="0" presId="urn:microsoft.com/office/officeart/2005/8/layout/list1"/>
    <dgm:cxn modelId="{04F5F857-D615-4E74-A0A5-299D742CE0D5}" type="presParOf" srcId="{C56CE76A-5C4D-45D1-98B1-E9AE812DB59A}" destId="{EC72DF3F-4227-400F-B144-5ACA7F4616EA}" srcOrd="1" destOrd="0" presId="urn:microsoft.com/office/officeart/2005/8/layout/list1"/>
    <dgm:cxn modelId="{70206882-7D8D-4747-8D17-4CFCAEDB2818}" type="presParOf" srcId="{C56CE76A-5C4D-45D1-98B1-E9AE812DB59A}" destId="{C53C5037-72AE-49B9-B45E-EAFE0CDBB614}" srcOrd="2" destOrd="0" presId="urn:microsoft.com/office/officeart/2005/8/layout/list1"/>
    <dgm:cxn modelId="{514B7A3F-2753-4AE1-89F9-D3D7060C5347}" type="presParOf" srcId="{C56CE76A-5C4D-45D1-98B1-E9AE812DB59A}" destId="{1033C6E8-A0C9-4495-8BA5-2E251A437445}" srcOrd="3" destOrd="0" presId="urn:microsoft.com/office/officeart/2005/8/layout/list1"/>
    <dgm:cxn modelId="{3A74FAA8-873E-4CF5-AC17-295F86A65A52}" type="presParOf" srcId="{C56CE76A-5C4D-45D1-98B1-E9AE812DB59A}" destId="{9DE6317A-CCC0-487E-903B-BCA396E4EB58}" srcOrd="4" destOrd="0" presId="urn:microsoft.com/office/officeart/2005/8/layout/list1"/>
    <dgm:cxn modelId="{556ACF5C-35FC-422A-B811-CECD2E746DDD}" type="presParOf" srcId="{9DE6317A-CCC0-487E-903B-BCA396E4EB58}" destId="{7A54CA21-9933-42D4-AC14-38B31ECD0441}" srcOrd="0" destOrd="0" presId="urn:microsoft.com/office/officeart/2005/8/layout/list1"/>
    <dgm:cxn modelId="{D20F4179-A4D9-4BA5-B616-66D5830C9117}" type="presParOf" srcId="{9DE6317A-CCC0-487E-903B-BCA396E4EB58}" destId="{C0886489-0DF4-43DF-8C49-C1E8AE258AAD}" srcOrd="1" destOrd="0" presId="urn:microsoft.com/office/officeart/2005/8/layout/list1"/>
    <dgm:cxn modelId="{53D7BFEE-9947-4CB5-A650-90DE2BCCA6FE}" type="presParOf" srcId="{C56CE76A-5C4D-45D1-98B1-E9AE812DB59A}" destId="{04AC329C-C469-4848-844E-88EF9FF947F8}" srcOrd="5" destOrd="0" presId="urn:microsoft.com/office/officeart/2005/8/layout/list1"/>
    <dgm:cxn modelId="{3499968A-8916-411B-A9C4-3D7431EF78CF}" type="presParOf" srcId="{C56CE76A-5C4D-45D1-98B1-E9AE812DB59A}" destId="{D325A0F0-F704-4EA1-A386-70342098AE22}" srcOrd="6" destOrd="0" presId="urn:microsoft.com/office/officeart/2005/8/layout/list1"/>
    <dgm:cxn modelId="{41FBEF96-F296-4CCB-8489-183A1E067C0F}" type="presParOf" srcId="{C56CE76A-5C4D-45D1-98B1-E9AE812DB59A}" destId="{9A22215B-1417-48FB-9794-9A0F373BCB12}" srcOrd="7" destOrd="0" presId="urn:microsoft.com/office/officeart/2005/8/layout/list1"/>
    <dgm:cxn modelId="{49D9047C-6864-4EFE-9F8A-DC78B75E4444}" type="presParOf" srcId="{C56CE76A-5C4D-45D1-98B1-E9AE812DB59A}" destId="{3E57F9E6-111A-445A-ADC3-569DE6356D8A}" srcOrd="8" destOrd="0" presId="urn:microsoft.com/office/officeart/2005/8/layout/list1"/>
    <dgm:cxn modelId="{B2AB7939-7E5A-4219-A0B6-7A70D91C1208}" type="presParOf" srcId="{3E57F9E6-111A-445A-ADC3-569DE6356D8A}" destId="{8D610333-8B53-4086-B981-7DB97F5FD740}" srcOrd="0" destOrd="0" presId="urn:microsoft.com/office/officeart/2005/8/layout/list1"/>
    <dgm:cxn modelId="{AE69E186-C5B7-4CDC-8726-C5B30D07F4FA}" type="presParOf" srcId="{3E57F9E6-111A-445A-ADC3-569DE6356D8A}" destId="{A06E1619-19B5-4DBE-B0E3-64804E6C4469}" srcOrd="1" destOrd="0" presId="urn:microsoft.com/office/officeart/2005/8/layout/list1"/>
    <dgm:cxn modelId="{3AF67439-30C8-4A94-940B-329F73551C0C}" type="presParOf" srcId="{C56CE76A-5C4D-45D1-98B1-E9AE812DB59A}" destId="{14F1A134-F750-4CFB-A01D-C0B1ACB5F761}" srcOrd="9" destOrd="0" presId="urn:microsoft.com/office/officeart/2005/8/layout/list1"/>
    <dgm:cxn modelId="{7FC66EF6-5A86-45D3-AFEE-997EE90E8BC5}" type="presParOf" srcId="{C56CE76A-5C4D-45D1-98B1-E9AE812DB59A}" destId="{B90D3791-A324-4080-A53E-50098A2FF061}" srcOrd="10" destOrd="0" presId="urn:microsoft.com/office/officeart/2005/8/layout/list1"/>
    <dgm:cxn modelId="{7662E685-7A29-4E58-B5C4-94C81526EE0C}" type="presParOf" srcId="{C56CE76A-5C4D-45D1-98B1-E9AE812DB59A}" destId="{F4B59EE8-E938-4591-9264-40ABCCEDFA4F}" srcOrd="11" destOrd="0" presId="urn:microsoft.com/office/officeart/2005/8/layout/list1"/>
    <dgm:cxn modelId="{9CB17E17-46A5-4830-83B9-610AE9AB3BD4}" type="presParOf" srcId="{C56CE76A-5C4D-45D1-98B1-E9AE812DB59A}" destId="{6C1855F0-5BE1-4528-A680-1F82E2B2F8BF}" srcOrd="12" destOrd="0" presId="urn:microsoft.com/office/officeart/2005/8/layout/list1"/>
    <dgm:cxn modelId="{0F8EC91D-81DB-4A1B-B324-A65793729978}" type="presParOf" srcId="{6C1855F0-5BE1-4528-A680-1F82E2B2F8BF}" destId="{9360D5B9-5086-4F99-B9B8-67538B374497}" srcOrd="0" destOrd="0" presId="urn:microsoft.com/office/officeart/2005/8/layout/list1"/>
    <dgm:cxn modelId="{414FD5A7-F035-4F11-B032-A5941D08ABC6}" type="presParOf" srcId="{6C1855F0-5BE1-4528-A680-1F82E2B2F8BF}" destId="{4C752FFD-46F4-4865-9930-403A34454E3B}" srcOrd="1" destOrd="0" presId="urn:microsoft.com/office/officeart/2005/8/layout/list1"/>
    <dgm:cxn modelId="{30D87F4B-0324-46A9-96A3-B92671DFB548}" type="presParOf" srcId="{C56CE76A-5C4D-45D1-98B1-E9AE812DB59A}" destId="{2635CC0A-D3C0-46B4-8687-B41CC53E762B}" srcOrd="13" destOrd="0" presId="urn:microsoft.com/office/officeart/2005/8/layout/list1"/>
    <dgm:cxn modelId="{8EF4659E-97AF-4BF3-AA0A-541A73CFFE01}" type="presParOf" srcId="{C56CE76A-5C4D-45D1-98B1-E9AE812DB59A}" destId="{33F2D34D-9362-4621-96F3-9613C460E57F}" srcOrd="14" destOrd="0" presId="urn:microsoft.com/office/officeart/2005/8/layout/list1"/>
    <dgm:cxn modelId="{A4279EB6-9AF0-4043-953B-4352BF79F4E3}" type="presParOf" srcId="{C56CE76A-5C4D-45D1-98B1-E9AE812DB59A}" destId="{038537CD-1A72-47E3-AF41-B6EA9BBCFB9F}" srcOrd="15" destOrd="0" presId="urn:microsoft.com/office/officeart/2005/8/layout/list1"/>
    <dgm:cxn modelId="{2A8071C9-68AA-4813-8859-C28E4B93BDE7}" type="presParOf" srcId="{C56CE76A-5C4D-45D1-98B1-E9AE812DB59A}" destId="{92542EDA-D36B-4ED7-9E9F-706BE8A38B30}" srcOrd="16" destOrd="0" presId="urn:microsoft.com/office/officeart/2005/8/layout/list1"/>
    <dgm:cxn modelId="{ADF929AB-895D-449F-9F95-EB3D0F4A7879}" type="presParOf" srcId="{92542EDA-D36B-4ED7-9E9F-706BE8A38B30}" destId="{74623B98-76B1-4EC8-B64F-A46ED7DB686C}" srcOrd="0" destOrd="0" presId="urn:microsoft.com/office/officeart/2005/8/layout/list1"/>
    <dgm:cxn modelId="{1F7CB8D6-4725-409C-8281-2B47FBDFA4B8}" type="presParOf" srcId="{92542EDA-D36B-4ED7-9E9F-706BE8A38B30}" destId="{9993B59B-517C-4403-BA7A-17285E2A6420}" srcOrd="1" destOrd="0" presId="urn:microsoft.com/office/officeart/2005/8/layout/list1"/>
    <dgm:cxn modelId="{9C9C8ED9-C4F2-4E76-8F24-963DE41D907D}" type="presParOf" srcId="{C56CE76A-5C4D-45D1-98B1-E9AE812DB59A}" destId="{59653F95-AFD3-45D7-8536-DC0A6880713B}" srcOrd="17" destOrd="0" presId="urn:microsoft.com/office/officeart/2005/8/layout/list1"/>
    <dgm:cxn modelId="{EE200104-00E8-4EE2-AC94-447ADCEEF4E7}" type="presParOf" srcId="{C56CE76A-5C4D-45D1-98B1-E9AE812DB59A}" destId="{76FEF27D-7DF4-410C-8F1B-C5FE8476228B}"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F3D4A29-A0C7-4D6C-8E84-66BD22CD2F5F}" type="doc">
      <dgm:prSet loTypeId="urn:microsoft.com/office/officeart/2005/8/layout/vList3" loCatId="list" qsTypeId="urn:microsoft.com/office/officeart/2005/8/quickstyle/simple3" qsCatId="simple" csTypeId="urn:microsoft.com/office/officeart/2005/8/colors/colorful3" csCatId="colorful" phldr="1"/>
      <dgm:spPr/>
      <dgm:t>
        <a:bodyPr/>
        <a:lstStyle/>
        <a:p>
          <a:endParaRPr lang="es-ES"/>
        </a:p>
      </dgm:t>
    </dgm:pt>
    <dgm:pt modelId="{B54137E9-F38E-44AA-987F-7EED1EC88239}">
      <dgm:prSet custT="1"/>
      <dgm:spPr>
        <a:effectLst>
          <a:outerShdw blurRad="50800" dist="38100" dir="2700000" algn="tl" rotWithShape="0">
            <a:prstClr val="black">
              <a:alpha val="40000"/>
            </a:prstClr>
          </a:outerShdw>
        </a:effectLst>
      </dgm:spPr>
      <dgm:t>
        <a:bodyPr/>
        <a:lstStyle/>
        <a:p>
          <a:r>
            <a:rPr lang="en-US" sz="1800" b="1" noProof="0" dirty="0"/>
            <a:t>„Посланието на кръста е безумие за онези, които погиват“ (1 Коринтяни 1:18)</a:t>
          </a:r>
          <a:endParaRPr lang="en-US" sz="1800" noProof="0" dirty="0"/>
        </a:p>
      </dgm:t>
    </dgm:pt>
    <dgm:pt modelId="{4F7B94C1-540B-4FD0-84BE-A2667CC6CCAF}" type="parTrans" cxnId="{AC0D508C-F6BF-4923-AE3B-93B06F780197}">
      <dgm:prSet/>
      <dgm:spPr/>
      <dgm:t>
        <a:bodyPr/>
        <a:lstStyle/>
        <a:p>
          <a:endParaRPr lang="es-ES" sz="1800"/>
        </a:p>
      </dgm:t>
    </dgm:pt>
    <dgm:pt modelId="{B525827A-0973-4E1B-8F7A-E2C39A8E3024}" type="sibTrans" cxnId="{AC0D508C-F6BF-4923-AE3B-93B06F780197}">
      <dgm:prSet/>
      <dgm:spPr/>
      <dgm:t>
        <a:bodyPr/>
        <a:lstStyle/>
        <a:p>
          <a:endParaRPr lang="es-ES" sz="1800"/>
        </a:p>
      </dgm:t>
    </dgm:pt>
    <dgm:pt modelId="{1A6A80ED-672E-49E7-A3B4-5715A1E4D2CE}">
      <dgm:prSet custT="1"/>
      <dgm:spPr>
        <a:effectLst>
          <a:outerShdw blurRad="50800" dist="38100" dir="2700000" algn="tl" rotWithShape="0">
            <a:prstClr val="black">
              <a:alpha val="40000"/>
            </a:prstClr>
          </a:outerShdw>
        </a:effectLst>
      </dgm:spPr>
      <dgm:t>
        <a:bodyPr/>
        <a:lstStyle/>
        <a:p>
          <a:r>
            <a:rPr lang="en-US" sz="1800" b="1" noProof="0" dirty="0"/>
            <a:t>„Бог благоволи чрез безумието на проповедта да спаси онези, които вярват“ (1 Кор. 1:21)</a:t>
          </a:r>
          <a:endParaRPr lang="en-US" sz="1800" noProof="0" dirty="0"/>
        </a:p>
      </dgm:t>
    </dgm:pt>
    <dgm:pt modelId="{BECB41EA-1D7E-4CD9-B179-6D7158B9B3DF}" type="parTrans" cxnId="{A04D50FF-F26D-4E64-A0A9-859DAFD604F3}">
      <dgm:prSet/>
      <dgm:spPr/>
      <dgm:t>
        <a:bodyPr/>
        <a:lstStyle/>
        <a:p>
          <a:endParaRPr lang="es-ES" sz="1800"/>
        </a:p>
      </dgm:t>
    </dgm:pt>
    <dgm:pt modelId="{63154794-E0C7-4B62-A243-DE1F4968D97B}" type="sibTrans" cxnId="{A04D50FF-F26D-4E64-A0A9-859DAFD604F3}">
      <dgm:prSet/>
      <dgm:spPr/>
      <dgm:t>
        <a:bodyPr/>
        <a:lstStyle/>
        <a:p>
          <a:endParaRPr lang="es-ES" sz="1800"/>
        </a:p>
      </dgm:t>
    </dgm:pt>
    <dgm:pt modelId="{10BF231D-E19A-4FF8-B6BA-DD2424E146E1}">
      <dgm:prSet custT="1"/>
      <dgm:spPr>
        <a:effectLst>
          <a:outerShdw blurRad="50800" dist="38100" dir="2700000" algn="tl" rotWithShape="0">
            <a:prstClr val="black">
              <a:alpha val="40000"/>
            </a:prstClr>
          </a:outerShdw>
        </a:effectLst>
      </dgm:spPr>
      <dgm:t>
        <a:bodyPr/>
        <a:lstStyle/>
        <a:p>
          <a:r>
            <a:rPr lang="en-US" sz="1800" b="1" noProof="0" dirty="0"/>
            <a:t>„Христос, разпънат на кръста, […] е безумие за езичниците“ (1 Кор. 1:23)</a:t>
          </a:r>
          <a:endParaRPr lang="en-US" sz="1800" noProof="0" dirty="0"/>
        </a:p>
      </dgm:t>
    </dgm:pt>
    <dgm:pt modelId="{95C15A5A-1B5C-4038-A813-297CC820FD07}" type="parTrans" cxnId="{7BFE48D5-04BB-4A3C-B0AF-A9051EF305B1}">
      <dgm:prSet/>
      <dgm:spPr/>
      <dgm:t>
        <a:bodyPr/>
        <a:lstStyle/>
        <a:p>
          <a:endParaRPr lang="es-ES" sz="1800"/>
        </a:p>
      </dgm:t>
    </dgm:pt>
    <dgm:pt modelId="{7F0A868D-BC72-431A-A147-AFCD3D6CD5C9}" type="sibTrans" cxnId="{7BFE48D5-04BB-4A3C-B0AF-A9051EF305B1}">
      <dgm:prSet/>
      <dgm:spPr/>
      <dgm:t>
        <a:bodyPr/>
        <a:lstStyle/>
        <a:p>
          <a:endParaRPr lang="es-ES" sz="1800"/>
        </a:p>
      </dgm:t>
    </dgm:pt>
    <dgm:pt modelId="{670C311F-BB00-4B5F-9628-2BAF5BC7D713}">
      <dgm:prSet custT="1"/>
      <dgm:spPr>
        <a:effectLst>
          <a:outerShdw blurRad="50800" dist="38100" dir="2700000" algn="tl" rotWithShape="0">
            <a:prstClr val="black">
              <a:alpha val="40000"/>
            </a:prstClr>
          </a:outerShdw>
        </a:effectLst>
      </dgm:spPr>
      <dgm:t>
        <a:bodyPr/>
        <a:lstStyle/>
        <a:p>
          <a:r>
            <a:rPr lang="en-US" sz="1800" b="1" noProof="0" dirty="0"/>
            <a:t>„За плътския човек […] нещата на Божия Дух […] са безумие“ (1 Кор. 2:14)</a:t>
          </a:r>
          <a:endParaRPr lang="en-US" sz="1800" noProof="0" dirty="0"/>
        </a:p>
      </dgm:t>
    </dgm:pt>
    <dgm:pt modelId="{3B7F52FF-FD8D-4167-8037-14A63B1E5EC2}" type="parTrans" cxnId="{8594F597-7AE5-4882-B318-522621DC209C}">
      <dgm:prSet/>
      <dgm:spPr/>
      <dgm:t>
        <a:bodyPr/>
        <a:lstStyle/>
        <a:p>
          <a:endParaRPr lang="es-ES" sz="1800"/>
        </a:p>
      </dgm:t>
    </dgm:pt>
    <dgm:pt modelId="{0E38C008-43DC-4266-B94B-94F45A50A39F}" type="sibTrans" cxnId="{8594F597-7AE5-4882-B318-522621DC209C}">
      <dgm:prSet/>
      <dgm:spPr/>
      <dgm:t>
        <a:bodyPr/>
        <a:lstStyle/>
        <a:p>
          <a:endParaRPr lang="es-ES" sz="1800"/>
        </a:p>
      </dgm:t>
    </dgm:pt>
    <dgm:pt modelId="{A9FE1F5A-D5DB-4D85-95D0-243D2037F235}">
      <dgm:prSet custT="1"/>
      <dgm:spPr>
        <a:effectLst>
          <a:outerShdw blurRad="50800" dist="38100" dir="2700000" algn="tl" rotWithShape="0">
            <a:prstClr val="black">
              <a:alpha val="40000"/>
            </a:prstClr>
          </a:outerShdw>
        </a:effectLst>
      </dgm:spPr>
      <dgm:t>
        <a:bodyPr/>
        <a:lstStyle/>
        <a:p>
          <a:r>
            <a:rPr lang="en-US" sz="1800" b="1" noProof="0" dirty="0"/>
            <a:t>„Защото мъдростта на този свят е безумие пред Бога“ (1 Коринтяни 3:19)</a:t>
          </a:r>
          <a:endParaRPr lang="en-US" sz="1800" noProof="0" dirty="0"/>
        </a:p>
      </dgm:t>
    </dgm:pt>
    <dgm:pt modelId="{80463023-299B-4404-B73F-A0C82A8D3C13}" type="parTrans" cxnId="{F33C4864-D911-4C03-9E68-42D5EB886C4F}">
      <dgm:prSet/>
      <dgm:spPr/>
      <dgm:t>
        <a:bodyPr/>
        <a:lstStyle/>
        <a:p>
          <a:endParaRPr lang="es-ES" sz="1800"/>
        </a:p>
      </dgm:t>
    </dgm:pt>
    <dgm:pt modelId="{53318D28-170D-4229-9770-782A9308F1AE}" type="sibTrans" cxnId="{F33C4864-D911-4C03-9E68-42D5EB886C4F}">
      <dgm:prSet/>
      <dgm:spPr/>
      <dgm:t>
        <a:bodyPr/>
        <a:lstStyle/>
        <a:p>
          <a:endParaRPr lang="es-ES" sz="1800"/>
        </a:p>
      </dgm:t>
    </dgm:pt>
    <dgm:pt modelId="{BE7B1126-B8D6-4342-8457-60312A4C96EA}" type="pres">
      <dgm:prSet presAssocID="{2F3D4A29-A0C7-4D6C-8E84-66BD22CD2F5F}" presName="linearFlow" presStyleCnt="0">
        <dgm:presLayoutVars>
          <dgm:dir/>
          <dgm:resizeHandles val="exact"/>
        </dgm:presLayoutVars>
      </dgm:prSet>
      <dgm:spPr/>
    </dgm:pt>
    <dgm:pt modelId="{8C45937D-65C7-42D4-9DE5-1206377FD872}" type="pres">
      <dgm:prSet presAssocID="{B54137E9-F38E-44AA-987F-7EED1EC88239}" presName="composite" presStyleCnt="0"/>
      <dgm:spPr/>
    </dgm:pt>
    <dgm:pt modelId="{7942F575-A43E-45B0-9800-AD4DDCBA2EBD}" type="pres">
      <dgm:prSet presAssocID="{B54137E9-F38E-44AA-987F-7EED1EC88239}" presName="imgShp" presStyleLbl="fgImgPlace1" presStyleIdx="0"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842B6DB2-780B-479A-93F6-916A2C3C0CE7}" type="pres">
      <dgm:prSet presAssocID="{B54137E9-F38E-44AA-987F-7EED1EC88239}" presName="txShp" presStyleLbl="node1" presStyleIdx="0" presStyleCnt="5" custScaleX="150376" custLinFactNeighborX="9644">
        <dgm:presLayoutVars>
          <dgm:bulletEnabled val="1"/>
        </dgm:presLayoutVars>
      </dgm:prSet>
      <dgm:spPr/>
    </dgm:pt>
    <dgm:pt modelId="{0A45FA1E-C9F7-4282-9BAB-3C48A802FCE6}" type="pres">
      <dgm:prSet presAssocID="{B525827A-0973-4E1B-8F7A-E2C39A8E3024}" presName="spacing" presStyleCnt="0"/>
      <dgm:spPr/>
    </dgm:pt>
    <dgm:pt modelId="{71B4E737-3A64-4E85-B5C4-B41C2226E337}" type="pres">
      <dgm:prSet presAssocID="{1A6A80ED-672E-49E7-A3B4-5715A1E4D2CE}" presName="composite" presStyleCnt="0"/>
      <dgm:spPr/>
    </dgm:pt>
    <dgm:pt modelId="{AACB4B34-B920-43F8-A145-6153CD808008}" type="pres">
      <dgm:prSet presAssocID="{1A6A80ED-672E-49E7-A3B4-5715A1E4D2CE}" presName="imgShp" presStyleLbl="fgImgPlace1" presStyleIdx="1"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9E3A5DC8-0140-44E1-AF6E-2C9A0D87983B}" type="pres">
      <dgm:prSet presAssocID="{1A6A80ED-672E-49E7-A3B4-5715A1E4D2CE}" presName="txShp" presStyleLbl="node1" presStyleIdx="1" presStyleCnt="5" custScaleX="150376" custLinFactNeighborX="9644">
        <dgm:presLayoutVars>
          <dgm:bulletEnabled val="1"/>
        </dgm:presLayoutVars>
      </dgm:prSet>
      <dgm:spPr/>
    </dgm:pt>
    <dgm:pt modelId="{EC309130-AB00-47AA-88E5-EFF38AA3C14F}" type="pres">
      <dgm:prSet presAssocID="{63154794-E0C7-4B62-A243-DE1F4968D97B}" presName="spacing" presStyleCnt="0"/>
      <dgm:spPr/>
    </dgm:pt>
    <dgm:pt modelId="{18149A87-52E4-4FC1-9B55-7991012F7A16}" type="pres">
      <dgm:prSet presAssocID="{10BF231D-E19A-4FF8-B6BA-DD2424E146E1}" presName="composite" presStyleCnt="0"/>
      <dgm:spPr/>
    </dgm:pt>
    <dgm:pt modelId="{39D982C7-D34F-432B-B9F2-59999BDDC9C0}" type="pres">
      <dgm:prSet presAssocID="{10BF231D-E19A-4FF8-B6BA-DD2424E146E1}" presName="imgShp" presStyleLbl="fgImgPlace1" presStyleIdx="2"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CC43C6AB-8D5F-452C-A005-7F1D104D5CA4}" type="pres">
      <dgm:prSet presAssocID="{10BF231D-E19A-4FF8-B6BA-DD2424E146E1}" presName="txShp" presStyleLbl="node1" presStyleIdx="2" presStyleCnt="5" custScaleX="150376" custLinFactNeighborX="9644">
        <dgm:presLayoutVars>
          <dgm:bulletEnabled val="1"/>
        </dgm:presLayoutVars>
      </dgm:prSet>
      <dgm:spPr/>
    </dgm:pt>
    <dgm:pt modelId="{479D16B5-8DA8-4C8F-8C53-9FC10D44117E}" type="pres">
      <dgm:prSet presAssocID="{7F0A868D-BC72-431A-A147-AFCD3D6CD5C9}" presName="spacing" presStyleCnt="0"/>
      <dgm:spPr/>
    </dgm:pt>
    <dgm:pt modelId="{63313682-CD63-4FCC-9DE0-48FF466774FC}" type="pres">
      <dgm:prSet presAssocID="{670C311F-BB00-4B5F-9628-2BAF5BC7D713}" presName="composite" presStyleCnt="0"/>
      <dgm:spPr/>
    </dgm:pt>
    <dgm:pt modelId="{66A9998C-B03C-4000-A764-1A37BBE8B347}" type="pres">
      <dgm:prSet presAssocID="{670C311F-BB00-4B5F-9628-2BAF5BC7D713}" presName="imgShp" presStyleLbl="fgImgPlace1" presStyleIdx="3"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17DDA5E7-A296-453C-B22E-16D7DF436E04}" type="pres">
      <dgm:prSet presAssocID="{670C311F-BB00-4B5F-9628-2BAF5BC7D713}" presName="txShp" presStyleLbl="node1" presStyleIdx="3" presStyleCnt="5" custScaleX="150376" custScaleY="145780" custLinFactNeighborX="9644">
        <dgm:presLayoutVars>
          <dgm:bulletEnabled val="1"/>
        </dgm:presLayoutVars>
      </dgm:prSet>
      <dgm:spPr/>
    </dgm:pt>
    <dgm:pt modelId="{1F4F7D01-B5B6-4A2C-8F4A-874FDAC9A0DF}" type="pres">
      <dgm:prSet presAssocID="{0E38C008-43DC-4266-B94B-94F45A50A39F}" presName="spacing" presStyleCnt="0"/>
      <dgm:spPr/>
    </dgm:pt>
    <dgm:pt modelId="{232749AC-C19F-499A-A5F2-26FBC211A833}" type="pres">
      <dgm:prSet presAssocID="{A9FE1F5A-D5DB-4D85-95D0-243D2037F235}" presName="composite" presStyleCnt="0"/>
      <dgm:spPr/>
    </dgm:pt>
    <dgm:pt modelId="{B7F53545-1615-4EC4-91E7-460EA1C6E685}" type="pres">
      <dgm:prSet presAssocID="{A9FE1F5A-D5DB-4D85-95D0-243D2037F235}" presName="imgShp" presStyleLbl="fgImgPlace1" presStyleIdx="4" presStyleCnt="5" custScaleX="64746" custScaleY="64746" custLinFactX="-45325" custLinFactNeighborX="-100000"/>
      <dgm:spPr>
        <a:prstGeom prst="flowChartSummingJunction">
          <a:avLst/>
        </a:prstGeom>
        <a:effectLst>
          <a:outerShdw blurRad="50800" dist="38100" dir="2700000" algn="tl" rotWithShape="0">
            <a:prstClr val="black">
              <a:alpha val="40000"/>
            </a:prstClr>
          </a:outerShdw>
        </a:effectLst>
        <a:scene3d>
          <a:camera prst="orthographicFront"/>
          <a:lightRig rig="threePt" dir="t"/>
        </a:scene3d>
        <a:sp3d>
          <a:bevelT prst="relaxedInset"/>
        </a:sp3d>
      </dgm:spPr>
    </dgm:pt>
    <dgm:pt modelId="{91B7DA58-EBFC-48BA-9C53-ECFBB0260672}" type="pres">
      <dgm:prSet presAssocID="{A9FE1F5A-D5DB-4D85-95D0-243D2037F235}" presName="txShp" presStyleLbl="node1" presStyleIdx="4" presStyleCnt="5" custScaleX="150376" custLinFactNeighborX="9644">
        <dgm:presLayoutVars>
          <dgm:bulletEnabled val="1"/>
        </dgm:presLayoutVars>
      </dgm:prSet>
      <dgm:spPr/>
    </dgm:pt>
  </dgm:ptLst>
  <dgm:cxnLst>
    <dgm:cxn modelId="{F33C4864-D911-4C03-9E68-42D5EB886C4F}" srcId="{2F3D4A29-A0C7-4D6C-8E84-66BD22CD2F5F}" destId="{A9FE1F5A-D5DB-4D85-95D0-243D2037F235}" srcOrd="4" destOrd="0" parTransId="{80463023-299B-4404-B73F-A0C82A8D3C13}" sibTransId="{53318D28-170D-4229-9770-782A9308F1AE}"/>
    <dgm:cxn modelId="{AE72D64A-C006-4590-8860-66639A4A407E}" type="presOf" srcId="{10BF231D-E19A-4FF8-B6BA-DD2424E146E1}" destId="{CC43C6AB-8D5F-452C-A005-7F1D104D5CA4}" srcOrd="0" destOrd="0" presId="urn:microsoft.com/office/officeart/2005/8/layout/vList3"/>
    <dgm:cxn modelId="{AC0D508C-F6BF-4923-AE3B-93B06F780197}" srcId="{2F3D4A29-A0C7-4D6C-8E84-66BD22CD2F5F}" destId="{B54137E9-F38E-44AA-987F-7EED1EC88239}" srcOrd="0" destOrd="0" parTransId="{4F7B94C1-540B-4FD0-84BE-A2667CC6CCAF}" sibTransId="{B525827A-0973-4E1B-8F7A-E2C39A8E3024}"/>
    <dgm:cxn modelId="{8594F597-7AE5-4882-B318-522621DC209C}" srcId="{2F3D4A29-A0C7-4D6C-8E84-66BD22CD2F5F}" destId="{670C311F-BB00-4B5F-9628-2BAF5BC7D713}" srcOrd="3" destOrd="0" parTransId="{3B7F52FF-FD8D-4167-8037-14A63B1E5EC2}" sibTransId="{0E38C008-43DC-4266-B94B-94F45A50A39F}"/>
    <dgm:cxn modelId="{3A127C9F-FDE2-473E-9381-2BC91633B78A}" type="presOf" srcId="{1A6A80ED-672E-49E7-A3B4-5715A1E4D2CE}" destId="{9E3A5DC8-0140-44E1-AF6E-2C9A0D87983B}" srcOrd="0" destOrd="0" presId="urn:microsoft.com/office/officeart/2005/8/layout/vList3"/>
    <dgm:cxn modelId="{248A41A0-C5CF-4EED-85BE-C07820C7ABC5}" type="presOf" srcId="{2F3D4A29-A0C7-4D6C-8E84-66BD22CD2F5F}" destId="{BE7B1126-B8D6-4342-8457-60312A4C96EA}" srcOrd="0" destOrd="0" presId="urn:microsoft.com/office/officeart/2005/8/layout/vList3"/>
    <dgm:cxn modelId="{450A78B2-122E-456C-AFAB-373FC51CF1D7}" type="presOf" srcId="{B54137E9-F38E-44AA-987F-7EED1EC88239}" destId="{842B6DB2-780B-479A-93F6-916A2C3C0CE7}" srcOrd="0" destOrd="0" presId="urn:microsoft.com/office/officeart/2005/8/layout/vList3"/>
    <dgm:cxn modelId="{4A04FEB3-4C8D-443A-99B5-24E9AE15BB26}" type="presOf" srcId="{670C311F-BB00-4B5F-9628-2BAF5BC7D713}" destId="{17DDA5E7-A296-453C-B22E-16D7DF436E04}" srcOrd="0" destOrd="0" presId="urn:microsoft.com/office/officeart/2005/8/layout/vList3"/>
    <dgm:cxn modelId="{D4CC9DD2-26B3-4CBE-80B6-350454AE5DC1}" type="presOf" srcId="{A9FE1F5A-D5DB-4D85-95D0-243D2037F235}" destId="{91B7DA58-EBFC-48BA-9C53-ECFBB0260672}" srcOrd="0" destOrd="0" presId="urn:microsoft.com/office/officeart/2005/8/layout/vList3"/>
    <dgm:cxn modelId="{7BFE48D5-04BB-4A3C-B0AF-A9051EF305B1}" srcId="{2F3D4A29-A0C7-4D6C-8E84-66BD22CD2F5F}" destId="{10BF231D-E19A-4FF8-B6BA-DD2424E146E1}" srcOrd="2" destOrd="0" parTransId="{95C15A5A-1B5C-4038-A813-297CC820FD07}" sibTransId="{7F0A868D-BC72-431A-A147-AFCD3D6CD5C9}"/>
    <dgm:cxn modelId="{A04D50FF-F26D-4E64-A0A9-859DAFD604F3}" srcId="{2F3D4A29-A0C7-4D6C-8E84-66BD22CD2F5F}" destId="{1A6A80ED-672E-49E7-A3B4-5715A1E4D2CE}" srcOrd="1" destOrd="0" parTransId="{BECB41EA-1D7E-4CD9-B179-6D7158B9B3DF}" sibTransId="{63154794-E0C7-4B62-A243-DE1F4968D97B}"/>
    <dgm:cxn modelId="{4E2ED959-DACB-4B48-8BEC-93041B2E7323}" type="presParOf" srcId="{BE7B1126-B8D6-4342-8457-60312A4C96EA}" destId="{8C45937D-65C7-42D4-9DE5-1206377FD872}" srcOrd="0" destOrd="0" presId="urn:microsoft.com/office/officeart/2005/8/layout/vList3"/>
    <dgm:cxn modelId="{618DFA37-32CD-4B34-B855-49BF136F1586}" type="presParOf" srcId="{8C45937D-65C7-42D4-9DE5-1206377FD872}" destId="{7942F575-A43E-45B0-9800-AD4DDCBA2EBD}" srcOrd="0" destOrd="0" presId="urn:microsoft.com/office/officeart/2005/8/layout/vList3"/>
    <dgm:cxn modelId="{B90A991C-11BF-40AF-9BDB-0BE9992AECB3}" type="presParOf" srcId="{8C45937D-65C7-42D4-9DE5-1206377FD872}" destId="{842B6DB2-780B-479A-93F6-916A2C3C0CE7}" srcOrd="1" destOrd="0" presId="urn:microsoft.com/office/officeart/2005/8/layout/vList3"/>
    <dgm:cxn modelId="{A0C7E3DA-5258-4AEF-9FB6-C32F13425059}" type="presParOf" srcId="{BE7B1126-B8D6-4342-8457-60312A4C96EA}" destId="{0A45FA1E-C9F7-4282-9BAB-3C48A802FCE6}" srcOrd="1" destOrd="0" presId="urn:microsoft.com/office/officeart/2005/8/layout/vList3"/>
    <dgm:cxn modelId="{8B208696-6155-4C0B-B423-2578E08A9321}" type="presParOf" srcId="{BE7B1126-B8D6-4342-8457-60312A4C96EA}" destId="{71B4E737-3A64-4E85-B5C4-B41C2226E337}" srcOrd="2" destOrd="0" presId="urn:microsoft.com/office/officeart/2005/8/layout/vList3"/>
    <dgm:cxn modelId="{5FB1BB20-D36A-4CDC-AD6B-A6D1200A06C2}" type="presParOf" srcId="{71B4E737-3A64-4E85-B5C4-B41C2226E337}" destId="{AACB4B34-B920-43F8-A145-6153CD808008}" srcOrd="0" destOrd="0" presId="urn:microsoft.com/office/officeart/2005/8/layout/vList3"/>
    <dgm:cxn modelId="{6998AC02-0B42-46BB-A8E8-FD969DC6E728}" type="presParOf" srcId="{71B4E737-3A64-4E85-B5C4-B41C2226E337}" destId="{9E3A5DC8-0140-44E1-AF6E-2C9A0D87983B}" srcOrd="1" destOrd="0" presId="urn:microsoft.com/office/officeart/2005/8/layout/vList3"/>
    <dgm:cxn modelId="{1C2CBA03-E962-42A7-BCA7-F85907AC1C7C}" type="presParOf" srcId="{BE7B1126-B8D6-4342-8457-60312A4C96EA}" destId="{EC309130-AB00-47AA-88E5-EFF38AA3C14F}" srcOrd="3" destOrd="0" presId="urn:microsoft.com/office/officeart/2005/8/layout/vList3"/>
    <dgm:cxn modelId="{C4B5E510-C1B5-4445-B87C-890A1B5F2F31}" type="presParOf" srcId="{BE7B1126-B8D6-4342-8457-60312A4C96EA}" destId="{18149A87-52E4-4FC1-9B55-7991012F7A16}" srcOrd="4" destOrd="0" presId="urn:microsoft.com/office/officeart/2005/8/layout/vList3"/>
    <dgm:cxn modelId="{0A670EFF-53A8-488C-8CBD-8C0A3F86163B}" type="presParOf" srcId="{18149A87-52E4-4FC1-9B55-7991012F7A16}" destId="{39D982C7-D34F-432B-B9F2-59999BDDC9C0}" srcOrd="0" destOrd="0" presId="urn:microsoft.com/office/officeart/2005/8/layout/vList3"/>
    <dgm:cxn modelId="{12B7176A-0DE1-4715-9111-30093A47C882}" type="presParOf" srcId="{18149A87-52E4-4FC1-9B55-7991012F7A16}" destId="{CC43C6AB-8D5F-452C-A005-7F1D104D5CA4}" srcOrd="1" destOrd="0" presId="urn:microsoft.com/office/officeart/2005/8/layout/vList3"/>
    <dgm:cxn modelId="{152FF4FE-09F8-4CBB-BFBF-CEB2D6CAA5EC}" type="presParOf" srcId="{BE7B1126-B8D6-4342-8457-60312A4C96EA}" destId="{479D16B5-8DA8-4C8F-8C53-9FC10D44117E}" srcOrd="5" destOrd="0" presId="urn:microsoft.com/office/officeart/2005/8/layout/vList3"/>
    <dgm:cxn modelId="{96C7C3BC-0136-44B4-AED0-6966FFBC999A}" type="presParOf" srcId="{BE7B1126-B8D6-4342-8457-60312A4C96EA}" destId="{63313682-CD63-4FCC-9DE0-48FF466774FC}" srcOrd="6" destOrd="0" presId="urn:microsoft.com/office/officeart/2005/8/layout/vList3"/>
    <dgm:cxn modelId="{25A950FC-BAE9-4FBC-B74A-805CD3500EB8}" type="presParOf" srcId="{63313682-CD63-4FCC-9DE0-48FF466774FC}" destId="{66A9998C-B03C-4000-A764-1A37BBE8B347}" srcOrd="0" destOrd="0" presId="urn:microsoft.com/office/officeart/2005/8/layout/vList3"/>
    <dgm:cxn modelId="{990C695D-ECE3-43AD-B5EC-9079C7ABD799}" type="presParOf" srcId="{63313682-CD63-4FCC-9DE0-48FF466774FC}" destId="{17DDA5E7-A296-453C-B22E-16D7DF436E04}" srcOrd="1" destOrd="0" presId="urn:microsoft.com/office/officeart/2005/8/layout/vList3"/>
    <dgm:cxn modelId="{1D767C4E-331E-4D97-8630-102E077902FF}" type="presParOf" srcId="{BE7B1126-B8D6-4342-8457-60312A4C96EA}" destId="{1F4F7D01-B5B6-4A2C-8F4A-874FDAC9A0DF}" srcOrd="7" destOrd="0" presId="urn:microsoft.com/office/officeart/2005/8/layout/vList3"/>
    <dgm:cxn modelId="{97B9418D-8089-4085-8BC9-88E31C1F962F}" type="presParOf" srcId="{BE7B1126-B8D6-4342-8457-60312A4C96EA}" destId="{232749AC-C19F-499A-A5F2-26FBC211A833}" srcOrd="8" destOrd="0" presId="urn:microsoft.com/office/officeart/2005/8/layout/vList3"/>
    <dgm:cxn modelId="{8F53584E-CEF8-456C-8BBE-829700E53647}" type="presParOf" srcId="{232749AC-C19F-499A-A5F2-26FBC211A833}" destId="{B7F53545-1615-4EC4-91E7-460EA1C6E685}" srcOrd="0" destOrd="0" presId="urn:microsoft.com/office/officeart/2005/8/layout/vList3"/>
    <dgm:cxn modelId="{8CA0684B-30EC-4693-98BD-1D305285F039}" type="presParOf" srcId="{232749AC-C19F-499A-A5F2-26FBC211A833}" destId="{91B7DA58-EBFC-48BA-9C53-ECFBB0260672}"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EC8949-EAFE-46EF-95A2-6F3F9F462586}" type="doc">
      <dgm:prSet loTypeId="urn:microsoft.com/office/officeart/2008/layout/SquareAccentList" loCatId="list" qsTypeId="urn:microsoft.com/office/officeart/2005/8/quickstyle/3d1" qsCatId="3D" csTypeId="urn:microsoft.com/office/officeart/2005/8/colors/colorful5" csCatId="colorful" phldr="1"/>
      <dgm:spPr/>
      <dgm:t>
        <a:bodyPr/>
        <a:lstStyle/>
        <a:p>
          <a:endParaRPr lang="es-ES"/>
        </a:p>
      </dgm:t>
    </dgm:pt>
    <dgm:pt modelId="{F4A99B15-EF57-4BC7-8B1D-9DA47AC513FF}">
      <dgm:prSet phldrT="[Texto]" phldr="0" custT="1">
        <dgm:style>
          <a:lnRef idx="2">
            <a:schemeClr val="accent6"/>
          </a:lnRef>
          <a:fillRef idx="1">
            <a:schemeClr val="lt1"/>
          </a:fillRef>
          <a:effectRef idx="0">
            <a:schemeClr val="accent6"/>
          </a:effectRef>
          <a:fontRef idx="minor">
            <a:schemeClr val="dk1"/>
          </a:fontRef>
        </dgm:style>
      </dgm:prSet>
      <dgm:spPr>
        <a:solidFill>
          <a:schemeClr val="accent3">
            <a:lumMod val="20000"/>
            <a:lumOff val="80000"/>
          </a:schemeClr>
        </a:solidFill>
        <a:ln/>
      </dgm:spPr>
      <dgm:t>
        <a:bodyPr spcFirstLastPara="0" vert="horz" wrap="square" lIns="38100" tIns="25400" rIns="38100" bIns="25400" numCol="1" spcCol="1270" anchor="ctr" anchorCtr="0"/>
        <a:lstStyle/>
        <a:p>
          <a:pPr marL="0" lvl="0" indent="0" algn="ctr" defTabSz="889000">
            <a:lnSpc>
              <a:spcPct val="90000"/>
            </a:lnSpc>
            <a:spcBef>
              <a:spcPct val="0"/>
            </a:spcBef>
            <a:spcAft>
              <a:spcPct val="35000"/>
            </a:spcAft>
            <a:buNone/>
          </a:pPr>
          <a:r>
            <a:rPr lang="en-US" sz="2000" b="1" kern="1200" noProof="0" dirty="0">
              <a:solidFill>
                <a:prstClr val="black">
                  <a:hueOff val="0"/>
                  <a:satOff val="0"/>
                  <a:lumOff val="0"/>
                  <a:alphaOff val="0"/>
                </a:prstClr>
              </a:solidFill>
              <a:latin typeface="Aptos" panose="02110004020202020204"/>
              <a:ea typeface="+mn-ea"/>
              <a:cs typeface="+mn-cs"/>
            </a:rPr>
            <a:t>Най-лошото в човека</a:t>
          </a:r>
        </a:p>
      </dgm:t>
    </dgm:pt>
    <dgm:pt modelId="{2B1CD7A3-572B-49C9-B9C2-FDAA544563CF}" type="parTrans" cxnId="{3FB972B3-6F22-4A30-A7B0-31D2952828B3}">
      <dgm:prSet/>
      <dgm:spPr/>
      <dgm:t>
        <a:bodyPr/>
        <a:lstStyle/>
        <a:p>
          <a:endParaRPr lang="es-ES" sz="2000" b="1"/>
        </a:p>
      </dgm:t>
    </dgm:pt>
    <dgm:pt modelId="{7D875C1A-DD60-4333-81F9-51D021F4BD50}" type="sibTrans" cxnId="{3FB972B3-6F22-4A30-A7B0-31D2952828B3}">
      <dgm:prSet/>
      <dgm:spPr/>
      <dgm:t>
        <a:bodyPr/>
        <a:lstStyle/>
        <a:p>
          <a:endParaRPr lang="es-ES" sz="2000" b="1"/>
        </a:p>
      </dgm:t>
    </dgm:pt>
    <dgm:pt modelId="{79DCEC77-3E2E-40F9-8ADD-FF84FA35582C}">
      <dgm:prSet phldrT="[Texto]" phldr="0" custT="1"/>
      <dgm:spPr/>
      <dgm:t>
        <a:bodyPr/>
        <a:lstStyle/>
        <a:p>
          <a:r>
            <a:rPr lang="en-US" sz="2000" b="1" noProof="0" dirty="0"/>
            <a:t>Лудост</a:t>
          </a:r>
        </a:p>
      </dgm:t>
    </dgm:pt>
    <dgm:pt modelId="{910D3821-3707-4A29-B4FD-EFB109A499EE}" type="parTrans" cxnId="{85B3309A-2E48-4981-9148-3C7A498E7F4A}">
      <dgm:prSet/>
      <dgm:spPr/>
      <dgm:t>
        <a:bodyPr/>
        <a:lstStyle/>
        <a:p>
          <a:endParaRPr lang="es-ES" sz="2000" b="1"/>
        </a:p>
      </dgm:t>
    </dgm:pt>
    <dgm:pt modelId="{6E8FE2C9-7862-4D3A-AAB2-6C6249541F4D}" type="sibTrans" cxnId="{85B3309A-2E48-4981-9148-3C7A498E7F4A}">
      <dgm:prSet/>
      <dgm:spPr/>
      <dgm:t>
        <a:bodyPr/>
        <a:lstStyle/>
        <a:p>
          <a:endParaRPr lang="es-ES" sz="2000" b="1"/>
        </a:p>
      </dgm:t>
    </dgm:pt>
    <dgm:pt modelId="{79BE9C0E-2192-4DA7-9658-C6C236F6C811}">
      <dgm:prSet phldrT="[Texto]" phldr="0" custT="1"/>
      <dgm:spPr/>
      <dgm:t>
        <a:bodyPr/>
        <a:lstStyle/>
        <a:p>
          <a:r>
            <a:rPr lang="en-US" sz="2000" b="1" noProof="0" dirty="0"/>
            <a:t>Самоунищожение</a:t>
          </a:r>
        </a:p>
      </dgm:t>
    </dgm:pt>
    <dgm:pt modelId="{0CF11EFA-CA49-4F0D-BD92-01E5ACA7C8E7}" type="parTrans" cxnId="{5D92F719-33C4-4107-B3B2-AA6C74F73700}">
      <dgm:prSet/>
      <dgm:spPr/>
      <dgm:t>
        <a:bodyPr/>
        <a:lstStyle/>
        <a:p>
          <a:endParaRPr lang="es-ES" sz="2000" b="1"/>
        </a:p>
      </dgm:t>
    </dgm:pt>
    <dgm:pt modelId="{D8E8BCFF-4E39-4D9B-BF12-6A996B5C4C2D}" type="sibTrans" cxnId="{5D92F719-33C4-4107-B3B2-AA6C74F73700}">
      <dgm:prSet/>
      <dgm:spPr/>
      <dgm:t>
        <a:bodyPr/>
        <a:lstStyle/>
        <a:p>
          <a:endParaRPr lang="es-ES" sz="2000" b="1"/>
        </a:p>
      </dgm:t>
    </dgm:pt>
    <dgm:pt modelId="{1CA519B2-FDBB-439F-B7BE-007B1C2915B2}">
      <dgm:prSet phldrT="[Texto]" phldr="0" custT="1">
        <dgm:style>
          <a:lnRef idx="2">
            <a:schemeClr val="accent6"/>
          </a:lnRef>
          <a:fillRef idx="1">
            <a:schemeClr val="lt1"/>
          </a:fillRef>
          <a:effectRef idx="0">
            <a:schemeClr val="accent6"/>
          </a:effectRef>
          <a:fontRef idx="minor">
            <a:schemeClr val="dk1"/>
          </a:fontRef>
        </dgm:style>
      </dgm:prSet>
      <dgm:spPr>
        <a:solidFill>
          <a:schemeClr val="accent5">
            <a:lumMod val="20000"/>
            <a:lumOff val="80000"/>
          </a:schemeClr>
        </a:solidFill>
        <a:ln>
          <a:solidFill>
            <a:schemeClr val="accent5">
              <a:lumMod val="75000"/>
            </a:schemeClr>
          </a:solidFill>
        </a:ln>
      </dgm:spPr>
      <dgm:t>
        <a:bodyPr spcFirstLastPara="0" vert="horz" wrap="square" lIns="38100" tIns="25400" rIns="38100" bIns="25400" numCol="1" spcCol="1270" anchor="ctr" anchorCtr="0"/>
        <a:lstStyle/>
        <a:p>
          <a:pPr marL="0" lvl="0" indent="0" algn="ctr" defTabSz="889000">
            <a:lnSpc>
              <a:spcPct val="90000"/>
            </a:lnSpc>
            <a:spcBef>
              <a:spcPct val="0"/>
            </a:spcBef>
            <a:spcAft>
              <a:spcPct val="35000"/>
            </a:spcAft>
            <a:buNone/>
          </a:pPr>
          <a:r>
            <a:rPr lang="en-US" sz="2000" b="1" kern="1200" noProof="0" dirty="0">
              <a:solidFill>
                <a:prstClr val="black">
                  <a:hueOff val="0"/>
                  <a:satOff val="0"/>
                  <a:lumOff val="0"/>
                  <a:alphaOff val="0"/>
                </a:prstClr>
              </a:solidFill>
              <a:latin typeface="Aptos" panose="02110004020202020204"/>
              <a:ea typeface="+mn-ea"/>
              <a:cs typeface="+mn-cs"/>
            </a:rPr>
            <a:t>Най-доброто от Бога</a:t>
          </a:r>
        </a:p>
      </dgm:t>
    </dgm:pt>
    <dgm:pt modelId="{B0A8A8AE-A248-4B9F-8521-6C6D549D4EA2}" type="parTrans" cxnId="{D4C2B321-86C6-4CA8-8FFA-E7B66A8BCBF8}">
      <dgm:prSet/>
      <dgm:spPr/>
      <dgm:t>
        <a:bodyPr/>
        <a:lstStyle/>
        <a:p>
          <a:endParaRPr lang="es-ES" sz="2000" b="1"/>
        </a:p>
      </dgm:t>
    </dgm:pt>
    <dgm:pt modelId="{64DB97A7-98C4-4183-ABD0-9791CF4E736F}" type="sibTrans" cxnId="{D4C2B321-86C6-4CA8-8FFA-E7B66A8BCBF8}">
      <dgm:prSet/>
      <dgm:spPr/>
      <dgm:t>
        <a:bodyPr/>
        <a:lstStyle/>
        <a:p>
          <a:endParaRPr lang="es-ES" sz="2000" b="1"/>
        </a:p>
      </dgm:t>
    </dgm:pt>
    <dgm:pt modelId="{048F3E84-C22A-4912-B8D0-CEC5A23F2339}">
      <dgm:prSet phldrT="[Texto]" phldr="0" custT="1"/>
      <dgm:spPr/>
      <dgm:t>
        <a:bodyPr/>
        <a:lstStyle/>
        <a:p>
          <a:r>
            <a:rPr lang="en-US" sz="2000" b="1" noProof="0" dirty="0"/>
            <a:t>Силата</a:t>
          </a:r>
        </a:p>
      </dgm:t>
    </dgm:pt>
    <dgm:pt modelId="{CA06C4B2-3DBD-4561-A30E-31C503878CB6}" type="parTrans" cxnId="{2F98E7C3-B5FF-4C07-88FF-2C6FE144E8A4}">
      <dgm:prSet/>
      <dgm:spPr/>
      <dgm:t>
        <a:bodyPr/>
        <a:lstStyle/>
        <a:p>
          <a:endParaRPr lang="es-ES" sz="2000" b="1"/>
        </a:p>
      </dgm:t>
    </dgm:pt>
    <dgm:pt modelId="{A59023FF-8437-4DD8-AF13-0CE00AF99D02}" type="sibTrans" cxnId="{2F98E7C3-B5FF-4C07-88FF-2C6FE144E8A4}">
      <dgm:prSet/>
      <dgm:spPr/>
      <dgm:t>
        <a:bodyPr/>
        <a:lstStyle/>
        <a:p>
          <a:endParaRPr lang="es-ES" sz="2000" b="1"/>
        </a:p>
      </dgm:t>
    </dgm:pt>
    <dgm:pt modelId="{3F79AAF8-B558-4E43-B4D4-5AF96DEA6EC6}">
      <dgm:prSet phldrT="[Texto]" phldr="0" custT="1"/>
      <dgm:spPr/>
      <dgm:t>
        <a:bodyPr/>
        <a:lstStyle/>
        <a:p>
          <a:r>
            <a:rPr lang="en-US" sz="2000" b="1" noProof="0" dirty="0"/>
            <a:t>Прощение</a:t>
          </a:r>
        </a:p>
      </dgm:t>
    </dgm:pt>
    <dgm:pt modelId="{66E67469-5F0A-46A4-9026-8E69D1F898E6}" type="parTrans" cxnId="{4EFF1F87-0749-4D68-B34F-92F204EECD29}">
      <dgm:prSet/>
      <dgm:spPr/>
      <dgm:t>
        <a:bodyPr/>
        <a:lstStyle/>
        <a:p>
          <a:endParaRPr lang="es-ES" sz="2000" b="1"/>
        </a:p>
      </dgm:t>
    </dgm:pt>
    <dgm:pt modelId="{70A3104B-0BDB-483B-8B0E-5A7E97397CAC}" type="sibTrans" cxnId="{4EFF1F87-0749-4D68-B34F-92F204EECD29}">
      <dgm:prSet/>
      <dgm:spPr/>
      <dgm:t>
        <a:bodyPr/>
        <a:lstStyle/>
        <a:p>
          <a:endParaRPr lang="es-ES" sz="2000" b="1"/>
        </a:p>
      </dgm:t>
    </dgm:pt>
    <dgm:pt modelId="{F82FA4D7-1D6D-4163-8981-A958722CD3F3}">
      <dgm:prSet phldrT="[Texto]" phldr="0" custT="1"/>
      <dgm:spPr/>
      <dgm:t>
        <a:bodyPr/>
        <a:lstStyle/>
        <a:p>
          <a:r>
            <a:rPr lang="en-US" sz="2000" b="1" noProof="0" dirty="0"/>
            <a:t>Погибел</a:t>
          </a:r>
        </a:p>
      </dgm:t>
    </dgm:pt>
    <dgm:pt modelId="{3A533AC8-AE31-432E-88C6-0A6CBA083721}" type="parTrans" cxnId="{F62DA550-39DD-4A01-A4C7-E63E9EB33BB8}">
      <dgm:prSet/>
      <dgm:spPr/>
      <dgm:t>
        <a:bodyPr/>
        <a:lstStyle/>
        <a:p>
          <a:endParaRPr lang="es-ES" sz="2000" b="1"/>
        </a:p>
      </dgm:t>
    </dgm:pt>
    <dgm:pt modelId="{1C434C9E-C27A-4465-BDF0-A341EAEC29DC}" type="sibTrans" cxnId="{F62DA550-39DD-4A01-A4C7-E63E9EB33BB8}">
      <dgm:prSet/>
      <dgm:spPr/>
      <dgm:t>
        <a:bodyPr/>
        <a:lstStyle/>
        <a:p>
          <a:endParaRPr lang="es-ES" sz="2000" b="1"/>
        </a:p>
      </dgm:t>
    </dgm:pt>
    <dgm:pt modelId="{C8BD9CEB-EFCF-4E2F-893C-E8EE27DDA67B}">
      <dgm:prSet phldrT="[Texto]" phldr="0" custT="1"/>
      <dgm:spPr/>
      <dgm:t>
        <a:bodyPr/>
        <a:lstStyle/>
        <a:p>
          <a:r>
            <a:rPr lang="en-US" sz="2000" b="1" noProof="0" dirty="0"/>
            <a:t>Спасение</a:t>
          </a:r>
        </a:p>
      </dgm:t>
    </dgm:pt>
    <dgm:pt modelId="{CB8668F0-43DF-4C13-BCE2-CE6CB4B4EFD1}" type="parTrans" cxnId="{CE4E1327-548B-4868-B471-70740893C808}">
      <dgm:prSet/>
      <dgm:spPr/>
      <dgm:t>
        <a:bodyPr/>
        <a:lstStyle/>
        <a:p>
          <a:endParaRPr lang="es-ES" sz="2000" b="1"/>
        </a:p>
      </dgm:t>
    </dgm:pt>
    <dgm:pt modelId="{3DA4B6BF-F250-4ACE-BC46-E4071016217C}" type="sibTrans" cxnId="{CE4E1327-548B-4868-B471-70740893C808}">
      <dgm:prSet/>
      <dgm:spPr/>
      <dgm:t>
        <a:bodyPr/>
        <a:lstStyle/>
        <a:p>
          <a:endParaRPr lang="es-ES" sz="2000" b="1"/>
        </a:p>
      </dgm:t>
    </dgm:pt>
    <dgm:pt modelId="{1B34DE7A-70C0-4A99-9ACF-85686559C689}">
      <dgm:prSet phldrT="[Texto]" phldr="0" custT="1"/>
      <dgm:spPr/>
      <dgm:t>
        <a:bodyPr/>
        <a:lstStyle/>
        <a:p>
          <a:r>
            <a:rPr lang="en-US" sz="2000" b="1" noProof="0" dirty="0"/>
            <a:t>Отхвърляне</a:t>
          </a:r>
        </a:p>
      </dgm:t>
    </dgm:pt>
    <dgm:pt modelId="{FC8998E6-ECA5-4BC2-89A2-BE3FD7311E45}" type="parTrans" cxnId="{A78C15C5-2D4F-49A0-A01E-8E43AA12255C}">
      <dgm:prSet/>
      <dgm:spPr/>
      <dgm:t>
        <a:bodyPr/>
        <a:lstStyle/>
        <a:p>
          <a:endParaRPr lang="es-ES" sz="2000" b="1"/>
        </a:p>
      </dgm:t>
    </dgm:pt>
    <dgm:pt modelId="{60F55029-AFD4-438E-94D0-7B9F2349C705}" type="sibTrans" cxnId="{A78C15C5-2D4F-49A0-A01E-8E43AA12255C}">
      <dgm:prSet/>
      <dgm:spPr/>
      <dgm:t>
        <a:bodyPr/>
        <a:lstStyle/>
        <a:p>
          <a:endParaRPr lang="es-ES" sz="2000" b="1"/>
        </a:p>
      </dgm:t>
    </dgm:pt>
    <dgm:pt modelId="{55125A8F-5ECC-47AA-BFC8-31D4E39924EC}">
      <dgm:prSet phldrT="[Texto]" phldr="0" custT="1"/>
      <dgm:spPr/>
      <dgm:t>
        <a:bodyPr/>
        <a:lstStyle/>
        <a:p>
          <a:r>
            <a:rPr lang="en-US" sz="2000" b="1" noProof="0" dirty="0"/>
            <a:t>Приемане</a:t>
          </a:r>
        </a:p>
      </dgm:t>
    </dgm:pt>
    <dgm:pt modelId="{EFD23CD7-4C7F-4EB9-8007-1824DB8846CE}" type="parTrans" cxnId="{31AAB4FA-A0D6-45B1-84BF-78870D037DD8}">
      <dgm:prSet/>
      <dgm:spPr/>
      <dgm:t>
        <a:bodyPr/>
        <a:lstStyle/>
        <a:p>
          <a:endParaRPr lang="es-ES" sz="2000" b="1"/>
        </a:p>
      </dgm:t>
    </dgm:pt>
    <dgm:pt modelId="{BE9E094B-8893-4E7A-96CB-92CD81EC92EC}" type="sibTrans" cxnId="{31AAB4FA-A0D6-45B1-84BF-78870D037DD8}">
      <dgm:prSet/>
      <dgm:spPr/>
      <dgm:t>
        <a:bodyPr/>
        <a:lstStyle/>
        <a:p>
          <a:endParaRPr lang="es-ES" sz="2000" b="1"/>
        </a:p>
      </dgm:t>
    </dgm:pt>
    <dgm:pt modelId="{CFF59817-725B-4CB9-8AC8-8031D8BBA798}" type="pres">
      <dgm:prSet presAssocID="{3BEC8949-EAFE-46EF-95A2-6F3F9F462586}" presName="layout" presStyleCnt="0">
        <dgm:presLayoutVars>
          <dgm:chMax/>
          <dgm:chPref/>
          <dgm:dir/>
          <dgm:resizeHandles/>
        </dgm:presLayoutVars>
      </dgm:prSet>
      <dgm:spPr/>
    </dgm:pt>
    <dgm:pt modelId="{E441E500-9C25-4569-BF7F-27C42D296DF4}" type="pres">
      <dgm:prSet presAssocID="{F4A99B15-EF57-4BC7-8B1D-9DA47AC513FF}" presName="root" presStyleCnt="0">
        <dgm:presLayoutVars>
          <dgm:chMax/>
          <dgm:chPref/>
        </dgm:presLayoutVars>
      </dgm:prSet>
      <dgm:spPr/>
    </dgm:pt>
    <dgm:pt modelId="{B7ADA198-2489-4D18-B659-AC74CC398C41}" type="pres">
      <dgm:prSet presAssocID="{F4A99B15-EF57-4BC7-8B1D-9DA47AC513FF}" presName="rootComposite" presStyleCnt="0">
        <dgm:presLayoutVars/>
      </dgm:prSet>
      <dgm:spPr/>
    </dgm:pt>
    <dgm:pt modelId="{70BB5423-44C2-4264-A302-7EF7C470D129}" type="pres">
      <dgm:prSet presAssocID="{F4A99B15-EF57-4BC7-8B1D-9DA47AC513FF}" presName="ParentAccent" presStyleLbl="alignNode1" presStyleIdx="0" presStyleCnt="2"/>
      <dgm:spPr>
        <a:xfrm>
          <a:off x="1357" y="518202"/>
          <a:ext cx="2451943" cy="288463"/>
        </a:xfrm>
        <a:prstGeom prst="rect">
          <a:avLst/>
        </a:prstGeom>
        <a:gradFill rotWithShape="0">
          <a:gsLst>
            <a:gs pos="0">
              <a:srgbClr val="8D30F4">
                <a:hueOff val="3691835"/>
                <a:satOff val="10092"/>
                <a:lumOff val="-17255"/>
                <a:alphaOff val="0"/>
                <a:satMod val="103000"/>
                <a:lumMod val="102000"/>
                <a:tint val="94000"/>
              </a:srgbClr>
            </a:gs>
            <a:gs pos="50000">
              <a:srgbClr val="8D30F4">
                <a:hueOff val="3691835"/>
                <a:satOff val="10092"/>
                <a:lumOff val="-17255"/>
                <a:alphaOff val="0"/>
                <a:satMod val="110000"/>
                <a:lumMod val="100000"/>
                <a:shade val="100000"/>
              </a:srgbClr>
            </a:gs>
            <a:gs pos="100000">
              <a:srgbClr val="8D30F4">
                <a:hueOff val="3691835"/>
                <a:satOff val="10092"/>
                <a:lumOff val="-17255"/>
                <a:alphaOff val="0"/>
                <a:lumMod val="99000"/>
                <a:satMod val="120000"/>
                <a:shade val="78000"/>
              </a:srgbClr>
            </a:gs>
          </a:gsLst>
          <a:lin ang="5400000" scaled="0"/>
        </a:gradFill>
        <a:ln w="12700" cap="flat" cmpd="sng" algn="ctr">
          <a:solidFill>
            <a:srgbClr val="8D30F4">
              <a:hueOff val="3691835"/>
              <a:satOff val="10092"/>
              <a:lumOff val="-17255"/>
              <a:alphaOff val="0"/>
            </a:srgbClr>
          </a:solidFill>
          <a:prstDash val="solid"/>
          <a:miter lim="800000"/>
        </a:ln>
        <a:effectLst/>
        <a:scene3d>
          <a:camera prst="orthographicFront"/>
          <a:lightRig rig="flat" dir="t"/>
        </a:scene3d>
        <a:sp3d prstMaterial="plastic">
          <a:bevelT w="120900" h="88900"/>
          <a:bevelB w="88900" h="31750" prst="angle"/>
        </a:sp3d>
      </dgm:spPr>
    </dgm:pt>
    <dgm:pt modelId="{25054C57-80EB-438A-B34F-C43C140D9487}" type="pres">
      <dgm:prSet presAssocID="{F4A99B15-EF57-4BC7-8B1D-9DA47AC513FF}" presName="ParentSmallAccent" presStyleLbl="fgAcc1" presStyleIdx="0" presStyleCnt="2"/>
      <dgm:spPr/>
    </dgm:pt>
    <dgm:pt modelId="{03A699E0-4414-4A67-A2ED-2C550AF981F1}" type="pres">
      <dgm:prSet presAssocID="{F4A99B15-EF57-4BC7-8B1D-9DA47AC513FF}" presName="Parent" presStyleLbl="revTx" presStyleIdx="0" presStyleCnt="10">
        <dgm:presLayoutVars>
          <dgm:chMax/>
          <dgm:chPref val="4"/>
          <dgm:bulletEnabled val="1"/>
        </dgm:presLayoutVars>
      </dgm:prSet>
      <dgm:spPr>
        <a:xfrm>
          <a:off x="1357" y="0"/>
          <a:ext cx="2451943" cy="518202"/>
        </a:xfrm>
        <a:prstGeom prst="rect">
          <a:avLst/>
        </a:prstGeom>
      </dgm:spPr>
    </dgm:pt>
    <dgm:pt modelId="{DB7CCD86-68D1-4379-9280-C7CA872A3658}" type="pres">
      <dgm:prSet presAssocID="{F4A99B15-EF57-4BC7-8B1D-9DA47AC513FF}" presName="childShape" presStyleCnt="0">
        <dgm:presLayoutVars>
          <dgm:chMax val="0"/>
          <dgm:chPref val="0"/>
        </dgm:presLayoutVars>
      </dgm:prSet>
      <dgm:spPr/>
    </dgm:pt>
    <dgm:pt modelId="{C0EB8737-2D73-497C-930D-1EAAC2268A76}" type="pres">
      <dgm:prSet presAssocID="{79DCEC77-3E2E-40F9-8ADD-FF84FA35582C}" presName="childComposite" presStyleCnt="0">
        <dgm:presLayoutVars>
          <dgm:chMax val="0"/>
          <dgm:chPref val="0"/>
        </dgm:presLayoutVars>
      </dgm:prSet>
      <dgm:spPr/>
    </dgm:pt>
    <dgm:pt modelId="{E7F4D5B1-82DC-4F0B-ACA5-D713CF6E241B}" type="pres">
      <dgm:prSet presAssocID="{79DCEC77-3E2E-40F9-8ADD-FF84FA35582C}" presName="ChildAccent" presStyleLbl="solidFgAcc1" presStyleIdx="0" presStyleCnt="8"/>
      <dgm:spPr>
        <a:solidFill>
          <a:schemeClr val="tx2"/>
        </a:solidFill>
      </dgm:spPr>
    </dgm:pt>
    <dgm:pt modelId="{4355E25E-6589-42EB-8782-7DD0B8C5DA7C}" type="pres">
      <dgm:prSet presAssocID="{79DCEC77-3E2E-40F9-8ADD-FF84FA35582C}" presName="Child" presStyleLbl="revTx" presStyleIdx="1" presStyleCnt="10">
        <dgm:presLayoutVars>
          <dgm:chMax val="0"/>
          <dgm:chPref val="0"/>
          <dgm:bulletEnabled val="1"/>
        </dgm:presLayoutVars>
      </dgm:prSet>
      <dgm:spPr/>
    </dgm:pt>
    <dgm:pt modelId="{1A6F462E-62B6-4702-A5CE-818373E612FF}" type="pres">
      <dgm:prSet presAssocID="{1B34DE7A-70C0-4A99-9ACF-85686559C689}" presName="childComposite" presStyleCnt="0">
        <dgm:presLayoutVars>
          <dgm:chMax val="0"/>
          <dgm:chPref val="0"/>
        </dgm:presLayoutVars>
      </dgm:prSet>
      <dgm:spPr/>
    </dgm:pt>
    <dgm:pt modelId="{624BCA84-C5C0-415E-B6C0-97F62AE55C75}" type="pres">
      <dgm:prSet presAssocID="{1B34DE7A-70C0-4A99-9ACF-85686559C689}" presName="ChildAccent" presStyleLbl="solidFgAcc1" presStyleIdx="1" presStyleCnt="8"/>
      <dgm:spPr>
        <a:solidFill>
          <a:srgbClr val="544129"/>
        </a:solidFill>
      </dgm:spPr>
    </dgm:pt>
    <dgm:pt modelId="{7874D64D-EFC1-45D8-8781-FC41040FE639}" type="pres">
      <dgm:prSet presAssocID="{1B34DE7A-70C0-4A99-9ACF-85686559C689}" presName="Child" presStyleLbl="revTx" presStyleIdx="2" presStyleCnt="10">
        <dgm:presLayoutVars>
          <dgm:chMax val="0"/>
          <dgm:chPref val="0"/>
          <dgm:bulletEnabled val="1"/>
        </dgm:presLayoutVars>
      </dgm:prSet>
      <dgm:spPr/>
    </dgm:pt>
    <dgm:pt modelId="{CB6ED10A-3A17-4660-9648-85462EBC4C42}" type="pres">
      <dgm:prSet presAssocID="{79BE9C0E-2192-4DA7-9658-C6C236F6C811}" presName="childComposite" presStyleCnt="0">
        <dgm:presLayoutVars>
          <dgm:chMax val="0"/>
          <dgm:chPref val="0"/>
        </dgm:presLayoutVars>
      </dgm:prSet>
      <dgm:spPr/>
    </dgm:pt>
    <dgm:pt modelId="{64D44CB1-1FF9-4750-A98F-13AC660D37EC}" type="pres">
      <dgm:prSet presAssocID="{79BE9C0E-2192-4DA7-9658-C6C236F6C811}" presName="ChildAccent" presStyleLbl="solidFgAcc1" presStyleIdx="2" presStyleCnt="8" custLinFactX="32710" custLinFactNeighborX="100000"/>
      <dgm:spPr>
        <a:solidFill>
          <a:schemeClr val="accent1"/>
        </a:solidFill>
      </dgm:spPr>
    </dgm:pt>
    <dgm:pt modelId="{B27D8779-5EB0-4067-9185-686BE8D30EAF}" type="pres">
      <dgm:prSet presAssocID="{79BE9C0E-2192-4DA7-9658-C6C236F6C811}" presName="Child" presStyleLbl="revTx" presStyleIdx="3" presStyleCnt="10" custScaleX="122675" custLinFactNeighborX="23787">
        <dgm:presLayoutVars>
          <dgm:chMax val="0"/>
          <dgm:chPref val="0"/>
          <dgm:bulletEnabled val="1"/>
        </dgm:presLayoutVars>
      </dgm:prSet>
      <dgm:spPr/>
    </dgm:pt>
    <dgm:pt modelId="{96EDDBBC-801A-4CD1-9CAB-DA86EAB2FAA6}" type="pres">
      <dgm:prSet presAssocID="{F82FA4D7-1D6D-4163-8981-A958722CD3F3}" presName="childComposite" presStyleCnt="0">
        <dgm:presLayoutVars>
          <dgm:chMax val="0"/>
          <dgm:chPref val="0"/>
        </dgm:presLayoutVars>
      </dgm:prSet>
      <dgm:spPr/>
    </dgm:pt>
    <dgm:pt modelId="{6CEFD66E-15EA-4CD8-AE74-B025AB01603D}" type="pres">
      <dgm:prSet presAssocID="{F82FA4D7-1D6D-4163-8981-A958722CD3F3}" presName="ChildAccent" presStyleLbl="solidFgAcc1" presStyleIdx="3" presStyleCnt="8"/>
      <dgm:spPr>
        <a:solidFill>
          <a:schemeClr val="accent5"/>
        </a:solidFill>
      </dgm:spPr>
    </dgm:pt>
    <dgm:pt modelId="{02C810CF-DF91-406E-8049-7EEBFBD90EA0}" type="pres">
      <dgm:prSet presAssocID="{F82FA4D7-1D6D-4163-8981-A958722CD3F3}" presName="Child" presStyleLbl="revTx" presStyleIdx="4" presStyleCnt="10">
        <dgm:presLayoutVars>
          <dgm:chMax val="0"/>
          <dgm:chPref val="0"/>
          <dgm:bulletEnabled val="1"/>
        </dgm:presLayoutVars>
      </dgm:prSet>
      <dgm:spPr/>
    </dgm:pt>
    <dgm:pt modelId="{A8120B85-7836-405E-8B90-7B20278EA7FF}" type="pres">
      <dgm:prSet presAssocID="{1CA519B2-FDBB-439F-B7BE-007B1C2915B2}" presName="root" presStyleCnt="0">
        <dgm:presLayoutVars>
          <dgm:chMax/>
          <dgm:chPref/>
        </dgm:presLayoutVars>
      </dgm:prSet>
      <dgm:spPr/>
    </dgm:pt>
    <dgm:pt modelId="{F0A10BFA-3221-478F-90CB-0693FCCF5886}" type="pres">
      <dgm:prSet presAssocID="{1CA519B2-FDBB-439F-B7BE-007B1C2915B2}" presName="rootComposite" presStyleCnt="0">
        <dgm:presLayoutVars/>
      </dgm:prSet>
      <dgm:spPr/>
    </dgm:pt>
    <dgm:pt modelId="{CB2A4995-A82B-416F-B79D-8E1A18C51C4A}" type="pres">
      <dgm:prSet presAssocID="{1CA519B2-FDBB-439F-B7BE-007B1C2915B2}" presName="ParentAccent" presStyleLbl="alignNode1" presStyleIdx="1" presStyleCnt="2"/>
      <dgm:spPr>
        <a:xfrm>
          <a:off x="2575898" y="518202"/>
          <a:ext cx="2451943" cy="288463"/>
        </a:xfrm>
        <a:prstGeom prst="rect">
          <a:avLst/>
        </a:prstGeom>
        <a:gradFill rotWithShape="0">
          <a:gsLst>
            <a:gs pos="0">
              <a:srgbClr val="8D30F4">
                <a:hueOff val="0"/>
                <a:satOff val="0"/>
                <a:lumOff val="0"/>
                <a:alphaOff val="0"/>
                <a:satMod val="103000"/>
                <a:lumMod val="102000"/>
                <a:tint val="94000"/>
              </a:srgbClr>
            </a:gs>
            <a:gs pos="50000">
              <a:srgbClr val="8D30F4">
                <a:hueOff val="0"/>
                <a:satOff val="0"/>
                <a:lumOff val="0"/>
                <a:alphaOff val="0"/>
                <a:satMod val="110000"/>
                <a:lumMod val="100000"/>
                <a:shade val="100000"/>
              </a:srgbClr>
            </a:gs>
            <a:gs pos="100000">
              <a:srgbClr val="8D30F4">
                <a:hueOff val="0"/>
                <a:satOff val="0"/>
                <a:lumOff val="0"/>
                <a:alphaOff val="0"/>
                <a:lumMod val="99000"/>
                <a:satMod val="120000"/>
                <a:shade val="78000"/>
              </a:srgbClr>
            </a:gs>
          </a:gsLst>
          <a:lin ang="5400000" scaled="0"/>
        </a:gradFill>
        <a:ln w="12700" cap="flat" cmpd="sng" algn="ctr">
          <a:solidFill>
            <a:srgbClr val="8D30F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gm:spPr>
    </dgm:pt>
    <dgm:pt modelId="{0E56CA16-32BB-49FB-9DE5-A02DCEC73B4A}" type="pres">
      <dgm:prSet presAssocID="{1CA519B2-FDBB-439F-B7BE-007B1C2915B2}" presName="ParentSmallAccent" presStyleLbl="fgAcc1" presStyleIdx="1" presStyleCnt="2"/>
      <dgm:spPr/>
    </dgm:pt>
    <dgm:pt modelId="{E84B4CEB-B787-4526-BAA1-E839B6A035AE}" type="pres">
      <dgm:prSet presAssocID="{1CA519B2-FDBB-439F-B7BE-007B1C2915B2}" presName="Parent" presStyleLbl="revTx" presStyleIdx="5" presStyleCnt="10">
        <dgm:presLayoutVars>
          <dgm:chMax/>
          <dgm:chPref val="4"/>
          <dgm:bulletEnabled val="1"/>
        </dgm:presLayoutVars>
      </dgm:prSet>
      <dgm:spPr>
        <a:xfrm>
          <a:off x="2575898" y="0"/>
          <a:ext cx="2451943" cy="518202"/>
        </a:xfrm>
        <a:prstGeom prst="rect">
          <a:avLst/>
        </a:prstGeom>
      </dgm:spPr>
    </dgm:pt>
    <dgm:pt modelId="{B0A9248E-A428-442C-B5A1-62A6F285C9FD}" type="pres">
      <dgm:prSet presAssocID="{1CA519B2-FDBB-439F-B7BE-007B1C2915B2}" presName="childShape" presStyleCnt="0">
        <dgm:presLayoutVars>
          <dgm:chMax val="0"/>
          <dgm:chPref val="0"/>
        </dgm:presLayoutVars>
      </dgm:prSet>
      <dgm:spPr/>
    </dgm:pt>
    <dgm:pt modelId="{5CFD78B0-904E-417A-A142-38C583CF32A3}" type="pres">
      <dgm:prSet presAssocID="{048F3E84-C22A-4912-B8D0-CEC5A23F2339}" presName="childComposite" presStyleCnt="0">
        <dgm:presLayoutVars>
          <dgm:chMax val="0"/>
          <dgm:chPref val="0"/>
        </dgm:presLayoutVars>
      </dgm:prSet>
      <dgm:spPr/>
    </dgm:pt>
    <dgm:pt modelId="{7583F063-1618-47DD-A04B-F94D883543E6}" type="pres">
      <dgm:prSet presAssocID="{048F3E84-C22A-4912-B8D0-CEC5A23F2339}" presName="ChildAccent" presStyleLbl="solidFgAcc1" presStyleIdx="4" presStyleCnt="8"/>
      <dgm:spPr>
        <a:solidFill>
          <a:schemeClr val="accent4"/>
        </a:solidFill>
      </dgm:spPr>
    </dgm:pt>
    <dgm:pt modelId="{A34ED567-9FC9-480B-8EBA-D46A8A65E250}" type="pres">
      <dgm:prSet presAssocID="{048F3E84-C22A-4912-B8D0-CEC5A23F2339}" presName="Child" presStyleLbl="revTx" presStyleIdx="6" presStyleCnt="10">
        <dgm:presLayoutVars>
          <dgm:chMax val="0"/>
          <dgm:chPref val="0"/>
          <dgm:bulletEnabled val="1"/>
        </dgm:presLayoutVars>
      </dgm:prSet>
      <dgm:spPr/>
    </dgm:pt>
    <dgm:pt modelId="{FF68655D-A2B2-44CF-BE75-6B92B9B31E5C}" type="pres">
      <dgm:prSet presAssocID="{55125A8F-5ECC-47AA-BFC8-31D4E39924EC}" presName="childComposite" presStyleCnt="0">
        <dgm:presLayoutVars>
          <dgm:chMax val="0"/>
          <dgm:chPref val="0"/>
        </dgm:presLayoutVars>
      </dgm:prSet>
      <dgm:spPr/>
    </dgm:pt>
    <dgm:pt modelId="{5221AC91-1EF6-4389-88EE-440942929C89}" type="pres">
      <dgm:prSet presAssocID="{55125A8F-5ECC-47AA-BFC8-31D4E39924EC}" presName="ChildAccent" presStyleLbl="solidFgAcc1" presStyleIdx="5" presStyleCnt="8"/>
      <dgm:spPr>
        <a:solidFill>
          <a:schemeClr val="accent2">
            <a:lumMod val="50000"/>
          </a:schemeClr>
        </a:solidFill>
      </dgm:spPr>
    </dgm:pt>
    <dgm:pt modelId="{E1366680-1A73-4EC1-BE0E-97E7C81770C8}" type="pres">
      <dgm:prSet presAssocID="{55125A8F-5ECC-47AA-BFC8-31D4E39924EC}" presName="Child" presStyleLbl="revTx" presStyleIdx="7" presStyleCnt="10">
        <dgm:presLayoutVars>
          <dgm:chMax val="0"/>
          <dgm:chPref val="0"/>
          <dgm:bulletEnabled val="1"/>
        </dgm:presLayoutVars>
      </dgm:prSet>
      <dgm:spPr/>
    </dgm:pt>
    <dgm:pt modelId="{FD1F1E69-44E6-4755-B344-AF9EED519944}" type="pres">
      <dgm:prSet presAssocID="{3F79AAF8-B558-4E43-B4D4-5AF96DEA6EC6}" presName="childComposite" presStyleCnt="0">
        <dgm:presLayoutVars>
          <dgm:chMax val="0"/>
          <dgm:chPref val="0"/>
        </dgm:presLayoutVars>
      </dgm:prSet>
      <dgm:spPr/>
    </dgm:pt>
    <dgm:pt modelId="{BC6AC961-8476-45B7-BC8A-0ABB721B8675}" type="pres">
      <dgm:prSet presAssocID="{3F79AAF8-B558-4E43-B4D4-5AF96DEA6EC6}" presName="ChildAccent" presStyleLbl="solidFgAcc1" presStyleIdx="6" presStyleCnt="8"/>
      <dgm:spPr>
        <a:solidFill>
          <a:srgbClr val="993300"/>
        </a:solidFill>
      </dgm:spPr>
    </dgm:pt>
    <dgm:pt modelId="{5AA1E779-013C-4C52-9034-8AECFD733C92}" type="pres">
      <dgm:prSet presAssocID="{3F79AAF8-B558-4E43-B4D4-5AF96DEA6EC6}" presName="Child" presStyleLbl="revTx" presStyleIdx="8" presStyleCnt="10">
        <dgm:presLayoutVars>
          <dgm:chMax val="0"/>
          <dgm:chPref val="0"/>
          <dgm:bulletEnabled val="1"/>
        </dgm:presLayoutVars>
      </dgm:prSet>
      <dgm:spPr/>
    </dgm:pt>
    <dgm:pt modelId="{AAF09079-1437-40DB-AB04-5E55D69AA6E8}" type="pres">
      <dgm:prSet presAssocID="{C8BD9CEB-EFCF-4E2F-893C-E8EE27DDA67B}" presName="childComposite" presStyleCnt="0">
        <dgm:presLayoutVars>
          <dgm:chMax val="0"/>
          <dgm:chPref val="0"/>
        </dgm:presLayoutVars>
      </dgm:prSet>
      <dgm:spPr/>
    </dgm:pt>
    <dgm:pt modelId="{0D8C232F-F28D-400E-BD44-3E5B1752609C}" type="pres">
      <dgm:prSet presAssocID="{C8BD9CEB-EFCF-4E2F-893C-E8EE27DDA67B}" presName="ChildAccent" presStyleLbl="solidFgAcc1" presStyleIdx="7" presStyleCnt="8"/>
      <dgm:spPr>
        <a:solidFill>
          <a:schemeClr val="accent6"/>
        </a:solidFill>
      </dgm:spPr>
    </dgm:pt>
    <dgm:pt modelId="{B270BD0E-C5B1-4DEA-B35C-22949A1BB124}" type="pres">
      <dgm:prSet presAssocID="{C8BD9CEB-EFCF-4E2F-893C-E8EE27DDA67B}" presName="Child" presStyleLbl="revTx" presStyleIdx="9" presStyleCnt="10">
        <dgm:presLayoutVars>
          <dgm:chMax val="0"/>
          <dgm:chPref val="0"/>
          <dgm:bulletEnabled val="1"/>
        </dgm:presLayoutVars>
      </dgm:prSet>
      <dgm:spPr/>
    </dgm:pt>
  </dgm:ptLst>
  <dgm:cxnLst>
    <dgm:cxn modelId="{77D60D05-7B4E-427C-92A2-9E8ACE5F7345}" type="presOf" srcId="{1CA519B2-FDBB-439F-B7BE-007B1C2915B2}" destId="{E84B4CEB-B787-4526-BAA1-E839B6A035AE}" srcOrd="0" destOrd="0" presId="urn:microsoft.com/office/officeart/2008/layout/SquareAccentList"/>
    <dgm:cxn modelId="{59FB570C-6E5A-4121-958A-8689298B5684}" type="presOf" srcId="{C8BD9CEB-EFCF-4E2F-893C-E8EE27DDA67B}" destId="{B270BD0E-C5B1-4DEA-B35C-22949A1BB124}" srcOrd="0" destOrd="0" presId="urn:microsoft.com/office/officeart/2008/layout/SquareAccentList"/>
    <dgm:cxn modelId="{5D92F719-33C4-4107-B3B2-AA6C74F73700}" srcId="{F4A99B15-EF57-4BC7-8B1D-9DA47AC513FF}" destId="{79BE9C0E-2192-4DA7-9658-C6C236F6C811}" srcOrd="2" destOrd="0" parTransId="{0CF11EFA-CA49-4F0D-BD92-01E5ACA7C8E7}" sibTransId="{D8E8BCFF-4E39-4D9B-BF12-6A996B5C4C2D}"/>
    <dgm:cxn modelId="{D4C2B321-86C6-4CA8-8FFA-E7B66A8BCBF8}" srcId="{3BEC8949-EAFE-46EF-95A2-6F3F9F462586}" destId="{1CA519B2-FDBB-439F-B7BE-007B1C2915B2}" srcOrd="1" destOrd="0" parTransId="{B0A8A8AE-A248-4B9F-8521-6C6D549D4EA2}" sibTransId="{64DB97A7-98C4-4183-ABD0-9791CF4E736F}"/>
    <dgm:cxn modelId="{CE4E1327-548B-4868-B471-70740893C808}" srcId="{1CA519B2-FDBB-439F-B7BE-007B1C2915B2}" destId="{C8BD9CEB-EFCF-4E2F-893C-E8EE27DDA67B}" srcOrd="3" destOrd="0" parTransId="{CB8668F0-43DF-4C13-BCE2-CE6CB4B4EFD1}" sibTransId="{3DA4B6BF-F250-4ACE-BC46-E4071016217C}"/>
    <dgm:cxn modelId="{C1A33343-603D-4D92-B05C-12FA6886D15E}" type="presOf" srcId="{55125A8F-5ECC-47AA-BFC8-31D4E39924EC}" destId="{E1366680-1A73-4EC1-BE0E-97E7C81770C8}" srcOrd="0" destOrd="0" presId="urn:microsoft.com/office/officeart/2008/layout/SquareAccentList"/>
    <dgm:cxn modelId="{F62DA550-39DD-4A01-A4C7-E63E9EB33BB8}" srcId="{F4A99B15-EF57-4BC7-8B1D-9DA47AC513FF}" destId="{F82FA4D7-1D6D-4163-8981-A958722CD3F3}" srcOrd="3" destOrd="0" parTransId="{3A533AC8-AE31-432E-88C6-0A6CBA083721}" sibTransId="{1C434C9E-C27A-4465-BDF0-A341EAEC29DC}"/>
    <dgm:cxn modelId="{B7C89A56-0249-4819-88E4-AEE72585B8EE}" type="presOf" srcId="{F82FA4D7-1D6D-4163-8981-A958722CD3F3}" destId="{02C810CF-DF91-406E-8049-7EEBFBD90EA0}" srcOrd="0" destOrd="0" presId="urn:microsoft.com/office/officeart/2008/layout/SquareAccentList"/>
    <dgm:cxn modelId="{2D5C6F82-B26F-4FB1-90BA-41C047FA7B6E}" type="presOf" srcId="{79BE9C0E-2192-4DA7-9658-C6C236F6C811}" destId="{B27D8779-5EB0-4067-9185-686BE8D30EAF}" srcOrd="0" destOrd="0" presId="urn:microsoft.com/office/officeart/2008/layout/SquareAccentList"/>
    <dgm:cxn modelId="{4EFF1F87-0749-4D68-B34F-92F204EECD29}" srcId="{1CA519B2-FDBB-439F-B7BE-007B1C2915B2}" destId="{3F79AAF8-B558-4E43-B4D4-5AF96DEA6EC6}" srcOrd="2" destOrd="0" parTransId="{66E67469-5F0A-46A4-9026-8E69D1F898E6}" sibTransId="{70A3104B-0BDB-483B-8B0E-5A7E97397CAC}"/>
    <dgm:cxn modelId="{85B3309A-2E48-4981-9148-3C7A498E7F4A}" srcId="{F4A99B15-EF57-4BC7-8B1D-9DA47AC513FF}" destId="{79DCEC77-3E2E-40F9-8ADD-FF84FA35582C}" srcOrd="0" destOrd="0" parTransId="{910D3821-3707-4A29-B4FD-EFB109A499EE}" sibTransId="{6E8FE2C9-7862-4D3A-AAB2-6C6249541F4D}"/>
    <dgm:cxn modelId="{4EEFABA2-2D53-47BC-8DFD-28E11B5844A4}" type="presOf" srcId="{048F3E84-C22A-4912-B8D0-CEC5A23F2339}" destId="{A34ED567-9FC9-480B-8EBA-D46A8A65E250}" srcOrd="0" destOrd="0" presId="urn:microsoft.com/office/officeart/2008/layout/SquareAccentList"/>
    <dgm:cxn modelId="{39F56AA6-C39B-41D1-8096-FF47427E340E}" type="presOf" srcId="{F4A99B15-EF57-4BC7-8B1D-9DA47AC513FF}" destId="{03A699E0-4414-4A67-A2ED-2C550AF981F1}" srcOrd="0" destOrd="0" presId="urn:microsoft.com/office/officeart/2008/layout/SquareAccentList"/>
    <dgm:cxn modelId="{3FB972B3-6F22-4A30-A7B0-31D2952828B3}" srcId="{3BEC8949-EAFE-46EF-95A2-6F3F9F462586}" destId="{F4A99B15-EF57-4BC7-8B1D-9DA47AC513FF}" srcOrd="0" destOrd="0" parTransId="{2B1CD7A3-572B-49C9-B9C2-FDAA544563CF}" sibTransId="{7D875C1A-DD60-4333-81F9-51D021F4BD50}"/>
    <dgm:cxn modelId="{68DEDCB7-8D5F-4F2C-B948-03EDB339E2D3}" type="presOf" srcId="{3F79AAF8-B558-4E43-B4D4-5AF96DEA6EC6}" destId="{5AA1E779-013C-4C52-9034-8AECFD733C92}" srcOrd="0" destOrd="0" presId="urn:microsoft.com/office/officeart/2008/layout/SquareAccentList"/>
    <dgm:cxn modelId="{21C8DEC2-16DB-49DA-B239-9B9D8FBB2F55}" type="presOf" srcId="{3BEC8949-EAFE-46EF-95A2-6F3F9F462586}" destId="{CFF59817-725B-4CB9-8AC8-8031D8BBA798}" srcOrd="0" destOrd="0" presId="urn:microsoft.com/office/officeart/2008/layout/SquareAccentList"/>
    <dgm:cxn modelId="{2F98E7C3-B5FF-4C07-88FF-2C6FE144E8A4}" srcId="{1CA519B2-FDBB-439F-B7BE-007B1C2915B2}" destId="{048F3E84-C22A-4912-B8D0-CEC5A23F2339}" srcOrd="0" destOrd="0" parTransId="{CA06C4B2-3DBD-4561-A30E-31C503878CB6}" sibTransId="{A59023FF-8437-4DD8-AF13-0CE00AF99D02}"/>
    <dgm:cxn modelId="{A78C15C5-2D4F-49A0-A01E-8E43AA12255C}" srcId="{F4A99B15-EF57-4BC7-8B1D-9DA47AC513FF}" destId="{1B34DE7A-70C0-4A99-9ACF-85686559C689}" srcOrd="1" destOrd="0" parTransId="{FC8998E6-ECA5-4BC2-89A2-BE3FD7311E45}" sibTransId="{60F55029-AFD4-438E-94D0-7B9F2349C705}"/>
    <dgm:cxn modelId="{3ADB6CD6-D41A-4034-A416-BC26C9D41933}" type="presOf" srcId="{79DCEC77-3E2E-40F9-8ADD-FF84FA35582C}" destId="{4355E25E-6589-42EB-8782-7DD0B8C5DA7C}" srcOrd="0" destOrd="0" presId="urn:microsoft.com/office/officeart/2008/layout/SquareAccentList"/>
    <dgm:cxn modelId="{6C4992D8-32E3-4126-9C96-B40807598FE3}" type="presOf" srcId="{1B34DE7A-70C0-4A99-9ACF-85686559C689}" destId="{7874D64D-EFC1-45D8-8781-FC41040FE639}" srcOrd="0" destOrd="0" presId="urn:microsoft.com/office/officeart/2008/layout/SquareAccentList"/>
    <dgm:cxn modelId="{31AAB4FA-A0D6-45B1-84BF-78870D037DD8}" srcId="{1CA519B2-FDBB-439F-B7BE-007B1C2915B2}" destId="{55125A8F-5ECC-47AA-BFC8-31D4E39924EC}" srcOrd="1" destOrd="0" parTransId="{EFD23CD7-4C7F-4EB9-8007-1824DB8846CE}" sibTransId="{BE9E094B-8893-4E7A-96CB-92CD81EC92EC}"/>
    <dgm:cxn modelId="{60D73B96-0D6A-4238-AFB7-9BFBC7735293}" type="presParOf" srcId="{CFF59817-725B-4CB9-8AC8-8031D8BBA798}" destId="{E441E500-9C25-4569-BF7F-27C42D296DF4}" srcOrd="0" destOrd="0" presId="urn:microsoft.com/office/officeart/2008/layout/SquareAccentList"/>
    <dgm:cxn modelId="{187B6D7B-B260-44FF-8A53-10040E1D5265}" type="presParOf" srcId="{E441E500-9C25-4569-BF7F-27C42D296DF4}" destId="{B7ADA198-2489-4D18-B659-AC74CC398C41}" srcOrd="0" destOrd="0" presId="urn:microsoft.com/office/officeart/2008/layout/SquareAccentList"/>
    <dgm:cxn modelId="{80C11BFA-6D30-46C3-821A-A92CF9C54B6C}" type="presParOf" srcId="{B7ADA198-2489-4D18-B659-AC74CC398C41}" destId="{70BB5423-44C2-4264-A302-7EF7C470D129}" srcOrd="0" destOrd="0" presId="urn:microsoft.com/office/officeart/2008/layout/SquareAccentList"/>
    <dgm:cxn modelId="{48A11216-A4B1-4842-94F1-CB7BE8C8B85A}" type="presParOf" srcId="{B7ADA198-2489-4D18-B659-AC74CC398C41}" destId="{25054C57-80EB-438A-B34F-C43C140D9487}" srcOrd="1" destOrd="0" presId="urn:microsoft.com/office/officeart/2008/layout/SquareAccentList"/>
    <dgm:cxn modelId="{9631F8E8-8A3A-4781-B203-744FB4BEE4B7}" type="presParOf" srcId="{B7ADA198-2489-4D18-B659-AC74CC398C41}" destId="{03A699E0-4414-4A67-A2ED-2C550AF981F1}" srcOrd="2" destOrd="0" presId="urn:microsoft.com/office/officeart/2008/layout/SquareAccentList"/>
    <dgm:cxn modelId="{5CD5DDA6-523D-42D9-BFA0-A7A5BCF335AC}" type="presParOf" srcId="{E441E500-9C25-4569-BF7F-27C42D296DF4}" destId="{DB7CCD86-68D1-4379-9280-C7CA872A3658}" srcOrd="1" destOrd="0" presId="urn:microsoft.com/office/officeart/2008/layout/SquareAccentList"/>
    <dgm:cxn modelId="{D5719CEA-A46F-4031-B9AE-F172CB779140}" type="presParOf" srcId="{DB7CCD86-68D1-4379-9280-C7CA872A3658}" destId="{C0EB8737-2D73-497C-930D-1EAAC2268A76}" srcOrd="0" destOrd="0" presId="urn:microsoft.com/office/officeart/2008/layout/SquareAccentList"/>
    <dgm:cxn modelId="{B89B6AAB-A69B-42DA-9FED-5F11E2BA77BD}" type="presParOf" srcId="{C0EB8737-2D73-497C-930D-1EAAC2268A76}" destId="{E7F4D5B1-82DC-4F0B-ACA5-D713CF6E241B}" srcOrd="0" destOrd="0" presId="urn:microsoft.com/office/officeart/2008/layout/SquareAccentList"/>
    <dgm:cxn modelId="{CE77D55C-C94E-42D7-A95E-2E445EADF28B}" type="presParOf" srcId="{C0EB8737-2D73-497C-930D-1EAAC2268A76}" destId="{4355E25E-6589-42EB-8782-7DD0B8C5DA7C}" srcOrd="1" destOrd="0" presId="urn:microsoft.com/office/officeart/2008/layout/SquareAccentList"/>
    <dgm:cxn modelId="{107C0E46-6704-4A27-B568-CF807AAF9C13}" type="presParOf" srcId="{DB7CCD86-68D1-4379-9280-C7CA872A3658}" destId="{1A6F462E-62B6-4702-A5CE-818373E612FF}" srcOrd="1" destOrd="0" presId="urn:microsoft.com/office/officeart/2008/layout/SquareAccentList"/>
    <dgm:cxn modelId="{0838C2BE-B9B4-418E-BF24-A13109B00F55}" type="presParOf" srcId="{1A6F462E-62B6-4702-A5CE-818373E612FF}" destId="{624BCA84-C5C0-415E-B6C0-97F62AE55C75}" srcOrd="0" destOrd="0" presId="urn:microsoft.com/office/officeart/2008/layout/SquareAccentList"/>
    <dgm:cxn modelId="{B06095E9-7A64-4A81-807A-A6667753432D}" type="presParOf" srcId="{1A6F462E-62B6-4702-A5CE-818373E612FF}" destId="{7874D64D-EFC1-45D8-8781-FC41040FE639}" srcOrd="1" destOrd="0" presId="urn:microsoft.com/office/officeart/2008/layout/SquareAccentList"/>
    <dgm:cxn modelId="{6BCE22AE-6D62-46C7-AE36-89BFCA2BC86F}" type="presParOf" srcId="{DB7CCD86-68D1-4379-9280-C7CA872A3658}" destId="{CB6ED10A-3A17-4660-9648-85462EBC4C42}" srcOrd="2" destOrd="0" presId="urn:microsoft.com/office/officeart/2008/layout/SquareAccentList"/>
    <dgm:cxn modelId="{532AD3DA-CCE0-4EE0-9FA9-45E57BE5BA3B}" type="presParOf" srcId="{CB6ED10A-3A17-4660-9648-85462EBC4C42}" destId="{64D44CB1-1FF9-4750-A98F-13AC660D37EC}" srcOrd="0" destOrd="0" presId="urn:microsoft.com/office/officeart/2008/layout/SquareAccentList"/>
    <dgm:cxn modelId="{967A85FA-E9C9-4B7F-B7B1-35CA1E5547FE}" type="presParOf" srcId="{CB6ED10A-3A17-4660-9648-85462EBC4C42}" destId="{B27D8779-5EB0-4067-9185-686BE8D30EAF}" srcOrd="1" destOrd="0" presId="urn:microsoft.com/office/officeart/2008/layout/SquareAccentList"/>
    <dgm:cxn modelId="{FC02F955-EABD-40EA-8F72-07C1ADE53D6C}" type="presParOf" srcId="{DB7CCD86-68D1-4379-9280-C7CA872A3658}" destId="{96EDDBBC-801A-4CD1-9CAB-DA86EAB2FAA6}" srcOrd="3" destOrd="0" presId="urn:microsoft.com/office/officeart/2008/layout/SquareAccentList"/>
    <dgm:cxn modelId="{2A6372E5-72BF-4C24-BA74-811C089E1862}" type="presParOf" srcId="{96EDDBBC-801A-4CD1-9CAB-DA86EAB2FAA6}" destId="{6CEFD66E-15EA-4CD8-AE74-B025AB01603D}" srcOrd="0" destOrd="0" presId="urn:microsoft.com/office/officeart/2008/layout/SquareAccentList"/>
    <dgm:cxn modelId="{7C0BE9C2-5F8D-4214-9107-64AF2C4474AD}" type="presParOf" srcId="{96EDDBBC-801A-4CD1-9CAB-DA86EAB2FAA6}" destId="{02C810CF-DF91-406E-8049-7EEBFBD90EA0}" srcOrd="1" destOrd="0" presId="urn:microsoft.com/office/officeart/2008/layout/SquareAccentList"/>
    <dgm:cxn modelId="{EE7BD97C-F2A1-4674-98F2-9F7BE081F936}" type="presParOf" srcId="{CFF59817-725B-4CB9-8AC8-8031D8BBA798}" destId="{A8120B85-7836-405E-8B90-7B20278EA7FF}" srcOrd="1" destOrd="0" presId="urn:microsoft.com/office/officeart/2008/layout/SquareAccentList"/>
    <dgm:cxn modelId="{F94DD272-8F15-4B57-AFE6-EDB6C781F4A7}" type="presParOf" srcId="{A8120B85-7836-405E-8B90-7B20278EA7FF}" destId="{F0A10BFA-3221-478F-90CB-0693FCCF5886}" srcOrd="0" destOrd="0" presId="urn:microsoft.com/office/officeart/2008/layout/SquareAccentList"/>
    <dgm:cxn modelId="{5A7BEDF3-6140-4C7A-89E2-1220FE0D04F3}" type="presParOf" srcId="{F0A10BFA-3221-478F-90CB-0693FCCF5886}" destId="{CB2A4995-A82B-416F-B79D-8E1A18C51C4A}" srcOrd="0" destOrd="0" presId="urn:microsoft.com/office/officeart/2008/layout/SquareAccentList"/>
    <dgm:cxn modelId="{137FAD2C-7D09-4C6C-8946-51DD2C042D7C}" type="presParOf" srcId="{F0A10BFA-3221-478F-90CB-0693FCCF5886}" destId="{0E56CA16-32BB-49FB-9DE5-A02DCEC73B4A}" srcOrd="1" destOrd="0" presId="urn:microsoft.com/office/officeart/2008/layout/SquareAccentList"/>
    <dgm:cxn modelId="{D19F1A9F-57BC-4946-84F6-8732759A2800}" type="presParOf" srcId="{F0A10BFA-3221-478F-90CB-0693FCCF5886}" destId="{E84B4CEB-B787-4526-BAA1-E839B6A035AE}" srcOrd="2" destOrd="0" presId="urn:microsoft.com/office/officeart/2008/layout/SquareAccentList"/>
    <dgm:cxn modelId="{98AA484D-3AEC-45AB-803E-4B862096DCBF}" type="presParOf" srcId="{A8120B85-7836-405E-8B90-7B20278EA7FF}" destId="{B0A9248E-A428-442C-B5A1-62A6F285C9FD}" srcOrd="1" destOrd="0" presId="urn:microsoft.com/office/officeart/2008/layout/SquareAccentList"/>
    <dgm:cxn modelId="{4C2E5F38-8F7D-4249-9DE8-A1713B7CC214}" type="presParOf" srcId="{B0A9248E-A428-442C-B5A1-62A6F285C9FD}" destId="{5CFD78B0-904E-417A-A142-38C583CF32A3}" srcOrd="0" destOrd="0" presId="urn:microsoft.com/office/officeart/2008/layout/SquareAccentList"/>
    <dgm:cxn modelId="{DE0EE9A6-0F59-4ABE-8C02-8AE581E9CABD}" type="presParOf" srcId="{5CFD78B0-904E-417A-A142-38C583CF32A3}" destId="{7583F063-1618-47DD-A04B-F94D883543E6}" srcOrd="0" destOrd="0" presId="urn:microsoft.com/office/officeart/2008/layout/SquareAccentList"/>
    <dgm:cxn modelId="{DDBB543C-0DD9-4BB2-82BB-368D130F8C3B}" type="presParOf" srcId="{5CFD78B0-904E-417A-A142-38C583CF32A3}" destId="{A34ED567-9FC9-480B-8EBA-D46A8A65E250}" srcOrd="1" destOrd="0" presId="urn:microsoft.com/office/officeart/2008/layout/SquareAccentList"/>
    <dgm:cxn modelId="{D30DFE75-DEE3-4BF1-ACFE-0CAFDD9339D4}" type="presParOf" srcId="{B0A9248E-A428-442C-B5A1-62A6F285C9FD}" destId="{FF68655D-A2B2-44CF-BE75-6B92B9B31E5C}" srcOrd="1" destOrd="0" presId="urn:microsoft.com/office/officeart/2008/layout/SquareAccentList"/>
    <dgm:cxn modelId="{F595F6E5-8CE5-437F-A2D3-80BA1BDD0F6B}" type="presParOf" srcId="{FF68655D-A2B2-44CF-BE75-6B92B9B31E5C}" destId="{5221AC91-1EF6-4389-88EE-440942929C89}" srcOrd="0" destOrd="0" presId="urn:microsoft.com/office/officeart/2008/layout/SquareAccentList"/>
    <dgm:cxn modelId="{4E7228D9-505E-456B-B4F9-105686FD5855}" type="presParOf" srcId="{FF68655D-A2B2-44CF-BE75-6B92B9B31E5C}" destId="{E1366680-1A73-4EC1-BE0E-97E7C81770C8}" srcOrd="1" destOrd="0" presId="urn:microsoft.com/office/officeart/2008/layout/SquareAccentList"/>
    <dgm:cxn modelId="{D74C57F4-F39D-43F2-A301-2DFB056A2482}" type="presParOf" srcId="{B0A9248E-A428-442C-B5A1-62A6F285C9FD}" destId="{FD1F1E69-44E6-4755-B344-AF9EED519944}" srcOrd="2" destOrd="0" presId="urn:microsoft.com/office/officeart/2008/layout/SquareAccentList"/>
    <dgm:cxn modelId="{3C5C53A5-BDD4-41AA-9B89-77851FE5A4E9}" type="presParOf" srcId="{FD1F1E69-44E6-4755-B344-AF9EED519944}" destId="{BC6AC961-8476-45B7-BC8A-0ABB721B8675}" srcOrd="0" destOrd="0" presId="urn:microsoft.com/office/officeart/2008/layout/SquareAccentList"/>
    <dgm:cxn modelId="{2B4A14D6-A163-4390-87C1-B3D2DCFFDB1E}" type="presParOf" srcId="{FD1F1E69-44E6-4755-B344-AF9EED519944}" destId="{5AA1E779-013C-4C52-9034-8AECFD733C92}" srcOrd="1" destOrd="0" presId="urn:microsoft.com/office/officeart/2008/layout/SquareAccentList"/>
    <dgm:cxn modelId="{3B771C76-D0F8-49C8-ABFE-4FF231F54C8D}" type="presParOf" srcId="{B0A9248E-A428-442C-B5A1-62A6F285C9FD}" destId="{AAF09079-1437-40DB-AB04-5E55D69AA6E8}" srcOrd="3" destOrd="0" presId="urn:microsoft.com/office/officeart/2008/layout/SquareAccentList"/>
    <dgm:cxn modelId="{A304EFCC-BAC1-4278-B7C7-EAD038122392}" type="presParOf" srcId="{AAF09079-1437-40DB-AB04-5E55D69AA6E8}" destId="{0D8C232F-F28D-400E-BD44-3E5B1752609C}" srcOrd="0" destOrd="0" presId="urn:microsoft.com/office/officeart/2008/layout/SquareAccentList"/>
    <dgm:cxn modelId="{05C162FD-EEFC-4175-BCD5-8376B8FA7647}" type="presParOf" srcId="{AAF09079-1437-40DB-AB04-5E55D69AA6E8}" destId="{B270BD0E-C5B1-4DEA-B35C-22949A1BB124}" srcOrd="1" destOrd="0" presId="urn:microsoft.com/office/officeart/2008/layout/Squa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C5037-72AE-49B9-B45E-EAFE0CDBB614}">
      <dsp:nvSpPr>
        <dsp:cNvPr id="0" name=""/>
        <dsp:cNvSpPr/>
      </dsp:nvSpPr>
      <dsp:spPr>
        <a:xfrm>
          <a:off x="0" y="263533"/>
          <a:ext cx="6276975" cy="327600"/>
        </a:xfrm>
        <a:prstGeom prst="rect">
          <a:avLst/>
        </a:prstGeom>
        <a:solidFill>
          <a:schemeClr val="accent2">
            <a:lumMod val="20000"/>
            <a:lumOff val="80000"/>
            <a:alpha val="9000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E6D94AC3-BB28-4770-A51E-188281BF4ACB}">
      <dsp:nvSpPr>
        <dsp:cNvPr id="0" name=""/>
        <dsp:cNvSpPr/>
      </dsp:nvSpPr>
      <dsp:spPr>
        <a:xfrm>
          <a:off x="313848" y="71653"/>
          <a:ext cx="5668679" cy="383760"/>
        </a:xfrm>
        <a:prstGeom prst="roundRect">
          <a:avLst/>
        </a:prstGeom>
        <a:gradFill rotWithShape="0">
          <a:gsLst>
            <a:gs pos="0">
              <a:srgbClr val="EEB500"/>
            </a:gs>
            <a:gs pos="50000">
              <a:srgbClr val="BC9D00"/>
            </a:gs>
            <a:gs pos="100000">
              <a:srgbClr val="AC9300"/>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en-US" sz="2000" b="1" kern="1200" noProof="0" dirty="0">
              <a:effectLst>
                <a:outerShdw blurRad="38100" dist="38100" dir="2700000" algn="tl">
                  <a:srgbClr val="000000"/>
                </a:outerShdw>
              </a:effectLst>
            </a:rPr>
            <a:t>Божията мъдрост</a:t>
          </a:r>
        </a:p>
      </dsp:txBody>
      <dsp:txXfrm>
        <a:off x="332582" y="90387"/>
        <a:ext cx="5631211" cy="346292"/>
      </dsp:txXfrm>
    </dsp:sp>
    <dsp:sp modelId="{D325A0F0-F704-4EA1-A386-70342098AE22}">
      <dsp:nvSpPr>
        <dsp:cNvPr id="0" name=""/>
        <dsp:cNvSpPr/>
      </dsp:nvSpPr>
      <dsp:spPr>
        <a:xfrm>
          <a:off x="0" y="853213"/>
          <a:ext cx="6276975" cy="327600"/>
        </a:xfrm>
        <a:prstGeom prst="rect">
          <a:avLst/>
        </a:prstGeom>
        <a:solidFill>
          <a:schemeClr val="accent3">
            <a:lumMod val="20000"/>
            <a:lumOff val="80000"/>
            <a:alpha val="9000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C0886489-0DF4-43DF-8C49-C1E8AE258AAD}">
      <dsp:nvSpPr>
        <dsp:cNvPr id="0" name=""/>
        <dsp:cNvSpPr/>
      </dsp:nvSpPr>
      <dsp:spPr>
        <a:xfrm>
          <a:off x="313848" y="661333"/>
          <a:ext cx="5668679" cy="3837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en-US" sz="2000" b="1" kern="1200" noProof="0" dirty="0">
              <a:effectLst>
                <a:outerShdw blurRad="38100" dist="38100" dir="2700000" algn="tl">
                  <a:srgbClr val="000000"/>
                </a:outerShdw>
              </a:effectLst>
            </a:rPr>
            <a:t>Лудостта на кръста</a:t>
          </a:r>
        </a:p>
      </dsp:txBody>
      <dsp:txXfrm>
        <a:off x="332582" y="680067"/>
        <a:ext cx="5631211" cy="346292"/>
      </dsp:txXfrm>
    </dsp:sp>
    <dsp:sp modelId="{B90D3791-A324-4080-A53E-50098A2FF061}">
      <dsp:nvSpPr>
        <dsp:cNvPr id="0" name=""/>
        <dsp:cNvSpPr/>
      </dsp:nvSpPr>
      <dsp:spPr>
        <a:xfrm>
          <a:off x="0" y="1442893"/>
          <a:ext cx="6276975" cy="327600"/>
        </a:xfrm>
        <a:prstGeom prst="rect">
          <a:avLst/>
        </a:prstGeom>
        <a:solidFill>
          <a:schemeClr val="accent4">
            <a:lumMod val="20000"/>
            <a:lumOff val="80000"/>
            <a:alpha val="90000"/>
          </a:schemeClr>
        </a:solidFill>
        <a:ln w="12700" cap="flat" cmpd="sng" algn="ctr">
          <a:solidFill>
            <a:schemeClr val="accent4">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A06E1619-19B5-4DBE-B0E3-64804E6C4469}">
      <dsp:nvSpPr>
        <dsp:cNvPr id="0" name=""/>
        <dsp:cNvSpPr/>
      </dsp:nvSpPr>
      <dsp:spPr>
        <a:xfrm>
          <a:off x="313848" y="1251013"/>
          <a:ext cx="5668679" cy="38376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en-US" sz="2000" b="1" kern="1200" noProof="0" dirty="0">
              <a:effectLst>
                <a:outerShdw blurRad="38100" dist="38100" dir="2700000" algn="tl">
                  <a:srgbClr val="000000"/>
                </a:outerShdw>
              </a:effectLst>
            </a:rPr>
            <a:t>Божията сила</a:t>
          </a:r>
        </a:p>
      </dsp:txBody>
      <dsp:txXfrm>
        <a:off x="332582" y="1269747"/>
        <a:ext cx="5631211" cy="346292"/>
      </dsp:txXfrm>
    </dsp:sp>
    <dsp:sp modelId="{33F2D34D-9362-4621-96F3-9613C460E57F}">
      <dsp:nvSpPr>
        <dsp:cNvPr id="0" name=""/>
        <dsp:cNvSpPr/>
      </dsp:nvSpPr>
      <dsp:spPr>
        <a:xfrm>
          <a:off x="0" y="2032574"/>
          <a:ext cx="6276975" cy="327600"/>
        </a:xfrm>
        <a:prstGeom prst="rect">
          <a:avLst/>
        </a:prstGeom>
        <a:solidFill>
          <a:schemeClr val="accent5">
            <a:lumMod val="20000"/>
            <a:lumOff val="80000"/>
            <a:alpha val="90000"/>
          </a:schemeClr>
        </a:solid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4C752FFD-46F4-4865-9930-403A34454E3B}">
      <dsp:nvSpPr>
        <dsp:cNvPr id="0" name=""/>
        <dsp:cNvSpPr/>
      </dsp:nvSpPr>
      <dsp:spPr>
        <a:xfrm>
          <a:off x="313848" y="1840694"/>
          <a:ext cx="5668679" cy="3837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en-US" sz="2000" b="1" kern="1200" noProof="0" dirty="0">
              <a:effectLst>
                <a:outerShdw blurRad="38100" dist="38100" dir="2700000" algn="tl">
                  <a:srgbClr val="000000"/>
                </a:outerShdw>
              </a:effectLst>
            </a:rPr>
            <a:t>Посланието на кръста</a:t>
          </a:r>
        </a:p>
      </dsp:txBody>
      <dsp:txXfrm>
        <a:off x="332582" y="1859428"/>
        <a:ext cx="5631211" cy="346292"/>
      </dsp:txXfrm>
    </dsp:sp>
    <dsp:sp modelId="{76FEF27D-7DF4-410C-8F1B-C5FE8476228B}">
      <dsp:nvSpPr>
        <dsp:cNvPr id="0" name=""/>
        <dsp:cNvSpPr/>
      </dsp:nvSpPr>
      <dsp:spPr>
        <a:xfrm>
          <a:off x="0" y="2622254"/>
          <a:ext cx="6276975" cy="327600"/>
        </a:xfrm>
        <a:prstGeom prst="rect">
          <a:avLst/>
        </a:prstGeom>
        <a:solidFill>
          <a:schemeClr val="accent6">
            <a:lumMod val="20000"/>
            <a:lumOff val="80000"/>
            <a:alpha val="9000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9993B59B-517C-4403-BA7A-17285E2A6420}">
      <dsp:nvSpPr>
        <dsp:cNvPr id="0" name=""/>
        <dsp:cNvSpPr/>
      </dsp:nvSpPr>
      <dsp:spPr>
        <a:xfrm>
          <a:off x="313848" y="2430373"/>
          <a:ext cx="5668679" cy="38376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6078" tIns="0" rIns="166078" bIns="0" numCol="1" spcCol="1270" anchor="ctr" anchorCtr="0">
          <a:noAutofit/>
        </a:bodyPr>
        <a:lstStyle/>
        <a:p>
          <a:pPr marL="0" lvl="0" indent="0" algn="l" defTabSz="889000">
            <a:lnSpc>
              <a:spcPct val="90000"/>
            </a:lnSpc>
            <a:spcBef>
              <a:spcPct val="0"/>
            </a:spcBef>
            <a:spcAft>
              <a:spcPct val="35000"/>
            </a:spcAft>
            <a:buNone/>
          </a:pPr>
          <a:r>
            <a:rPr lang="en-US" sz="2000" b="1" kern="1200" noProof="0" dirty="0">
              <a:effectLst>
                <a:outerShdw blurRad="38100" dist="38100" dir="2700000" algn="tl">
                  <a:srgbClr val="000000"/>
                </a:outerShdw>
              </a:effectLst>
            </a:rPr>
            <a:t>Глупостта и слабостта на Бога</a:t>
          </a:r>
        </a:p>
      </dsp:txBody>
      <dsp:txXfrm>
        <a:off x="332582" y="2449107"/>
        <a:ext cx="5631211"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2B6DB2-780B-479A-93F6-916A2C3C0CE7}">
      <dsp:nvSpPr>
        <dsp:cNvPr id="0" name=""/>
        <dsp:cNvSpPr/>
      </dsp:nvSpPr>
      <dsp:spPr>
        <a:xfrm rot="10800000">
          <a:off x="-1" y="1453"/>
          <a:ext cx="5706480" cy="543257"/>
        </a:xfrm>
        <a:prstGeom prst="homePlate">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t>„Посланието на кръста е безумие за онези, които погиват“ (1 Коринтяни 1:18)</a:t>
          </a:r>
          <a:endParaRPr lang="en-US" sz="1800" kern="1200" noProof="0" dirty="0"/>
        </a:p>
      </dsp:txBody>
      <dsp:txXfrm rot="10800000">
        <a:off x="135813" y="1453"/>
        <a:ext cx="5570666" cy="543257"/>
      </dsp:txXfrm>
    </dsp:sp>
    <dsp:sp modelId="{7942F575-A43E-45B0-9800-AD4DDCBA2EBD}">
      <dsp:nvSpPr>
        <dsp:cNvPr id="0" name=""/>
        <dsp:cNvSpPr/>
      </dsp:nvSpPr>
      <dsp:spPr>
        <a:xfrm>
          <a:off x="0" y="97213"/>
          <a:ext cx="351737" cy="351737"/>
        </a:xfrm>
        <a:prstGeom prst="flowChartSummingJunction">
          <a:avLst/>
        </a:prstGeom>
        <a:solidFill>
          <a:schemeClr val="accent3">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9E3A5DC8-0140-44E1-AF6E-2C9A0D87983B}">
      <dsp:nvSpPr>
        <dsp:cNvPr id="0" name=""/>
        <dsp:cNvSpPr/>
      </dsp:nvSpPr>
      <dsp:spPr>
        <a:xfrm rot="10800000">
          <a:off x="-1" y="706878"/>
          <a:ext cx="5706480" cy="543257"/>
        </a:xfrm>
        <a:prstGeom prst="homePlate">
          <a:avLst/>
        </a:prstGeom>
        <a:gradFill rotWithShape="0">
          <a:gsLst>
            <a:gs pos="0">
              <a:schemeClr val="accent3">
                <a:hueOff val="-2999999"/>
                <a:satOff val="0"/>
                <a:lumOff val="-7500"/>
                <a:alphaOff val="0"/>
                <a:lumMod val="110000"/>
                <a:satMod val="105000"/>
                <a:tint val="67000"/>
              </a:schemeClr>
            </a:gs>
            <a:gs pos="50000">
              <a:schemeClr val="accent3">
                <a:hueOff val="-2999999"/>
                <a:satOff val="0"/>
                <a:lumOff val="-7500"/>
                <a:alphaOff val="0"/>
                <a:lumMod val="105000"/>
                <a:satMod val="103000"/>
                <a:tint val="73000"/>
              </a:schemeClr>
            </a:gs>
            <a:gs pos="100000">
              <a:schemeClr val="accent3">
                <a:hueOff val="-2999999"/>
                <a:satOff val="0"/>
                <a:lumOff val="-75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t>„Бог благоволи чрез безумието на проповедта да спаси онези, които вярват“ (1 Кор. 1:21)</a:t>
          </a:r>
          <a:endParaRPr lang="en-US" sz="1800" kern="1200" noProof="0" dirty="0"/>
        </a:p>
      </dsp:txBody>
      <dsp:txXfrm rot="10800000">
        <a:off x="135813" y="706878"/>
        <a:ext cx="5570666" cy="543257"/>
      </dsp:txXfrm>
    </dsp:sp>
    <dsp:sp modelId="{AACB4B34-B920-43F8-A145-6153CD808008}">
      <dsp:nvSpPr>
        <dsp:cNvPr id="0" name=""/>
        <dsp:cNvSpPr/>
      </dsp:nvSpPr>
      <dsp:spPr>
        <a:xfrm>
          <a:off x="0" y="802638"/>
          <a:ext cx="351737" cy="351737"/>
        </a:xfrm>
        <a:prstGeom prst="flowChartSummingJunction">
          <a:avLst/>
        </a:prstGeom>
        <a:solidFill>
          <a:schemeClr val="accent3">
            <a:tint val="50000"/>
            <a:hueOff val="-3075058"/>
            <a:satOff val="-12972"/>
            <a:lumOff val="-1686"/>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CC43C6AB-8D5F-452C-A005-7F1D104D5CA4}">
      <dsp:nvSpPr>
        <dsp:cNvPr id="0" name=""/>
        <dsp:cNvSpPr/>
      </dsp:nvSpPr>
      <dsp:spPr>
        <a:xfrm rot="10800000">
          <a:off x="-1" y="1412302"/>
          <a:ext cx="5706480" cy="543257"/>
        </a:xfrm>
        <a:prstGeom prst="homePlate">
          <a:avLst/>
        </a:prstGeom>
        <a:gradFill rotWithShape="0">
          <a:gsLst>
            <a:gs pos="0">
              <a:schemeClr val="accent3">
                <a:hueOff val="-5999998"/>
                <a:satOff val="0"/>
                <a:lumOff val="-15000"/>
                <a:alphaOff val="0"/>
                <a:lumMod val="110000"/>
                <a:satMod val="105000"/>
                <a:tint val="67000"/>
              </a:schemeClr>
            </a:gs>
            <a:gs pos="50000">
              <a:schemeClr val="accent3">
                <a:hueOff val="-5999998"/>
                <a:satOff val="0"/>
                <a:lumOff val="-15000"/>
                <a:alphaOff val="0"/>
                <a:lumMod val="105000"/>
                <a:satMod val="103000"/>
                <a:tint val="73000"/>
              </a:schemeClr>
            </a:gs>
            <a:gs pos="100000">
              <a:schemeClr val="accent3">
                <a:hueOff val="-5999998"/>
                <a:satOff val="0"/>
                <a:lumOff val="-1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t>„Христос, разпънат на кръста, […] е безумие за езичниците“ (1 Кор. 1:23)</a:t>
          </a:r>
          <a:endParaRPr lang="en-US" sz="1800" kern="1200" noProof="0" dirty="0"/>
        </a:p>
      </dsp:txBody>
      <dsp:txXfrm rot="10800000">
        <a:off x="135813" y="1412302"/>
        <a:ext cx="5570666" cy="543257"/>
      </dsp:txXfrm>
    </dsp:sp>
    <dsp:sp modelId="{39D982C7-D34F-432B-B9F2-59999BDDC9C0}">
      <dsp:nvSpPr>
        <dsp:cNvPr id="0" name=""/>
        <dsp:cNvSpPr/>
      </dsp:nvSpPr>
      <dsp:spPr>
        <a:xfrm>
          <a:off x="0" y="1508062"/>
          <a:ext cx="351737" cy="351737"/>
        </a:xfrm>
        <a:prstGeom prst="flowChartSummingJunction">
          <a:avLst/>
        </a:prstGeom>
        <a:solidFill>
          <a:schemeClr val="accent3">
            <a:tint val="50000"/>
            <a:hueOff val="-6150115"/>
            <a:satOff val="-25944"/>
            <a:lumOff val="-3372"/>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17DDA5E7-A296-453C-B22E-16D7DF436E04}">
      <dsp:nvSpPr>
        <dsp:cNvPr id="0" name=""/>
        <dsp:cNvSpPr/>
      </dsp:nvSpPr>
      <dsp:spPr>
        <a:xfrm rot="10800000">
          <a:off x="-1" y="2117726"/>
          <a:ext cx="5706480" cy="791961"/>
        </a:xfrm>
        <a:prstGeom prst="homePlate">
          <a:avLst/>
        </a:prstGeom>
        <a:gradFill rotWithShape="0">
          <a:gsLst>
            <a:gs pos="0">
              <a:schemeClr val="accent3">
                <a:hueOff val="-8999997"/>
                <a:satOff val="0"/>
                <a:lumOff val="-22500"/>
                <a:alphaOff val="0"/>
                <a:lumMod val="110000"/>
                <a:satMod val="105000"/>
                <a:tint val="67000"/>
              </a:schemeClr>
            </a:gs>
            <a:gs pos="50000">
              <a:schemeClr val="accent3">
                <a:hueOff val="-8999997"/>
                <a:satOff val="0"/>
                <a:lumOff val="-22500"/>
                <a:alphaOff val="0"/>
                <a:lumMod val="105000"/>
                <a:satMod val="103000"/>
                <a:tint val="73000"/>
              </a:schemeClr>
            </a:gs>
            <a:gs pos="100000">
              <a:schemeClr val="accent3">
                <a:hueOff val="-8999997"/>
                <a:satOff val="0"/>
                <a:lumOff val="-225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t>„За плътския човек […] нещата на Божия Дух […] са безумие“ (1 Кор. 2:14)</a:t>
          </a:r>
          <a:endParaRPr lang="en-US" sz="1800" kern="1200" noProof="0" dirty="0"/>
        </a:p>
      </dsp:txBody>
      <dsp:txXfrm rot="10800000">
        <a:off x="197989" y="2117726"/>
        <a:ext cx="5508490" cy="791961"/>
      </dsp:txXfrm>
    </dsp:sp>
    <dsp:sp modelId="{66A9998C-B03C-4000-A764-1A37BBE8B347}">
      <dsp:nvSpPr>
        <dsp:cNvPr id="0" name=""/>
        <dsp:cNvSpPr/>
      </dsp:nvSpPr>
      <dsp:spPr>
        <a:xfrm>
          <a:off x="0" y="2337838"/>
          <a:ext cx="351737" cy="351737"/>
        </a:xfrm>
        <a:prstGeom prst="flowChartSummingJunction">
          <a:avLst/>
        </a:prstGeom>
        <a:solidFill>
          <a:schemeClr val="accent3">
            <a:tint val="50000"/>
            <a:hueOff val="-9225173"/>
            <a:satOff val="-38916"/>
            <a:lumOff val="-5058"/>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 modelId="{91B7DA58-EBFC-48BA-9C53-ECFBB0260672}">
      <dsp:nvSpPr>
        <dsp:cNvPr id="0" name=""/>
        <dsp:cNvSpPr/>
      </dsp:nvSpPr>
      <dsp:spPr>
        <a:xfrm rot="10800000">
          <a:off x="-1" y="3071854"/>
          <a:ext cx="5706480" cy="543257"/>
        </a:xfrm>
        <a:prstGeom prst="homePlate">
          <a:avLst/>
        </a:prstGeom>
        <a:gradFill rotWithShape="0">
          <a:gsLst>
            <a:gs pos="0">
              <a:schemeClr val="accent3">
                <a:hueOff val="-11999996"/>
                <a:satOff val="0"/>
                <a:lumOff val="-30000"/>
                <a:alphaOff val="0"/>
                <a:lumMod val="110000"/>
                <a:satMod val="105000"/>
                <a:tint val="67000"/>
              </a:schemeClr>
            </a:gs>
            <a:gs pos="50000">
              <a:schemeClr val="accent3">
                <a:hueOff val="-11999996"/>
                <a:satOff val="0"/>
                <a:lumOff val="-30000"/>
                <a:alphaOff val="0"/>
                <a:lumMod val="105000"/>
                <a:satMod val="103000"/>
                <a:tint val="73000"/>
              </a:schemeClr>
            </a:gs>
            <a:gs pos="100000">
              <a:schemeClr val="accent3">
                <a:hueOff val="-11999996"/>
                <a:satOff val="0"/>
                <a:lumOff val="-3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39562" tIns="68580" rIns="128016" bIns="68580" numCol="1" spcCol="1270" anchor="ctr" anchorCtr="0">
          <a:noAutofit/>
        </a:bodyPr>
        <a:lstStyle/>
        <a:p>
          <a:pPr marL="0" lvl="0" indent="0" algn="ctr" defTabSz="800100">
            <a:lnSpc>
              <a:spcPct val="90000"/>
            </a:lnSpc>
            <a:spcBef>
              <a:spcPct val="0"/>
            </a:spcBef>
            <a:spcAft>
              <a:spcPct val="35000"/>
            </a:spcAft>
            <a:buNone/>
          </a:pPr>
          <a:r>
            <a:rPr lang="en-US" sz="1800" b="1" kern="1200" noProof="0" dirty="0"/>
            <a:t>„Защото мъдростта на този свят е безумие пред Бога“ (1 Коринтяни 3:19)</a:t>
          </a:r>
          <a:endParaRPr lang="en-US" sz="1800" kern="1200" noProof="0" dirty="0"/>
        </a:p>
      </dsp:txBody>
      <dsp:txXfrm rot="10800000">
        <a:off x="135813" y="3071854"/>
        <a:ext cx="5570666" cy="543257"/>
      </dsp:txXfrm>
    </dsp:sp>
    <dsp:sp modelId="{B7F53545-1615-4EC4-91E7-460EA1C6E685}">
      <dsp:nvSpPr>
        <dsp:cNvPr id="0" name=""/>
        <dsp:cNvSpPr/>
      </dsp:nvSpPr>
      <dsp:spPr>
        <a:xfrm>
          <a:off x="0" y="3167614"/>
          <a:ext cx="351737" cy="351737"/>
        </a:xfrm>
        <a:prstGeom prst="flowChartSummingJunction">
          <a:avLst/>
        </a:prstGeom>
        <a:solidFill>
          <a:schemeClr val="accent3">
            <a:tint val="50000"/>
            <a:hueOff val="-12300231"/>
            <a:satOff val="-51888"/>
            <a:lumOff val="-6744"/>
            <a:alphaOff val="0"/>
          </a:schemeClr>
        </a:solid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prst="relaxedInset"/>
        </a:sp3d>
      </dsp:spPr>
      <dsp:style>
        <a:lnRef idx="1">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B5423-44C2-4264-A302-7EF7C470D129}">
      <dsp:nvSpPr>
        <dsp:cNvPr id="0" name=""/>
        <dsp:cNvSpPr/>
      </dsp:nvSpPr>
      <dsp:spPr>
        <a:xfrm>
          <a:off x="108672" y="536861"/>
          <a:ext cx="2540229" cy="298850"/>
        </a:xfrm>
        <a:prstGeom prst="rect">
          <a:avLst/>
        </a:prstGeom>
        <a:gradFill rotWithShape="0">
          <a:gsLst>
            <a:gs pos="0">
              <a:srgbClr val="8D30F4">
                <a:hueOff val="3691835"/>
                <a:satOff val="10092"/>
                <a:lumOff val="-17255"/>
                <a:alphaOff val="0"/>
                <a:satMod val="103000"/>
                <a:lumMod val="102000"/>
                <a:tint val="94000"/>
              </a:srgbClr>
            </a:gs>
            <a:gs pos="50000">
              <a:srgbClr val="8D30F4">
                <a:hueOff val="3691835"/>
                <a:satOff val="10092"/>
                <a:lumOff val="-17255"/>
                <a:alphaOff val="0"/>
                <a:satMod val="110000"/>
                <a:lumMod val="100000"/>
                <a:shade val="100000"/>
              </a:srgbClr>
            </a:gs>
            <a:gs pos="100000">
              <a:srgbClr val="8D30F4">
                <a:hueOff val="3691835"/>
                <a:satOff val="10092"/>
                <a:lumOff val="-17255"/>
                <a:alphaOff val="0"/>
                <a:lumMod val="99000"/>
                <a:satMod val="120000"/>
                <a:shade val="78000"/>
              </a:srgbClr>
            </a:gs>
          </a:gsLst>
          <a:lin ang="5400000" scaled="0"/>
        </a:gradFill>
        <a:ln w="12700" cap="flat" cmpd="sng" algn="ctr">
          <a:solidFill>
            <a:srgbClr val="8D30F4">
              <a:hueOff val="3691835"/>
              <a:satOff val="10092"/>
              <a:lumOff val="-17255"/>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5054C57-80EB-438A-B34F-C43C140D9487}">
      <dsp:nvSpPr>
        <dsp:cNvPr id="0" name=""/>
        <dsp:cNvSpPr/>
      </dsp:nvSpPr>
      <dsp:spPr>
        <a:xfrm>
          <a:off x="108672" y="649097"/>
          <a:ext cx="186614" cy="186614"/>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3A699E0-4414-4A67-A2ED-2C550AF981F1}">
      <dsp:nvSpPr>
        <dsp:cNvPr id="0" name=""/>
        <dsp:cNvSpPr/>
      </dsp:nvSpPr>
      <dsp:spPr>
        <a:xfrm>
          <a:off x="108672" y="0"/>
          <a:ext cx="2540229" cy="536861"/>
        </a:xfrm>
        <a:prstGeom prst="rect">
          <a:avLst/>
        </a:prstGeom>
        <a:solidFill>
          <a:schemeClr val="accent3">
            <a:lumMod val="20000"/>
            <a:lumOff val="80000"/>
          </a:schemeClr>
        </a:solidFill>
        <a:ln w="19050" cap="flat" cmpd="sng" algn="ctr">
          <a:solidFill>
            <a:schemeClr val="accent6"/>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prstClr val="black">
                  <a:hueOff val="0"/>
                  <a:satOff val="0"/>
                  <a:lumOff val="0"/>
                  <a:alphaOff val="0"/>
                </a:prstClr>
              </a:solidFill>
              <a:latin typeface="Aptos" panose="02110004020202020204"/>
              <a:ea typeface="+mn-ea"/>
              <a:cs typeface="+mn-cs"/>
            </a:rPr>
            <a:t>Най-лошото в човека</a:t>
          </a:r>
        </a:p>
      </dsp:txBody>
      <dsp:txXfrm>
        <a:off x="108672" y="0"/>
        <a:ext cx="2540229" cy="536861"/>
      </dsp:txXfrm>
    </dsp:sp>
    <dsp:sp modelId="{E7F4D5B1-82DC-4F0B-ACA5-D713CF6E241B}">
      <dsp:nvSpPr>
        <dsp:cNvPr id="0" name=""/>
        <dsp:cNvSpPr/>
      </dsp:nvSpPr>
      <dsp:spPr>
        <a:xfrm>
          <a:off x="466533" y="1084089"/>
          <a:ext cx="186609" cy="186609"/>
        </a:xfrm>
        <a:prstGeom prst="rect">
          <a:avLst/>
        </a:prstGeom>
        <a:solidFill>
          <a:schemeClr val="tx2"/>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355E25E-6589-42EB-8782-7DD0B8C5DA7C}">
      <dsp:nvSpPr>
        <dsp:cNvPr id="0" name=""/>
        <dsp:cNvSpPr/>
      </dsp:nvSpPr>
      <dsp:spPr>
        <a:xfrm>
          <a:off x="644349" y="959900"/>
          <a:ext cx="2362413" cy="434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dirty="0"/>
            <a:t>Лудост</a:t>
          </a:r>
        </a:p>
      </dsp:txBody>
      <dsp:txXfrm>
        <a:off x="644349" y="959900"/>
        <a:ext cx="2362413" cy="434987"/>
      </dsp:txXfrm>
    </dsp:sp>
    <dsp:sp modelId="{624BCA84-C5C0-415E-B6C0-97F62AE55C75}">
      <dsp:nvSpPr>
        <dsp:cNvPr id="0" name=""/>
        <dsp:cNvSpPr/>
      </dsp:nvSpPr>
      <dsp:spPr>
        <a:xfrm>
          <a:off x="466533" y="1519077"/>
          <a:ext cx="186609" cy="186609"/>
        </a:xfrm>
        <a:prstGeom prst="rect">
          <a:avLst/>
        </a:prstGeom>
        <a:solidFill>
          <a:srgbClr val="544129"/>
        </a:solidFill>
        <a:ln w="12700" cap="flat" cmpd="sng" algn="ctr">
          <a:solidFill>
            <a:schemeClr val="accent5">
              <a:hueOff val="527405"/>
              <a:satOff val="1442"/>
              <a:lumOff val="-246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7874D64D-EFC1-45D8-8781-FC41040FE639}">
      <dsp:nvSpPr>
        <dsp:cNvPr id="0" name=""/>
        <dsp:cNvSpPr/>
      </dsp:nvSpPr>
      <dsp:spPr>
        <a:xfrm>
          <a:off x="644349" y="1394888"/>
          <a:ext cx="2362413" cy="434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dirty="0"/>
            <a:t>Отхвърляне</a:t>
          </a:r>
        </a:p>
      </dsp:txBody>
      <dsp:txXfrm>
        <a:off x="644349" y="1394888"/>
        <a:ext cx="2362413" cy="434987"/>
      </dsp:txXfrm>
    </dsp:sp>
    <dsp:sp modelId="{64D44CB1-1FF9-4750-A98F-13AC660D37EC}">
      <dsp:nvSpPr>
        <dsp:cNvPr id="0" name=""/>
        <dsp:cNvSpPr/>
      </dsp:nvSpPr>
      <dsp:spPr>
        <a:xfrm>
          <a:off x="446345" y="1954065"/>
          <a:ext cx="186609" cy="186609"/>
        </a:xfrm>
        <a:prstGeom prst="rect">
          <a:avLst/>
        </a:prstGeom>
        <a:solidFill>
          <a:schemeClr val="accent1"/>
        </a:solidFill>
        <a:ln w="12700" cap="flat" cmpd="sng" algn="ctr">
          <a:solidFill>
            <a:schemeClr val="accent5">
              <a:hueOff val="1054810"/>
              <a:satOff val="2883"/>
              <a:lumOff val="-493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27D8779-5EB0-4067-9185-686BE8D30EAF}">
      <dsp:nvSpPr>
        <dsp:cNvPr id="0" name=""/>
        <dsp:cNvSpPr/>
      </dsp:nvSpPr>
      <dsp:spPr>
        <a:xfrm>
          <a:off x="670619" y="1829876"/>
          <a:ext cx="2898090" cy="434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dirty="0"/>
            <a:t>Самоунищожение</a:t>
          </a:r>
        </a:p>
      </dsp:txBody>
      <dsp:txXfrm>
        <a:off x="670619" y="1829876"/>
        <a:ext cx="2898090" cy="434987"/>
      </dsp:txXfrm>
    </dsp:sp>
    <dsp:sp modelId="{6CEFD66E-15EA-4CD8-AE74-B025AB01603D}">
      <dsp:nvSpPr>
        <dsp:cNvPr id="0" name=""/>
        <dsp:cNvSpPr/>
      </dsp:nvSpPr>
      <dsp:spPr>
        <a:xfrm>
          <a:off x="466533" y="2389053"/>
          <a:ext cx="186609" cy="186609"/>
        </a:xfrm>
        <a:prstGeom prst="rect">
          <a:avLst/>
        </a:prstGeom>
        <a:solidFill>
          <a:schemeClr val="accent5"/>
        </a:solidFill>
        <a:ln w="12700" cap="flat" cmpd="sng" algn="ctr">
          <a:solidFill>
            <a:schemeClr val="accent5">
              <a:hueOff val="1582215"/>
              <a:satOff val="4325"/>
              <a:lumOff val="-739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02C810CF-DF91-406E-8049-7EEBFBD90EA0}">
      <dsp:nvSpPr>
        <dsp:cNvPr id="0" name=""/>
        <dsp:cNvSpPr/>
      </dsp:nvSpPr>
      <dsp:spPr>
        <a:xfrm>
          <a:off x="644349" y="2264864"/>
          <a:ext cx="2362413" cy="434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dirty="0"/>
            <a:t>Погибел</a:t>
          </a:r>
        </a:p>
      </dsp:txBody>
      <dsp:txXfrm>
        <a:off x="644349" y="2264864"/>
        <a:ext cx="2362413" cy="434987"/>
      </dsp:txXfrm>
    </dsp:sp>
    <dsp:sp modelId="{CB2A4995-A82B-416F-B79D-8E1A18C51C4A}">
      <dsp:nvSpPr>
        <dsp:cNvPr id="0" name=""/>
        <dsp:cNvSpPr/>
      </dsp:nvSpPr>
      <dsp:spPr>
        <a:xfrm>
          <a:off x="3133774" y="536861"/>
          <a:ext cx="2540229" cy="298850"/>
        </a:xfrm>
        <a:prstGeom prst="rect">
          <a:avLst/>
        </a:prstGeom>
        <a:gradFill rotWithShape="0">
          <a:gsLst>
            <a:gs pos="0">
              <a:srgbClr val="8D30F4">
                <a:hueOff val="0"/>
                <a:satOff val="0"/>
                <a:lumOff val="0"/>
                <a:alphaOff val="0"/>
                <a:satMod val="103000"/>
                <a:lumMod val="102000"/>
                <a:tint val="94000"/>
              </a:srgbClr>
            </a:gs>
            <a:gs pos="50000">
              <a:srgbClr val="8D30F4">
                <a:hueOff val="0"/>
                <a:satOff val="0"/>
                <a:lumOff val="0"/>
                <a:alphaOff val="0"/>
                <a:satMod val="110000"/>
                <a:lumMod val="100000"/>
                <a:shade val="100000"/>
              </a:srgbClr>
            </a:gs>
            <a:gs pos="100000">
              <a:srgbClr val="8D30F4">
                <a:hueOff val="0"/>
                <a:satOff val="0"/>
                <a:lumOff val="0"/>
                <a:alphaOff val="0"/>
                <a:lumMod val="99000"/>
                <a:satMod val="120000"/>
                <a:shade val="78000"/>
              </a:srgbClr>
            </a:gs>
          </a:gsLst>
          <a:lin ang="5400000" scaled="0"/>
        </a:gradFill>
        <a:ln w="12700" cap="flat" cmpd="sng" algn="ctr">
          <a:solidFill>
            <a:srgbClr val="8D30F4">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0E56CA16-32BB-49FB-9DE5-A02DCEC73B4A}">
      <dsp:nvSpPr>
        <dsp:cNvPr id="0" name=""/>
        <dsp:cNvSpPr/>
      </dsp:nvSpPr>
      <dsp:spPr>
        <a:xfrm>
          <a:off x="3133774" y="649097"/>
          <a:ext cx="186614" cy="186614"/>
        </a:xfrm>
        <a:prstGeom prst="rect">
          <a:avLst/>
        </a:prstGeom>
        <a:solidFill>
          <a:schemeClr val="lt1">
            <a:alpha val="90000"/>
            <a:hueOff val="0"/>
            <a:satOff val="0"/>
            <a:lumOff val="0"/>
            <a:alphaOff val="0"/>
          </a:schemeClr>
        </a:solidFill>
        <a:ln w="12700" cap="flat" cmpd="sng" algn="ctr">
          <a:solidFill>
            <a:schemeClr val="accent5">
              <a:hueOff val="3691835"/>
              <a:satOff val="10092"/>
              <a:lumOff val="-1725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84B4CEB-B787-4526-BAA1-E839B6A035AE}">
      <dsp:nvSpPr>
        <dsp:cNvPr id="0" name=""/>
        <dsp:cNvSpPr/>
      </dsp:nvSpPr>
      <dsp:spPr>
        <a:xfrm>
          <a:off x="3133774" y="0"/>
          <a:ext cx="2540229" cy="536861"/>
        </a:xfrm>
        <a:prstGeom prst="rect">
          <a:avLst/>
        </a:prstGeom>
        <a:solidFill>
          <a:schemeClr val="accent5">
            <a:lumMod val="20000"/>
            <a:lumOff val="80000"/>
          </a:schemeClr>
        </a:solidFill>
        <a:ln w="19050" cap="flat" cmpd="sng" algn="ctr">
          <a:solidFill>
            <a:schemeClr val="accent5">
              <a:lumMod val="75000"/>
            </a:schemeClr>
          </a:solidFill>
          <a:prstDash val="solid"/>
          <a:miter lim="800000"/>
        </a:ln>
        <a:effectLst/>
      </dsp:spPr>
      <dsp:style>
        <a:lnRef idx="2">
          <a:schemeClr val="accent6"/>
        </a:lnRef>
        <a:fillRef idx="1">
          <a:schemeClr val="lt1"/>
        </a:fillRef>
        <a:effectRef idx="0">
          <a:schemeClr val="accent6"/>
        </a:effectRef>
        <a:fontRef idx="minor">
          <a:schemeClr val="dk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b="1" kern="1200" noProof="0" dirty="0">
              <a:solidFill>
                <a:prstClr val="black">
                  <a:hueOff val="0"/>
                  <a:satOff val="0"/>
                  <a:lumOff val="0"/>
                  <a:alphaOff val="0"/>
                </a:prstClr>
              </a:solidFill>
              <a:latin typeface="Aptos" panose="02110004020202020204"/>
              <a:ea typeface="+mn-ea"/>
              <a:cs typeface="+mn-cs"/>
            </a:rPr>
            <a:t>Най-доброто от Бога</a:t>
          </a:r>
        </a:p>
      </dsp:txBody>
      <dsp:txXfrm>
        <a:off x="3133774" y="0"/>
        <a:ext cx="2540229" cy="536861"/>
      </dsp:txXfrm>
    </dsp:sp>
    <dsp:sp modelId="{7583F063-1618-47DD-A04B-F94D883543E6}">
      <dsp:nvSpPr>
        <dsp:cNvPr id="0" name=""/>
        <dsp:cNvSpPr/>
      </dsp:nvSpPr>
      <dsp:spPr>
        <a:xfrm>
          <a:off x="3133774" y="1084089"/>
          <a:ext cx="186609" cy="186609"/>
        </a:xfrm>
        <a:prstGeom prst="rect">
          <a:avLst/>
        </a:prstGeom>
        <a:solidFill>
          <a:schemeClr val="accent4"/>
        </a:solidFill>
        <a:ln w="12700" cap="flat" cmpd="sng" algn="ctr">
          <a:solidFill>
            <a:schemeClr val="accent5">
              <a:hueOff val="2109620"/>
              <a:satOff val="5767"/>
              <a:lumOff val="-986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34ED567-9FC9-480B-8EBA-D46A8A65E250}">
      <dsp:nvSpPr>
        <dsp:cNvPr id="0" name=""/>
        <dsp:cNvSpPr/>
      </dsp:nvSpPr>
      <dsp:spPr>
        <a:xfrm>
          <a:off x="3311590" y="959900"/>
          <a:ext cx="2362413" cy="434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dirty="0"/>
            <a:t>Силата</a:t>
          </a:r>
        </a:p>
      </dsp:txBody>
      <dsp:txXfrm>
        <a:off x="3311590" y="959900"/>
        <a:ext cx="2362413" cy="434987"/>
      </dsp:txXfrm>
    </dsp:sp>
    <dsp:sp modelId="{5221AC91-1EF6-4389-88EE-440942929C89}">
      <dsp:nvSpPr>
        <dsp:cNvPr id="0" name=""/>
        <dsp:cNvSpPr/>
      </dsp:nvSpPr>
      <dsp:spPr>
        <a:xfrm>
          <a:off x="3133774" y="1519077"/>
          <a:ext cx="186609" cy="186609"/>
        </a:xfrm>
        <a:prstGeom prst="rect">
          <a:avLst/>
        </a:prstGeom>
        <a:solidFill>
          <a:schemeClr val="accent2">
            <a:lumMod val="50000"/>
          </a:schemeClr>
        </a:solidFill>
        <a:ln w="12700" cap="flat" cmpd="sng" algn="ctr">
          <a:solidFill>
            <a:schemeClr val="accent5">
              <a:hueOff val="2637025"/>
              <a:satOff val="7209"/>
              <a:lumOff val="-1232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1366680-1A73-4EC1-BE0E-97E7C81770C8}">
      <dsp:nvSpPr>
        <dsp:cNvPr id="0" name=""/>
        <dsp:cNvSpPr/>
      </dsp:nvSpPr>
      <dsp:spPr>
        <a:xfrm>
          <a:off x="3311590" y="1394888"/>
          <a:ext cx="2362413" cy="434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dirty="0"/>
            <a:t>Приемане</a:t>
          </a:r>
        </a:p>
      </dsp:txBody>
      <dsp:txXfrm>
        <a:off x="3311590" y="1394888"/>
        <a:ext cx="2362413" cy="434987"/>
      </dsp:txXfrm>
    </dsp:sp>
    <dsp:sp modelId="{BC6AC961-8476-45B7-BC8A-0ABB721B8675}">
      <dsp:nvSpPr>
        <dsp:cNvPr id="0" name=""/>
        <dsp:cNvSpPr/>
      </dsp:nvSpPr>
      <dsp:spPr>
        <a:xfrm>
          <a:off x="3133774" y="1954065"/>
          <a:ext cx="186609" cy="186609"/>
        </a:xfrm>
        <a:prstGeom prst="rect">
          <a:avLst/>
        </a:prstGeom>
        <a:solidFill>
          <a:srgbClr val="993300"/>
        </a:solidFill>
        <a:ln w="12700" cap="flat" cmpd="sng" algn="ctr">
          <a:solidFill>
            <a:schemeClr val="accent5">
              <a:hueOff val="3164430"/>
              <a:satOff val="8650"/>
              <a:lumOff val="-1479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A1E779-013C-4C52-9034-8AECFD733C92}">
      <dsp:nvSpPr>
        <dsp:cNvPr id="0" name=""/>
        <dsp:cNvSpPr/>
      </dsp:nvSpPr>
      <dsp:spPr>
        <a:xfrm>
          <a:off x="3311590" y="1829876"/>
          <a:ext cx="2362413" cy="434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dirty="0"/>
            <a:t>Прощение</a:t>
          </a:r>
        </a:p>
      </dsp:txBody>
      <dsp:txXfrm>
        <a:off x="3311590" y="1829876"/>
        <a:ext cx="2362413" cy="434987"/>
      </dsp:txXfrm>
    </dsp:sp>
    <dsp:sp modelId="{0D8C232F-F28D-400E-BD44-3E5B1752609C}">
      <dsp:nvSpPr>
        <dsp:cNvPr id="0" name=""/>
        <dsp:cNvSpPr/>
      </dsp:nvSpPr>
      <dsp:spPr>
        <a:xfrm>
          <a:off x="3133774" y="2389053"/>
          <a:ext cx="186609" cy="186609"/>
        </a:xfrm>
        <a:prstGeom prst="rect">
          <a:avLst/>
        </a:prstGeom>
        <a:solidFill>
          <a:schemeClr val="accent6"/>
        </a:solidFill>
        <a:ln w="12700" cap="flat" cmpd="sng" algn="ctr">
          <a:solidFill>
            <a:schemeClr val="accent5">
              <a:hueOff val="3691835"/>
              <a:satOff val="10092"/>
              <a:lumOff val="-17255"/>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270BD0E-C5B1-4DEA-B35C-22949A1BB124}">
      <dsp:nvSpPr>
        <dsp:cNvPr id="0" name=""/>
        <dsp:cNvSpPr/>
      </dsp:nvSpPr>
      <dsp:spPr>
        <a:xfrm>
          <a:off x="3311590" y="2264864"/>
          <a:ext cx="2362413" cy="4349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marL="0" lvl="0" indent="0" algn="l" defTabSz="889000">
            <a:lnSpc>
              <a:spcPct val="90000"/>
            </a:lnSpc>
            <a:spcBef>
              <a:spcPct val="0"/>
            </a:spcBef>
            <a:spcAft>
              <a:spcPct val="35000"/>
            </a:spcAft>
            <a:buNone/>
          </a:pPr>
          <a:r>
            <a:rPr lang="en-US" sz="2000" b="1" kern="1200" noProof="0" dirty="0"/>
            <a:t>Спасение</a:t>
          </a:r>
        </a:p>
      </dsp:txBody>
      <dsp:txXfrm>
        <a:off x="3311590" y="2264864"/>
        <a:ext cx="2362413" cy="43498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AAB72D-6D8B-4EF1-D4F1-B87B3A98DFA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1A1C8F6-56CB-99B1-6DCE-4A7DCC623F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A5555E0-4477-A9C2-6733-05F566E063BD}"/>
              </a:ext>
            </a:extLst>
          </p:cNvPr>
          <p:cNvSpPr>
            <a:spLocks noGrp="1"/>
          </p:cNvSpPr>
          <p:nvPr>
            <p:ph type="dt" sz="half" idx="10"/>
          </p:nvPr>
        </p:nvSpPr>
        <p:spPr/>
        <p:txBody>
          <a:bodyPr/>
          <a:lstStyle/>
          <a:p>
            <a:fld id="{CAC36A9A-C1B2-4083-96B6-2345E0454A27}" type="datetimeFigureOut">
              <a:rPr lang="es-ES" smtClean="0"/>
              <a:t>10/07/2026</a:t>
            </a:fld>
            <a:endParaRPr lang="es-ES"/>
          </a:p>
        </p:txBody>
      </p:sp>
      <p:sp>
        <p:nvSpPr>
          <p:cNvPr id="5" name="Marcador de pie de página 4">
            <a:extLst>
              <a:ext uri="{FF2B5EF4-FFF2-40B4-BE49-F238E27FC236}">
                <a16:creationId xmlns:a16="http://schemas.microsoft.com/office/drawing/2014/main" id="{6EAC8D9F-E190-ED60-5DC0-D339871ADC7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1FA2BCC-6892-66F3-1A66-742A0B629194}"/>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98654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4998DC-5366-EB69-7522-E10818CC899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38DEDCE-AFFC-7D6D-5255-26F4ADE32C5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0F1D9C3-D817-2C43-45D8-7AEDFC7381B6}"/>
              </a:ext>
            </a:extLst>
          </p:cNvPr>
          <p:cNvSpPr>
            <a:spLocks noGrp="1"/>
          </p:cNvSpPr>
          <p:nvPr>
            <p:ph type="dt" sz="half" idx="10"/>
          </p:nvPr>
        </p:nvSpPr>
        <p:spPr/>
        <p:txBody>
          <a:bodyPr/>
          <a:lstStyle/>
          <a:p>
            <a:fld id="{CAC36A9A-C1B2-4083-96B6-2345E0454A27}" type="datetimeFigureOut">
              <a:rPr lang="es-ES" smtClean="0"/>
              <a:t>10/07/2026</a:t>
            </a:fld>
            <a:endParaRPr lang="es-ES"/>
          </a:p>
        </p:txBody>
      </p:sp>
      <p:sp>
        <p:nvSpPr>
          <p:cNvPr id="5" name="Marcador de pie de página 4">
            <a:extLst>
              <a:ext uri="{FF2B5EF4-FFF2-40B4-BE49-F238E27FC236}">
                <a16:creationId xmlns:a16="http://schemas.microsoft.com/office/drawing/2014/main" id="{7CB7A24C-2106-6FCF-4E05-92A105483EB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1769995-A6A1-CB12-94BC-61C4415241B0}"/>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82161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F4B24A4-6744-C97B-B8A7-0CE90EA0DCB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4B9F0D5-7CC2-DA64-BFEA-9AE65A8F2B9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6D16D9D-54D7-FE6C-8B49-840FFC2F3F93}"/>
              </a:ext>
            </a:extLst>
          </p:cNvPr>
          <p:cNvSpPr>
            <a:spLocks noGrp="1"/>
          </p:cNvSpPr>
          <p:nvPr>
            <p:ph type="dt" sz="half" idx="10"/>
          </p:nvPr>
        </p:nvSpPr>
        <p:spPr/>
        <p:txBody>
          <a:bodyPr/>
          <a:lstStyle/>
          <a:p>
            <a:fld id="{CAC36A9A-C1B2-4083-96B6-2345E0454A27}" type="datetimeFigureOut">
              <a:rPr lang="es-ES" smtClean="0"/>
              <a:t>10/07/2026</a:t>
            </a:fld>
            <a:endParaRPr lang="es-ES"/>
          </a:p>
        </p:txBody>
      </p:sp>
      <p:sp>
        <p:nvSpPr>
          <p:cNvPr id="5" name="Marcador de pie de página 4">
            <a:extLst>
              <a:ext uri="{FF2B5EF4-FFF2-40B4-BE49-F238E27FC236}">
                <a16:creationId xmlns:a16="http://schemas.microsoft.com/office/drawing/2014/main" id="{E6C2C1FF-FE72-F3FC-B440-393D9BD86A0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A3AF4B8-E519-5E22-5514-A3F3967C9D61}"/>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754567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ED4CD6-1F3B-8502-D896-DC3AE8920DA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6164831-8A2F-3F93-AEF9-F8E02BAB30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D0DA21A-46D9-18CE-5959-102424A384F9}"/>
              </a:ext>
            </a:extLst>
          </p:cNvPr>
          <p:cNvSpPr>
            <a:spLocks noGrp="1"/>
          </p:cNvSpPr>
          <p:nvPr>
            <p:ph type="dt" sz="half" idx="10"/>
          </p:nvPr>
        </p:nvSpPr>
        <p:spPr/>
        <p:txBody>
          <a:bodyPr/>
          <a:lstStyle/>
          <a:p>
            <a:fld id="{4A057FF9-8B9C-473F-918D-2A10E69BC4BD}" type="datetimeFigureOut">
              <a:rPr lang="es-ES" smtClean="0"/>
              <a:t>10/07/2026</a:t>
            </a:fld>
            <a:endParaRPr lang="es-ES"/>
          </a:p>
        </p:txBody>
      </p:sp>
      <p:sp>
        <p:nvSpPr>
          <p:cNvPr id="5" name="Marcador de pie de página 4">
            <a:extLst>
              <a:ext uri="{FF2B5EF4-FFF2-40B4-BE49-F238E27FC236}">
                <a16:creationId xmlns:a16="http://schemas.microsoft.com/office/drawing/2014/main" id="{1AB766FB-8C06-F9F0-1AE4-56F9718FD25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704C699-18F4-808B-8BB7-8CF3FA0B333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109179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555DB7-A943-99A8-3923-11506A55C8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A6F186-FAD3-6F29-66BA-2D88AF540CC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03897A7-A164-377A-021C-8A3468A3E41C}"/>
              </a:ext>
            </a:extLst>
          </p:cNvPr>
          <p:cNvSpPr>
            <a:spLocks noGrp="1"/>
          </p:cNvSpPr>
          <p:nvPr>
            <p:ph type="dt" sz="half" idx="10"/>
          </p:nvPr>
        </p:nvSpPr>
        <p:spPr/>
        <p:txBody>
          <a:bodyPr/>
          <a:lstStyle/>
          <a:p>
            <a:fld id="{4A057FF9-8B9C-473F-918D-2A10E69BC4BD}" type="datetimeFigureOut">
              <a:rPr lang="es-ES" smtClean="0"/>
              <a:t>10/07/2026</a:t>
            </a:fld>
            <a:endParaRPr lang="es-ES"/>
          </a:p>
        </p:txBody>
      </p:sp>
      <p:sp>
        <p:nvSpPr>
          <p:cNvPr id="5" name="Marcador de pie de página 4">
            <a:extLst>
              <a:ext uri="{FF2B5EF4-FFF2-40B4-BE49-F238E27FC236}">
                <a16:creationId xmlns:a16="http://schemas.microsoft.com/office/drawing/2014/main" id="{4C955EA1-AF0E-E8FC-93FA-1981410C765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DBE132-3CFE-4939-F8B9-86F239B3C3D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134570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82D607-BE55-DB32-D2D2-E00BA34175F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4AEDB960-B3EC-8FC5-17CF-E9398986E8F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7F8D580-654B-975B-46D6-66586B887691}"/>
              </a:ext>
            </a:extLst>
          </p:cNvPr>
          <p:cNvSpPr>
            <a:spLocks noGrp="1"/>
          </p:cNvSpPr>
          <p:nvPr>
            <p:ph type="dt" sz="half" idx="10"/>
          </p:nvPr>
        </p:nvSpPr>
        <p:spPr/>
        <p:txBody>
          <a:bodyPr/>
          <a:lstStyle/>
          <a:p>
            <a:fld id="{4A057FF9-8B9C-473F-918D-2A10E69BC4BD}" type="datetimeFigureOut">
              <a:rPr lang="es-ES" smtClean="0"/>
              <a:t>10/07/2026</a:t>
            </a:fld>
            <a:endParaRPr lang="es-ES"/>
          </a:p>
        </p:txBody>
      </p:sp>
      <p:sp>
        <p:nvSpPr>
          <p:cNvPr id="5" name="Marcador de pie de página 4">
            <a:extLst>
              <a:ext uri="{FF2B5EF4-FFF2-40B4-BE49-F238E27FC236}">
                <a16:creationId xmlns:a16="http://schemas.microsoft.com/office/drawing/2014/main" id="{13AA898C-8E64-79AD-D6FF-6631197502A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5158491-5D86-C1C5-8913-D27ABADB5F0D}"/>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55720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950101-366C-EC97-D136-19F7F0EB3B9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0BEC31-675D-8111-B406-FB4A28F7C52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3FCAA30-8DAB-3478-919F-5D5E17AB2C6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1EE7660-4A5D-8295-49D8-948C10ACEA77}"/>
              </a:ext>
            </a:extLst>
          </p:cNvPr>
          <p:cNvSpPr>
            <a:spLocks noGrp="1"/>
          </p:cNvSpPr>
          <p:nvPr>
            <p:ph type="dt" sz="half" idx="10"/>
          </p:nvPr>
        </p:nvSpPr>
        <p:spPr/>
        <p:txBody>
          <a:bodyPr/>
          <a:lstStyle/>
          <a:p>
            <a:fld id="{4A057FF9-8B9C-473F-918D-2A10E69BC4BD}" type="datetimeFigureOut">
              <a:rPr lang="es-ES" smtClean="0"/>
              <a:t>10/07/2026</a:t>
            </a:fld>
            <a:endParaRPr lang="es-ES"/>
          </a:p>
        </p:txBody>
      </p:sp>
      <p:sp>
        <p:nvSpPr>
          <p:cNvPr id="6" name="Marcador de pie de página 5">
            <a:extLst>
              <a:ext uri="{FF2B5EF4-FFF2-40B4-BE49-F238E27FC236}">
                <a16:creationId xmlns:a16="http://schemas.microsoft.com/office/drawing/2014/main" id="{EEC1CE3C-9C83-24AA-6994-7679CE44DFC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5BB2CA-A213-CC71-2C39-60D6CE1C782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79684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B26DE9-213D-89AA-A526-5A20F3C83F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3B36E6A-FD46-7A82-202B-D0324BA14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EB56C2-632F-2E14-9DF9-88A18ECE711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A84027A6-6C60-6306-985E-0313793342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E867ABC-E540-0A46-4FFA-26A05F72D15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1DFABA3-FFAE-4032-E0D4-4DC18A7F9BF8}"/>
              </a:ext>
            </a:extLst>
          </p:cNvPr>
          <p:cNvSpPr>
            <a:spLocks noGrp="1"/>
          </p:cNvSpPr>
          <p:nvPr>
            <p:ph type="dt" sz="half" idx="10"/>
          </p:nvPr>
        </p:nvSpPr>
        <p:spPr/>
        <p:txBody>
          <a:bodyPr/>
          <a:lstStyle/>
          <a:p>
            <a:fld id="{4A057FF9-8B9C-473F-918D-2A10E69BC4BD}" type="datetimeFigureOut">
              <a:rPr lang="es-ES" smtClean="0"/>
              <a:t>10/07/2026</a:t>
            </a:fld>
            <a:endParaRPr lang="es-ES"/>
          </a:p>
        </p:txBody>
      </p:sp>
      <p:sp>
        <p:nvSpPr>
          <p:cNvPr id="8" name="Marcador de pie de página 7">
            <a:extLst>
              <a:ext uri="{FF2B5EF4-FFF2-40B4-BE49-F238E27FC236}">
                <a16:creationId xmlns:a16="http://schemas.microsoft.com/office/drawing/2014/main" id="{9BC3744A-46CF-87F8-D181-81F3ABD08A5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E004905-32C6-EC24-4394-E1B09F07FEB7}"/>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123732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5369C8-36F8-BA8A-D1C4-5F7810A9F86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381B7BD-AAEB-6F27-E3AF-E35D4FC05208}"/>
              </a:ext>
            </a:extLst>
          </p:cNvPr>
          <p:cNvSpPr>
            <a:spLocks noGrp="1"/>
          </p:cNvSpPr>
          <p:nvPr>
            <p:ph type="dt" sz="half" idx="10"/>
          </p:nvPr>
        </p:nvSpPr>
        <p:spPr/>
        <p:txBody>
          <a:bodyPr/>
          <a:lstStyle/>
          <a:p>
            <a:fld id="{4A057FF9-8B9C-473F-918D-2A10E69BC4BD}" type="datetimeFigureOut">
              <a:rPr lang="es-ES" smtClean="0"/>
              <a:t>10/07/2026</a:t>
            </a:fld>
            <a:endParaRPr lang="es-ES"/>
          </a:p>
        </p:txBody>
      </p:sp>
      <p:sp>
        <p:nvSpPr>
          <p:cNvPr id="4" name="Marcador de pie de página 3">
            <a:extLst>
              <a:ext uri="{FF2B5EF4-FFF2-40B4-BE49-F238E27FC236}">
                <a16:creationId xmlns:a16="http://schemas.microsoft.com/office/drawing/2014/main" id="{3A092C51-CF27-37A1-92AD-5601F99326B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C9ADD54-ABCA-6D73-9920-96BA712C3581}"/>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029259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BECA377-C25E-D09D-EE1C-1B06F30D109D}"/>
              </a:ext>
            </a:extLst>
          </p:cNvPr>
          <p:cNvSpPr>
            <a:spLocks noGrp="1"/>
          </p:cNvSpPr>
          <p:nvPr>
            <p:ph type="dt" sz="half" idx="10"/>
          </p:nvPr>
        </p:nvSpPr>
        <p:spPr/>
        <p:txBody>
          <a:bodyPr/>
          <a:lstStyle/>
          <a:p>
            <a:fld id="{4A057FF9-8B9C-473F-918D-2A10E69BC4BD}" type="datetimeFigureOut">
              <a:rPr lang="es-ES" smtClean="0"/>
              <a:t>10/07/2026</a:t>
            </a:fld>
            <a:endParaRPr lang="es-ES"/>
          </a:p>
        </p:txBody>
      </p:sp>
      <p:sp>
        <p:nvSpPr>
          <p:cNvPr id="3" name="Marcador de pie de página 2">
            <a:extLst>
              <a:ext uri="{FF2B5EF4-FFF2-40B4-BE49-F238E27FC236}">
                <a16:creationId xmlns:a16="http://schemas.microsoft.com/office/drawing/2014/main" id="{B5679926-94E8-FA67-9B39-03F6834C7BC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6486CC9-697B-0194-BB0A-C143A0AA1BF6}"/>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44744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8CC607-703A-4EC1-333A-98D94BA2CB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278F2F-0639-62B1-36D8-E120003C53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82E877E-0FA1-E2F0-1685-DEA4ED926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BE04787-6672-74D3-DB99-6BAA6FA7D036}"/>
              </a:ext>
            </a:extLst>
          </p:cNvPr>
          <p:cNvSpPr>
            <a:spLocks noGrp="1"/>
          </p:cNvSpPr>
          <p:nvPr>
            <p:ph type="dt" sz="half" idx="10"/>
          </p:nvPr>
        </p:nvSpPr>
        <p:spPr/>
        <p:txBody>
          <a:bodyPr/>
          <a:lstStyle/>
          <a:p>
            <a:fld id="{4A057FF9-8B9C-473F-918D-2A10E69BC4BD}" type="datetimeFigureOut">
              <a:rPr lang="es-ES" smtClean="0"/>
              <a:t>10/07/2026</a:t>
            </a:fld>
            <a:endParaRPr lang="es-ES"/>
          </a:p>
        </p:txBody>
      </p:sp>
      <p:sp>
        <p:nvSpPr>
          <p:cNvPr id="6" name="Marcador de pie de página 5">
            <a:extLst>
              <a:ext uri="{FF2B5EF4-FFF2-40B4-BE49-F238E27FC236}">
                <a16:creationId xmlns:a16="http://schemas.microsoft.com/office/drawing/2014/main" id="{407F2A63-5480-FA25-88D0-F9B906B6D59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6DC4F7-734F-1326-4E66-8815AF81B943}"/>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70006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0E6325-3074-B398-B63C-64CDD3D49BA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E459794-AA28-4E0B-8327-456123E4C25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1AE2298-22C0-EA0C-8F47-359121DA56BA}"/>
              </a:ext>
            </a:extLst>
          </p:cNvPr>
          <p:cNvSpPr>
            <a:spLocks noGrp="1"/>
          </p:cNvSpPr>
          <p:nvPr>
            <p:ph type="dt" sz="half" idx="10"/>
          </p:nvPr>
        </p:nvSpPr>
        <p:spPr/>
        <p:txBody>
          <a:bodyPr/>
          <a:lstStyle/>
          <a:p>
            <a:fld id="{CAC36A9A-C1B2-4083-96B6-2345E0454A27}" type="datetimeFigureOut">
              <a:rPr lang="es-ES" smtClean="0"/>
              <a:t>10/07/2026</a:t>
            </a:fld>
            <a:endParaRPr lang="es-ES"/>
          </a:p>
        </p:txBody>
      </p:sp>
      <p:sp>
        <p:nvSpPr>
          <p:cNvPr id="5" name="Marcador de pie de página 4">
            <a:extLst>
              <a:ext uri="{FF2B5EF4-FFF2-40B4-BE49-F238E27FC236}">
                <a16:creationId xmlns:a16="http://schemas.microsoft.com/office/drawing/2014/main" id="{A667FEB2-72C2-AA7E-110E-826D90FF106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A3934EC-62B5-A48F-0FD3-ADB0E5CFCB74}"/>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257130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F9307-BB53-E927-6BA6-274EB6338E8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737C21-51EC-34A0-D339-321B2D5B0D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954E7E5-4152-9C9F-36C7-62AF74423D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51225B0-E0C4-B057-68BA-1C6FE7D09E42}"/>
              </a:ext>
            </a:extLst>
          </p:cNvPr>
          <p:cNvSpPr>
            <a:spLocks noGrp="1"/>
          </p:cNvSpPr>
          <p:nvPr>
            <p:ph type="dt" sz="half" idx="10"/>
          </p:nvPr>
        </p:nvSpPr>
        <p:spPr/>
        <p:txBody>
          <a:bodyPr/>
          <a:lstStyle/>
          <a:p>
            <a:fld id="{4A057FF9-8B9C-473F-918D-2A10E69BC4BD}" type="datetimeFigureOut">
              <a:rPr lang="es-ES" smtClean="0"/>
              <a:t>10/07/2026</a:t>
            </a:fld>
            <a:endParaRPr lang="es-ES"/>
          </a:p>
        </p:txBody>
      </p:sp>
      <p:sp>
        <p:nvSpPr>
          <p:cNvPr id="6" name="Marcador de pie de página 5">
            <a:extLst>
              <a:ext uri="{FF2B5EF4-FFF2-40B4-BE49-F238E27FC236}">
                <a16:creationId xmlns:a16="http://schemas.microsoft.com/office/drawing/2014/main" id="{E3E52CB0-23A1-34E4-74C2-6B5E4120175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90DBC43-36A5-2E76-2673-6D9AD2BBBCA0}"/>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3381037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01476-4004-D5A8-1511-CDA01E0AD7B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CDC663F-0104-19E0-B192-A2D8C49B6A2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9848E19-9994-1A13-9FAF-B29E16B361AF}"/>
              </a:ext>
            </a:extLst>
          </p:cNvPr>
          <p:cNvSpPr>
            <a:spLocks noGrp="1"/>
          </p:cNvSpPr>
          <p:nvPr>
            <p:ph type="dt" sz="half" idx="10"/>
          </p:nvPr>
        </p:nvSpPr>
        <p:spPr/>
        <p:txBody>
          <a:bodyPr/>
          <a:lstStyle/>
          <a:p>
            <a:fld id="{4A057FF9-8B9C-473F-918D-2A10E69BC4BD}" type="datetimeFigureOut">
              <a:rPr lang="es-ES" smtClean="0"/>
              <a:t>10/07/2026</a:t>
            </a:fld>
            <a:endParaRPr lang="es-ES"/>
          </a:p>
        </p:txBody>
      </p:sp>
      <p:sp>
        <p:nvSpPr>
          <p:cNvPr id="5" name="Marcador de pie de página 4">
            <a:extLst>
              <a:ext uri="{FF2B5EF4-FFF2-40B4-BE49-F238E27FC236}">
                <a16:creationId xmlns:a16="http://schemas.microsoft.com/office/drawing/2014/main" id="{A61AAD14-19C2-AF1C-4099-7A5EAD20C4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E6304B-39E9-1143-2C3E-E1B2A10F1E95}"/>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72321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03BC7B-FEC0-FC5B-52E8-1997368D81D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C82ACB5-F9EB-AE7D-4FF9-143407316D9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4589F9C-46C0-5E77-599E-7437FE5F568F}"/>
              </a:ext>
            </a:extLst>
          </p:cNvPr>
          <p:cNvSpPr>
            <a:spLocks noGrp="1"/>
          </p:cNvSpPr>
          <p:nvPr>
            <p:ph type="dt" sz="half" idx="10"/>
          </p:nvPr>
        </p:nvSpPr>
        <p:spPr/>
        <p:txBody>
          <a:bodyPr/>
          <a:lstStyle/>
          <a:p>
            <a:fld id="{4A057FF9-8B9C-473F-918D-2A10E69BC4BD}" type="datetimeFigureOut">
              <a:rPr lang="es-ES" smtClean="0"/>
              <a:t>10/07/2026</a:t>
            </a:fld>
            <a:endParaRPr lang="es-ES"/>
          </a:p>
        </p:txBody>
      </p:sp>
      <p:sp>
        <p:nvSpPr>
          <p:cNvPr id="5" name="Marcador de pie de página 4">
            <a:extLst>
              <a:ext uri="{FF2B5EF4-FFF2-40B4-BE49-F238E27FC236}">
                <a16:creationId xmlns:a16="http://schemas.microsoft.com/office/drawing/2014/main" id="{464511A5-D9FB-AA88-9794-93BA52A9B00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4C18FF7-742A-FB32-28EE-5D4DBC91DADF}"/>
              </a:ext>
            </a:extLst>
          </p:cNvPr>
          <p:cNvSpPr>
            <a:spLocks noGrp="1"/>
          </p:cNvSpPr>
          <p:nvPr>
            <p:ph type="sldNum" sz="quarter" idx="12"/>
          </p:nvPr>
        </p:nvSpPr>
        <p:spPr/>
        <p:txBody>
          <a:bodyPr/>
          <a:lstStyle/>
          <a:p>
            <a:fld id="{9708B9C2-8BC7-4B1B-BF5E-F269DBC37FAC}" type="slidenum">
              <a:rPr lang="es-ES" smtClean="0"/>
              <a:t>‹Nº›</a:t>
            </a:fld>
            <a:endParaRPr lang="es-ES"/>
          </a:p>
        </p:txBody>
      </p:sp>
    </p:spTree>
    <p:extLst>
      <p:ext uri="{BB962C8B-B14F-4D97-AF65-F5344CB8AC3E}">
        <p14:creationId xmlns:p14="http://schemas.microsoft.com/office/powerpoint/2010/main" val="237031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7125D8-339A-F29F-F87B-B1C491B483A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427869-8CAB-813E-6546-04DAE02FE2B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32DA8CD-F558-4C71-8162-D20FAC15E4AE}"/>
              </a:ext>
            </a:extLst>
          </p:cNvPr>
          <p:cNvSpPr>
            <a:spLocks noGrp="1"/>
          </p:cNvSpPr>
          <p:nvPr>
            <p:ph type="dt" sz="half" idx="10"/>
          </p:nvPr>
        </p:nvSpPr>
        <p:spPr/>
        <p:txBody>
          <a:bodyPr/>
          <a:lstStyle/>
          <a:p>
            <a:fld id="{CAC36A9A-C1B2-4083-96B6-2345E0454A27}" type="datetimeFigureOut">
              <a:rPr lang="es-ES" smtClean="0"/>
              <a:t>10/07/2026</a:t>
            </a:fld>
            <a:endParaRPr lang="es-ES"/>
          </a:p>
        </p:txBody>
      </p:sp>
      <p:sp>
        <p:nvSpPr>
          <p:cNvPr id="5" name="Marcador de pie de página 4">
            <a:extLst>
              <a:ext uri="{FF2B5EF4-FFF2-40B4-BE49-F238E27FC236}">
                <a16:creationId xmlns:a16="http://schemas.microsoft.com/office/drawing/2014/main" id="{7ED5940A-ED91-B18E-DF9D-2F83B7CE5DE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5250576-5832-5E95-A8BE-BAB6DA6C565D}"/>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866724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F8E635-203C-50E2-5F95-C7D84F23046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10777FC-EC65-A306-E9B8-95CA92D8B86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AF53E93-A15A-99CD-CBBF-12D1D4527A6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4CDF194-719C-FFA4-38C8-B73BA33D861B}"/>
              </a:ext>
            </a:extLst>
          </p:cNvPr>
          <p:cNvSpPr>
            <a:spLocks noGrp="1"/>
          </p:cNvSpPr>
          <p:nvPr>
            <p:ph type="dt" sz="half" idx="10"/>
          </p:nvPr>
        </p:nvSpPr>
        <p:spPr/>
        <p:txBody>
          <a:bodyPr/>
          <a:lstStyle/>
          <a:p>
            <a:fld id="{CAC36A9A-C1B2-4083-96B6-2345E0454A27}" type="datetimeFigureOut">
              <a:rPr lang="es-ES" smtClean="0"/>
              <a:t>10/07/2026</a:t>
            </a:fld>
            <a:endParaRPr lang="es-ES"/>
          </a:p>
        </p:txBody>
      </p:sp>
      <p:sp>
        <p:nvSpPr>
          <p:cNvPr id="6" name="Marcador de pie de página 5">
            <a:extLst>
              <a:ext uri="{FF2B5EF4-FFF2-40B4-BE49-F238E27FC236}">
                <a16:creationId xmlns:a16="http://schemas.microsoft.com/office/drawing/2014/main" id="{B7FD0BA0-364A-5177-44A3-524931A358D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B38396-A193-09A9-014A-87C3DD2E1D6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93164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086194-708A-D576-03E4-AFC0759EF95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C45D264-D4C7-5145-B013-4C7EB60523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69805B3-7140-DB79-8261-1E6B9803260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52EDF00-4C1A-5C73-4699-792A581358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2BE5726-6BC4-6B1B-B8F8-184ECE490E1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EAA71D7-F3F2-BA8B-51B7-39CD3F7DFAF6}"/>
              </a:ext>
            </a:extLst>
          </p:cNvPr>
          <p:cNvSpPr>
            <a:spLocks noGrp="1"/>
          </p:cNvSpPr>
          <p:nvPr>
            <p:ph type="dt" sz="half" idx="10"/>
          </p:nvPr>
        </p:nvSpPr>
        <p:spPr/>
        <p:txBody>
          <a:bodyPr/>
          <a:lstStyle/>
          <a:p>
            <a:fld id="{CAC36A9A-C1B2-4083-96B6-2345E0454A27}" type="datetimeFigureOut">
              <a:rPr lang="es-ES" smtClean="0"/>
              <a:t>10/07/2026</a:t>
            </a:fld>
            <a:endParaRPr lang="es-ES"/>
          </a:p>
        </p:txBody>
      </p:sp>
      <p:sp>
        <p:nvSpPr>
          <p:cNvPr id="8" name="Marcador de pie de página 7">
            <a:extLst>
              <a:ext uri="{FF2B5EF4-FFF2-40B4-BE49-F238E27FC236}">
                <a16:creationId xmlns:a16="http://schemas.microsoft.com/office/drawing/2014/main" id="{150ACF5D-8601-43CC-3E3E-E7C791A89DF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BCCE730B-0ACD-B459-5376-EBC691FB345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184459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4000AC-C0C6-8FD8-6C01-2B9E8CCFD13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9310403-B9E0-1003-F7A5-4410143F8DAD}"/>
              </a:ext>
            </a:extLst>
          </p:cNvPr>
          <p:cNvSpPr>
            <a:spLocks noGrp="1"/>
          </p:cNvSpPr>
          <p:nvPr>
            <p:ph type="dt" sz="half" idx="10"/>
          </p:nvPr>
        </p:nvSpPr>
        <p:spPr/>
        <p:txBody>
          <a:bodyPr/>
          <a:lstStyle/>
          <a:p>
            <a:fld id="{CAC36A9A-C1B2-4083-96B6-2345E0454A27}" type="datetimeFigureOut">
              <a:rPr lang="es-ES" smtClean="0"/>
              <a:t>10/07/2026</a:t>
            </a:fld>
            <a:endParaRPr lang="es-ES"/>
          </a:p>
        </p:txBody>
      </p:sp>
      <p:sp>
        <p:nvSpPr>
          <p:cNvPr id="4" name="Marcador de pie de página 3">
            <a:extLst>
              <a:ext uri="{FF2B5EF4-FFF2-40B4-BE49-F238E27FC236}">
                <a16:creationId xmlns:a16="http://schemas.microsoft.com/office/drawing/2014/main" id="{8DA4FC43-654F-0330-DA6A-A9294D11CF8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ED43912-FD5A-0ECF-6C49-B84B4718FE14}"/>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38277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91CDED8-7741-EA96-1425-4FF1EF73D7B4}"/>
              </a:ext>
            </a:extLst>
          </p:cNvPr>
          <p:cNvSpPr>
            <a:spLocks noGrp="1"/>
          </p:cNvSpPr>
          <p:nvPr>
            <p:ph type="dt" sz="half" idx="10"/>
          </p:nvPr>
        </p:nvSpPr>
        <p:spPr/>
        <p:txBody>
          <a:bodyPr/>
          <a:lstStyle/>
          <a:p>
            <a:fld id="{CAC36A9A-C1B2-4083-96B6-2345E0454A27}" type="datetimeFigureOut">
              <a:rPr lang="es-ES" smtClean="0"/>
              <a:t>10/07/2026</a:t>
            </a:fld>
            <a:endParaRPr lang="es-ES"/>
          </a:p>
        </p:txBody>
      </p:sp>
      <p:sp>
        <p:nvSpPr>
          <p:cNvPr id="3" name="Marcador de pie de página 2">
            <a:extLst>
              <a:ext uri="{FF2B5EF4-FFF2-40B4-BE49-F238E27FC236}">
                <a16:creationId xmlns:a16="http://schemas.microsoft.com/office/drawing/2014/main" id="{B5B4EABA-FED9-F2D7-B1FA-76DB79775EE7}"/>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4509B86-57CB-1FD0-D7C4-DA00569E70D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184260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4A4CDB-5895-42B6-A098-509984846F7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29AF60-04A2-A256-36FF-CFC0CE531B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EB22834-3DED-9140-9DE1-045F492371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F90016E-9213-2DEC-CB4C-FA04ACE59AAA}"/>
              </a:ext>
            </a:extLst>
          </p:cNvPr>
          <p:cNvSpPr>
            <a:spLocks noGrp="1"/>
          </p:cNvSpPr>
          <p:nvPr>
            <p:ph type="dt" sz="half" idx="10"/>
          </p:nvPr>
        </p:nvSpPr>
        <p:spPr/>
        <p:txBody>
          <a:bodyPr/>
          <a:lstStyle/>
          <a:p>
            <a:fld id="{CAC36A9A-C1B2-4083-96B6-2345E0454A27}" type="datetimeFigureOut">
              <a:rPr lang="es-ES" smtClean="0"/>
              <a:t>10/07/2026</a:t>
            </a:fld>
            <a:endParaRPr lang="es-ES"/>
          </a:p>
        </p:txBody>
      </p:sp>
      <p:sp>
        <p:nvSpPr>
          <p:cNvPr id="6" name="Marcador de pie de página 5">
            <a:extLst>
              <a:ext uri="{FF2B5EF4-FFF2-40B4-BE49-F238E27FC236}">
                <a16:creationId xmlns:a16="http://schemas.microsoft.com/office/drawing/2014/main" id="{CC3B91C8-7593-E210-C2BD-FCB981BF2F3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AF43F72-4419-E589-37E3-EC0C7ECC9EAA}"/>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296378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F51396-B0C5-ED79-976C-C99C7B9FD77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4ED5921-F5C4-889A-9642-58F8C766A8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F2244E0-1DF5-2365-FC99-630298B404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96EA95C-8571-A269-7326-BD9AEB75FDA5}"/>
              </a:ext>
            </a:extLst>
          </p:cNvPr>
          <p:cNvSpPr>
            <a:spLocks noGrp="1"/>
          </p:cNvSpPr>
          <p:nvPr>
            <p:ph type="dt" sz="half" idx="10"/>
          </p:nvPr>
        </p:nvSpPr>
        <p:spPr/>
        <p:txBody>
          <a:bodyPr/>
          <a:lstStyle/>
          <a:p>
            <a:fld id="{CAC36A9A-C1B2-4083-96B6-2345E0454A27}" type="datetimeFigureOut">
              <a:rPr lang="es-ES" smtClean="0"/>
              <a:t>10/07/2026</a:t>
            </a:fld>
            <a:endParaRPr lang="es-ES"/>
          </a:p>
        </p:txBody>
      </p:sp>
      <p:sp>
        <p:nvSpPr>
          <p:cNvPr id="6" name="Marcador de pie de página 5">
            <a:extLst>
              <a:ext uri="{FF2B5EF4-FFF2-40B4-BE49-F238E27FC236}">
                <a16:creationId xmlns:a16="http://schemas.microsoft.com/office/drawing/2014/main" id="{84E6EEF9-7D9E-E59E-5BC7-41430D1E472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3C3BDB1-E9ED-729D-8477-5422C4DE2222}"/>
              </a:ext>
            </a:extLst>
          </p:cNvPr>
          <p:cNvSpPr>
            <a:spLocks noGrp="1"/>
          </p:cNvSpPr>
          <p:nvPr>
            <p:ph type="sldNum" sz="quarter" idx="12"/>
          </p:nvPr>
        </p:nvSpPr>
        <p:spPr/>
        <p:txBody>
          <a:bodyPr/>
          <a:lstStyle/>
          <a:p>
            <a:fld id="{62081371-0CA0-452E-9507-DE8FDC365E49}" type="slidenum">
              <a:rPr lang="es-ES" smtClean="0"/>
              <a:t>‹Nº›</a:t>
            </a:fld>
            <a:endParaRPr lang="es-ES"/>
          </a:p>
        </p:txBody>
      </p:sp>
    </p:spTree>
    <p:extLst>
      <p:ext uri="{BB962C8B-B14F-4D97-AF65-F5344CB8AC3E}">
        <p14:creationId xmlns:p14="http://schemas.microsoft.com/office/powerpoint/2010/main" val="62687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58E0242-3345-4DB9-7D3C-B3A5A62066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Кликнете, за да промените стила на заглавието на шаблона</a:t>
            </a:r>
          </a:p>
        </p:txBody>
      </p:sp>
      <p:sp>
        <p:nvSpPr>
          <p:cNvPr id="3" name="Marcador de texto 2">
            <a:extLst>
              <a:ext uri="{FF2B5EF4-FFF2-40B4-BE49-F238E27FC236}">
                <a16:creationId xmlns:a16="http://schemas.microsoft.com/office/drawing/2014/main" id="{0C50785E-11ED-D5AB-CC4D-889FF33AB4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Кликнете, за да промените стиловете на текста в шаблона</a:t>
            </a:r>
          </a:p>
          <a:p>
            <a:pPr lvl="1"/>
            <a:r>
              <a:rPr lang="es-ES"/>
              <a:t>Второ ниво</a:t>
            </a:r>
          </a:p>
          <a:p>
            <a:pPr lvl="2"/>
            <a:r>
              <a:rPr lang="es-ES"/>
              <a:t>Трето ниво</a:t>
            </a:r>
          </a:p>
          <a:p>
            <a:pPr lvl="3"/>
            <a:r>
              <a:rPr lang="es-ES"/>
              <a:t>Четвърто ниво</a:t>
            </a:r>
          </a:p>
          <a:p>
            <a:pPr lvl="4"/>
            <a:r>
              <a:rPr lang="es-ES"/>
              <a:t>Пето ниво</a:t>
            </a:r>
          </a:p>
        </p:txBody>
      </p:sp>
      <p:sp>
        <p:nvSpPr>
          <p:cNvPr id="4" name="Marcador de fecha 3">
            <a:extLst>
              <a:ext uri="{FF2B5EF4-FFF2-40B4-BE49-F238E27FC236}">
                <a16:creationId xmlns:a16="http://schemas.microsoft.com/office/drawing/2014/main" id="{0F7F1E3F-BBDB-D2DF-C148-40875AC244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AC36A9A-C1B2-4083-96B6-2345E0454A27}" type="datetimeFigureOut">
              <a:rPr lang="es-ES" smtClean="0"/>
              <a:t>10/07/2026</a:t>
            </a:fld>
            <a:endParaRPr lang="es-ES"/>
          </a:p>
        </p:txBody>
      </p:sp>
      <p:sp>
        <p:nvSpPr>
          <p:cNvPr id="5" name="Marcador de pie de página 4">
            <a:extLst>
              <a:ext uri="{FF2B5EF4-FFF2-40B4-BE49-F238E27FC236}">
                <a16:creationId xmlns:a16="http://schemas.microsoft.com/office/drawing/2014/main" id="{5429EA4D-2590-4909-83AF-37E84D7EF5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CF0DDF8-FDE9-9F20-6DC7-4651AA2540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2081371-0CA0-452E-9507-DE8FDC365E49}" type="slidenum">
              <a:rPr lang="es-ES" smtClean="0"/>
              <a:t>‹Nº›</a:t>
            </a:fld>
            <a:endParaRPr lang="es-ES"/>
          </a:p>
        </p:txBody>
      </p:sp>
    </p:spTree>
    <p:extLst>
      <p:ext uri="{BB962C8B-B14F-4D97-AF65-F5344CB8AC3E}">
        <p14:creationId xmlns:p14="http://schemas.microsoft.com/office/powerpoint/2010/main" val="4741532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9C2CCC-B09C-3D18-FA9B-83C216CD18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Кликнете, за да промените стила на заглавието на шаблона</a:t>
            </a:r>
          </a:p>
        </p:txBody>
      </p:sp>
      <p:sp>
        <p:nvSpPr>
          <p:cNvPr id="3" name="Marcador de texto 2">
            <a:extLst>
              <a:ext uri="{FF2B5EF4-FFF2-40B4-BE49-F238E27FC236}">
                <a16:creationId xmlns:a16="http://schemas.microsoft.com/office/drawing/2014/main" id="{9A568D5D-0468-06D1-3D32-6EFD023BF6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Кликнете, за да промените стиловете на текста в шаблона</a:t>
            </a:r>
          </a:p>
          <a:p>
            <a:pPr lvl="1"/>
            <a:r>
              <a:rPr lang="es-ES"/>
              <a:t>Второ ниво</a:t>
            </a:r>
          </a:p>
          <a:p>
            <a:pPr lvl="2"/>
            <a:r>
              <a:rPr lang="es-ES"/>
              <a:t>Трето ниво</a:t>
            </a:r>
          </a:p>
          <a:p>
            <a:pPr lvl="3"/>
            <a:r>
              <a:rPr lang="es-ES"/>
              <a:t>Четвърто ниво</a:t>
            </a:r>
          </a:p>
          <a:p>
            <a:pPr lvl="4"/>
            <a:r>
              <a:rPr lang="es-ES"/>
              <a:t>Пето ниво</a:t>
            </a:r>
          </a:p>
        </p:txBody>
      </p:sp>
      <p:sp>
        <p:nvSpPr>
          <p:cNvPr id="4" name="Marcador de fecha 3">
            <a:extLst>
              <a:ext uri="{FF2B5EF4-FFF2-40B4-BE49-F238E27FC236}">
                <a16:creationId xmlns:a16="http://schemas.microsoft.com/office/drawing/2014/main" id="{595AC3EA-6176-0042-BAB7-5077EFAF0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10/07/2026</a:t>
            </a:fld>
            <a:endParaRPr lang="es-ES"/>
          </a:p>
        </p:txBody>
      </p:sp>
      <p:sp>
        <p:nvSpPr>
          <p:cNvPr id="5" name="Marcador de pie de página 4">
            <a:extLst>
              <a:ext uri="{FF2B5EF4-FFF2-40B4-BE49-F238E27FC236}">
                <a16:creationId xmlns:a16="http://schemas.microsoft.com/office/drawing/2014/main" id="{B6AE9D4C-17FD-9998-0774-A73D367AE82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B06E17E-993D-6F2B-861E-E970FD9AAD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extLst>
      <p:ext uri="{BB962C8B-B14F-4D97-AF65-F5344CB8AC3E}">
        <p14:creationId xmlns:p14="http://schemas.microsoft.com/office/powerpoint/2010/main" val="42422327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6.jpeg"/><Relationship Id="rId4" Type="http://schemas.openxmlformats.org/officeDocument/2006/relationships/diagramLayout" Target="../diagrams/layout1.xm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3.jpeg"/><Relationship Id="rId4" Type="http://schemas.openxmlformats.org/officeDocument/2006/relationships/diagramLayout" Target="../diagrams/layout2.xml"/><Relationship Id="rId9"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FC1079A-BE7F-3AF5-4420-7C79ADA4564F}"/>
              </a:ext>
            </a:extLst>
          </p:cNvPr>
          <p:cNvSpPr txBox="1"/>
          <p:nvPr/>
        </p:nvSpPr>
        <p:spPr>
          <a:xfrm>
            <a:off x="4352925" y="238125"/>
            <a:ext cx="7839075" cy="769441"/>
          </a:xfrm>
          <a:prstGeom prst="rect">
            <a:avLst/>
          </a:prstGeom>
          <a:noFill/>
        </p:spPr>
        <p:txBody>
          <a:bodyPr wrap="square" rtlCol="0">
            <a:spAutoFit/>
            <a:scene3d>
              <a:camera prst="orthographicFront"/>
              <a:lightRig rig="threePt" dir="t"/>
            </a:scene3d>
            <a:sp3d extrusionH="57150" contourW="19050">
              <a:bevelT h="25400" prst="softRound"/>
              <a:contourClr>
                <a:schemeClr val="accent1">
                  <a:lumMod val="50000"/>
                </a:schemeClr>
              </a:contourClr>
            </a:sp3d>
          </a:bodyPr>
          <a:lstStyle/>
          <a:p>
            <a:pPr algn="ctr"/>
            <a:r>
              <a:rPr lang="en-US" sz="4400" b="1" noProof="0" dirty="0">
                <a:ln w="12700" cmpd="sng">
                  <a:noFill/>
                  <a:prstDash val="solid"/>
                </a:ln>
                <a:gradFill>
                  <a:gsLst>
                    <a:gs pos="0">
                      <a:schemeClr val="accent1"/>
                    </a:gs>
                    <a:gs pos="4000">
                      <a:schemeClr val="accent1">
                        <a:lumMod val="60000"/>
                        <a:lumOff val="40000"/>
                      </a:schemeClr>
                    </a:gs>
                    <a:gs pos="87000">
                      <a:schemeClr val="accent4">
                        <a:lumMod val="20000"/>
                        <a:lumOff val="80000"/>
                      </a:schemeClr>
                    </a:gs>
                  </a:gsLst>
                  <a:lin ang="5400000"/>
                </a:gradFill>
                <a:effectLst>
                  <a:outerShdw blurRad="38100" dist="38100" dir="2700000" algn="tl">
                    <a:srgbClr val="000000"/>
                  </a:outerShdw>
                </a:effectLst>
              </a:rPr>
              <a:t>ПОСЛАНИЕТО НА КРЪСТА</a:t>
            </a:r>
          </a:p>
        </p:txBody>
      </p:sp>
      <p:sp>
        <p:nvSpPr>
          <p:cNvPr id="5" name="CuadroTexto 4">
            <a:extLst>
              <a:ext uri="{FF2B5EF4-FFF2-40B4-BE49-F238E27FC236}">
                <a16:creationId xmlns:a16="http://schemas.microsoft.com/office/drawing/2014/main" id="{156DB32B-9452-4576-0CA1-C21246397285}"/>
              </a:ext>
            </a:extLst>
          </p:cNvPr>
          <p:cNvSpPr txBox="1"/>
          <p:nvPr/>
        </p:nvSpPr>
        <p:spPr>
          <a:xfrm>
            <a:off x="2447925" y="6505575"/>
            <a:ext cx="5438775" cy="338554"/>
          </a:xfrm>
          <a:prstGeom prst="rect">
            <a:avLst/>
          </a:prstGeom>
          <a:noFill/>
        </p:spPr>
        <p:txBody>
          <a:bodyPr wrap="square" rtlCol="0">
            <a:spAutoFit/>
          </a:bodyPr>
          <a:lstStyle/>
          <a:p>
            <a:pPr algn="ctr"/>
            <a:r>
              <a:rPr lang="en-US" sz="1600" b="1" noProof="0" dirty="0">
                <a:solidFill>
                  <a:srgbClr val="EBD4B3"/>
                </a:solidFill>
                <a:effectLst>
                  <a:outerShdw blurRad="38100" dist="38100" dir="2700000" algn="tl">
                    <a:srgbClr val="000000"/>
                  </a:outerShdw>
                </a:effectLst>
              </a:rPr>
              <a:t>Урок 2 за 11 юли 2026 г.</a:t>
            </a:r>
          </a:p>
        </p:txBody>
      </p:sp>
    </p:spTree>
    <p:extLst>
      <p:ext uri="{BB962C8B-B14F-4D97-AF65-F5344CB8AC3E}">
        <p14:creationId xmlns:p14="http://schemas.microsoft.com/office/powerpoint/2010/main" val="3940089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A0EFE40E-3C93-50CD-0ED4-A6D5A0B222FA}"/>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67B63D7E-722B-EF41-B8F9-F373E098AEC1}"/>
              </a:ext>
            </a:extLst>
          </p:cNvPr>
          <p:cNvSpPr txBox="1"/>
          <p:nvPr/>
        </p:nvSpPr>
        <p:spPr>
          <a:xfrm>
            <a:off x="0" y="119360"/>
            <a:ext cx="5705476" cy="184665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„Защото словото за кръста е безумие за онези, които погиват, но за нас, които се спасяваме, то е Божията сила“</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(1 Коринтяни 1:18, </a:t>
            </a:r>
            <a:r>
              <a:rPr kumimoji="0" lang="en-US" sz="1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NIV</a:t>
            </a:r>
            <a:r>
              <a:rPr kumimoji="0" lang="en-US" sz="18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rPr>
              <a:t>)</a:t>
            </a:r>
            <a:endParaRPr kumimoji="0" lang="en-US" sz="2400" b="1" i="0" u="none" strike="noStrike" kern="1200" cap="none" spc="0" normalizeH="0" baseline="0" noProof="0" dirty="0">
              <a:ln>
                <a:noFill/>
              </a:ln>
              <a:solidFill>
                <a:srgbClr val="FCE996"/>
              </a:solidFill>
              <a:effectLst>
                <a:glow rad="127000">
                  <a:srgbClr val="030303"/>
                </a:glo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94951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3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2BBAA38F-B026-5D6C-13E2-0DFD53B3E308}"/>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2B0B0381-AE7D-10E1-813C-F04D16B79ED2}"/>
              </a:ext>
            </a:extLst>
          </p:cNvPr>
          <p:cNvGraphicFramePr/>
          <p:nvPr>
            <p:extLst>
              <p:ext uri="{D42A27DB-BD31-4B8C-83A1-F6EECF244321}">
                <p14:modId xmlns:p14="http://schemas.microsoft.com/office/powerpoint/2010/main" val="2688270625"/>
              </p:ext>
            </p:extLst>
          </p:nvPr>
        </p:nvGraphicFramePr>
        <p:xfrm>
          <a:off x="5734050" y="3617418"/>
          <a:ext cx="6276975" cy="30215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C2538F8C-9AAA-BBD8-A8A6-FC5955BD000C}"/>
              </a:ext>
            </a:extLst>
          </p:cNvPr>
          <p:cNvSpPr txBox="1"/>
          <p:nvPr/>
        </p:nvSpPr>
        <p:spPr>
          <a:xfrm>
            <a:off x="0" y="105013"/>
            <a:ext cx="7686675" cy="707886"/>
          </a:xfrm>
          <a:prstGeom prst="rect">
            <a:avLst/>
          </a:prstGeom>
          <a:noFill/>
        </p:spPr>
        <p:txBody>
          <a:bodyPr wrap="square" rtlCol="0">
            <a:spAutoFit/>
          </a:bodyPr>
          <a:lstStyle/>
          <a:p>
            <a:pPr>
              <a:spcBef>
                <a:spcPts val="600"/>
              </a:spcBef>
            </a:pPr>
            <a:r>
              <a:rPr lang="en-US" sz="2000" b="1" noProof="0" dirty="0"/>
              <a:t>1 Коринтяни 1:17-31 разказва за това как кръстът влияе върху живота на хората.</a:t>
            </a:r>
          </a:p>
        </p:txBody>
      </p:sp>
      <p:pic>
        <p:nvPicPr>
          <p:cNvPr id="7" name="Imagen 6">
            <a:extLst>
              <a:ext uri="{FF2B5EF4-FFF2-40B4-BE49-F238E27FC236}">
                <a16:creationId xmlns:a16="http://schemas.microsoft.com/office/drawing/2014/main" id="{85B4AE19-438B-763D-88F7-4335BA1E696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6699" y="3617417"/>
            <a:ext cx="5297987" cy="3021508"/>
          </a:xfrm>
          <a:prstGeom prst="rect">
            <a:avLst/>
          </a:prstGeom>
          <a:effectLst>
            <a:innerShdw blurRad="114300">
              <a:prstClr val="black"/>
            </a:innerShdw>
          </a:effectLst>
        </p:spPr>
      </p:pic>
      <p:pic>
        <p:nvPicPr>
          <p:cNvPr id="9" name="Imagen 8">
            <a:extLst>
              <a:ext uri="{FF2B5EF4-FFF2-40B4-BE49-F238E27FC236}">
                <a16:creationId xmlns:a16="http://schemas.microsoft.com/office/drawing/2014/main" id="{7C8C545F-37C3-F029-213D-AC84A769BC8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715500" y="114300"/>
            <a:ext cx="2337636" cy="3314700"/>
          </a:xfrm>
          <a:prstGeom prst="round2DiagRect">
            <a:avLst>
              <a:gd name="adj1" fmla="val 0"/>
              <a:gd name="adj2" fmla="val 16058"/>
            </a:avLst>
          </a:prstGeom>
          <a:ln w="57150" cap="sq">
            <a:solidFill>
              <a:schemeClr val="accent2">
                <a:lumMod val="60000"/>
                <a:lumOff val="40000"/>
              </a:schemeClr>
            </a:solidFill>
            <a:miter lim="800000"/>
          </a:ln>
          <a:effectLst>
            <a:outerShdw blurRad="254000" algn="tl" rotWithShape="0">
              <a:srgbClr val="000000">
                <a:alpha val="43000"/>
              </a:srgbClr>
            </a:outerShdw>
          </a:effectLst>
          <a:scene3d>
            <a:camera prst="orthographicFront"/>
            <a:lightRig rig="threePt" dir="t"/>
          </a:scene3d>
          <a:sp3d>
            <a:bevelT/>
          </a:sp3d>
        </p:spPr>
      </p:pic>
      <p:pic>
        <p:nvPicPr>
          <p:cNvPr id="11" name="Imagen 10">
            <a:extLst>
              <a:ext uri="{FF2B5EF4-FFF2-40B4-BE49-F238E27FC236}">
                <a16:creationId xmlns:a16="http://schemas.microsoft.com/office/drawing/2014/main" id="{618F36F6-B8A9-5086-6883-80805872A39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7686675" y="114300"/>
            <a:ext cx="1867259" cy="3314700"/>
          </a:xfrm>
          <a:prstGeom prst="round2DiagRect">
            <a:avLst>
              <a:gd name="adj1" fmla="val 16667"/>
              <a:gd name="adj2" fmla="val 0"/>
            </a:avLst>
          </a:prstGeom>
          <a:ln w="57150" cap="sq">
            <a:solidFill>
              <a:schemeClr val="accent3">
                <a:lumMod val="75000"/>
              </a:schemeClr>
            </a:solidFill>
            <a:miter lim="800000"/>
          </a:ln>
          <a:effectLst>
            <a:outerShdw blurRad="254000" algn="tl" rotWithShape="0">
              <a:srgbClr val="000000">
                <a:alpha val="43000"/>
              </a:srgbClr>
            </a:outerShdw>
          </a:effectLst>
          <a:scene3d>
            <a:camera prst="orthographicFront"/>
            <a:lightRig rig="threePt" dir="t"/>
          </a:scene3d>
          <a:sp3d>
            <a:bevelT/>
          </a:sp3d>
        </p:spPr>
      </p:pic>
      <p:sp>
        <p:nvSpPr>
          <p:cNvPr id="5" name="CuadroTexto 4">
            <a:extLst>
              <a:ext uri="{FF2B5EF4-FFF2-40B4-BE49-F238E27FC236}">
                <a16:creationId xmlns:a16="http://schemas.microsoft.com/office/drawing/2014/main" id="{9A78D723-70F6-FDED-E5A7-A9F457B54594}"/>
              </a:ext>
            </a:extLst>
          </p:cNvPr>
          <p:cNvSpPr txBox="1"/>
          <p:nvPr/>
        </p:nvSpPr>
        <p:spPr>
          <a:xfrm>
            <a:off x="0" y="1813173"/>
            <a:ext cx="7686675"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Спасени от някой, който е умрял на кръста и след това е възкръснал? За хората това е глупост, безсмислие и слабост. Но за онези от нас, които са отворили сърцата си за призива на Светия Дух, кръстът е „Божията сила, […] мъдрост, праведност, освещение и изкупление“ (1 Кор. 1:18, 30).</a:t>
            </a:r>
          </a:p>
        </p:txBody>
      </p:sp>
      <p:sp>
        <p:nvSpPr>
          <p:cNvPr id="8" name="CuadroTexto 7">
            <a:extLst>
              <a:ext uri="{FF2B5EF4-FFF2-40B4-BE49-F238E27FC236}">
                <a16:creationId xmlns:a16="http://schemas.microsoft.com/office/drawing/2014/main" id="{C07439D8-F068-0B54-EBCB-1877D7D20CE0}"/>
              </a:ext>
            </a:extLst>
          </p:cNvPr>
          <p:cNvSpPr txBox="1"/>
          <p:nvPr/>
        </p:nvSpPr>
        <p:spPr>
          <a:xfrm>
            <a:off x="0" y="812899"/>
            <a:ext cx="768667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За вярващите кръстът е символ на спасението. Но за хората, живели през първи век, кръстът е представлявал само позорната смърт на престъпник.</a:t>
            </a:r>
          </a:p>
        </p:txBody>
      </p:sp>
    </p:spTree>
    <p:extLst>
      <p:ext uri="{BB962C8B-B14F-4D97-AF65-F5344CB8AC3E}">
        <p14:creationId xmlns:p14="http://schemas.microsoft.com/office/powerpoint/2010/main" val="369067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 calcmode="lin" valueType="num">
                                      <p:cBhvr>
                                        <p:cTn id="14" dur="500" fill="hold"/>
                                        <p:tgtEl>
                                          <p:spTgt spid="11"/>
                                        </p:tgtEl>
                                        <p:attrNameLst>
                                          <p:attrName>style.rotation</p:attrName>
                                        </p:attrNameLst>
                                      </p:cBhvr>
                                      <p:tavLst>
                                        <p:tav tm="0">
                                          <p:val>
                                            <p:fltVal val="360"/>
                                          </p:val>
                                        </p:tav>
                                        <p:tav tm="100000">
                                          <p:val>
                                            <p:fltVal val="0"/>
                                          </p:val>
                                        </p:tav>
                                      </p:tavLst>
                                    </p:anim>
                                    <p:animEffect transition="in" filter="fade">
                                      <p:cBhvr>
                                        <p:cTn id="15" dur="500"/>
                                        <p:tgtEl>
                                          <p:spTgt spid="11"/>
                                        </p:tgtEl>
                                      </p:cBhvr>
                                    </p:animEffect>
                                  </p:childTnLst>
                                </p:cTn>
                              </p:par>
                              <p:par>
                                <p:cTn id="16" presetID="49" presetClass="entr" presetSubtype="0" decel="10000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 calcmode="lin" valueType="num">
                                      <p:cBhvr>
                                        <p:cTn id="20" dur="500" fill="hold"/>
                                        <p:tgtEl>
                                          <p:spTgt spid="9"/>
                                        </p:tgtEl>
                                        <p:attrNameLst>
                                          <p:attrName>style.rotation</p:attrName>
                                        </p:attrNameLst>
                                      </p:cBhvr>
                                      <p:tavLst>
                                        <p:tav tm="0">
                                          <p:val>
                                            <p:fltVal val="360"/>
                                          </p:val>
                                        </p:tav>
                                        <p:tav tm="100000">
                                          <p:val>
                                            <p:fltVal val="0"/>
                                          </p:val>
                                        </p:tav>
                                      </p:tavLst>
                                    </p:anim>
                                    <p:animEffect transition="in" filter="fade">
                                      <p:cBhvr>
                                        <p:cTn id="21" dur="500"/>
                                        <p:tgtEl>
                                          <p:spTgt spid="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32"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ox(out)">
                                      <p:cBhvr>
                                        <p:cTn id="30" dur="500"/>
                                        <p:tgtEl>
                                          <p:spTgt spid="7"/>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wipe(left)">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graphicEl>
                                              <a:dgm id="{E6D94AC3-BB28-4770-A51E-188281BF4ACB}"/>
                                            </p:graphicEl>
                                          </p:spTgt>
                                        </p:tgtEl>
                                        <p:attrNameLst>
                                          <p:attrName>style.visibility</p:attrName>
                                        </p:attrNameLst>
                                      </p:cBhvr>
                                      <p:to>
                                        <p:strVal val="visible"/>
                                      </p:to>
                                    </p:set>
                                    <p:anim calcmode="lin" valueType="num">
                                      <p:cBhvr>
                                        <p:cTn id="39" dur="1000" fill="hold"/>
                                        <p:tgtEl>
                                          <p:spTgt spid="4">
                                            <p:graphicEl>
                                              <a:dgm id="{E6D94AC3-BB28-4770-A51E-188281BF4ACB}"/>
                                            </p:graphicEl>
                                          </p:spTgt>
                                        </p:tgtEl>
                                        <p:attrNameLst>
                                          <p:attrName>ppt_w</p:attrName>
                                        </p:attrNameLst>
                                      </p:cBhvr>
                                      <p:tavLst>
                                        <p:tav tm="0">
                                          <p:val>
                                            <p:fltVal val="0"/>
                                          </p:val>
                                        </p:tav>
                                        <p:tav tm="100000">
                                          <p:val>
                                            <p:strVal val="#ppt_w"/>
                                          </p:val>
                                        </p:tav>
                                      </p:tavLst>
                                    </p:anim>
                                    <p:anim calcmode="lin" valueType="num">
                                      <p:cBhvr>
                                        <p:cTn id="40" dur="1000" fill="hold"/>
                                        <p:tgtEl>
                                          <p:spTgt spid="4">
                                            <p:graphicEl>
                                              <a:dgm id="{E6D94AC3-BB28-4770-A51E-188281BF4ACB}"/>
                                            </p:graphicEl>
                                          </p:spTgt>
                                        </p:tgtEl>
                                        <p:attrNameLst>
                                          <p:attrName>ppt_h</p:attrName>
                                        </p:attrNameLst>
                                      </p:cBhvr>
                                      <p:tavLst>
                                        <p:tav tm="0">
                                          <p:val>
                                            <p:fltVal val="0"/>
                                          </p:val>
                                        </p:tav>
                                        <p:tav tm="100000">
                                          <p:val>
                                            <p:strVal val="#ppt_h"/>
                                          </p:val>
                                        </p:tav>
                                      </p:tavLst>
                                    </p:anim>
                                    <p:anim calcmode="lin" valueType="num">
                                      <p:cBhvr>
                                        <p:cTn id="41" dur="1000" fill="hold"/>
                                        <p:tgtEl>
                                          <p:spTgt spid="4">
                                            <p:graphicEl>
                                              <a:dgm id="{E6D94AC3-BB28-4770-A51E-188281BF4ACB}"/>
                                            </p:graphicEl>
                                          </p:spTgt>
                                        </p:tgtEl>
                                        <p:attrNameLst>
                                          <p:attrName>style.rotation</p:attrName>
                                        </p:attrNameLst>
                                      </p:cBhvr>
                                      <p:tavLst>
                                        <p:tav tm="0">
                                          <p:val>
                                            <p:fltVal val="90"/>
                                          </p:val>
                                        </p:tav>
                                        <p:tav tm="100000">
                                          <p:val>
                                            <p:fltVal val="0"/>
                                          </p:val>
                                        </p:tav>
                                      </p:tavLst>
                                    </p:anim>
                                    <p:animEffect transition="in" filter="fade">
                                      <p:cBhvr>
                                        <p:cTn id="42" dur="1000"/>
                                        <p:tgtEl>
                                          <p:spTgt spid="4">
                                            <p:graphicEl>
                                              <a:dgm id="{E6D94AC3-BB28-4770-A51E-188281BF4ACB}"/>
                                            </p:graphicEl>
                                          </p:spTgt>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4">
                                            <p:graphicEl>
                                              <a:dgm id="{C53C5037-72AE-49B9-B45E-EAFE0CDBB614}"/>
                                            </p:graphicEl>
                                          </p:spTgt>
                                        </p:tgtEl>
                                        <p:attrNameLst>
                                          <p:attrName>style.visibility</p:attrName>
                                        </p:attrNameLst>
                                      </p:cBhvr>
                                      <p:to>
                                        <p:strVal val="visible"/>
                                      </p:to>
                                    </p:set>
                                    <p:anim calcmode="lin" valueType="num">
                                      <p:cBhvr>
                                        <p:cTn id="45" dur="1000" fill="hold"/>
                                        <p:tgtEl>
                                          <p:spTgt spid="4">
                                            <p:graphicEl>
                                              <a:dgm id="{C53C5037-72AE-49B9-B45E-EAFE0CDBB614}"/>
                                            </p:graphicEl>
                                          </p:spTgt>
                                        </p:tgtEl>
                                        <p:attrNameLst>
                                          <p:attrName>ppt_w</p:attrName>
                                        </p:attrNameLst>
                                      </p:cBhvr>
                                      <p:tavLst>
                                        <p:tav tm="0">
                                          <p:val>
                                            <p:fltVal val="0"/>
                                          </p:val>
                                        </p:tav>
                                        <p:tav tm="100000">
                                          <p:val>
                                            <p:strVal val="#ppt_w"/>
                                          </p:val>
                                        </p:tav>
                                      </p:tavLst>
                                    </p:anim>
                                    <p:anim calcmode="lin" valueType="num">
                                      <p:cBhvr>
                                        <p:cTn id="46" dur="1000" fill="hold"/>
                                        <p:tgtEl>
                                          <p:spTgt spid="4">
                                            <p:graphicEl>
                                              <a:dgm id="{C53C5037-72AE-49B9-B45E-EAFE0CDBB614}"/>
                                            </p:graphicEl>
                                          </p:spTgt>
                                        </p:tgtEl>
                                        <p:attrNameLst>
                                          <p:attrName>ppt_h</p:attrName>
                                        </p:attrNameLst>
                                      </p:cBhvr>
                                      <p:tavLst>
                                        <p:tav tm="0">
                                          <p:val>
                                            <p:fltVal val="0"/>
                                          </p:val>
                                        </p:tav>
                                        <p:tav tm="100000">
                                          <p:val>
                                            <p:strVal val="#ppt_h"/>
                                          </p:val>
                                        </p:tav>
                                      </p:tavLst>
                                    </p:anim>
                                    <p:anim calcmode="lin" valueType="num">
                                      <p:cBhvr>
                                        <p:cTn id="47" dur="1000" fill="hold"/>
                                        <p:tgtEl>
                                          <p:spTgt spid="4">
                                            <p:graphicEl>
                                              <a:dgm id="{C53C5037-72AE-49B9-B45E-EAFE0CDBB614}"/>
                                            </p:graphicEl>
                                          </p:spTgt>
                                        </p:tgtEl>
                                        <p:attrNameLst>
                                          <p:attrName>style.rotation</p:attrName>
                                        </p:attrNameLst>
                                      </p:cBhvr>
                                      <p:tavLst>
                                        <p:tav tm="0">
                                          <p:val>
                                            <p:fltVal val="90"/>
                                          </p:val>
                                        </p:tav>
                                        <p:tav tm="100000">
                                          <p:val>
                                            <p:fltVal val="0"/>
                                          </p:val>
                                        </p:tav>
                                      </p:tavLst>
                                    </p:anim>
                                    <p:animEffect transition="in" filter="fade">
                                      <p:cBhvr>
                                        <p:cTn id="48" dur="1000"/>
                                        <p:tgtEl>
                                          <p:spTgt spid="4">
                                            <p:graphicEl>
                                              <a:dgm id="{C53C5037-72AE-49B9-B45E-EAFE0CDBB614}"/>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4">
                                            <p:graphicEl>
                                              <a:dgm id="{C0886489-0DF4-43DF-8C49-C1E8AE258AAD}"/>
                                            </p:graphicEl>
                                          </p:spTgt>
                                        </p:tgtEl>
                                        <p:attrNameLst>
                                          <p:attrName>style.visibility</p:attrName>
                                        </p:attrNameLst>
                                      </p:cBhvr>
                                      <p:to>
                                        <p:strVal val="visible"/>
                                      </p:to>
                                    </p:set>
                                    <p:anim calcmode="lin" valueType="num">
                                      <p:cBhvr>
                                        <p:cTn id="53" dur="1000" fill="hold"/>
                                        <p:tgtEl>
                                          <p:spTgt spid="4">
                                            <p:graphicEl>
                                              <a:dgm id="{C0886489-0DF4-43DF-8C49-C1E8AE258AAD}"/>
                                            </p:graphicEl>
                                          </p:spTgt>
                                        </p:tgtEl>
                                        <p:attrNameLst>
                                          <p:attrName>ppt_w</p:attrName>
                                        </p:attrNameLst>
                                      </p:cBhvr>
                                      <p:tavLst>
                                        <p:tav tm="0">
                                          <p:val>
                                            <p:fltVal val="0"/>
                                          </p:val>
                                        </p:tav>
                                        <p:tav tm="100000">
                                          <p:val>
                                            <p:strVal val="#ppt_w"/>
                                          </p:val>
                                        </p:tav>
                                      </p:tavLst>
                                    </p:anim>
                                    <p:anim calcmode="lin" valueType="num">
                                      <p:cBhvr>
                                        <p:cTn id="54" dur="1000" fill="hold"/>
                                        <p:tgtEl>
                                          <p:spTgt spid="4">
                                            <p:graphicEl>
                                              <a:dgm id="{C0886489-0DF4-43DF-8C49-C1E8AE258AAD}"/>
                                            </p:graphicEl>
                                          </p:spTgt>
                                        </p:tgtEl>
                                        <p:attrNameLst>
                                          <p:attrName>ppt_h</p:attrName>
                                        </p:attrNameLst>
                                      </p:cBhvr>
                                      <p:tavLst>
                                        <p:tav tm="0">
                                          <p:val>
                                            <p:fltVal val="0"/>
                                          </p:val>
                                        </p:tav>
                                        <p:tav tm="100000">
                                          <p:val>
                                            <p:strVal val="#ppt_h"/>
                                          </p:val>
                                        </p:tav>
                                      </p:tavLst>
                                    </p:anim>
                                    <p:anim calcmode="lin" valueType="num">
                                      <p:cBhvr>
                                        <p:cTn id="55" dur="1000" fill="hold"/>
                                        <p:tgtEl>
                                          <p:spTgt spid="4">
                                            <p:graphicEl>
                                              <a:dgm id="{C0886489-0DF4-43DF-8C49-C1E8AE258AAD}"/>
                                            </p:graphicEl>
                                          </p:spTgt>
                                        </p:tgtEl>
                                        <p:attrNameLst>
                                          <p:attrName>style.rotation</p:attrName>
                                        </p:attrNameLst>
                                      </p:cBhvr>
                                      <p:tavLst>
                                        <p:tav tm="0">
                                          <p:val>
                                            <p:fltVal val="90"/>
                                          </p:val>
                                        </p:tav>
                                        <p:tav tm="100000">
                                          <p:val>
                                            <p:fltVal val="0"/>
                                          </p:val>
                                        </p:tav>
                                      </p:tavLst>
                                    </p:anim>
                                    <p:animEffect transition="in" filter="fade">
                                      <p:cBhvr>
                                        <p:cTn id="56" dur="1000"/>
                                        <p:tgtEl>
                                          <p:spTgt spid="4">
                                            <p:graphicEl>
                                              <a:dgm id="{C0886489-0DF4-43DF-8C49-C1E8AE258AAD}"/>
                                            </p:graphicEl>
                                          </p:spTgt>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4">
                                            <p:graphicEl>
                                              <a:dgm id="{D325A0F0-F704-4EA1-A386-70342098AE22}"/>
                                            </p:graphicEl>
                                          </p:spTgt>
                                        </p:tgtEl>
                                        <p:attrNameLst>
                                          <p:attrName>style.visibility</p:attrName>
                                        </p:attrNameLst>
                                      </p:cBhvr>
                                      <p:to>
                                        <p:strVal val="visible"/>
                                      </p:to>
                                    </p:set>
                                    <p:anim calcmode="lin" valueType="num">
                                      <p:cBhvr>
                                        <p:cTn id="59" dur="1000" fill="hold"/>
                                        <p:tgtEl>
                                          <p:spTgt spid="4">
                                            <p:graphicEl>
                                              <a:dgm id="{D325A0F0-F704-4EA1-A386-70342098AE22}"/>
                                            </p:graphicEl>
                                          </p:spTgt>
                                        </p:tgtEl>
                                        <p:attrNameLst>
                                          <p:attrName>ppt_w</p:attrName>
                                        </p:attrNameLst>
                                      </p:cBhvr>
                                      <p:tavLst>
                                        <p:tav tm="0">
                                          <p:val>
                                            <p:fltVal val="0"/>
                                          </p:val>
                                        </p:tav>
                                        <p:tav tm="100000">
                                          <p:val>
                                            <p:strVal val="#ppt_w"/>
                                          </p:val>
                                        </p:tav>
                                      </p:tavLst>
                                    </p:anim>
                                    <p:anim calcmode="lin" valueType="num">
                                      <p:cBhvr>
                                        <p:cTn id="60" dur="1000" fill="hold"/>
                                        <p:tgtEl>
                                          <p:spTgt spid="4">
                                            <p:graphicEl>
                                              <a:dgm id="{D325A0F0-F704-4EA1-A386-70342098AE22}"/>
                                            </p:graphicEl>
                                          </p:spTgt>
                                        </p:tgtEl>
                                        <p:attrNameLst>
                                          <p:attrName>ppt_h</p:attrName>
                                        </p:attrNameLst>
                                      </p:cBhvr>
                                      <p:tavLst>
                                        <p:tav tm="0">
                                          <p:val>
                                            <p:fltVal val="0"/>
                                          </p:val>
                                        </p:tav>
                                        <p:tav tm="100000">
                                          <p:val>
                                            <p:strVal val="#ppt_h"/>
                                          </p:val>
                                        </p:tav>
                                      </p:tavLst>
                                    </p:anim>
                                    <p:anim calcmode="lin" valueType="num">
                                      <p:cBhvr>
                                        <p:cTn id="61" dur="1000" fill="hold"/>
                                        <p:tgtEl>
                                          <p:spTgt spid="4">
                                            <p:graphicEl>
                                              <a:dgm id="{D325A0F0-F704-4EA1-A386-70342098AE22}"/>
                                            </p:graphicEl>
                                          </p:spTgt>
                                        </p:tgtEl>
                                        <p:attrNameLst>
                                          <p:attrName>style.rotation</p:attrName>
                                        </p:attrNameLst>
                                      </p:cBhvr>
                                      <p:tavLst>
                                        <p:tav tm="0">
                                          <p:val>
                                            <p:fltVal val="90"/>
                                          </p:val>
                                        </p:tav>
                                        <p:tav tm="100000">
                                          <p:val>
                                            <p:fltVal val="0"/>
                                          </p:val>
                                        </p:tav>
                                      </p:tavLst>
                                    </p:anim>
                                    <p:animEffect transition="in" filter="fade">
                                      <p:cBhvr>
                                        <p:cTn id="62" dur="1000"/>
                                        <p:tgtEl>
                                          <p:spTgt spid="4">
                                            <p:graphicEl>
                                              <a:dgm id="{D325A0F0-F704-4EA1-A386-70342098AE22}"/>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4">
                                            <p:graphicEl>
                                              <a:dgm id="{A06E1619-19B5-4DBE-B0E3-64804E6C4469}"/>
                                            </p:graphicEl>
                                          </p:spTgt>
                                        </p:tgtEl>
                                        <p:attrNameLst>
                                          <p:attrName>style.visibility</p:attrName>
                                        </p:attrNameLst>
                                      </p:cBhvr>
                                      <p:to>
                                        <p:strVal val="visible"/>
                                      </p:to>
                                    </p:set>
                                    <p:anim calcmode="lin" valueType="num">
                                      <p:cBhvr>
                                        <p:cTn id="67" dur="1000" fill="hold"/>
                                        <p:tgtEl>
                                          <p:spTgt spid="4">
                                            <p:graphicEl>
                                              <a:dgm id="{A06E1619-19B5-4DBE-B0E3-64804E6C4469}"/>
                                            </p:graphicEl>
                                          </p:spTgt>
                                        </p:tgtEl>
                                        <p:attrNameLst>
                                          <p:attrName>ppt_w</p:attrName>
                                        </p:attrNameLst>
                                      </p:cBhvr>
                                      <p:tavLst>
                                        <p:tav tm="0">
                                          <p:val>
                                            <p:fltVal val="0"/>
                                          </p:val>
                                        </p:tav>
                                        <p:tav tm="100000">
                                          <p:val>
                                            <p:strVal val="#ppt_w"/>
                                          </p:val>
                                        </p:tav>
                                      </p:tavLst>
                                    </p:anim>
                                    <p:anim calcmode="lin" valueType="num">
                                      <p:cBhvr>
                                        <p:cTn id="68" dur="1000" fill="hold"/>
                                        <p:tgtEl>
                                          <p:spTgt spid="4">
                                            <p:graphicEl>
                                              <a:dgm id="{A06E1619-19B5-4DBE-B0E3-64804E6C4469}"/>
                                            </p:graphicEl>
                                          </p:spTgt>
                                        </p:tgtEl>
                                        <p:attrNameLst>
                                          <p:attrName>ppt_h</p:attrName>
                                        </p:attrNameLst>
                                      </p:cBhvr>
                                      <p:tavLst>
                                        <p:tav tm="0">
                                          <p:val>
                                            <p:fltVal val="0"/>
                                          </p:val>
                                        </p:tav>
                                        <p:tav tm="100000">
                                          <p:val>
                                            <p:strVal val="#ppt_h"/>
                                          </p:val>
                                        </p:tav>
                                      </p:tavLst>
                                    </p:anim>
                                    <p:anim calcmode="lin" valueType="num">
                                      <p:cBhvr>
                                        <p:cTn id="69" dur="1000" fill="hold"/>
                                        <p:tgtEl>
                                          <p:spTgt spid="4">
                                            <p:graphicEl>
                                              <a:dgm id="{A06E1619-19B5-4DBE-B0E3-64804E6C4469}"/>
                                            </p:graphicEl>
                                          </p:spTgt>
                                        </p:tgtEl>
                                        <p:attrNameLst>
                                          <p:attrName>style.rotation</p:attrName>
                                        </p:attrNameLst>
                                      </p:cBhvr>
                                      <p:tavLst>
                                        <p:tav tm="0">
                                          <p:val>
                                            <p:fltVal val="90"/>
                                          </p:val>
                                        </p:tav>
                                        <p:tav tm="100000">
                                          <p:val>
                                            <p:fltVal val="0"/>
                                          </p:val>
                                        </p:tav>
                                      </p:tavLst>
                                    </p:anim>
                                    <p:animEffect transition="in" filter="fade">
                                      <p:cBhvr>
                                        <p:cTn id="70" dur="1000"/>
                                        <p:tgtEl>
                                          <p:spTgt spid="4">
                                            <p:graphicEl>
                                              <a:dgm id="{A06E1619-19B5-4DBE-B0E3-64804E6C4469}"/>
                                            </p:graphicEl>
                                          </p:spTgt>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4">
                                            <p:graphicEl>
                                              <a:dgm id="{B90D3791-A324-4080-A53E-50098A2FF061}"/>
                                            </p:graphicEl>
                                          </p:spTgt>
                                        </p:tgtEl>
                                        <p:attrNameLst>
                                          <p:attrName>style.visibility</p:attrName>
                                        </p:attrNameLst>
                                      </p:cBhvr>
                                      <p:to>
                                        <p:strVal val="visible"/>
                                      </p:to>
                                    </p:set>
                                    <p:anim calcmode="lin" valueType="num">
                                      <p:cBhvr>
                                        <p:cTn id="73" dur="1000" fill="hold"/>
                                        <p:tgtEl>
                                          <p:spTgt spid="4">
                                            <p:graphicEl>
                                              <a:dgm id="{B90D3791-A324-4080-A53E-50098A2FF061}"/>
                                            </p:graphicEl>
                                          </p:spTgt>
                                        </p:tgtEl>
                                        <p:attrNameLst>
                                          <p:attrName>ppt_w</p:attrName>
                                        </p:attrNameLst>
                                      </p:cBhvr>
                                      <p:tavLst>
                                        <p:tav tm="0">
                                          <p:val>
                                            <p:fltVal val="0"/>
                                          </p:val>
                                        </p:tav>
                                        <p:tav tm="100000">
                                          <p:val>
                                            <p:strVal val="#ppt_w"/>
                                          </p:val>
                                        </p:tav>
                                      </p:tavLst>
                                    </p:anim>
                                    <p:anim calcmode="lin" valueType="num">
                                      <p:cBhvr>
                                        <p:cTn id="74" dur="1000" fill="hold"/>
                                        <p:tgtEl>
                                          <p:spTgt spid="4">
                                            <p:graphicEl>
                                              <a:dgm id="{B90D3791-A324-4080-A53E-50098A2FF061}"/>
                                            </p:graphicEl>
                                          </p:spTgt>
                                        </p:tgtEl>
                                        <p:attrNameLst>
                                          <p:attrName>ppt_h</p:attrName>
                                        </p:attrNameLst>
                                      </p:cBhvr>
                                      <p:tavLst>
                                        <p:tav tm="0">
                                          <p:val>
                                            <p:fltVal val="0"/>
                                          </p:val>
                                        </p:tav>
                                        <p:tav tm="100000">
                                          <p:val>
                                            <p:strVal val="#ppt_h"/>
                                          </p:val>
                                        </p:tav>
                                      </p:tavLst>
                                    </p:anim>
                                    <p:anim calcmode="lin" valueType="num">
                                      <p:cBhvr>
                                        <p:cTn id="75" dur="1000" fill="hold"/>
                                        <p:tgtEl>
                                          <p:spTgt spid="4">
                                            <p:graphicEl>
                                              <a:dgm id="{B90D3791-A324-4080-A53E-50098A2FF061}"/>
                                            </p:graphicEl>
                                          </p:spTgt>
                                        </p:tgtEl>
                                        <p:attrNameLst>
                                          <p:attrName>style.rotation</p:attrName>
                                        </p:attrNameLst>
                                      </p:cBhvr>
                                      <p:tavLst>
                                        <p:tav tm="0">
                                          <p:val>
                                            <p:fltVal val="90"/>
                                          </p:val>
                                        </p:tav>
                                        <p:tav tm="100000">
                                          <p:val>
                                            <p:fltVal val="0"/>
                                          </p:val>
                                        </p:tav>
                                      </p:tavLst>
                                    </p:anim>
                                    <p:animEffect transition="in" filter="fade">
                                      <p:cBhvr>
                                        <p:cTn id="76" dur="1000"/>
                                        <p:tgtEl>
                                          <p:spTgt spid="4">
                                            <p:graphicEl>
                                              <a:dgm id="{B90D3791-A324-4080-A53E-50098A2FF061}"/>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grpId="0" nodeType="clickEffect">
                                  <p:stCondLst>
                                    <p:cond delay="0"/>
                                  </p:stCondLst>
                                  <p:childTnLst>
                                    <p:set>
                                      <p:cBhvr>
                                        <p:cTn id="80" dur="1" fill="hold">
                                          <p:stCondLst>
                                            <p:cond delay="0"/>
                                          </p:stCondLst>
                                        </p:cTn>
                                        <p:tgtEl>
                                          <p:spTgt spid="4">
                                            <p:graphicEl>
                                              <a:dgm id="{4C752FFD-46F4-4865-9930-403A34454E3B}"/>
                                            </p:graphicEl>
                                          </p:spTgt>
                                        </p:tgtEl>
                                        <p:attrNameLst>
                                          <p:attrName>style.visibility</p:attrName>
                                        </p:attrNameLst>
                                      </p:cBhvr>
                                      <p:to>
                                        <p:strVal val="visible"/>
                                      </p:to>
                                    </p:set>
                                    <p:anim calcmode="lin" valueType="num">
                                      <p:cBhvr>
                                        <p:cTn id="81" dur="1000" fill="hold"/>
                                        <p:tgtEl>
                                          <p:spTgt spid="4">
                                            <p:graphicEl>
                                              <a:dgm id="{4C752FFD-46F4-4865-9930-403A34454E3B}"/>
                                            </p:graphicEl>
                                          </p:spTgt>
                                        </p:tgtEl>
                                        <p:attrNameLst>
                                          <p:attrName>ppt_w</p:attrName>
                                        </p:attrNameLst>
                                      </p:cBhvr>
                                      <p:tavLst>
                                        <p:tav tm="0">
                                          <p:val>
                                            <p:fltVal val="0"/>
                                          </p:val>
                                        </p:tav>
                                        <p:tav tm="100000">
                                          <p:val>
                                            <p:strVal val="#ppt_w"/>
                                          </p:val>
                                        </p:tav>
                                      </p:tavLst>
                                    </p:anim>
                                    <p:anim calcmode="lin" valueType="num">
                                      <p:cBhvr>
                                        <p:cTn id="82" dur="1000" fill="hold"/>
                                        <p:tgtEl>
                                          <p:spTgt spid="4">
                                            <p:graphicEl>
                                              <a:dgm id="{4C752FFD-46F4-4865-9930-403A34454E3B}"/>
                                            </p:graphicEl>
                                          </p:spTgt>
                                        </p:tgtEl>
                                        <p:attrNameLst>
                                          <p:attrName>ppt_h</p:attrName>
                                        </p:attrNameLst>
                                      </p:cBhvr>
                                      <p:tavLst>
                                        <p:tav tm="0">
                                          <p:val>
                                            <p:fltVal val="0"/>
                                          </p:val>
                                        </p:tav>
                                        <p:tav tm="100000">
                                          <p:val>
                                            <p:strVal val="#ppt_h"/>
                                          </p:val>
                                        </p:tav>
                                      </p:tavLst>
                                    </p:anim>
                                    <p:anim calcmode="lin" valueType="num">
                                      <p:cBhvr>
                                        <p:cTn id="83" dur="1000" fill="hold"/>
                                        <p:tgtEl>
                                          <p:spTgt spid="4">
                                            <p:graphicEl>
                                              <a:dgm id="{4C752FFD-46F4-4865-9930-403A34454E3B}"/>
                                            </p:graphicEl>
                                          </p:spTgt>
                                        </p:tgtEl>
                                        <p:attrNameLst>
                                          <p:attrName>style.rotation</p:attrName>
                                        </p:attrNameLst>
                                      </p:cBhvr>
                                      <p:tavLst>
                                        <p:tav tm="0">
                                          <p:val>
                                            <p:fltVal val="90"/>
                                          </p:val>
                                        </p:tav>
                                        <p:tav tm="100000">
                                          <p:val>
                                            <p:fltVal val="0"/>
                                          </p:val>
                                        </p:tav>
                                      </p:tavLst>
                                    </p:anim>
                                    <p:animEffect transition="in" filter="fade">
                                      <p:cBhvr>
                                        <p:cTn id="84" dur="1000"/>
                                        <p:tgtEl>
                                          <p:spTgt spid="4">
                                            <p:graphicEl>
                                              <a:dgm id="{4C752FFD-46F4-4865-9930-403A34454E3B}"/>
                                            </p:graphicEl>
                                          </p:spTgt>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4">
                                            <p:graphicEl>
                                              <a:dgm id="{33F2D34D-9362-4621-96F3-9613C460E57F}"/>
                                            </p:graphicEl>
                                          </p:spTgt>
                                        </p:tgtEl>
                                        <p:attrNameLst>
                                          <p:attrName>style.visibility</p:attrName>
                                        </p:attrNameLst>
                                      </p:cBhvr>
                                      <p:to>
                                        <p:strVal val="visible"/>
                                      </p:to>
                                    </p:set>
                                    <p:anim calcmode="lin" valueType="num">
                                      <p:cBhvr>
                                        <p:cTn id="87" dur="1000" fill="hold"/>
                                        <p:tgtEl>
                                          <p:spTgt spid="4">
                                            <p:graphicEl>
                                              <a:dgm id="{33F2D34D-9362-4621-96F3-9613C460E57F}"/>
                                            </p:graphicEl>
                                          </p:spTgt>
                                        </p:tgtEl>
                                        <p:attrNameLst>
                                          <p:attrName>ppt_w</p:attrName>
                                        </p:attrNameLst>
                                      </p:cBhvr>
                                      <p:tavLst>
                                        <p:tav tm="0">
                                          <p:val>
                                            <p:fltVal val="0"/>
                                          </p:val>
                                        </p:tav>
                                        <p:tav tm="100000">
                                          <p:val>
                                            <p:strVal val="#ppt_w"/>
                                          </p:val>
                                        </p:tav>
                                      </p:tavLst>
                                    </p:anim>
                                    <p:anim calcmode="lin" valueType="num">
                                      <p:cBhvr>
                                        <p:cTn id="88" dur="1000" fill="hold"/>
                                        <p:tgtEl>
                                          <p:spTgt spid="4">
                                            <p:graphicEl>
                                              <a:dgm id="{33F2D34D-9362-4621-96F3-9613C460E57F}"/>
                                            </p:graphicEl>
                                          </p:spTgt>
                                        </p:tgtEl>
                                        <p:attrNameLst>
                                          <p:attrName>ppt_h</p:attrName>
                                        </p:attrNameLst>
                                      </p:cBhvr>
                                      <p:tavLst>
                                        <p:tav tm="0">
                                          <p:val>
                                            <p:fltVal val="0"/>
                                          </p:val>
                                        </p:tav>
                                        <p:tav tm="100000">
                                          <p:val>
                                            <p:strVal val="#ppt_h"/>
                                          </p:val>
                                        </p:tav>
                                      </p:tavLst>
                                    </p:anim>
                                    <p:anim calcmode="lin" valueType="num">
                                      <p:cBhvr>
                                        <p:cTn id="89" dur="1000" fill="hold"/>
                                        <p:tgtEl>
                                          <p:spTgt spid="4">
                                            <p:graphicEl>
                                              <a:dgm id="{33F2D34D-9362-4621-96F3-9613C460E57F}"/>
                                            </p:graphicEl>
                                          </p:spTgt>
                                        </p:tgtEl>
                                        <p:attrNameLst>
                                          <p:attrName>style.rotation</p:attrName>
                                        </p:attrNameLst>
                                      </p:cBhvr>
                                      <p:tavLst>
                                        <p:tav tm="0">
                                          <p:val>
                                            <p:fltVal val="90"/>
                                          </p:val>
                                        </p:tav>
                                        <p:tav tm="100000">
                                          <p:val>
                                            <p:fltVal val="0"/>
                                          </p:val>
                                        </p:tav>
                                      </p:tavLst>
                                    </p:anim>
                                    <p:animEffect transition="in" filter="fade">
                                      <p:cBhvr>
                                        <p:cTn id="90" dur="1000"/>
                                        <p:tgtEl>
                                          <p:spTgt spid="4">
                                            <p:graphicEl>
                                              <a:dgm id="{33F2D34D-9362-4621-96F3-9613C460E57F}"/>
                                            </p:graphicEl>
                                          </p:spTgt>
                                        </p:tgtEl>
                                      </p:cBhvr>
                                    </p:animEffect>
                                  </p:childTnLst>
                                </p:cTn>
                              </p:par>
                            </p:childTnLst>
                          </p:cTn>
                        </p:par>
                      </p:childTnLst>
                    </p:cTn>
                  </p:par>
                  <p:par>
                    <p:cTn id="91" fill="hold">
                      <p:stCondLst>
                        <p:cond delay="indefinite"/>
                      </p:stCondLst>
                      <p:childTnLst>
                        <p:par>
                          <p:cTn id="92" fill="hold">
                            <p:stCondLst>
                              <p:cond delay="0"/>
                            </p:stCondLst>
                            <p:childTnLst>
                              <p:par>
                                <p:cTn id="93" presetID="31" presetClass="entr" presetSubtype="0" fill="hold" grpId="0" nodeType="clickEffect">
                                  <p:stCondLst>
                                    <p:cond delay="0"/>
                                  </p:stCondLst>
                                  <p:childTnLst>
                                    <p:set>
                                      <p:cBhvr>
                                        <p:cTn id="94" dur="1" fill="hold">
                                          <p:stCondLst>
                                            <p:cond delay="0"/>
                                          </p:stCondLst>
                                        </p:cTn>
                                        <p:tgtEl>
                                          <p:spTgt spid="4">
                                            <p:graphicEl>
                                              <a:dgm id="{9993B59B-517C-4403-BA7A-17285E2A6420}"/>
                                            </p:graphicEl>
                                          </p:spTgt>
                                        </p:tgtEl>
                                        <p:attrNameLst>
                                          <p:attrName>style.visibility</p:attrName>
                                        </p:attrNameLst>
                                      </p:cBhvr>
                                      <p:to>
                                        <p:strVal val="visible"/>
                                      </p:to>
                                    </p:set>
                                    <p:anim calcmode="lin" valueType="num">
                                      <p:cBhvr>
                                        <p:cTn id="95" dur="1000" fill="hold"/>
                                        <p:tgtEl>
                                          <p:spTgt spid="4">
                                            <p:graphicEl>
                                              <a:dgm id="{9993B59B-517C-4403-BA7A-17285E2A6420}"/>
                                            </p:graphicEl>
                                          </p:spTgt>
                                        </p:tgtEl>
                                        <p:attrNameLst>
                                          <p:attrName>ppt_w</p:attrName>
                                        </p:attrNameLst>
                                      </p:cBhvr>
                                      <p:tavLst>
                                        <p:tav tm="0">
                                          <p:val>
                                            <p:fltVal val="0"/>
                                          </p:val>
                                        </p:tav>
                                        <p:tav tm="100000">
                                          <p:val>
                                            <p:strVal val="#ppt_w"/>
                                          </p:val>
                                        </p:tav>
                                      </p:tavLst>
                                    </p:anim>
                                    <p:anim calcmode="lin" valueType="num">
                                      <p:cBhvr>
                                        <p:cTn id="96" dur="1000" fill="hold"/>
                                        <p:tgtEl>
                                          <p:spTgt spid="4">
                                            <p:graphicEl>
                                              <a:dgm id="{9993B59B-517C-4403-BA7A-17285E2A6420}"/>
                                            </p:graphicEl>
                                          </p:spTgt>
                                        </p:tgtEl>
                                        <p:attrNameLst>
                                          <p:attrName>ppt_h</p:attrName>
                                        </p:attrNameLst>
                                      </p:cBhvr>
                                      <p:tavLst>
                                        <p:tav tm="0">
                                          <p:val>
                                            <p:fltVal val="0"/>
                                          </p:val>
                                        </p:tav>
                                        <p:tav tm="100000">
                                          <p:val>
                                            <p:strVal val="#ppt_h"/>
                                          </p:val>
                                        </p:tav>
                                      </p:tavLst>
                                    </p:anim>
                                    <p:anim calcmode="lin" valueType="num">
                                      <p:cBhvr>
                                        <p:cTn id="97" dur="1000" fill="hold"/>
                                        <p:tgtEl>
                                          <p:spTgt spid="4">
                                            <p:graphicEl>
                                              <a:dgm id="{9993B59B-517C-4403-BA7A-17285E2A6420}"/>
                                            </p:graphicEl>
                                          </p:spTgt>
                                        </p:tgtEl>
                                        <p:attrNameLst>
                                          <p:attrName>style.rotation</p:attrName>
                                        </p:attrNameLst>
                                      </p:cBhvr>
                                      <p:tavLst>
                                        <p:tav tm="0">
                                          <p:val>
                                            <p:fltVal val="90"/>
                                          </p:val>
                                        </p:tav>
                                        <p:tav tm="100000">
                                          <p:val>
                                            <p:fltVal val="0"/>
                                          </p:val>
                                        </p:tav>
                                      </p:tavLst>
                                    </p:anim>
                                    <p:animEffect transition="in" filter="fade">
                                      <p:cBhvr>
                                        <p:cTn id="98" dur="1000"/>
                                        <p:tgtEl>
                                          <p:spTgt spid="4">
                                            <p:graphicEl>
                                              <a:dgm id="{9993B59B-517C-4403-BA7A-17285E2A6420}"/>
                                            </p:graphicEl>
                                          </p:spTgt>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4">
                                            <p:graphicEl>
                                              <a:dgm id="{76FEF27D-7DF4-410C-8F1B-C5FE8476228B}"/>
                                            </p:graphicEl>
                                          </p:spTgt>
                                        </p:tgtEl>
                                        <p:attrNameLst>
                                          <p:attrName>style.visibility</p:attrName>
                                        </p:attrNameLst>
                                      </p:cBhvr>
                                      <p:to>
                                        <p:strVal val="visible"/>
                                      </p:to>
                                    </p:set>
                                    <p:anim calcmode="lin" valueType="num">
                                      <p:cBhvr>
                                        <p:cTn id="101" dur="1000" fill="hold"/>
                                        <p:tgtEl>
                                          <p:spTgt spid="4">
                                            <p:graphicEl>
                                              <a:dgm id="{76FEF27D-7DF4-410C-8F1B-C5FE8476228B}"/>
                                            </p:graphicEl>
                                          </p:spTgt>
                                        </p:tgtEl>
                                        <p:attrNameLst>
                                          <p:attrName>ppt_w</p:attrName>
                                        </p:attrNameLst>
                                      </p:cBhvr>
                                      <p:tavLst>
                                        <p:tav tm="0">
                                          <p:val>
                                            <p:fltVal val="0"/>
                                          </p:val>
                                        </p:tav>
                                        <p:tav tm="100000">
                                          <p:val>
                                            <p:strVal val="#ppt_w"/>
                                          </p:val>
                                        </p:tav>
                                      </p:tavLst>
                                    </p:anim>
                                    <p:anim calcmode="lin" valueType="num">
                                      <p:cBhvr>
                                        <p:cTn id="102" dur="1000" fill="hold"/>
                                        <p:tgtEl>
                                          <p:spTgt spid="4">
                                            <p:graphicEl>
                                              <a:dgm id="{76FEF27D-7DF4-410C-8F1B-C5FE8476228B}"/>
                                            </p:graphicEl>
                                          </p:spTgt>
                                        </p:tgtEl>
                                        <p:attrNameLst>
                                          <p:attrName>ppt_h</p:attrName>
                                        </p:attrNameLst>
                                      </p:cBhvr>
                                      <p:tavLst>
                                        <p:tav tm="0">
                                          <p:val>
                                            <p:fltVal val="0"/>
                                          </p:val>
                                        </p:tav>
                                        <p:tav tm="100000">
                                          <p:val>
                                            <p:strVal val="#ppt_h"/>
                                          </p:val>
                                        </p:tav>
                                      </p:tavLst>
                                    </p:anim>
                                    <p:anim calcmode="lin" valueType="num">
                                      <p:cBhvr>
                                        <p:cTn id="103" dur="1000" fill="hold"/>
                                        <p:tgtEl>
                                          <p:spTgt spid="4">
                                            <p:graphicEl>
                                              <a:dgm id="{76FEF27D-7DF4-410C-8F1B-C5FE8476228B}"/>
                                            </p:graphicEl>
                                          </p:spTgt>
                                        </p:tgtEl>
                                        <p:attrNameLst>
                                          <p:attrName>style.rotation</p:attrName>
                                        </p:attrNameLst>
                                      </p:cBhvr>
                                      <p:tavLst>
                                        <p:tav tm="0">
                                          <p:val>
                                            <p:fltVal val="90"/>
                                          </p:val>
                                        </p:tav>
                                        <p:tav tm="100000">
                                          <p:val>
                                            <p:fltVal val="0"/>
                                          </p:val>
                                        </p:tav>
                                      </p:tavLst>
                                    </p:anim>
                                    <p:animEffect transition="in" filter="fade">
                                      <p:cBhvr>
                                        <p:cTn id="104" dur="1000"/>
                                        <p:tgtEl>
                                          <p:spTgt spid="4">
                                            <p:graphicEl>
                                              <a:dgm id="{76FEF27D-7DF4-410C-8F1B-C5FE8476228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8E59AF6-B9CF-CAC5-E9D4-C926782EA0B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4F2BA5A-A942-DDBE-2ED2-61C004732287}"/>
              </a:ext>
            </a:extLst>
          </p:cNvPr>
          <p:cNvSpPr txBox="1"/>
          <p:nvPr/>
        </p:nvSpPr>
        <p:spPr>
          <a:xfrm>
            <a:off x="3070361" y="0"/>
            <a:ext cx="6051278" cy="646331"/>
          </a:xfrm>
          <a:prstGeom prst="rect">
            <a:avLst/>
          </a:prstGeom>
          <a:noFill/>
        </p:spPr>
        <p:txBody>
          <a:bodyPr wrap="square">
            <a:spAutoFit/>
          </a:bodyPr>
          <a:lstStyle/>
          <a:p>
            <a:pPr algn="ctr"/>
            <a:r>
              <a:rPr lang="en-US" sz="3600" b="1" noProof="0" dirty="0">
                <a:ln w="9525">
                  <a:solidFill>
                    <a:schemeClr val="bg1"/>
                  </a:solidFill>
                  <a:prstDash val="solid"/>
                </a:ln>
                <a:solidFill>
                  <a:srgbClr val="7030A0"/>
                </a:solidFill>
                <a:effectLst>
                  <a:outerShdw blurRad="12700" dist="38100" dir="2700000" algn="tl" rotWithShape="0">
                    <a:schemeClr val="accent5">
                      <a:lumMod val="75000"/>
                    </a:schemeClr>
                  </a:outerShdw>
                </a:effectLst>
              </a:rPr>
              <a:t>БОЖЕСТВЕНАТА МЪДРОСТ</a:t>
            </a:r>
          </a:p>
        </p:txBody>
      </p:sp>
      <p:sp>
        <p:nvSpPr>
          <p:cNvPr id="5" name="CuadroTexto 4">
            <a:extLst>
              <a:ext uri="{FF2B5EF4-FFF2-40B4-BE49-F238E27FC236}">
                <a16:creationId xmlns:a16="http://schemas.microsoft.com/office/drawing/2014/main" id="{950064E5-E791-FC74-233E-9F92C91AD13B}"/>
              </a:ext>
            </a:extLst>
          </p:cNvPr>
          <p:cNvSpPr txBox="1"/>
          <p:nvPr/>
        </p:nvSpPr>
        <p:spPr>
          <a:xfrm>
            <a:off x="3293377" y="676970"/>
            <a:ext cx="5605245" cy="923330"/>
          </a:xfrm>
          <a:prstGeom prst="rect">
            <a:avLst/>
          </a:prstGeom>
          <a:ln w="38100"/>
          <a:scene3d>
            <a:camera prst="orthographicFront"/>
            <a:lightRig rig="threePt" dir="t"/>
          </a:scene3d>
          <a:sp3d>
            <a:bevelT prst="relaxedInset"/>
          </a:sp3d>
        </p:spPr>
        <p:style>
          <a:lnRef idx="1">
            <a:schemeClr val="accent4"/>
          </a:lnRef>
          <a:fillRef idx="2">
            <a:schemeClr val="accent4"/>
          </a:fillRef>
          <a:effectRef idx="1">
            <a:schemeClr val="accent4"/>
          </a:effectRef>
          <a:fontRef idx="minor">
            <a:schemeClr val="dk1"/>
          </a:fontRef>
        </p:style>
        <p:txBody>
          <a:bodyPr wrap="square">
            <a:spAutoFit/>
            <a:sp3d extrusionH="57150">
              <a:bevelT w="38100" h="38100"/>
            </a:sp3d>
          </a:bodyPr>
          <a:lstStyle/>
          <a:p>
            <a:pPr algn="ctr"/>
            <a:r>
              <a:rPr lang="en-US" b="1" noProof="0" dirty="0">
                <a:solidFill>
                  <a:schemeClr val="accent4">
                    <a:lumMod val="50000"/>
                  </a:schemeClr>
                </a:solidFill>
                <a:latin typeface="Comic Sans MS" panose="030F0702030302020204" pitchFamily="66" charset="0"/>
              </a:rPr>
              <a:t>„Но за онези, които Бог е призовал, както юдеи, така и гърци, Христос е Божията сила и Божията мъдрост.“ </a:t>
            </a:r>
            <a:r>
              <a:rPr lang="en-US" sz="1400" b="1" noProof="0" dirty="0">
                <a:solidFill>
                  <a:schemeClr val="accent4">
                    <a:lumMod val="50000"/>
                  </a:schemeClr>
                </a:solidFill>
                <a:latin typeface="Comic Sans MS" panose="030F0702030302020204" pitchFamily="66" charset="0"/>
              </a:rPr>
              <a:t>(1 Коринтяни 1:24)</a:t>
            </a:r>
            <a:endParaRPr lang="en-US" b="1" noProof="0" dirty="0">
              <a:solidFill>
                <a:schemeClr val="accent4">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3C1C0679-BAFA-578E-1702-BEF896818FEE}"/>
              </a:ext>
            </a:extLst>
          </p:cNvPr>
          <p:cNvSpPr txBox="1"/>
          <p:nvPr/>
        </p:nvSpPr>
        <p:spPr>
          <a:xfrm>
            <a:off x="3214741" y="1630939"/>
            <a:ext cx="5699619" cy="1323439"/>
          </a:xfrm>
          <a:prstGeom prst="rect">
            <a:avLst/>
          </a:prstGeom>
          <a:noFill/>
        </p:spPr>
        <p:txBody>
          <a:bodyPr wrap="square" rtlCol="0">
            <a:spAutoFit/>
          </a:bodyPr>
          <a:lstStyle/>
          <a:p>
            <a:pPr>
              <a:spcBef>
                <a:spcPts val="600"/>
              </a:spcBef>
            </a:pPr>
            <a:r>
              <a:rPr lang="en-US" sz="2000" b="1" noProof="0" dirty="0"/>
              <a:t>В Атина Павел беше използвал човешката мъдрост, за да се опита да убеди мъдреците. Оттогава нататък той реши да използва само божествената мъдрост.</a:t>
            </a:r>
          </a:p>
        </p:txBody>
      </p:sp>
      <p:pic>
        <p:nvPicPr>
          <p:cNvPr id="4" name="Imagen 3">
            <a:extLst>
              <a:ext uri="{FF2B5EF4-FFF2-40B4-BE49-F238E27FC236}">
                <a16:creationId xmlns:a16="http://schemas.microsoft.com/office/drawing/2014/main" id="{FFF7FB97-7EAA-7835-B3CC-E15972433E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4380" y="183548"/>
            <a:ext cx="2925981" cy="3901307"/>
          </a:xfrm>
          <a:prstGeom prst="snip2DiagRect">
            <a:avLst/>
          </a:prstGeom>
          <a:solidFill>
            <a:srgbClr val="FFFFFF">
              <a:shade val="85000"/>
            </a:srgbClr>
          </a:solidFill>
          <a:ln w="88900" cap="sq">
            <a:solidFill>
              <a:srgbClr val="54412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63C6ED5B-BE1C-0B77-34B7-5BA095F4B6B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91425" y="4257682"/>
            <a:ext cx="4456195" cy="2487179"/>
          </a:xfrm>
          <a:prstGeom prst="snip2DiagRect">
            <a:avLst>
              <a:gd name="adj1" fmla="val 18382"/>
              <a:gd name="adj2" fmla="val 16667"/>
            </a:avLst>
          </a:prstGeom>
          <a:solidFill>
            <a:srgbClr val="FFFFFF">
              <a:shade val="85000"/>
            </a:srgbClr>
          </a:solidFill>
          <a:ln w="88900" cap="sq">
            <a:solidFill>
              <a:srgbClr val="7030A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a:extLst>
              <a:ext uri="{FF2B5EF4-FFF2-40B4-BE49-F238E27FC236}">
                <a16:creationId xmlns:a16="http://schemas.microsoft.com/office/drawing/2014/main" id="{BA73A195-6E50-E394-09F6-7FB8545E416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21639" y="183547"/>
            <a:ext cx="2925981" cy="3901308"/>
          </a:xfrm>
          <a:prstGeom prst="snip2DiagRect">
            <a:avLst>
              <a:gd name="adj1" fmla="val 16602"/>
              <a:gd name="adj2" fmla="val 0"/>
            </a:avLst>
          </a:prstGeom>
          <a:solidFill>
            <a:srgbClr val="FFFFFF">
              <a:shade val="85000"/>
            </a:srgbClr>
          </a:solidFill>
          <a:ln w="88900" cap="sq">
            <a:solidFill>
              <a:schemeClr val="tx2">
                <a:lumMod val="5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FBA1B835-6438-60EB-5124-AEF489C17DE1}"/>
              </a:ext>
            </a:extLst>
          </p:cNvPr>
          <p:cNvSpPr txBox="1"/>
          <p:nvPr/>
        </p:nvSpPr>
        <p:spPr>
          <a:xfrm>
            <a:off x="344405" y="4769844"/>
            <a:ext cx="7170819" cy="1015663"/>
          </a:xfrm>
          <a:prstGeom prst="rect">
            <a:avLst/>
          </a:prstGeom>
          <a:noFill/>
        </p:spPr>
        <p:txBody>
          <a:bodyPr wrap="square">
            <a:spAutoFit/>
          </a:bodyPr>
          <a:lstStyle/>
          <a:p>
            <a:pPr>
              <a:spcBef>
                <a:spcPts val="600"/>
              </a:spcBef>
            </a:pPr>
            <a:r>
              <a:rPr lang="en-US" sz="2000" b="1" noProof="0" dirty="0"/>
              <a:t>Божията мъдрост разрушава „мъдростта на мъдрите“; тя отхвърля „разума на мъдрите“ (1 Кор. 1:19); и „е направила за глупава… мъдростта на света“ (1 Кор. 1:20).</a:t>
            </a:r>
          </a:p>
        </p:txBody>
      </p:sp>
      <p:sp>
        <p:nvSpPr>
          <p:cNvPr id="11" name="CuadroTexto 10">
            <a:extLst>
              <a:ext uri="{FF2B5EF4-FFF2-40B4-BE49-F238E27FC236}">
                <a16:creationId xmlns:a16="http://schemas.microsoft.com/office/drawing/2014/main" id="{821AC074-131B-A6E6-A80D-4D725AA2488E}"/>
              </a:ext>
            </a:extLst>
          </p:cNvPr>
          <p:cNvSpPr txBox="1"/>
          <p:nvPr/>
        </p:nvSpPr>
        <p:spPr>
          <a:xfrm>
            <a:off x="344405" y="4339095"/>
            <a:ext cx="7170820" cy="400110"/>
          </a:xfrm>
          <a:prstGeom prst="rect">
            <a:avLst/>
          </a:prstGeom>
          <a:noFill/>
        </p:spPr>
        <p:txBody>
          <a:bodyPr wrap="square">
            <a:spAutoFit/>
          </a:bodyPr>
          <a:lstStyle/>
          <a:p>
            <a:pPr>
              <a:spcBef>
                <a:spcPts val="600"/>
              </a:spcBef>
            </a:pPr>
            <a:r>
              <a:rPr lang="en-US" sz="2000" b="1" noProof="0" dirty="0"/>
              <a:t>Каква е божествената мъдрост, която проповядва Павел?</a:t>
            </a:r>
          </a:p>
        </p:txBody>
      </p:sp>
      <p:sp>
        <p:nvSpPr>
          <p:cNvPr id="15" name="CuadroTexto 14">
            <a:extLst>
              <a:ext uri="{FF2B5EF4-FFF2-40B4-BE49-F238E27FC236}">
                <a16:creationId xmlns:a16="http://schemas.microsoft.com/office/drawing/2014/main" id="{6125FFEF-3FD9-E996-E413-22E357869CA0}"/>
              </a:ext>
            </a:extLst>
          </p:cNvPr>
          <p:cNvSpPr txBox="1"/>
          <p:nvPr/>
        </p:nvSpPr>
        <p:spPr>
          <a:xfrm>
            <a:off x="344404" y="5816146"/>
            <a:ext cx="7247021" cy="1015663"/>
          </a:xfrm>
          <a:prstGeom prst="rect">
            <a:avLst/>
          </a:prstGeom>
          <a:noFill/>
        </p:spPr>
        <p:txBody>
          <a:bodyPr wrap="square">
            <a:spAutoFit/>
          </a:bodyPr>
          <a:lstStyle/>
          <a:p>
            <a:pPr>
              <a:spcBef>
                <a:spcPts val="600"/>
              </a:spcBef>
            </a:pPr>
            <a:r>
              <a:rPr lang="en-US" sz="2000" b="1" noProof="0" dirty="0"/>
              <a:t>Противно на всяка човешка логика, Божията мъдрост се състои в „спасяването на вярващите чрез глупостта на </a:t>
            </a:r>
            <a:r>
              <a:rPr lang="en-US" sz="2000" b="1" noProof="0" dirty="0" err="1"/>
              <a:t>проповедта</a:t>
            </a:r>
            <a:r>
              <a:rPr lang="en-US" sz="2000" b="1" noProof="0" dirty="0"/>
              <a:t>“ (1 Коринтяни 1:21).</a:t>
            </a:r>
          </a:p>
        </p:txBody>
      </p:sp>
      <p:sp>
        <p:nvSpPr>
          <p:cNvPr id="9" name="CuadroTexto 8">
            <a:extLst>
              <a:ext uri="{FF2B5EF4-FFF2-40B4-BE49-F238E27FC236}">
                <a16:creationId xmlns:a16="http://schemas.microsoft.com/office/drawing/2014/main" id="{9C364994-C22E-FC46-328E-483BD798A0E9}"/>
              </a:ext>
            </a:extLst>
          </p:cNvPr>
          <p:cNvSpPr txBox="1"/>
          <p:nvPr/>
        </p:nvSpPr>
        <p:spPr>
          <a:xfrm>
            <a:off x="3214741" y="2985017"/>
            <a:ext cx="5683881"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Самият Бог го беше изпратил да проповядва Неговото послание „без думи на човешка мъдрост, за да не се лиши кръстът на Христос от силата си“ (1 Кор. 1:17 </a:t>
            </a:r>
            <a:r>
              <a:rPr kumimoji="0" lang="en-US" sz="1600" b="1" i="0" u="none" strike="noStrike" kern="1200" cap="none" spc="0" normalizeH="0" baseline="0" noProof="0" dirty="0">
                <a:ln>
                  <a:noFill/>
                </a:ln>
                <a:solidFill>
                  <a:prstClr val="black"/>
                </a:solidFill>
                <a:effectLst/>
                <a:uLnTx/>
                <a:uFillTx/>
                <a:latin typeface="Aptos" panose="02110004020202020204"/>
                <a:ea typeface="+mn-ea"/>
                <a:cs typeface="+mn-cs"/>
              </a:rPr>
              <a:t>NIV</a:t>
            </a: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3822998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Right)">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strips(downLeft)">
                                      <p:cBhvr>
                                        <p:cTn id="30" dur="500"/>
                                        <p:tgtEl>
                                          <p:spTgt spid="14"/>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wipe(left)">
                                      <p:cBhvr>
                                        <p:cTn id="51" dur="500"/>
                                        <p:tgtEl>
                                          <p:spTgt spid="7"/>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1000" fill="hold"/>
                                        <p:tgtEl>
                                          <p:spTgt spid="8"/>
                                        </p:tgtEl>
                                        <p:attrNameLst>
                                          <p:attrName>ppt_w</p:attrName>
                                        </p:attrNameLst>
                                      </p:cBhvr>
                                      <p:tavLst>
                                        <p:tav tm="0">
                                          <p:val>
                                            <p:strVal val="#ppt_w+.3"/>
                                          </p:val>
                                        </p:tav>
                                        <p:tav tm="100000">
                                          <p:val>
                                            <p:strVal val="#ppt_w"/>
                                          </p:val>
                                        </p:tav>
                                      </p:tavLst>
                                    </p:anim>
                                    <p:anim calcmode="lin" valueType="num">
                                      <p:cBhvr>
                                        <p:cTn id="57" dur="1000" fill="hold"/>
                                        <p:tgtEl>
                                          <p:spTgt spid="8"/>
                                        </p:tgtEl>
                                        <p:attrNameLst>
                                          <p:attrName>ppt_h</p:attrName>
                                        </p:attrNameLst>
                                      </p:cBhvr>
                                      <p:tavLst>
                                        <p:tav tm="0">
                                          <p:val>
                                            <p:strVal val="#ppt_h"/>
                                          </p:val>
                                        </p:tav>
                                        <p:tav tm="100000">
                                          <p:val>
                                            <p:strVal val="#ppt_h"/>
                                          </p:val>
                                        </p:tav>
                                      </p:tavLst>
                                    </p:anim>
                                    <p:animEffect transition="in" filter="fade">
                                      <p:cBhvr>
                                        <p:cTn id="58" dur="1000"/>
                                        <p:tgtEl>
                                          <p:spTgt spid="8"/>
                                        </p:tgtEl>
                                      </p:cBhvr>
                                    </p:animEffect>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left)">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7" grpId="0"/>
      <p:bldP spid="11" grpId="0"/>
      <p:bldP spid="15"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1000"/>
            <a:lum/>
          </a:blip>
          <a:srcRect/>
          <a:stretch>
            <a:fillRect/>
          </a:stretch>
        </a:blipFill>
        <a:effectLst/>
      </p:bgPr>
    </p:bg>
    <p:spTree>
      <p:nvGrpSpPr>
        <p:cNvPr id="1" name="">
          <a:extLst>
            <a:ext uri="{FF2B5EF4-FFF2-40B4-BE49-F238E27FC236}">
              <a16:creationId xmlns:a16="http://schemas.microsoft.com/office/drawing/2014/main" id="{423D76B4-5787-BF34-D2A6-C59AEAE9047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0ECA7CA-96A0-89A9-F0E4-D49267C854CC}"/>
              </a:ext>
            </a:extLst>
          </p:cNvPr>
          <p:cNvSpPr txBox="1"/>
          <p:nvPr/>
        </p:nvSpPr>
        <p:spPr>
          <a:xfrm>
            <a:off x="5619751" y="-57150"/>
            <a:ext cx="6572248" cy="64633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noProof="0" dirty="0">
                <a:ln/>
                <a:solidFill>
                  <a:schemeClr val="accent3"/>
                </a:solidFill>
              </a:rPr>
              <a:t>ЛУДОСТТА НА КРЪСТА</a:t>
            </a:r>
          </a:p>
        </p:txBody>
      </p:sp>
      <p:sp>
        <p:nvSpPr>
          <p:cNvPr id="5" name="CuadroTexto 4">
            <a:extLst>
              <a:ext uri="{FF2B5EF4-FFF2-40B4-BE49-F238E27FC236}">
                <a16:creationId xmlns:a16="http://schemas.microsoft.com/office/drawing/2014/main" id="{2A85C2A6-0B95-ABBC-8C47-E5B8A47E206C}"/>
              </a:ext>
            </a:extLst>
          </p:cNvPr>
          <p:cNvSpPr txBox="1"/>
          <p:nvPr/>
        </p:nvSpPr>
        <p:spPr>
          <a:xfrm>
            <a:off x="5619750" y="526743"/>
            <a:ext cx="6572250" cy="861774"/>
          </a:xfrm>
          <a:prstGeom prst="rect">
            <a:avLst/>
          </a:prstGeom>
          <a:noFill/>
        </p:spPr>
        <p:txBody>
          <a:bodyPr wrap="square">
            <a:spAutoFit/>
            <a:scene3d>
              <a:camera prst="orthographicFront"/>
              <a:lightRig rig="threePt" dir="t"/>
            </a:scene3d>
            <a:sp3d extrusionH="57150">
              <a:bevelT w="38100" h="38100"/>
            </a:sp3d>
          </a:bodyPr>
          <a:lstStyle/>
          <a:p>
            <a:pPr algn="ctr"/>
            <a:r>
              <a:rPr lang="en-US" b="1" noProof="0" dirty="0">
                <a:solidFill>
                  <a:schemeClr val="accent1">
                    <a:lumMod val="50000"/>
                  </a:schemeClr>
                </a:solidFill>
                <a:latin typeface="Comic Sans MS" panose="030F0702030302020204" pitchFamily="66" charset="0"/>
              </a:rPr>
              <a:t>„Но ние проповядваме Христос, разпънат на кръста: препъни-камък за юдеите и глупост за </a:t>
            </a:r>
            <a:r>
              <a:rPr lang="en-US" b="1" noProof="0" dirty="0" err="1">
                <a:solidFill>
                  <a:schemeClr val="accent1">
                    <a:lumMod val="50000"/>
                  </a:schemeClr>
                </a:solidFill>
                <a:latin typeface="Comic Sans MS" panose="030F0702030302020204" pitchFamily="66" charset="0"/>
              </a:rPr>
              <a:t>езичниците</a:t>
            </a:r>
            <a:r>
              <a:rPr lang="en-US" b="1" noProof="0" dirty="0">
                <a:solidFill>
                  <a:schemeClr val="accent1">
                    <a:lumMod val="50000"/>
                  </a:schemeClr>
                </a:solidFill>
                <a:latin typeface="Comic Sans MS" panose="030F0702030302020204" pitchFamily="66" charset="0"/>
              </a:rPr>
              <a:t>“</a:t>
            </a:r>
          </a:p>
          <a:p>
            <a:pPr algn="ctr"/>
            <a:r>
              <a:rPr lang="en-US" sz="1400" b="1" noProof="0" dirty="0">
                <a:solidFill>
                  <a:schemeClr val="accent1">
                    <a:lumMod val="50000"/>
                  </a:schemeClr>
                </a:solidFill>
                <a:latin typeface="Comic Sans MS" panose="030F0702030302020204" pitchFamily="66" charset="0"/>
              </a:rPr>
              <a:t>(1 Коринтяни 1:23)</a:t>
            </a:r>
          </a:p>
        </p:txBody>
      </p:sp>
      <p:sp>
        <p:nvSpPr>
          <p:cNvPr id="6" name="CuadroTexto 5">
            <a:extLst>
              <a:ext uri="{FF2B5EF4-FFF2-40B4-BE49-F238E27FC236}">
                <a16:creationId xmlns:a16="http://schemas.microsoft.com/office/drawing/2014/main" id="{1225A7AB-E732-DCF6-191B-09654D2CD28F}"/>
              </a:ext>
            </a:extLst>
          </p:cNvPr>
          <p:cNvSpPr txBox="1"/>
          <p:nvPr/>
        </p:nvSpPr>
        <p:spPr>
          <a:xfrm>
            <a:off x="227597" y="2391438"/>
            <a:ext cx="5828295" cy="707886"/>
          </a:xfrm>
          <a:prstGeom prst="rect">
            <a:avLst/>
          </a:prstGeom>
          <a:noFill/>
        </p:spPr>
        <p:txBody>
          <a:bodyPr wrap="square" rtlCol="0">
            <a:spAutoFit/>
          </a:bodyPr>
          <a:lstStyle/>
          <a:p>
            <a:pPr>
              <a:spcBef>
                <a:spcPts val="600"/>
              </a:spcBef>
            </a:pPr>
            <a:r>
              <a:rPr lang="en-US" sz="2000" b="1" noProof="0" dirty="0"/>
              <a:t>Гръцката дума </a:t>
            </a:r>
            <a:r>
              <a:rPr lang="en-US" sz="2000" b="1" i="1" noProof="0" dirty="0" err="1"/>
              <a:t>mōria </a:t>
            </a:r>
            <a:r>
              <a:rPr lang="en-US" sz="2000" b="1" noProof="0" dirty="0"/>
              <a:t>(лудост, безумие, глупост) се използва пет пъти в 1 Коринтяни:</a:t>
            </a:r>
          </a:p>
        </p:txBody>
      </p:sp>
      <p:graphicFrame>
        <p:nvGraphicFramePr>
          <p:cNvPr id="2" name="Diagrama 1">
            <a:extLst>
              <a:ext uri="{FF2B5EF4-FFF2-40B4-BE49-F238E27FC236}">
                <a16:creationId xmlns:a16="http://schemas.microsoft.com/office/drawing/2014/main" id="{512A7979-05B1-A1C5-5875-05E17EC21D8F}"/>
              </a:ext>
            </a:extLst>
          </p:cNvPr>
          <p:cNvGraphicFramePr/>
          <p:nvPr>
            <p:extLst>
              <p:ext uri="{D42A27DB-BD31-4B8C-83A1-F6EECF244321}">
                <p14:modId xmlns:p14="http://schemas.microsoft.com/office/powerpoint/2010/main" val="3310630856"/>
              </p:ext>
            </p:extLst>
          </p:nvPr>
        </p:nvGraphicFramePr>
        <p:xfrm>
          <a:off x="37095" y="3152417"/>
          <a:ext cx="5706478" cy="3616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3D39F06C-D891-FB04-8C96-67D1CB5FFFAD}"/>
              </a:ext>
            </a:extLst>
          </p:cNvPr>
          <p:cNvSpPr txBox="1"/>
          <p:nvPr/>
        </p:nvSpPr>
        <p:spPr>
          <a:xfrm>
            <a:off x="5743576" y="4273214"/>
            <a:ext cx="6448424" cy="1631216"/>
          </a:xfrm>
          <a:prstGeom prst="rect">
            <a:avLst/>
          </a:prstGeom>
          <a:noFill/>
        </p:spPr>
        <p:txBody>
          <a:bodyPr wrap="square" rtlCol="0">
            <a:spAutoFit/>
          </a:bodyPr>
          <a:lstStyle/>
          <a:p>
            <a:pPr>
              <a:spcBef>
                <a:spcPts val="600"/>
              </a:spcBef>
            </a:pPr>
            <a:r>
              <a:rPr lang="en-US" sz="2000" b="1" noProof="0" dirty="0"/>
              <a:t>Кръстът е глупост за онези, които са изгубени; за онези, които не познават Бога (езичниците); за онези, които мислят само за този свят (естественият човек); за онези, които се ръководят само от собствената си мъдрост.</a:t>
            </a:r>
          </a:p>
        </p:txBody>
      </p:sp>
      <p:pic>
        <p:nvPicPr>
          <p:cNvPr id="9" name="Imagen 8">
            <a:extLst>
              <a:ext uri="{FF2B5EF4-FFF2-40B4-BE49-F238E27FC236}">
                <a16:creationId xmlns:a16="http://schemas.microsoft.com/office/drawing/2014/main" id="{C1D3C312-D8C3-8A84-A333-D57DBC59D9A9}"/>
              </a:ext>
            </a:extLst>
          </p:cNvPr>
          <p:cNvPicPr>
            <a:picLocks noChangeAspect="1"/>
          </p:cNvPicPr>
          <p:nvPr/>
        </p:nvPicPr>
        <p:blipFill rotWithShape="1">
          <a:blip r:embed="rId8" cstate="email">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a:ext>
            </a:extLst>
          </a:blip>
          <a:srcRect l="-67"/>
          <a:stretch>
            <a:fillRect/>
          </a:stretch>
        </p:blipFill>
        <p:spPr>
          <a:xfrm>
            <a:off x="185867" y="167040"/>
            <a:ext cx="5433883" cy="2131011"/>
          </a:xfrm>
          <a:prstGeom prst="rect">
            <a:avLst/>
          </a:prstGeom>
          <a:ln w="88900" cap="sq" cmpd="thickThin">
            <a:solidFill>
              <a:schemeClr val="accent1">
                <a:lumMod val="50000"/>
              </a:schemeClr>
            </a:solidFill>
            <a:prstDash val="solid"/>
            <a:miter lim="800000"/>
          </a:ln>
          <a:effectLst>
            <a:innerShdw blurRad="76200">
              <a:srgbClr val="000000"/>
            </a:innerShdw>
          </a:effectLst>
        </p:spPr>
      </p:pic>
      <p:pic>
        <p:nvPicPr>
          <p:cNvPr id="11" name="Imagen 10">
            <a:extLst>
              <a:ext uri="{FF2B5EF4-FFF2-40B4-BE49-F238E27FC236}">
                <a16:creationId xmlns:a16="http://schemas.microsoft.com/office/drawing/2014/main" id="{24D6D8FE-B17D-F95D-0283-7A616875C547}"/>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6055892" y="1436143"/>
            <a:ext cx="5908511" cy="2742668"/>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17F0D1B3-F73A-924C-C72B-6F377EB93F19}"/>
              </a:ext>
            </a:extLst>
          </p:cNvPr>
          <p:cNvSpPr txBox="1"/>
          <p:nvPr/>
        </p:nvSpPr>
        <p:spPr>
          <a:xfrm>
            <a:off x="5743574" y="5841992"/>
            <a:ext cx="644842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Но кръстът е благословение за онези, които са спасени, тоест за онези, които са готови да погледнат на кръста от Божията гледна точка.</a:t>
            </a:r>
          </a:p>
        </p:txBody>
      </p:sp>
    </p:spTree>
    <p:extLst>
      <p:ext uri="{BB962C8B-B14F-4D97-AF65-F5344CB8AC3E}">
        <p14:creationId xmlns:p14="http://schemas.microsoft.com/office/powerpoint/2010/main" val="63688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4="http://schemas.microsoft.com/office/drawing/2010/main" xmlns:dgm="http://schemas.openxmlformats.org/drawingml/2006/diagram" xmlns:a16="http://schemas.microsoft.com/office/drawing/2014/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outVertical)">
                                      <p:cBhvr>
                                        <p:cTn id="16" dur="500"/>
                                        <p:tgtEl>
                                          <p:spTgt spid="9"/>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
                                            <p:graphicEl>
                                              <a:dgm id="{7942F575-A43E-45B0-9800-AD4DDCBA2EBD}"/>
                                            </p:graphicEl>
                                          </p:spTgt>
                                        </p:tgtEl>
                                        <p:attrNameLst>
                                          <p:attrName>style.visibility</p:attrName>
                                        </p:attrNameLst>
                                      </p:cBhvr>
                                      <p:to>
                                        <p:strVal val="visible"/>
                                      </p:to>
                                    </p:set>
                                    <p:anim calcmode="lin" valueType="num">
                                      <p:cBhvr>
                                        <p:cTn id="32" dur="500" fill="hold"/>
                                        <p:tgtEl>
                                          <p:spTgt spid="2">
                                            <p:graphicEl>
                                              <a:dgm id="{7942F575-A43E-45B0-9800-AD4DDCBA2EBD}"/>
                                            </p:graphicEl>
                                          </p:spTgt>
                                        </p:tgtEl>
                                        <p:attrNameLst>
                                          <p:attrName>ppt_w</p:attrName>
                                        </p:attrNameLst>
                                      </p:cBhvr>
                                      <p:tavLst>
                                        <p:tav tm="0">
                                          <p:val>
                                            <p:fltVal val="0"/>
                                          </p:val>
                                        </p:tav>
                                        <p:tav tm="100000">
                                          <p:val>
                                            <p:strVal val="#ppt_w"/>
                                          </p:val>
                                        </p:tav>
                                      </p:tavLst>
                                    </p:anim>
                                    <p:anim calcmode="lin" valueType="num">
                                      <p:cBhvr>
                                        <p:cTn id="33" dur="500" fill="hold"/>
                                        <p:tgtEl>
                                          <p:spTgt spid="2">
                                            <p:graphicEl>
                                              <a:dgm id="{7942F575-A43E-45B0-9800-AD4DDCBA2EBD}"/>
                                            </p:graphicEl>
                                          </p:spTgt>
                                        </p:tgtEl>
                                        <p:attrNameLst>
                                          <p:attrName>ppt_h</p:attrName>
                                        </p:attrNameLst>
                                      </p:cBhvr>
                                      <p:tavLst>
                                        <p:tav tm="0">
                                          <p:val>
                                            <p:fltVal val="0"/>
                                          </p:val>
                                        </p:tav>
                                        <p:tav tm="100000">
                                          <p:val>
                                            <p:strVal val="#ppt_h"/>
                                          </p:val>
                                        </p:tav>
                                      </p:tavLst>
                                    </p:anim>
                                    <p:animEffect transition="in" filter="fade">
                                      <p:cBhvr>
                                        <p:cTn id="34" dur="500"/>
                                        <p:tgtEl>
                                          <p:spTgt spid="2">
                                            <p:graphicEl>
                                              <a:dgm id="{7942F575-A43E-45B0-9800-AD4DDCBA2EBD}"/>
                                            </p:graphicEl>
                                          </p:spTgt>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graphicEl>
                                              <a:dgm id="{842B6DB2-780B-479A-93F6-916A2C3C0CE7}"/>
                                            </p:graphicEl>
                                          </p:spTgt>
                                        </p:tgtEl>
                                        <p:attrNameLst>
                                          <p:attrName>style.visibility</p:attrName>
                                        </p:attrNameLst>
                                      </p:cBhvr>
                                      <p:to>
                                        <p:strVal val="visible"/>
                                      </p:to>
                                    </p:set>
                                    <p:animEffect transition="in" filter="wipe(left)">
                                      <p:cBhvr>
                                        <p:cTn id="38" dur="500"/>
                                        <p:tgtEl>
                                          <p:spTgt spid="2">
                                            <p:graphicEl>
                                              <a:dgm id="{842B6DB2-780B-479A-93F6-916A2C3C0CE7}"/>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AACB4B34-B920-43F8-A145-6153CD808008}"/>
                                            </p:graphicEl>
                                          </p:spTgt>
                                        </p:tgtEl>
                                        <p:attrNameLst>
                                          <p:attrName>style.visibility</p:attrName>
                                        </p:attrNameLst>
                                      </p:cBhvr>
                                      <p:to>
                                        <p:strVal val="visible"/>
                                      </p:to>
                                    </p:set>
                                    <p:anim calcmode="lin" valueType="num">
                                      <p:cBhvr>
                                        <p:cTn id="43" dur="500" fill="hold"/>
                                        <p:tgtEl>
                                          <p:spTgt spid="2">
                                            <p:graphicEl>
                                              <a:dgm id="{AACB4B34-B920-43F8-A145-6153CD808008}"/>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AACB4B34-B920-43F8-A145-6153CD808008}"/>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AACB4B34-B920-43F8-A145-6153CD808008}"/>
                                            </p:graphicEl>
                                          </p:spTgt>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graphicEl>
                                              <a:dgm id="{9E3A5DC8-0140-44E1-AF6E-2C9A0D87983B}"/>
                                            </p:graphicEl>
                                          </p:spTgt>
                                        </p:tgtEl>
                                        <p:attrNameLst>
                                          <p:attrName>style.visibility</p:attrName>
                                        </p:attrNameLst>
                                      </p:cBhvr>
                                      <p:to>
                                        <p:strVal val="visible"/>
                                      </p:to>
                                    </p:set>
                                    <p:animEffect transition="in" filter="wipe(left)">
                                      <p:cBhvr>
                                        <p:cTn id="49" dur="500"/>
                                        <p:tgtEl>
                                          <p:spTgt spid="2">
                                            <p:graphicEl>
                                              <a:dgm id="{9E3A5DC8-0140-44E1-AF6E-2C9A0D87983B}"/>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
                                            <p:graphicEl>
                                              <a:dgm id="{39D982C7-D34F-432B-B9F2-59999BDDC9C0}"/>
                                            </p:graphicEl>
                                          </p:spTgt>
                                        </p:tgtEl>
                                        <p:attrNameLst>
                                          <p:attrName>style.visibility</p:attrName>
                                        </p:attrNameLst>
                                      </p:cBhvr>
                                      <p:to>
                                        <p:strVal val="visible"/>
                                      </p:to>
                                    </p:set>
                                    <p:anim calcmode="lin" valueType="num">
                                      <p:cBhvr>
                                        <p:cTn id="54" dur="500" fill="hold"/>
                                        <p:tgtEl>
                                          <p:spTgt spid="2">
                                            <p:graphicEl>
                                              <a:dgm id="{39D982C7-D34F-432B-B9F2-59999BDDC9C0}"/>
                                            </p:graphicEl>
                                          </p:spTgt>
                                        </p:tgtEl>
                                        <p:attrNameLst>
                                          <p:attrName>ppt_w</p:attrName>
                                        </p:attrNameLst>
                                      </p:cBhvr>
                                      <p:tavLst>
                                        <p:tav tm="0">
                                          <p:val>
                                            <p:fltVal val="0"/>
                                          </p:val>
                                        </p:tav>
                                        <p:tav tm="100000">
                                          <p:val>
                                            <p:strVal val="#ppt_w"/>
                                          </p:val>
                                        </p:tav>
                                      </p:tavLst>
                                    </p:anim>
                                    <p:anim calcmode="lin" valueType="num">
                                      <p:cBhvr>
                                        <p:cTn id="55" dur="500" fill="hold"/>
                                        <p:tgtEl>
                                          <p:spTgt spid="2">
                                            <p:graphicEl>
                                              <a:dgm id="{39D982C7-D34F-432B-B9F2-59999BDDC9C0}"/>
                                            </p:graphicEl>
                                          </p:spTgt>
                                        </p:tgtEl>
                                        <p:attrNameLst>
                                          <p:attrName>ppt_h</p:attrName>
                                        </p:attrNameLst>
                                      </p:cBhvr>
                                      <p:tavLst>
                                        <p:tav tm="0">
                                          <p:val>
                                            <p:fltVal val="0"/>
                                          </p:val>
                                        </p:tav>
                                        <p:tav tm="100000">
                                          <p:val>
                                            <p:strVal val="#ppt_h"/>
                                          </p:val>
                                        </p:tav>
                                      </p:tavLst>
                                    </p:anim>
                                    <p:animEffect transition="in" filter="fade">
                                      <p:cBhvr>
                                        <p:cTn id="56" dur="500"/>
                                        <p:tgtEl>
                                          <p:spTgt spid="2">
                                            <p:graphicEl>
                                              <a:dgm id="{39D982C7-D34F-432B-B9F2-59999BDDC9C0}"/>
                                            </p:graphicEl>
                                          </p:spTgt>
                                        </p:tgtEl>
                                      </p:cBhvr>
                                    </p:animEffect>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graphicEl>
                                              <a:dgm id="{CC43C6AB-8D5F-452C-A005-7F1D104D5CA4}"/>
                                            </p:graphicEl>
                                          </p:spTgt>
                                        </p:tgtEl>
                                        <p:attrNameLst>
                                          <p:attrName>style.visibility</p:attrName>
                                        </p:attrNameLst>
                                      </p:cBhvr>
                                      <p:to>
                                        <p:strVal val="visible"/>
                                      </p:to>
                                    </p:set>
                                    <p:animEffect transition="in" filter="wipe(left)">
                                      <p:cBhvr>
                                        <p:cTn id="60" dur="500"/>
                                        <p:tgtEl>
                                          <p:spTgt spid="2">
                                            <p:graphicEl>
                                              <a:dgm id="{CC43C6AB-8D5F-452C-A005-7F1D104D5CA4}"/>
                                            </p:graphic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2">
                                            <p:graphicEl>
                                              <a:dgm id="{66A9998C-B03C-4000-A764-1A37BBE8B347}"/>
                                            </p:graphicEl>
                                          </p:spTgt>
                                        </p:tgtEl>
                                        <p:attrNameLst>
                                          <p:attrName>style.visibility</p:attrName>
                                        </p:attrNameLst>
                                      </p:cBhvr>
                                      <p:to>
                                        <p:strVal val="visible"/>
                                      </p:to>
                                    </p:set>
                                    <p:anim calcmode="lin" valueType="num">
                                      <p:cBhvr>
                                        <p:cTn id="65" dur="500" fill="hold"/>
                                        <p:tgtEl>
                                          <p:spTgt spid="2">
                                            <p:graphicEl>
                                              <a:dgm id="{66A9998C-B03C-4000-A764-1A37BBE8B347}"/>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66A9998C-B03C-4000-A764-1A37BBE8B347}"/>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66A9998C-B03C-4000-A764-1A37BBE8B347}"/>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2">
                                            <p:graphicEl>
                                              <a:dgm id="{17DDA5E7-A296-453C-B22E-16D7DF436E04}"/>
                                            </p:graphicEl>
                                          </p:spTgt>
                                        </p:tgtEl>
                                        <p:attrNameLst>
                                          <p:attrName>style.visibility</p:attrName>
                                        </p:attrNameLst>
                                      </p:cBhvr>
                                      <p:to>
                                        <p:strVal val="visible"/>
                                      </p:to>
                                    </p:set>
                                    <p:animEffect transition="in" filter="wipe(left)">
                                      <p:cBhvr>
                                        <p:cTn id="71" dur="500"/>
                                        <p:tgtEl>
                                          <p:spTgt spid="2">
                                            <p:graphicEl>
                                              <a:dgm id="{17DDA5E7-A296-453C-B22E-16D7DF436E04}"/>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
                                            <p:graphicEl>
                                              <a:dgm id="{B7F53545-1615-4EC4-91E7-460EA1C6E685}"/>
                                            </p:graphicEl>
                                          </p:spTgt>
                                        </p:tgtEl>
                                        <p:attrNameLst>
                                          <p:attrName>style.visibility</p:attrName>
                                        </p:attrNameLst>
                                      </p:cBhvr>
                                      <p:to>
                                        <p:strVal val="visible"/>
                                      </p:to>
                                    </p:set>
                                    <p:anim calcmode="lin" valueType="num">
                                      <p:cBhvr>
                                        <p:cTn id="76" dur="500" fill="hold"/>
                                        <p:tgtEl>
                                          <p:spTgt spid="2">
                                            <p:graphicEl>
                                              <a:dgm id="{B7F53545-1615-4EC4-91E7-460EA1C6E685}"/>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B7F53545-1615-4EC4-91E7-460EA1C6E685}"/>
                                            </p:graphicEl>
                                          </p:spTgt>
                                        </p:tgtEl>
                                        <p:attrNameLst>
                                          <p:attrName>ppt_h</p:attrName>
                                        </p:attrNameLst>
                                      </p:cBhvr>
                                      <p:tavLst>
                                        <p:tav tm="0">
                                          <p:val>
                                            <p:fltVal val="0"/>
                                          </p:val>
                                        </p:tav>
                                        <p:tav tm="100000">
                                          <p:val>
                                            <p:strVal val="#ppt_h"/>
                                          </p:val>
                                        </p:tav>
                                      </p:tavLst>
                                    </p:anim>
                                    <p:animEffect transition="in" filter="fade">
                                      <p:cBhvr>
                                        <p:cTn id="78" dur="500"/>
                                        <p:tgtEl>
                                          <p:spTgt spid="2">
                                            <p:graphicEl>
                                              <a:dgm id="{B7F53545-1615-4EC4-91E7-460EA1C6E685}"/>
                                            </p:graphicEl>
                                          </p:spTgt>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graphicEl>
                                              <a:dgm id="{91B7DA58-EBFC-48BA-9C53-ECFBB0260672}"/>
                                            </p:graphicEl>
                                          </p:spTgt>
                                        </p:tgtEl>
                                        <p:attrNameLst>
                                          <p:attrName>style.visibility</p:attrName>
                                        </p:attrNameLst>
                                      </p:cBhvr>
                                      <p:to>
                                        <p:strVal val="visible"/>
                                      </p:to>
                                    </p:set>
                                    <p:animEffect transition="in" filter="wipe(left)">
                                      <p:cBhvr>
                                        <p:cTn id="82" dur="500"/>
                                        <p:tgtEl>
                                          <p:spTgt spid="2">
                                            <p:graphicEl>
                                              <a:dgm id="{91B7DA58-EBFC-48BA-9C53-ECFBB0260672}"/>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Effect transition="in" filter="fade">
                                      <p:cBhvr>
                                        <p:cTn id="87" dur="1000"/>
                                        <p:tgtEl>
                                          <p:spTgt spid="8"/>
                                        </p:tgtEl>
                                      </p:cBhvr>
                                    </p:animEffect>
                                    <p:anim calcmode="lin" valueType="num">
                                      <p:cBhvr>
                                        <p:cTn id="88" dur="1000" fill="hold"/>
                                        <p:tgtEl>
                                          <p:spTgt spid="8"/>
                                        </p:tgtEl>
                                        <p:attrNameLst>
                                          <p:attrName>ppt_x</p:attrName>
                                        </p:attrNameLst>
                                      </p:cBhvr>
                                      <p:tavLst>
                                        <p:tav tm="0">
                                          <p:val>
                                            <p:strVal val="#ppt_x"/>
                                          </p:val>
                                        </p:tav>
                                        <p:tav tm="100000">
                                          <p:val>
                                            <p:strVal val="#ppt_x"/>
                                          </p:val>
                                        </p:tav>
                                      </p:tavLst>
                                    </p:anim>
                                    <p:anim calcmode="lin" valueType="num">
                                      <p:cBhvr>
                                        <p:cTn id="89" dur="900" decel="100000" fill="hold"/>
                                        <p:tgtEl>
                                          <p:spTgt spid="8"/>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91" presetID="37" presetClass="entr" presetSubtype="0" fill="hold" nodeType="withEffect">
                                  <p:stCondLst>
                                    <p:cond delay="0"/>
                                  </p:stCondLst>
                                  <p:childTnLst>
                                    <p:set>
                                      <p:cBhvr>
                                        <p:cTn id="92" dur="1" fill="hold">
                                          <p:stCondLst>
                                            <p:cond delay="0"/>
                                          </p:stCondLst>
                                        </p:cTn>
                                        <p:tgtEl>
                                          <p:spTgt spid="11"/>
                                        </p:tgtEl>
                                        <p:attrNameLst>
                                          <p:attrName>style.visibility</p:attrName>
                                        </p:attrNameLst>
                                      </p:cBhvr>
                                      <p:to>
                                        <p:strVal val="visible"/>
                                      </p:to>
                                    </p:set>
                                    <p:animEffect transition="in" filter="fade">
                                      <p:cBhvr>
                                        <p:cTn id="93" dur="1000"/>
                                        <p:tgtEl>
                                          <p:spTgt spid="11"/>
                                        </p:tgtEl>
                                      </p:cBhvr>
                                    </p:animEffect>
                                    <p:anim calcmode="lin" valueType="num">
                                      <p:cBhvr>
                                        <p:cTn id="94" dur="1000" fill="hold"/>
                                        <p:tgtEl>
                                          <p:spTgt spid="11"/>
                                        </p:tgtEl>
                                        <p:attrNameLst>
                                          <p:attrName>ppt_x</p:attrName>
                                        </p:attrNameLst>
                                      </p:cBhvr>
                                      <p:tavLst>
                                        <p:tav tm="0">
                                          <p:val>
                                            <p:strVal val="#ppt_x"/>
                                          </p:val>
                                        </p:tav>
                                        <p:tav tm="100000">
                                          <p:val>
                                            <p:strVal val="#ppt_x"/>
                                          </p:val>
                                        </p:tav>
                                      </p:tavLst>
                                    </p:anim>
                                    <p:anim calcmode="lin" valueType="num">
                                      <p:cBhvr>
                                        <p:cTn id="95" dur="900" decel="100000" fill="hold"/>
                                        <p:tgtEl>
                                          <p:spTgt spid="11"/>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grpId="0" nodeType="clickEffect">
                                  <p:stCondLst>
                                    <p:cond delay="0"/>
                                  </p:stCondLst>
                                  <p:childTnLst>
                                    <p:set>
                                      <p:cBhvr>
                                        <p:cTn id="100" dur="1" fill="hold">
                                          <p:stCondLst>
                                            <p:cond delay="0"/>
                                          </p:stCondLst>
                                        </p:cTn>
                                        <p:tgtEl>
                                          <p:spTgt spid="7"/>
                                        </p:tgtEl>
                                        <p:attrNameLst>
                                          <p:attrName>style.visibility</p:attrName>
                                        </p:attrNameLst>
                                      </p:cBhvr>
                                      <p:to>
                                        <p:strVal val="visible"/>
                                      </p:to>
                                    </p:set>
                                    <p:animEffect transition="in" filter="wipe(left)">
                                      <p:cBhvr>
                                        <p:cTn id="10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B81DB0D-AC22-6E66-709B-B47E575C05E3}"/>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w="38100" h="38100"/>
            </a:sp3d>
          </a:bodyPr>
          <a:lstStyle/>
          <a:p>
            <a:pPr algn="ctr"/>
            <a:r>
              <a:rPr lang="en-US" sz="4400" b="1" spc="600" noProof="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СИЛАТА НА БОГА</a:t>
            </a:r>
          </a:p>
        </p:txBody>
      </p:sp>
      <p:sp>
        <p:nvSpPr>
          <p:cNvPr id="5" name="CuadroTexto 4">
            <a:extLst>
              <a:ext uri="{FF2B5EF4-FFF2-40B4-BE49-F238E27FC236}">
                <a16:creationId xmlns:a16="http://schemas.microsoft.com/office/drawing/2014/main" id="{0F5D88C1-A37A-3365-2B85-D536B4713BC2}"/>
              </a:ext>
            </a:extLst>
          </p:cNvPr>
          <p:cNvSpPr txBox="1"/>
          <p:nvPr/>
        </p:nvSpPr>
        <p:spPr>
          <a:xfrm>
            <a:off x="1014412" y="657522"/>
            <a:ext cx="10163175" cy="646331"/>
          </a:xfrm>
          <a:prstGeom prst="rect">
            <a:avLst/>
          </a:prstGeom>
          <a:noFill/>
        </p:spPr>
        <p:txBody>
          <a:bodyPr wrap="square">
            <a:spAutoFit/>
          </a:bodyPr>
          <a:lstStyle/>
          <a:p>
            <a:pPr algn="ctr"/>
            <a:r>
              <a:rPr lang="en-US" b="1" noProof="0" dirty="0">
                <a:solidFill>
                  <a:schemeClr val="accent4">
                    <a:lumMod val="50000"/>
                  </a:schemeClr>
                </a:solidFill>
                <a:latin typeface="Comic Sans MS" panose="030F0702030302020204" pitchFamily="66" charset="0"/>
              </a:rPr>
              <a:t>„Защото словото за кръста е безумие за онези, които погиват, но за нас, които се спасяваме, то е Божията сила.“ </a:t>
            </a:r>
            <a:r>
              <a:rPr lang="en-US" sz="1400" b="1" noProof="0" dirty="0">
                <a:solidFill>
                  <a:schemeClr val="accent4">
                    <a:lumMod val="50000"/>
                  </a:schemeClr>
                </a:solidFill>
                <a:latin typeface="Comic Sans MS" panose="030F0702030302020204" pitchFamily="66" charset="0"/>
              </a:rPr>
              <a:t>(1 Коринтяни 1:18)</a:t>
            </a:r>
          </a:p>
        </p:txBody>
      </p:sp>
      <p:sp>
        <p:nvSpPr>
          <p:cNvPr id="7" name="CuadroTexto 6">
            <a:extLst>
              <a:ext uri="{FF2B5EF4-FFF2-40B4-BE49-F238E27FC236}">
                <a16:creationId xmlns:a16="http://schemas.microsoft.com/office/drawing/2014/main" id="{79A78946-850C-F1D8-938E-4798D9284E55}"/>
              </a:ext>
            </a:extLst>
          </p:cNvPr>
          <p:cNvSpPr txBox="1"/>
          <p:nvPr/>
        </p:nvSpPr>
        <p:spPr>
          <a:xfrm>
            <a:off x="-1" y="1317467"/>
            <a:ext cx="7172323" cy="707886"/>
          </a:xfrm>
          <a:prstGeom prst="rect">
            <a:avLst/>
          </a:prstGeom>
          <a:noFill/>
        </p:spPr>
        <p:txBody>
          <a:bodyPr wrap="square">
            <a:spAutoFit/>
          </a:bodyPr>
          <a:lstStyle/>
          <a:p>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Кръстът има силата да покаже най-лошото в човека и най-доброто в Бога (1 Кор. 1:18).</a:t>
            </a:r>
            <a:endParaRPr lang="en-US" noProof="0" dirty="0"/>
          </a:p>
        </p:txBody>
      </p:sp>
      <p:graphicFrame>
        <p:nvGraphicFramePr>
          <p:cNvPr id="8" name="Diagrama 7">
            <a:extLst>
              <a:ext uri="{FF2B5EF4-FFF2-40B4-BE49-F238E27FC236}">
                <a16:creationId xmlns:a16="http://schemas.microsoft.com/office/drawing/2014/main" id="{0A682B12-6E66-B68D-9BC0-A0827ECAC601}"/>
              </a:ext>
            </a:extLst>
          </p:cNvPr>
          <p:cNvGraphicFramePr/>
          <p:nvPr>
            <p:extLst>
              <p:ext uri="{D42A27DB-BD31-4B8C-83A1-F6EECF244321}">
                <p14:modId xmlns:p14="http://schemas.microsoft.com/office/powerpoint/2010/main" val="4065157746"/>
              </p:ext>
            </p:extLst>
          </p:nvPr>
        </p:nvGraphicFramePr>
        <p:xfrm>
          <a:off x="799097" y="2038967"/>
          <a:ext cx="5782677" cy="27038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a:extLst>
              <a:ext uri="{FF2B5EF4-FFF2-40B4-BE49-F238E27FC236}">
                <a16:creationId xmlns:a16="http://schemas.microsoft.com/office/drawing/2014/main" id="{A40D3C6E-B2EB-1D67-D2DA-0CEB43AACD79}"/>
              </a:ext>
            </a:extLst>
          </p:cNvPr>
          <p:cNvSpPr txBox="1"/>
          <p:nvPr/>
        </p:nvSpPr>
        <p:spPr>
          <a:xfrm>
            <a:off x="1" y="4756432"/>
            <a:ext cx="7172324" cy="1015663"/>
          </a:xfrm>
          <a:prstGeom prst="rect">
            <a:avLst/>
          </a:prstGeom>
          <a:noFill/>
        </p:spPr>
        <p:txBody>
          <a:bodyPr wrap="square">
            <a:spAutoFit/>
          </a:bodyPr>
          <a:lstStyle/>
          <a:p>
            <a:pPr>
              <a:spcBef>
                <a:spcPts val="600"/>
              </a:spcBef>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Онези, които отхвърлят кръста, понасят последствията от своите погрешни дела и в крайна сметка ще бъдат унищожени от Този, когото са отхвърлили.</a:t>
            </a:r>
          </a:p>
        </p:txBody>
      </p:sp>
      <p:pic>
        <p:nvPicPr>
          <p:cNvPr id="4" name="Imagen 3">
            <a:extLst>
              <a:ext uri="{FF2B5EF4-FFF2-40B4-BE49-F238E27FC236}">
                <a16:creationId xmlns:a16="http://schemas.microsoft.com/office/drawing/2014/main" id="{C2D3123F-77E1-5EE7-04A2-79A930A390E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299158" y="1433735"/>
            <a:ext cx="4749820" cy="5305352"/>
          </a:xfrm>
          <a:prstGeom prst="rect">
            <a:avLst/>
          </a:prstGeom>
          <a:ln w="127000" cap="rnd">
            <a:solidFill>
              <a:schemeClr val="accent2">
                <a:lumMod val="40000"/>
                <a:lumOff val="6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CuadroTexto 5">
            <a:extLst>
              <a:ext uri="{FF2B5EF4-FFF2-40B4-BE49-F238E27FC236}">
                <a16:creationId xmlns:a16="http://schemas.microsoft.com/office/drawing/2014/main" id="{A904CF9D-7E5C-05F2-40B6-D21A9E45332D}"/>
              </a:ext>
            </a:extLst>
          </p:cNvPr>
          <p:cNvSpPr txBox="1"/>
          <p:nvPr/>
        </p:nvSpPr>
        <p:spPr>
          <a:xfrm>
            <a:off x="0" y="5785708"/>
            <a:ext cx="717232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Силата на Бога, проявена на кръста, е способна да помири човека с Бога, като прости всичките му грехове, и да му даде вечен живот (Колосяни 1:20; 1 Петрово 2:24).</a:t>
            </a:r>
          </a:p>
        </p:txBody>
      </p:sp>
    </p:spTree>
    <p:extLst>
      <p:ext uri="{BB962C8B-B14F-4D97-AF65-F5344CB8AC3E}">
        <p14:creationId xmlns:p14="http://schemas.microsoft.com/office/powerpoint/2010/main" val="3154949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dgm="http://schemas.openxmlformats.org/drawingml/2006/diagram"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wd">
                                    <p:tmPct val="5000"/>
                                  </p:iterate>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5"/>
                                        </p:tgtEl>
                                        <p:attrNameLst>
                                          <p:attrName>ppt_y</p:attrName>
                                        </p:attrNameLst>
                                      </p:cBhvr>
                                      <p:tavLst>
                                        <p:tav tm="0">
                                          <p:val>
                                            <p:strVal val="#ppt_y"/>
                                          </p:val>
                                        </p:tav>
                                        <p:tav tm="100000">
                                          <p:val>
                                            <p:strVal val="#ppt_y"/>
                                          </p:val>
                                        </p:tav>
                                      </p:tavLst>
                                    </p:anim>
                                    <p:anim calcmode="lin" valueType="num">
                                      <p:cBhvr>
                                        <p:cTn id="18"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5"/>
                                        </p:tgtEl>
                                      </p:cBhvr>
                                    </p:animEffect>
                                  </p:childTnLst>
                                </p:cTn>
                              </p:par>
                            </p:childTnLst>
                          </p:cTn>
                        </p:par>
                        <p:par>
                          <p:cTn id="21" fill="hold">
                            <p:stCondLst>
                              <p:cond delay="2350"/>
                            </p:stCondLst>
                            <p:childTnLst>
                              <p:par>
                                <p:cTn id="22" presetID="17" presetClass="entr" presetSubtype="4"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ppt_x</p:attrName>
                                        </p:attrNameLst>
                                      </p:cBhvr>
                                      <p:tavLst>
                                        <p:tav tm="0">
                                          <p:val>
                                            <p:strVal val="#ppt_x"/>
                                          </p:val>
                                        </p:tav>
                                        <p:tav tm="100000">
                                          <p:val>
                                            <p:strVal val="#ppt_x"/>
                                          </p:val>
                                        </p:tav>
                                      </p:tavLst>
                                    </p:anim>
                                    <p:anim calcmode="lin" valueType="num">
                                      <p:cBhvr>
                                        <p:cTn id="25" dur="500" fill="hold"/>
                                        <p:tgtEl>
                                          <p:spTgt spid="4"/>
                                        </p:tgtEl>
                                        <p:attrNameLst>
                                          <p:attrName>ppt_y</p:attrName>
                                        </p:attrNameLst>
                                      </p:cBhvr>
                                      <p:tavLst>
                                        <p:tav tm="0">
                                          <p:val>
                                            <p:strVal val="#ppt_y+#ppt_h/2"/>
                                          </p:val>
                                        </p:tav>
                                        <p:tav tm="100000">
                                          <p:val>
                                            <p:strVal val="#ppt_y"/>
                                          </p:val>
                                        </p:tav>
                                      </p:tavLst>
                                    </p:anim>
                                    <p:anim calcmode="lin" valueType="num">
                                      <p:cBhvr>
                                        <p:cTn id="26" dur="500" fill="hold"/>
                                        <p:tgtEl>
                                          <p:spTgt spid="4"/>
                                        </p:tgtEl>
                                        <p:attrNameLst>
                                          <p:attrName>ppt_w</p:attrName>
                                        </p:attrNameLst>
                                      </p:cBhvr>
                                      <p:tavLst>
                                        <p:tav tm="0">
                                          <p:val>
                                            <p:strVal val="#ppt_w"/>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graphicEl>
                                              <a:dgm id="{25054C57-80EB-438A-B34F-C43C140D9487}"/>
                                            </p:graphicEl>
                                          </p:spTgt>
                                        </p:tgtEl>
                                        <p:attrNameLst>
                                          <p:attrName>style.visibility</p:attrName>
                                        </p:attrNameLst>
                                      </p:cBhvr>
                                      <p:to>
                                        <p:strVal val="visible"/>
                                      </p:to>
                                    </p:set>
                                    <p:animEffect transition="in" filter="fade">
                                      <p:cBhvr>
                                        <p:cTn id="37" dur="500"/>
                                        <p:tgtEl>
                                          <p:spTgt spid="8">
                                            <p:graphicEl>
                                              <a:dgm id="{25054C57-80EB-438A-B34F-C43C140D9487}"/>
                                            </p:graphicEl>
                                          </p:spTgt>
                                        </p:tgtEl>
                                      </p:cBhvr>
                                    </p:animEffect>
                                    <p:anim calcmode="lin" valueType="num">
                                      <p:cBhvr>
                                        <p:cTn id="38" dur="500" fill="hold"/>
                                        <p:tgtEl>
                                          <p:spTgt spid="8">
                                            <p:graphicEl>
                                              <a:dgm id="{25054C57-80EB-438A-B34F-C43C140D9487}"/>
                                            </p:graphicEl>
                                          </p:spTgt>
                                        </p:tgtEl>
                                        <p:attrNameLst>
                                          <p:attrName>ppt_x</p:attrName>
                                        </p:attrNameLst>
                                      </p:cBhvr>
                                      <p:tavLst>
                                        <p:tav tm="0">
                                          <p:val>
                                            <p:strVal val="#ppt_x"/>
                                          </p:val>
                                        </p:tav>
                                        <p:tav tm="100000">
                                          <p:val>
                                            <p:strVal val="#ppt_x"/>
                                          </p:val>
                                        </p:tav>
                                      </p:tavLst>
                                    </p:anim>
                                    <p:anim calcmode="lin" valueType="num">
                                      <p:cBhvr>
                                        <p:cTn id="39" dur="500" fill="hold"/>
                                        <p:tgtEl>
                                          <p:spTgt spid="8">
                                            <p:graphicEl>
                                              <a:dgm id="{25054C57-80EB-438A-B34F-C43C140D9487}"/>
                                            </p:graphic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8">
                                            <p:graphicEl>
                                              <a:dgm id="{70BB5423-44C2-4264-A302-7EF7C470D129}"/>
                                            </p:graphicEl>
                                          </p:spTgt>
                                        </p:tgtEl>
                                        <p:attrNameLst>
                                          <p:attrName>style.visibility</p:attrName>
                                        </p:attrNameLst>
                                      </p:cBhvr>
                                      <p:to>
                                        <p:strVal val="visible"/>
                                      </p:to>
                                    </p:set>
                                    <p:animEffect transition="in" filter="fade">
                                      <p:cBhvr>
                                        <p:cTn id="42" dur="500"/>
                                        <p:tgtEl>
                                          <p:spTgt spid="8">
                                            <p:graphicEl>
                                              <a:dgm id="{70BB5423-44C2-4264-A302-7EF7C470D129}"/>
                                            </p:graphicEl>
                                          </p:spTgt>
                                        </p:tgtEl>
                                      </p:cBhvr>
                                    </p:animEffect>
                                    <p:anim calcmode="lin" valueType="num">
                                      <p:cBhvr>
                                        <p:cTn id="43" dur="500" fill="hold"/>
                                        <p:tgtEl>
                                          <p:spTgt spid="8">
                                            <p:graphicEl>
                                              <a:dgm id="{70BB5423-44C2-4264-A302-7EF7C470D129}"/>
                                            </p:graphicEl>
                                          </p:spTgt>
                                        </p:tgtEl>
                                        <p:attrNameLst>
                                          <p:attrName>ppt_x</p:attrName>
                                        </p:attrNameLst>
                                      </p:cBhvr>
                                      <p:tavLst>
                                        <p:tav tm="0">
                                          <p:val>
                                            <p:strVal val="#ppt_x"/>
                                          </p:val>
                                        </p:tav>
                                        <p:tav tm="100000">
                                          <p:val>
                                            <p:strVal val="#ppt_x"/>
                                          </p:val>
                                        </p:tav>
                                      </p:tavLst>
                                    </p:anim>
                                    <p:anim calcmode="lin" valueType="num">
                                      <p:cBhvr>
                                        <p:cTn id="44" dur="500" fill="hold"/>
                                        <p:tgtEl>
                                          <p:spTgt spid="8">
                                            <p:graphicEl>
                                              <a:dgm id="{70BB5423-44C2-4264-A302-7EF7C470D129}"/>
                                            </p:graphic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8">
                                            <p:graphicEl>
                                              <a:dgm id="{03A699E0-4414-4A67-A2ED-2C550AF981F1}"/>
                                            </p:graphicEl>
                                          </p:spTgt>
                                        </p:tgtEl>
                                        <p:attrNameLst>
                                          <p:attrName>style.visibility</p:attrName>
                                        </p:attrNameLst>
                                      </p:cBhvr>
                                      <p:to>
                                        <p:strVal val="visible"/>
                                      </p:to>
                                    </p:set>
                                    <p:animEffect transition="in" filter="fade">
                                      <p:cBhvr>
                                        <p:cTn id="47" dur="500"/>
                                        <p:tgtEl>
                                          <p:spTgt spid="8">
                                            <p:graphicEl>
                                              <a:dgm id="{03A699E0-4414-4A67-A2ED-2C550AF981F1}"/>
                                            </p:graphicEl>
                                          </p:spTgt>
                                        </p:tgtEl>
                                      </p:cBhvr>
                                    </p:animEffect>
                                    <p:anim calcmode="lin" valueType="num">
                                      <p:cBhvr>
                                        <p:cTn id="48" dur="500" fill="hold"/>
                                        <p:tgtEl>
                                          <p:spTgt spid="8">
                                            <p:graphicEl>
                                              <a:dgm id="{03A699E0-4414-4A67-A2ED-2C550AF981F1}"/>
                                            </p:graphicEl>
                                          </p:spTgt>
                                        </p:tgtEl>
                                        <p:attrNameLst>
                                          <p:attrName>ppt_x</p:attrName>
                                        </p:attrNameLst>
                                      </p:cBhvr>
                                      <p:tavLst>
                                        <p:tav tm="0">
                                          <p:val>
                                            <p:strVal val="#ppt_x"/>
                                          </p:val>
                                        </p:tav>
                                        <p:tav tm="100000">
                                          <p:val>
                                            <p:strVal val="#ppt_x"/>
                                          </p:val>
                                        </p:tav>
                                      </p:tavLst>
                                    </p:anim>
                                    <p:anim calcmode="lin" valueType="num">
                                      <p:cBhvr>
                                        <p:cTn id="49" dur="500" fill="hold"/>
                                        <p:tgtEl>
                                          <p:spTgt spid="8">
                                            <p:graphicEl>
                                              <a:dgm id="{03A699E0-4414-4A67-A2ED-2C550AF981F1}"/>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8">
                                            <p:graphicEl>
                                              <a:dgm id="{E7F4D5B1-82DC-4F0B-ACA5-D713CF6E241B}"/>
                                            </p:graphicEl>
                                          </p:spTgt>
                                        </p:tgtEl>
                                        <p:attrNameLst>
                                          <p:attrName>style.visibility</p:attrName>
                                        </p:attrNameLst>
                                      </p:cBhvr>
                                      <p:to>
                                        <p:strVal val="visible"/>
                                      </p:to>
                                    </p:set>
                                    <p:animEffect transition="in" filter="fade">
                                      <p:cBhvr>
                                        <p:cTn id="54" dur="500"/>
                                        <p:tgtEl>
                                          <p:spTgt spid="8">
                                            <p:graphicEl>
                                              <a:dgm id="{E7F4D5B1-82DC-4F0B-ACA5-D713CF6E241B}"/>
                                            </p:graphicEl>
                                          </p:spTgt>
                                        </p:tgtEl>
                                      </p:cBhvr>
                                    </p:animEffect>
                                    <p:anim calcmode="lin" valueType="num">
                                      <p:cBhvr>
                                        <p:cTn id="55" dur="500" fill="hold"/>
                                        <p:tgtEl>
                                          <p:spTgt spid="8">
                                            <p:graphicEl>
                                              <a:dgm id="{E7F4D5B1-82DC-4F0B-ACA5-D713CF6E241B}"/>
                                            </p:graphicEl>
                                          </p:spTgt>
                                        </p:tgtEl>
                                        <p:attrNameLst>
                                          <p:attrName>ppt_x</p:attrName>
                                        </p:attrNameLst>
                                      </p:cBhvr>
                                      <p:tavLst>
                                        <p:tav tm="0">
                                          <p:val>
                                            <p:strVal val="#ppt_x"/>
                                          </p:val>
                                        </p:tav>
                                        <p:tav tm="100000">
                                          <p:val>
                                            <p:strVal val="#ppt_x"/>
                                          </p:val>
                                        </p:tav>
                                      </p:tavLst>
                                    </p:anim>
                                    <p:anim calcmode="lin" valueType="num">
                                      <p:cBhvr>
                                        <p:cTn id="56" dur="500" fill="hold"/>
                                        <p:tgtEl>
                                          <p:spTgt spid="8">
                                            <p:graphicEl>
                                              <a:dgm id="{E7F4D5B1-82DC-4F0B-ACA5-D713CF6E241B}"/>
                                            </p:graphic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8">
                                            <p:graphicEl>
                                              <a:dgm id="{4355E25E-6589-42EB-8782-7DD0B8C5DA7C}"/>
                                            </p:graphicEl>
                                          </p:spTgt>
                                        </p:tgtEl>
                                        <p:attrNameLst>
                                          <p:attrName>style.visibility</p:attrName>
                                        </p:attrNameLst>
                                      </p:cBhvr>
                                      <p:to>
                                        <p:strVal val="visible"/>
                                      </p:to>
                                    </p:set>
                                    <p:animEffect transition="in" filter="fade">
                                      <p:cBhvr>
                                        <p:cTn id="59" dur="500"/>
                                        <p:tgtEl>
                                          <p:spTgt spid="8">
                                            <p:graphicEl>
                                              <a:dgm id="{4355E25E-6589-42EB-8782-7DD0B8C5DA7C}"/>
                                            </p:graphicEl>
                                          </p:spTgt>
                                        </p:tgtEl>
                                      </p:cBhvr>
                                    </p:animEffect>
                                    <p:anim calcmode="lin" valueType="num">
                                      <p:cBhvr>
                                        <p:cTn id="60" dur="500" fill="hold"/>
                                        <p:tgtEl>
                                          <p:spTgt spid="8">
                                            <p:graphicEl>
                                              <a:dgm id="{4355E25E-6589-42EB-8782-7DD0B8C5DA7C}"/>
                                            </p:graphicEl>
                                          </p:spTgt>
                                        </p:tgtEl>
                                        <p:attrNameLst>
                                          <p:attrName>ppt_x</p:attrName>
                                        </p:attrNameLst>
                                      </p:cBhvr>
                                      <p:tavLst>
                                        <p:tav tm="0">
                                          <p:val>
                                            <p:strVal val="#ppt_x"/>
                                          </p:val>
                                        </p:tav>
                                        <p:tav tm="100000">
                                          <p:val>
                                            <p:strVal val="#ppt_x"/>
                                          </p:val>
                                        </p:tav>
                                      </p:tavLst>
                                    </p:anim>
                                    <p:anim calcmode="lin" valueType="num">
                                      <p:cBhvr>
                                        <p:cTn id="61" dur="500" fill="hold"/>
                                        <p:tgtEl>
                                          <p:spTgt spid="8">
                                            <p:graphicEl>
                                              <a:dgm id="{4355E25E-6589-42EB-8782-7DD0B8C5DA7C}"/>
                                            </p:graphic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8">
                                            <p:graphicEl>
                                              <a:dgm id="{624BCA84-C5C0-415E-B6C0-97F62AE55C75}"/>
                                            </p:graphicEl>
                                          </p:spTgt>
                                        </p:tgtEl>
                                        <p:attrNameLst>
                                          <p:attrName>style.visibility</p:attrName>
                                        </p:attrNameLst>
                                      </p:cBhvr>
                                      <p:to>
                                        <p:strVal val="visible"/>
                                      </p:to>
                                    </p:set>
                                    <p:animEffect transition="in" filter="fade">
                                      <p:cBhvr>
                                        <p:cTn id="66" dur="500"/>
                                        <p:tgtEl>
                                          <p:spTgt spid="8">
                                            <p:graphicEl>
                                              <a:dgm id="{624BCA84-C5C0-415E-B6C0-97F62AE55C75}"/>
                                            </p:graphicEl>
                                          </p:spTgt>
                                        </p:tgtEl>
                                      </p:cBhvr>
                                    </p:animEffect>
                                    <p:anim calcmode="lin" valueType="num">
                                      <p:cBhvr>
                                        <p:cTn id="67" dur="500" fill="hold"/>
                                        <p:tgtEl>
                                          <p:spTgt spid="8">
                                            <p:graphicEl>
                                              <a:dgm id="{624BCA84-C5C0-415E-B6C0-97F62AE55C75}"/>
                                            </p:graphicEl>
                                          </p:spTgt>
                                        </p:tgtEl>
                                        <p:attrNameLst>
                                          <p:attrName>ppt_x</p:attrName>
                                        </p:attrNameLst>
                                      </p:cBhvr>
                                      <p:tavLst>
                                        <p:tav tm="0">
                                          <p:val>
                                            <p:strVal val="#ppt_x"/>
                                          </p:val>
                                        </p:tav>
                                        <p:tav tm="100000">
                                          <p:val>
                                            <p:strVal val="#ppt_x"/>
                                          </p:val>
                                        </p:tav>
                                      </p:tavLst>
                                    </p:anim>
                                    <p:anim calcmode="lin" valueType="num">
                                      <p:cBhvr>
                                        <p:cTn id="68" dur="500" fill="hold"/>
                                        <p:tgtEl>
                                          <p:spTgt spid="8">
                                            <p:graphicEl>
                                              <a:dgm id="{624BCA84-C5C0-415E-B6C0-97F62AE55C75}"/>
                                            </p:graphicEl>
                                          </p:spTgt>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8">
                                            <p:graphicEl>
                                              <a:dgm id="{7874D64D-EFC1-45D8-8781-FC41040FE639}"/>
                                            </p:graphicEl>
                                          </p:spTgt>
                                        </p:tgtEl>
                                        <p:attrNameLst>
                                          <p:attrName>style.visibility</p:attrName>
                                        </p:attrNameLst>
                                      </p:cBhvr>
                                      <p:to>
                                        <p:strVal val="visible"/>
                                      </p:to>
                                    </p:set>
                                    <p:animEffect transition="in" filter="fade">
                                      <p:cBhvr>
                                        <p:cTn id="71" dur="500"/>
                                        <p:tgtEl>
                                          <p:spTgt spid="8">
                                            <p:graphicEl>
                                              <a:dgm id="{7874D64D-EFC1-45D8-8781-FC41040FE639}"/>
                                            </p:graphicEl>
                                          </p:spTgt>
                                        </p:tgtEl>
                                      </p:cBhvr>
                                    </p:animEffect>
                                    <p:anim calcmode="lin" valueType="num">
                                      <p:cBhvr>
                                        <p:cTn id="72" dur="500" fill="hold"/>
                                        <p:tgtEl>
                                          <p:spTgt spid="8">
                                            <p:graphicEl>
                                              <a:dgm id="{7874D64D-EFC1-45D8-8781-FC41040FE639}"/>
                                            </p:graphicEl>
                                          </p:spTgt>
                                        </p:tgtEl>
                                        <p:attrNameLst>
                                          <p:attrName>ppt_x</p:attrName>
                                        </p:attrNameLst>
                                      </p:cBhvr>
                                      <p:tavLst>
                                        <p:tav tm="0">
                                          <p:val>
                                            <p:strVal val="#ppt_x"/>
                                          </p:val>
                                        </p:tav>
                                        <p:tav tm="100000">
                                          <p:val>
                                            <p:strVal val="#ppt_x"/>
                                          </p:val>
                                        </p:tav>
                                      </p:tavLst>
                                    </p:anim>
                                    <p:anim calcmode="lin" valueType="num">
                                      <p:cBhvr>
                                        <p:cTn id="73" dur="500" fill="hold"/>
                                        <p:tgtEl>
                                          <p:spTgt spid="8">
                                            <p:graphicEl>
                                              <a:dgm id="{7874D64D-EFC1-45D8-8781-FC41040FE639}"/>
                                            </p:graphic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8">
                                            <p:graphicEl>
                                              <a:dgm id="{64D44CB1-1FF9-4750-A98F-13AC660D37EC}"/>
                                            </p:graphicEl>
                                          </p:spTgt>
                                        </p:tgtEl>
                                        <p:attrNameLst>
                                          <p:attrName>style.visibility</p:attrName>
                                        </p:attrNameLst>
                                      </p:cBhvr>
                                      <p:to>
                                        <p:strVal val="visible"/>
                                      </p:to>
                                    </p:set>
                                    <p:animEffect transition="in" filter="fade">
                                      <p:cBhvr>
                                        <p:cTn id="78" dur="500"/>
                                        <p:tgtEl>
                                          <p:spTgt spid="8">
                                            <p:graphicEl>
                                              <a:dgm id="{64D44CB1-1FF9-4750-A98F-13AC660D37EC}"/>
                                            </p:graphicEl>
                                          </p:spTgt>
                                        </p:tgtEl>
                                      </p:cBhvr>
                                    </p:animEffect>
                                    <p:anim calcmode="lin" valueType="num">
                                      <p:cBhvr>
                                        <p:cTn id="79" dur="500" fill="hold"/>
                                        <p:tgtEl>
                                          <p:spTgt spid="8">
                                            <p:graphicEl>
                                              <a:dgm id="{64D44CB1-1FF9-4750-A98F-13AC660D37EC}"/>
                                            </p:graphicEl>
                                          </p:spTgt>
                                        </p:tgtEl>
                                        <p:attrNameLst>
                                          <p:attrName>ppt_x</p:attrName>
                                        </p:attrNameLst>
                                      </p:cBhvr>
                                      <p:tavLst>
                                        <p:tav tm="0">
                                          <p:val>
                                            <p:strVal val="#ppt_x"/>
                                          </p:val>
                                        </p:tav>
                                        <p:tav tm="100000">
                                          <p:val>
                                            <p:strVal val="#ppt_x"/>
                                          </p:val>
                                        </p:tav>
                                      </p:tavLst>
                                    </p:anim>
                                    <p:anim calcmode="lin" valueType="num">
                                      <p:cBhvr>
                                        <p:cTn id="80" dur="500" fill="hold"/>
                                        <p:tgtEl>
                                          <p:spTgt spid="8">
                                            <p:graphicEl>
                                              <a:dgm id="{64D44CB1-1FF9-4750-A98F-13AC660D37EC}"/>
                                            </p:graphicEl>
                                          </p:spTgt>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8">
                                            <p:graphicEl>
                                              <a:dgm id="{B27D8779-5EB0-4067-9185-686BE8D30EAF}"/>
                                            </p:graphicEl>
                                          </p:spTgt>
                                        </p:tgtEl>
                                        <p:attrNameLst>
                                          <p:attrName>style.visibility</p:attrName>
                                        </p:attrNameLst>
                                      </p:cBhvr>
                                      <p:to>
                                        <p:strVal val="visible"/>
                                      </p:to>
                                    </p:set>
                                    <p:animEffect transition="in" filter="fade">
                                      <p:cBhvr>
                                        <p:cTn id="83" dur="500"/>
                                        <p:tgtEl>
                                          <p:spTgt spid="8">
                                            <p:graphicEl>
                                              <a:dgm id="{B27D8779-5EB0-4067-9185-686BE8D30EAF}"/>
                                            </p:graphicEl>
                                          </p:spTgt>
                                        </p:tgtEl>
                                      </p:cBhvr>
                                    </p:animEffect>
                                    <p:anim calcmode="lin" valueType="num">
                                      <p:cBhvr>
                                        <p:cTn id="84" dur="500" fill="hold"/>
                                        <p:tgtEl>
                                          <p:spTgt spid="8">
                                            <p:graphicEl>
                                              <a:dgm id="{B27D8779-5EB0-4067-9185-686BE8D30EAF}"/>
                                            </p:graphicEl>
                                          </p:spTgt>
                                        </p:tgtEl>
                                        <p:attrNameLst>
                                          <p:attrName>ppt_x</p:attrName>
                                        </p:attrNameLst>
                                      </p:cBhvr>
                                      <p:tavLst>
                                        <p:tav tm="0">
                                          <p:val>
                                            <p:strVal val="#ppt_x"/>
                                          </p:val>
                                        </p:tav>
                                        <p:tav tm="100000">
                                          <p:val>
                                            <p:strVal val="#ppt_x"/>
                                          </p:val>
                                        </p:tav>
                                      </p:tavLst>
                                    </p:anim>
                                    <p:anim calcmode="lin" valueType="num">
                                      <p:cBhvr>
                                        <p:cTn id="85" dur="500" fill="hold"/>
                                        <p:tgtEl>
                                          <p:spTgt spid="8">
                                            <p:graphicEl>
                                              <a:dgm id="{B27D8779-5EB0-4067-9185-686BE8D30EAF}"/>
                                            </p:graphic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8">
                                            <p:graphicEl>
                                              <a:dgm id="{6CEFD66E-15EA-4CD8-AE74-B025AB01603D}"/>
                                            </p:graphicEl>
                                          </p:spTgt>
                                        </p:tgtEl>
                                        <p:attrNameLst>
                                          <p:attrName>style.visibility</p:attrName>
                                        </p:attrNameLst>
                                      </p:cBhvr>
                                      <p:to>
                                        <p:strVal val="visible"/>
                                      </p:to>
                                    </p:set>
                                    <p:animEffect transition="in" filter="fade">
                                      <p:cBhvr>
                                        <p:cTn id="90" dur="500"/>
                                        <p:tgtEl>
                                          <p:spTgt spid="8">
                                            <p:graphicEl>
                                              <a:dgm id="{6CEFD66E-15EA-4CD8-AE74-B025AB01603D}"/>
                                            </p:graphicEl>
                                          </p:spTgt>
                                        </p:tgtEl>
                                      </p:cBhvr>
                                    </p:animEffect>
                                    <p:anim calcmode="lin" valueType="num">
                                      <p:cBhvr>
                                        <p:cTn id="91" dur="500" fill="hold"/>
                                        <p:tgtEl>
                                          <p:spTgt spid="8">
                                            <p:graphicEl>
                                              <a:dgm id="{6CEFD66E-15EA-4CD8-AE74-B025AB01603D}"/>
                                            </p:graphicEl>
                                          </p:spTgt>
                                        </p:tgtEl>
                                        <p:attrNameLst>
                                          <p:attrName>ppt_x</p:attrName>
                                        </p:attrNameLst>
                                      </p:cBhvr>
                                      <p:tavLst>
                                        <p:tav tm="0">
                                          <p:val>
                                            <p:strVal val="#ppt_x"/>
                                          </p:val>
                                        </p:tav>
                                        <p:tav tm="100000">
                                          <p:val>
                                            <p:strVal val="#ppt_x"/>
                                          </p:val>
                                        </p:tav>
                                      </p:tavLst>
                                    </p:anim>
                                    <p:anim calcmode="lin" valueType="num">
                                      <p:cBhvr>
                                        <p:cTn id="92" dur="500" fill="hold"/>
                                        <p:tgtEl>
                                          <p:spTgt spid="8">
                                            <p:graphicEl>
                                              <a:dgm id="{6CEFD66E-15EA-4CD8-AE74-B025AB01603D}"/>
                                            </p:graphicEl>
                                          </p:spTgt>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8">
                                            <p:graphicEl>
                                              <a:dgm id="{02C810CF-DF91-406E-8049-7EEBFBD90EA0}"/>
                                            </p:graphicEl>
                                          </p:spTgt>
                                        </p:tgtEl>
                                        <p:attrNameLst>
                                          <p:attrName>style.visibility</p:attrName>
                                        </p:attrNameLst>
                                      </p:cBhvr>
                                      <p:to>
                                        <p:strVal val="visible"/>
                                      </p:to>
                                    </p:set>
                                    <p:animEffect transition="in" filter="fade">
                                      <p:cBhvr>
                                        <p:cTn id="95" dur="500"/>
                                        <p:tgtEl>
                                          <p:spTgt spid="8">
                                            <p:graphicEl>
                                              <a:dgm id="{02C810CF-DF91-406E-8049-7EEBFBD90EA0}"/>
                                            </p:graphicEl>
                                          </p:spTgt>
                                        </p:tgtEl>
                                      </p:cBhvr>
                                    </p:animEffect>
                                    <p:anim calcmode="lin" valueType="num">
                                      <p:cBhvr>
                                        <p:cTn id="96" dur="500" fill="hold"/>
                                        <p:tgtEl>
                                          <p:spTgt spid="8">
                                            <p:graphicEl>
                                              <a:dgm id="{02C810CF-DF91-406E-8049-7EEBFBD90EA0}"/>
                                            </p:graphicEl>
                                          </p:spTgt>
                                        </p:tgtEl>
                                        <p:attrNameLst>
                                          <p:attrName>ppt_x</p:attrName>
                                        </p:attrNameLst>
                                      </p:cBhvr>
                                      <p:tavLst>
                                        <p:tav tm="0">
                                          <p:val>
                                            <p:strVal val="#ppt_x"/>
                                          </p:val>
                                        </p:tav>
                                        <p:tav tm="100000">
                                          <p:val>
                                            <p:strVal val="#ppt_x"/>
                                          </p:val>
                                        </p:tav>
                                      </p:tavLst>
                                    </p:anim>
                                    <p:anim calcmode="lin" valueType="num">
                                      <p:cBhvr>
                                        <p:cTn id="97" dur="500" fill="hold"/>
                                        <p:tgtEl>
                                          <p:spTgt spid="8">
                                            <p:graphicEl>
                                              <a:dgm id="{02C810CF-DF91-406E-8049-7EEBFBD90EA0}"/>
                                            </p:graphic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8">
                                            <p:graphicEl>
                                              <a:dgm id="{CB2A4995-A82B-416F-B79D-8E1A18C51C4A}"/>
                                            </p:graphicEl>
                                          </p:spTgt>
                                        </p:tgtEl>
                                        <p:attrNameLst>
                                          <p:attrName>style.visibility</p:attrName>
                                        </p:attrNameLst>
                                      </p:cBhvr>
                                      <p:to>
                                        <p:strVal val="visible"/>
                                      </p:to>
                                    </p:set>
                                    <p:animEffect transition="in" filter="fade">
                                      <p:cBhvr>
                                        <p:cTn id="102" dur="500"/>
                                        <p:tgtEl>
                                          <p:spTgt spid="8">
                                            <p:graphicEl>
                                              <a:dgm id="{CB2A4995-A82B-416F-B79D-8E1A18C51C4A}"/>
                                            </p:graphicEl>
                                          </p:spTgt>
                                        </p:tgtEl>
                                      </p:cBhvr>
                                    </p:animEffect>
                                    <p:anim calcmode="lin" valueType="num">
                                      <p:cBhvr>
                                        <p:cTn id="103" dur="500" fill="hold"/>
                                        <p:tgtEl>
                                          <p:spTgt spid="8">
                                            <p:graphicEl>
                                              <a:dgm id="{CB2A4995-A82B-416F-B79D-8E1A18C51C4A}"/>
                                            </p:graphicEl>
                                          </p:spTgt>
                                        </p:tgtEl>
                                        <p:attrNameLst>
                                          <p:attrName>ppt_x</p:attrName>
                                        </p:attrNameLst>
                                      </p:cBhvr>
                                      <p:tavLst>
                                        <p:tav tm="0">
                                          <p:val>
                                            <p:strVal val="#ppt_x"/>
                                          </p:val>
                                        </p:tav>
                                        <p:tav tm="100000">
                                          <p:val>
                                            <p:strVal val="#ppt_x"/>
                                          </p:val>
                                        </p:tav>
                                      </p:tavLst>
                                    </p:anim>
                                    <p:anim calcmode="lin" valueType="num">
                                      <p:cBhvr>
                                        <p:cTn id="104" dur="500" fill="hold"/>
                                        <p:tgtEl>
                                          <p:spTgt spid="8">
                                            <p:graphicEl>
                                              <a:dgm id="{CB2A4995-A82B-416F-B79D-8E1A18C51C4A}"/>
                                            </p:graphicEl>
                                          </p:spTgt>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8">
                                            <p:graphicEl>
                                              <a:dgm id="{0E56CA16-32BB-49FB-9DE5-A02DCEC73B4A}"/>
                                            </p:graphicEl>
                                          </p:spTgt>
                                        </p:tgtEl>
                                        <p:attrNameLst>
                                          <p:attrName>style.visibility</p:attrName>
                                        </p:attrNameLst>
                                      </p:cBhvr>
                                      <p:to>
                                        <p:strVal val="visible"/>
                                      </p:to>
                                    </p:set>
                                    <p:animEffect transition="in" filter="fade">
                                      <p:cBhvr>
                                        <p:cTn id="107" dur="500"/>
                                        <p:tgtEl>
                                          <p:spTgt spid="8">
                                            <p:graphicEl>
                                              <a:dgm id="{0E56CA16-32BB-49FB-9DE5-A02DCEC73B4A}"/>
                                            </p:graphicEl>
                                          </p:spTgt>
                                        </p:tgtEl>
                                      </p:cBhvr>
                                    </p:animEffect>
                                    <p:anim calcmode="lin" valueType="num">
                                      <p:cBhvr>
                                        <p:cTn id="108" dur="500" fill="hold"/>
                                        <p:tgtEl>
                                          <p:spTgt spid="8">
                                            <p:graphicEl>
                                              <a:dgm id="{0E56CA16-32BB-49FB-9DE5-A02DCEC73B4A}"/>
                                            </p:graphicEl>
                                          </p:spTgt>
                                        </p:tgtEl>
                                        <p:attrNameLst>
                                          <p:attrName>ppt_x</p:attrName>
                                        </p:attrNameLst>
                                      </p:cBhvr>
                                      <p:tavLst>
                                        <p:tav tm="0">
                                          <p:val>
                                            <p:strVal val="#ppt_x"/>
                                          </p:val>
                                        </p:tav>
                                        <p:tav tm="100000">
                                          <p:val>
                                            <p:strVal val="#ppt_x"/>
                                          </p:val>
                                        </p:tav>
                                      </p:tavLst>
                                    </p:anim>
                                    <p:anim calcmode="lin" valueType="num">
                                      <p:cBhvr>
                                        <p:cTn id="109" dur="500" fill="hold"/>
                                        <p:tgtEl>
                                          <p:spTgt spid="8">
                                            <p:graphicEl>
                                              <a:dgm id="{0E56CA16-32BB-49FB-9DE5-A02DCEC73B4A}"/>
                                            </p:graphicEl>
                                          </p:spTgt>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8">
                                            <p:graphicEl>
                                              <a:dgm id="{E84B4CEB-B787-4526-BAA1-E839B6A035AE}"/>
                                            </p:graphicEl>
                                          </p:spTgt>
                                        </p:tgtEl>
                                        <p:attrNameLst>
                                          <p:attrName>style.visibility</p:attrName>
                                        </p:attrNameLst>
                                      </p:cBhvr>
                                      <p:to>
                                        <p:strVal val="visible"/>
                                      </p:to>
                                    </p:set>
                                    <p:animEffect transition="in" filter="fade">
                                      <p:cBhvr>
                                        <p:cTn id="112" dur="500"/>
                                        <p:tgtEl>
                                          <p:spTgt spid="8">
                                            <p:graphicEl>
                                              <a:dgm id="{E84B4CEB-B787-4526-BAA1-E839B6A035AE}"/>
                                            </p:graphicEl>
                                          </p:spTgt>
                                        </p:tgtEl>
                                      </p:cBhvr>
                                    </p:animEffect>
                                    <p:anim calcmode="lin" valueType="num">
                                      <p:cBhvr>
                                        <p:cTn id="113" dur="500" fill="hold"/>
                                        <p:tgtEl>
                                          <p:spTgt spid="8">
                                            <p:graphicEl>
                                              <a:dgm id="{E84B4CEB-B787-4526-BAA1-E839B6A035AE}"/>
                                            </p:graphicEl>
                                          </p:spTgt>
                                        </p:tgtEl>
                                        <p:attrNameLst>
                                          <p:attrName>ppt_x</p:attrName>
                                        </p:attrNameLst>
                                      </p:cBhvr>
                                      <p:tavLst>
                                        <p:tav tm="0">
                                          <p:val>
                                            <p:strVal val="#ppt_x"/>
                                          </p:val>
                                        </p:tav>
                                        <p:tav tm="100000">
                                          <p:val>
                                            <p:strVal val="#ppt_x"/>
                                          </p:val>
                                        </p:tav>
                                      </p:tavLst>
                                    </p:anim>
                                    <p:anim calcmode="lin" valueType="num">
                                      <p:cBhvr>
                                        <p:cTn id="114" dur="500" fill="hold"/>
                                        <p:tgtEl>
                                          <p:spTgt spid="8">
                                            <p:graphicEl>
                                              <a:dgm id="{E84B4CEB-B787-4526-BAA1-E839B6A035AE}"/>
                                            </p:graphicEl>
                                          </p:spTgt>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8">
                                            <p:graphicEl>
                                              <a:dgm id="{7583F063-1618-47DD-A04B-F94D883543E6}"/>
                                            </p:graphicEl>
                                          </p:spTgt>
                                        </p:tgtEl>
                                        <p:attrNameLst>
                                          <p:attrName>style.visibility</p:attrName>
                                        </p:attrNameLst>
                                      </p:cBhvr>
                                      <p:to>
                                        <p:strVal val="visible"/>
                                      </p:to>
                                    </p:set>
                                    <p:animEffect transition="in" filter="fade">
                                      <p:cBhvr>
                                        <p:cTn id="119" dur="500"/>
                                        <p:tgtEl>
                                          <p:spTgt spid="8">
                                            <p:graphicEl>
                                              <a:dgm id="{7583F063-1618-47DD-A04B-F94D883543E6}"/>
                                            </p:graphicEl>
                                          </p:spTgt>
                                        </p:tgtEl>
                                      </p:cBhvr>
                                    </p:animEffect>
                                    <p:anim calcmode="lin" valueType="num">
                                      <p:cBhvr>
                                        <p:cTn id="120" dur="500" fill="hold"/>
                                        <p:tgtEl>
                                          <p:spTgt spid="8">
                                            <p:graphicEl>
                                              <a:dgm id="{7583F063-1618-47DD-A04B-F94D883543E6}"/>
                                            </p:graphicEl>
                                          </p:spTgt>
                                        </p:tgtEl>
                                        <p:attrNameLst>
                                          <p:attrName>ppt_x</p:attrName>
                                        </p:attrNameLst>
                                      </p:cBhvr>
                                      <p:tavLst>
                                        <p:tav tm="0">
                                          <p:val>
                                            <p:strVal val="#ppt_x"/>
                                          </p:val>
                                        </p:tav>
                                        <p:tav tm="100000">
                                          <p:val>
                                            <p:strVal val="#ppt_x"/>
                                          </p:val>
                                        </p:tav>
                                      </p:tavLst>
                                    </p:anim>
                                    <p:anim calcmode="lin" valueType="num">
                                      <p:cBhvr>
                                        <p:cTn id="121" dur="500" fill="hold"/>
                                        <p:tgtEl>
                                          <p:spTgt spid="8">
                                            <p:graphicEl>
                                              <a:dgm id="{7583F063-1618-47DD-A04B-F94D883543E6}"/>
                                            </p:graphicEl>
                                          </p:spTgt>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8">
                                            <p:graphicEl>
                                              <a:dgm id="{A34ED567-9FC9-480B-8EBA-D46A8A65E250}"/>
                                            </p:graphicEl>
                                          </p:spTgt>
                                        </p:tgtEl>
                                        <p:attrNameLst>
                                          <p:attrName>style.visibility</p:attrName>
                                        </p:attrNameLst>
                                      </p:cBhvr>
                                      <p:to>
                                        <p:strVal val="visible"/>
                                      </p:to>
                                    </p:set>
                                    <p:animEffect transition="in" filter="fade">
                                      <p:cBhvr>
                                        <p:cTn id="124" dur="500"/>
                                        <p:tgtEl>
                                          <p:spTgt spid="8">
                                            <p:graphicEl>
                                              <a:dgm id="{A34ED567-9FC9-480B-8EBA-D46A8A65E250}"/>
                                            </p:graphicEl>
                                          </p:spTgt>
                                        </p:tgtEl>
                                      </p:cBhvr>
                                    </p:animEffect>
                                    <p:anim calcmode="lin" valueType="num">
                                      <p:cBhvr>
                                        <p:cTn id="125" dur="500" fill="hold"/>
                                        <p:tgtEl>
                                          <p:spTgt spid="8">
                                            <p:graphicEl>
                                              <a:dgm id="{A34ED567-9FC9-480B-8EBA-D46A8A65E250}"/>
                                            </p:graphicEl>
                                          </p:spTgt>
                                        </p:tgtEl>
                                        <p:attrNameLst>
                                          <p:attrName>ppt_x</p:attrName>
                                        </p:attrNameLst>
                                      </p:cBhvr>
                                      <p:tavLst>
                                        <p:tav tm="0">
                                          <p:val>
                                            <p:strVal val="#ppt_x"/>
                                          </p:val>
                                        </p:tav>
                                        <p:tav tm="100000">
                                          <p:val>
                                            <p:strVal val="#ppt_x"/>
                                          </p:val>
                                        </p:tav>
                                      </p:tavLst>
                                    </p:anim>
                                    <p:anim calcmode="lin" valueType="num">
                                      <p:cBhvr>
                                        <p:cTn id="126" dur="500" fill="hold"/>
                                        <p:tgtEl>
                                          <p:spTgt spid="8">
                                            <p:graphicEl>
                                              <a:dgm id="{A34ED567-9FC9-480B-8EBA-D46A8A65E250}"/>
                                            </p:graphicEl>
                                          </p:spTgt>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grpId="0" nodeType="clickEffect">
                                  <p:stCondLst>
                                    <p:cond delay="0"/>
                                  </p:stCondLst>
                                  <p:childTnLst>
                                    <p:set>
                                      <p:cBhvr>
                                        <p:cTn id="130" dur="1" fill="hold">
                                          <p:stCondLst>
                                            <p:cond delay="0"/>
                                          </p:stCondLst>
                                        </p:cTn>
                                        <p:tgtEl>
                                          <p:spTgt spid="8">
                                            <p:graphicEl>
                                              <a:dgm id="{5221AC91-1EF6-4389-88EE-440942929C89}"/>
                                            </p:graphicEl>
                                          </p:spTgt>
                                        </p:tgtEl>
                                        <p:attrNameLst>
                                          <p:attrName>style.visibility</p:attrName>
                                        </p:attrNameLst>
                                      </p:cBhvr>
                                      <p:to>
                                        <p:strVal val="visible"/>
                                      </p:to>
                                    </p:set>
                                    <p:animEffect transition="in" filter="fade">
                                      <p:cBhvr>
                                        <p:cTn id="131" dur="500"/>
                                        <p:tgtEl>
                                          <p:spTgt spid="8">
                                            <p:graphicEl>
                                              <a:dgm id="{5221AC91-1EF6-4389-88EE-440942929C89}"/>
                                            </p:graphicEl>
                                          </p:spTgt>
                                        </p:tgtEl>
                                      </p:cBhvr>
                                    </p:animEffect>
                                    <p:anim calcmode="lin" valueType="num">
                                      <p:cBhvr>
                                        <p:cTn id="132" dur="500" fill="hold"/>
                                        <p:tgtEl>
                                          <p:spTgt spid="8">
                                            <p:graphicEl>
                                              <a:dgm id="{5221AC91-1EF6-4389-88EE-440942929C89}"/>
                                            </p:graphicEl>
                                          </p:spTgt>
                                        </p:tgtEl>
                                        <p:attrNameLst>
                                          <p:attrName>ppt_x</p:attrName>
                                        </p:attrNameLst>
                                      </p:cBhvr>
                                      <p:tavLst>
                                        <p:tav tm="0">
                                          <p:val>
                                            <p:strVal val="#ppt_x"/>
                                          </p:val>
                                        </p:tav>
                                        <p:tav tm="100000">
                                          <p:val>
                                            <p:strVal val="#ppt_x"/>
                                          </p:val>
                                        </p:tav>
                                      </p:tavLst>
                                    </p:anim>
                                    <p:anim calcmode="lin" valueType="num">
                                      <p:cBhvr>
                                        <p:cTn id="133" dur="500" fill="hold"/>
                                        <p:tgtEl>
                                          <p:spTgt spid="8">
                                            <p:graphicEl>
                                              <a:dgm id="{5221AC91-1EF6-4389-88EE-440942929C89}"/>
                                            </p:graphicEl>
                                          </p:spTgt>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8">
                                            <p:graphicEl>
                                              <a:dgm id="{E1366680-1A73-4EC1-BE0E-97E7C81770C8}"/>
                                            </p:graphicEl>
                                          </p:spTgt>
                                        </p:tgtEl>
                                        <p:attrNameLst>
                                          <p:attrName>style.visibility</p:attrName>
                                        </p:attrNameLst>
                                      </p:cBhvr>
                                      <p:to>
                                        <p:strVal val="visible"/>
                                      </p:to>
                                    </p:set>
                                    <p:animEffect transition="in" filter="fade">
                                      <p:cBhvr>
                                        <p:cTn id="136" dur="500"/>
                                        <p:tgtEl>
                                          <p:spTgt spid="8">
                                            <p:graphicEl>
                                              <a:dgm id="{E1366680-1A73-4EC1-BE0E-97E7C81770C8}"/>
                                            </p:graphicEl>
                                          </p:spTgt>
                                        </p:tgtEl>
                                      </p:cBhvr>
                                    </p:animEffect>
                                    <p:anim calcmode="lin" valueType="num">
                                      <p:cBhvr>
                                        <p:cTn id="137" dur="500" fill="hold"/>
                                        <p:tgtEl>
                                          <p:spTgt spid="8">
                                            <p:graphicEl>
                                              <a:dgm id="{E1366680-1A73-4EC1-BE0E-97E7C81770C8}"/>
                                            </p:graphicEl>
                                          </p:spTgt>
                                        </p:tgtEl>
                                        <p:attrNameLst>
                                          <p:attrName>ppt_x</p:attrName>
                                        </p:attrNameLst>
                                      </p:cBhvr>
                                      <p:tavLst>
                                        <p:tav tm="0">
                                          <p:val>
                                            <p:strVal val="#ppt_x"/>
                                          </p:val>
                                        </p:tav>
                                        <p:tav tm="100000">
                                          <p:val>
                                            <p:strVal val="#ppt_x"/>
                                          </p:val>
                                        </p:tav>
                                      </p:tavLst>
                                    </p:anim>
                                    <p:anim calcmode="lin" valueType="num">
                                      <p:cBhvr>
                                        <p:cTn id="138" dur="500" fill="hold"/>
                                        <p:tgtEl>
                                          <p:spTgt spid="8">
                                            <p:graphicEl>
                                              <a:dgm id="{E1366680-1A73-4EC1-BE0E-97E7C81770C8}"/>
                                            </p:graphicEl>
                                          </p:spTgt>
                                        </p:tgtEl>
                                        <p:attrNameLst>
                                          <p:attrName>ppt_y</p:attrName>
                                        </p:attrNameLst>
                                      </p:cBhvr>
                                      <p:tavLst>
                                        <p:tav tm="0">
                                          <p:val>
                                            <p:strVal val="#ppt_y+.1"/>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42" presetClass="entr" presetSubtype="0" fill="hold" grpId="0" nodeType="clickEffect">
                                  <p:stCondLst>
                                    <p:cond delay="0"/>
                                  </p:stCondLst>
                                  <p:childTnLst>
                                    <p:set>
                                      <p:cBhvr>
                                        <p:cTn id="142" dur="1" fill="hold">
                                          <p:stCondLst>
                                            <p:cond delay="0"/>
                                          </p:stCondLst>
                                        </p:cTn>
                                        <p:tgtEl>
                                          <p:spTgt spid="8">
                                            <p:graphicEl>
                                              <a:dgm id="{BC6AC961-8476-45B7-BC8A-0ABB721B8675}"/>
                                            </p:graphicEl>
                                          </p:spTgt>
                                        </p:tgtEl>
                                        <p:attrNameLst>
                                          <p:attrName>style.visibility</p:attrName>
                                        </p:attrNameLst>
                                      </p:cBhvr>
                                      <p:to>
                                        <p:strVal val="visible"/>
                                      </p:to>
                                    </p:set>
                                    <p:animEffect transition="in" filter="fade">
                                      <p:cBhvr>
                                        <p:cTn id="143" dur="500"/>
                                        <p:tgtEl>
                                          <p:spTgt spid="8">
                                            <p:graphicEl>
                                              <a:dgm id="{BC6AC961-8476-45B7-BC8A-0ABB721B8675}"/>
                                            </p:graphicEl>
                                          </p:spTgt>
                                        </p:tgtEl>
                                      </p:cBhvr>
                                    </p:animEffect>
                                    <p:anim calcmode="lin" valueType="num">
                                      <p:cBhvr>
                                        <p:cTn id="144" dur="500" fill="hold"/>
                                        <p:tgtEl>
                                          <p:spTgt spid="8">
                                            <p:graphicEl>
                                              <a:dgm id="{BC6AC961-8476-45B7-BC8A-0ABB721B8675}"/>
                                            </p:graphicEl>
                                          </p:spTgt>
                                        </p:tgtEl>
                                        <p:attrNameLst>
                                          <p:attrName>ppt_x</p:attrName>
                                        </p:attrNameLst>
                                      </p:cBhvr>
                                      <p:tavLst>
                                        <p:tav tm="0">
                                          <p:val>
                                            <p:strVal val="#ppt_x"/>
                                          </p:val>
                                        </p:tav>
                                        <p:tav tm="100000">
                                          <p:val>
                                            <p:strVal val="#ppt_x"/>
                                          </p:val>
                                        </p:tav>
                                      </p:tavLst>
                                    </p:anim>
                                    <p:anim calcmode="lin" valueType="num">
                                      <p:cBhvr>
                                        <p:cTn id="145" dur="500" fill="hold"/>
                                        <p:tgtEl>
                                          <p:spTgt spid="8">
                                            <p:graphicEl>
                                              <a:dgm id="{BC6AC961-8476-45B7-BC8A-0ABB721B8675}"/>
                                            </p:graphicEl>
                                          </p:spTgt>
                                        </p:tgtEl>
                                        <p:attrNameLst>
                                          <p:attrName>ppt_y</p:attrName>
                                        </p:attrNameLst>
                                      </p:cBhvr>
                                      <p:tavLst>
                                        <p:tav tm="0">
                                          <p:val>
                                            <p:strVal val="#ppt_y+.1"/>
                                          </p:val>
                                        </p:tav>
                                        <p:tav tm="100000">
                                          <p:val>
                                            <p:strVal val="#ppt_y"/>
                                          </p:val>
                                        </p:tav>
                                      </p:tavLst>
                                    </p:anim>
                                  </p:childTnLst>
                                </p:cTn>
                              </p:par>
                              <p:par>
                                <p:cTn id="146" presetID="42" presetClass="entr" presetSubtype="0" fill="hold" grpId="0" nodeType="withEffect">
                                  <p:stCondLst>
                                    <p:cond delay="0"/>
                                  </p:stCondLst>
                                  <p:childTnLst>
                                    <p:set>
                                      <p:cBhvr>
                                        <p:cTn id="147" dur="1" fill="hold">
                                          <p:stCondLst>
                                            <p:cond delay="0"/>
                                          </p:stCondLst>
                                        </p:cTn>
                                        <p:tgtEl>
                                          <p:spTgt spid="8">
                                            <p:graphicEl>
                                              <a:dgm id="{5AA1E779-013C-4C52-9034-8AECFD733C92}"/>
                                            </p:graphicEl>
                                          </p:spTgt>
                                        </p:tgtEl>
                                        <p:attrNameLst>
                                          <p:attrName>style.visibility</p:attrName>
                                        </p:attrNameLst>
                                      </p:cBhvr>
                                      <p:to>
                                        <p:strVal val="visible"/>
                                      </p:to>
                                    </p:set>
                                    <p:animEffect transition="in" filter="fade">
                                      <p:cBhvr>
                                        <p:cTn id="148" dur="500"/>
                                        <p:tgtEl>
                                          <p:spTgt spid="8">
                                            <p:graphicEl>
                                              <a:dgm id="{5AA1E779-013C-4C52-9034-8AECFD733C92}"/>
                                            </p:graphicEl>
                                          </p:spTgt>
                                        </p:tgtEl>
                                      </p:cBhvr>
                                    </p:animEffect>
                                    <p:anim calcmode="lin" valueType="num">
                                      <p:cBhvr>
                                        <p:cTn id="149" dur="500" fill="hold"/>
                                        <p:tgtEl>
                                          <p:spTgt spid="8">
                                            <p:graphicEl>
                                              <a:dgm id="{5AA1E779-013C-4C52-9034-8AECFD733C92}"/>
                                            </p:graphicEl>
                                          </p:spTgt>
                                        </p:tgtEl>
                                        <p:attrNameLst>
                                          <p:attrName>ppt_x</p:attrName>
                                        </p:attrNameLst>
                                      </p:cBhvr>
                                      <p:tavLst>
                                        <p:tav tm="0">
                                          <p:val>
                                            <p:strVal val="#ppt_x"/>
                                          </p:val>
                                        </p:tav>
                                        <p:tav tm="100000">
                                          <p:val>
                                            <p:strVal val="#ppt_x"/>
                                          </p:val>
                                        </p:tav>
                                      </p:tavLst>
                                    </p:anim>
                                    <p:anim calcmode="lin" valueType="num">
                                      <p:cBhvr>
                                        <p:cTn id="150" dur="500" fill="hold"/>
                                        <p:tgtEl>
                                          <p:spTgt spid="8">
                                            <p:graphicEl>
                                              <a:dgm id="{5AA1E779-013C-4C52-9034-8AECFD733C92}"/>
                                            </p:graphicEl>
                                          </p:spTgt>
                                        </p:tgtEl>
                                        <p:attrNameLst>
                                          <p:attrName>ppt_y</p:attrName>
                                        </p:attrNameLst>
                                      </p:cBhvr>
                                      <p:tavLst>
                                        <p:tav tm="0">
                                          <p:val>
                                            <p:strVal val="#ppt_y+.1"/>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42" presetClass="entr" presetSubtype="0" fill="hold" grpId="0" nodeType="clickEffect">
                                  <p:stCondLst>
                                    <p:cond delay="0"/>
                                  </p:stCondLst>
                                  <p:childTnLst>
                                    <p:set>
                                      <p:cBhvr>
                                        <p:cTn id="154" dur="1" fill="hold">
                                          <p:stCondLst>
                                            <p:cond delay="0"/>
                                          </p:stCondLst>
                                        </p:cTn>
                                        <p:tgtEl>
                                          <p:spTgt spid="8">
                                            <p:graphicEl>
                                              <a:dgm id="{0D8C232F-F28D-400E-BD44-3E5B1752609C}"/>
                                            </p:graphicEl>
                                          </p:spTgt>
                                        </p:tgtEl>
                                        <p:attrNameLst>
                                          <p:attrName>style.visibility</p:attrName>
                                        </p:attrNameLst>
                                      </p:cBhvr>
                                      <p:to>
                                        <p:strVal val="visible"/>
                                      </p:to>
                                    </p:set>
                                    <p:animEffect transition="in" filter="fade">
                                      <p:cBhvr>
                                        <p:cTn id="155" dur="500"/>
                                        <p:tgtEl>
                                          <p:spTgt spid="8">
                                            <p:graphicEl>
                                              <a:dgm id="{0D8C232F-F28D-400E-BD44-3E5B1752609C}"/>
                                            </p:graphicEl>
                                          </p:spTgt>
                                        </p:tgtEl>
                                      </p:cBhvr>
                                    </p:animEffect>
                                    <p:anim calcmode="lin" valueType="num">
                                      <p:cBhvr>
                                        <p:cTn id="156" dur="500" fill="hold"/>
                                        <p:tgtEl>
                                          <p:spTgt spid="8">
                                            <p:graphicEl>
                                              <a:dgm id="{0D8C232F-F28D-400E-BD44-3E5B1752609C}"/>
                                            </p:graphicEl>
                                          </p:spTgt>
                                        </p:tgtEl>
                                        <p:attrNameLst>
                                          <p:attrName>ppt_x</p:attrName>
                                        </p:attrNameLst>
                                      </p:cBhvr>
                                      <p:tavLst>
                                        <p:tav tm="0">
                                          <p:val>
                                            <p:strVal val="#ppt_x"/>
                                          </p:val>
                                        </p:tav>
                                        <p:tav tm="100000">
                                          <p:val>
                                            <p:strVal val="#ppt_x"/>
                                          </p:val>
                                        </p:tav>
                                      </p:tavLst>
                                    </p:anim>
                                    <p:anim calcmode="lin" valueType="num">
                                      <p:cBhvr>
                                        <p:cTn id="157" dur="500" fill="hold"/>
                                        <p:tgtEl>
                                          <p:spTgt spid="8">
                                            <p:graphicEl>
                                              <a:dgm id="{0D8C232F-F28D-400E-BD44-3E5B1752609C}"/>
                                            </p:graphicEl>
                                          </p:spTgt>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8">
                                            <p:graphicEl>
                                              <a:dgm id="{B270BD0E-C5B1-4DEA-B35C-22949A1BB124}"/>
                                            </p:graphicEl>
                                          </p:spTgt>
                                        </p:tgtEl>
                                        <p:attrNameLst>
                                          <p:attrName>style.visibility</p:attrName>
                                        </p:attrNameLst>
                                      </p:cBhvr>
                                      <p:to>
                                        <p:strVal val="visible"/>
                                      </p:to>
                                    </p:set>
                                    <p:animEffect transition="in" filter="fade">
                                      <p:cBhvr>
                                        <p:cTn id="160" dur="500"/>
                                        <p:tgtEl>
                                          <p:spTgt spid="8">
                                            <p:graphicEl>
                                              <a:dgm id="{B270BD0E-C5B1-4DEA-B35C-22949A1BB124}"/>
                                            </p:graphicEl>
                                          </p:spTgt>
                                        </p:tgtEl>
                                      </p:cBhvr>
                                    </p:animEffect>
                                    <p:anim calcmode="lin" valueType="num">
                                      <p:cBhvr>
                                        <p:cTn id="161" dur="500" fill="hold"/>
                                        <p:tgtEl>
                                          <p:spTgt spid="8">
                                            <p:graphicEl>
                                              <a:dgm id="{B270BD0E-C5B1-4DEA-B35C-22949A1BB124}"/>
                                            </p:graphicEl>
                                          </p:spTgt>
                                        </p:tgtEl>
                                        <p:attrNameLst>
                                          <p:attrName>ppt_x</p:attrName>
                                        </p:attrNameLst>
                                      </p:cBhvr>
                                      <p:tavLst>
                                        <p:tav tm="0">
                                          <p:val>
                                            <p:strVal val="#ppt_x"/>
                                          </p:val>
                                        </p:tav>
                                        <p:tav tm="100000">
                                          <p:val>
                                            <p:strVal val="#ppt_x"/>
                                          </p:val>
                                        </p:tav>
                                      </p:tavLst>
                                    </p:anim>
                                    <p:anim calcmode="lin" valueType="num">
                                      <p:cBhvr>
                                        <p:cTn id="162" dur="500" fill="hold"/>
                                        <p:tgtEl>
                                          <p:spTgt spid="8">
                                            <p:graphicEl>
                                              <a:dgm id="{B270BD0E-C5B1-4DEA-B35C-22949A1BB124}"/>
                                            </p:graphicEl>
                                          </p:spTgt>
                                        </p:tgtEl>
                                        <p:attrNameLst>
                                          <p:attrName>ppt_y</p:attrName>
                                        </p:attrNameLst>
                                      </p:cBhvr>
                                      <p:tavLst>
                                        <p:tav tm="0">
                                          <p:val>
                                            <p:strVal val="#ppt_y+.1"/>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2" presetClass="entr" presetSubtype="8" fill="hold" grpId="0" nodeType="clickEffect">
                                  <p:stCondLst>
                                    <p:cond delay="0"/>
                                  </p:stCondLst>
                                  <p:childTnLst>
                                    <p:set>
                                      <p:cBhvr>
                                        <p:cTn id="166" dur="1" fill="hold">
                                          <p:stCondLst>
                                            <p:cond delay="0"/>
                                          </p:stCondLst>
                                        </p:cTn>
                                        <p:tgtEl>
                                          <p:spTgt spid="9"/>
                                        </p:tgtEl>
                                        <p:attrNameLst>
                                          <p:attrName>style.visibility</p:attrName>
                                        </p:attrNameLst>
                                      </p:cBhvr>
                                      <p:to>
                                        <p:strVal val="visible"/>
                                      </p:to>
                                    </p:set>
                                    <p:animEffect transition="in" filter="wipe(left)">
                                      <p:cBhvr>
                                        <p:cTn id="167" dur="500"/>
                                        <p:tgtEl>
                                          <p:spTgt spid="9"/>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grpId="0" nodeType="clickEffect">
                                  <p:stCondLst>
                                    <p:cond delay="0"/>
                                  </p:stCondLst>
                                  <p:childTnLst>
                                    <p:set>
                                      <p:cBhvr>
                                        <p:cTn id="171" dur="1" fill="hold">
                                          <p:stCondLst>
                                            <p:cond delay="0"/>
                                          </p:stCondLst>
                                        </p:cTn>
                                        <p:tgtEl>
                                          <p:spTgt spid="6"/>
                                        </p:tgtEl>
                                        <p:attrNameLst>
                                          <p:attrName>style.visibility</p:attrName>
                                        </p:attrNameLst>
                                      </p:cBhvr>
                                      <p:to>
                                        <p:strVal val="visible"/>
                                      </p:to>
                                    </p:set>
                                    <p:animEffect transition="in" filter="wipe(left)">
                                      <p:cBhvr>
                                        <p:cTn id="17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Graphic spid="8" grpId="0">
        <p:bldSub>
          <a:bldDgm bld="one"/>
        </p:bldSub>
      </p:bldGraphic>
      <p:bldP spid="9"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993B0D8-7ED8-9D97-6C78-E3E0D27B6E7F}"/>
              </a:ext>
            </a:extLst>
          </p:cNvPr>
          <p:cNvSpPr txBox="1"/>
          <p:nvPr/>
        </p:nvSpPr>
        <p:spPr>
          <a:xfrm>
            <a:off x="4772024" y="0"/>
            <a:ext cx="7419975" cy="707886"/>
          </a:xfrm>
          <a:prstGeom prst="rect">
            <a:avLst/>
          </a:prstGeom>
          <a:noFill/>
        </p:spPr>
        <p:txBody>
          <a:bodyPr wrap="square">
            <a:spAutoFit/>
            <a:scene3d>
              <a:camera prst="orthographicFront"/>
              <a:lightRig rig="morning" dir="t"/>
            </a:scene3d>
            <a:sp3d extrusionH="57150">
              <a:bevelT w="38100" h="38100" prst="relaxedInset"/>
            </a:sp3d>
          </a:bodyPr>
          <a:lstStyle/>
          <a:p>
            <a:pPr algn="ctr"/>
            <a:r>
              <a:rPr lang="en-US" sz="4000" b="1" noProof="0" dirty="0">
                <a:ln w="13462">
                  <a:noFill/>
                  <a:prstDash val="solid"/>
                </a:ln>
                <a:solidFill>
                  <a:srgbClr val="0070C0"/>
                </a:solidFill>
                <a:effectLst>
                  <a:outerShdw dist="38100" dir="2700000" algn="bl" rotWithShape="0">
                    <a:srgbClr val="002060"/>
                  </a:outerShdw>
                </a:effectLst>
              </a:rPr>
              <a:t>ПОСЛАНИЕТО НА КРЪСТА</a:t>
            </a:r>
          </a:p>
        </p:txBody>
      </p:sp>
      <p:sp>
        <p:nvSpPr>
          <p:cNvPr id="5" name="CuadroTexto 4">
            <a:extLst>
              <a:ext uri="{FF2B5EF4-FFF2-40B4-BE49-F238E27FC236}">
                <a16:creationId xmlns:a16="http://schemas.microsoft.com/office/drawing/2014/main" id="{14C762BB-9804-E701-1682-A489CBEC37D5}"/>
              </a:ext>
            </a:extLst>
          </p:cNvPr>
          <p:cNvSpPr txBox="1"/>
          <p:nvPr/>
        </p:nvSpPr>
        <p:spPr>
          <a:xfrm>
            <a:off x="4638675" y="623310"/>
            <a:ext cx="7553325" cy="923330"/>
          </a:xfrm>
          <a:prstGeom prst="rect">
            <a:avLst/>
          </a:prstGeom>
          <a:noFill/>
        </p:spPr>
        <p:txBody>
          <a:bodyPr wrap="square">
            <a:spAutoFit/>
          </a:bodyPr>
          <a:lstStyle/>
          <a:p>
            <a:pPr algn="ctr"/>
            <a:r>
              <a:rPr lang="en-US" b="1" noProof="0" dirty="0">
                <a:solidFill>
                  <a:schemeClr val="accent5">
                    <a:lumMod val="50000"/>
                  </a:schemeClr>
                </a:solidFill>
                <a:latin typeface="Comic Sans MS" panose="030F0702030302020204" pitchFamily="66" charset="0"/>
              </a:rPr>
              <a:t>„Защото, тъй като в Божията мъдрост светът чрез своята мъдрост не Го позна, Бог благоволи чрез глупостта на проповядваното да спаси онези, които вярват.“ </a:t>
            </a:r>
            <a:r>
              <a:rPr lang="en-US" sz="1400" b="1" noProof="0" dirty="0">
                <a:solidFill>
                  <a:schemeClr val="accent5">
                    <a:lumMod val="50000"/>
                  </a:schemeClr>
                </a:solidFill>
                <a:latin typeface="Comic Sans MS" panose="030F0702030302020204" pitchFamily="66" charset="0"/>
              </a:rPr>
              <a:t>(1 Коринтяни 1:21)</a:t>
            </a:r>
          </a:p>
        </p:txBody>
      </p:sp>
      <p:sp>
        <p:nvSpPr>
          <p:cNvPr id="6" name="CuadroTexto 5">
            <a:extLst>
              <a:ext uri="{FF2B5EF4-FFF2-40B4-BE49-F238E27FC236}">
                <a16:creationId xmlns:a16="http://schemas.microsoft.com/office/drawing/2014/main" id="{8E940AD3-1CB9-9118-C9C4-DCA26B74F560}"/>
              </a:ext>
            </a:extLst>
          </p:cNvPr>
          <p:cNvSpPr txBox="1"/>
          <p:nvPr/>
        </p:nvSpPr>
        <p:spPr>
          <a:xfrm>
            <a:off x="4838700" y="1462064"/>
            <a:ext cx="7353300" cy="707886"/>
          </a:xfrm>
          <a:prstGeom prst="rect">
            <a:avLst/>
          </a:prstGeom>
          <a:noFill/>
        </p:spPr>
        <p:txBody>
          <a:bodyPr wrap="square" rtlCol="0">
            <a:spAutoFit/>
          </a:bodyPr>
          <a:lstStyle/>
          <a:p>
            <a:pPr>
              <a:spcBef>
                <a:spcPts val="600"/>
              </a:spcBef>
            </a:pPr>
            <a:r>
              <a:rPr lang="en-US" sz="2000" b="1" noProof="0" dirty="0"/>
              <a:t>Защо проповядването на посланието на кръста е безумие                                 (1 Коринтяни 1:21-24)?</a:t>
            </a:r>
          </a:p>
        </p:txBody>
      </p:sp>
      <p:pic>
        <p:nvPicPr>
          <p:cNvPr id="4" name="Imagen 3">
            <a:extLst>
              <a:ext uri="{FF2B5EF4-FFF2-40B4-BE49-F238E27FC236}">
                <a16:creationId xmlns:a16="http://schemas.microsoft.com/office/drawing/2014/main" id="{DB0C2492-FE4E-901C-BDA9-461F86F3520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14300" y="128678"/>
            <a:ext cx="4572000" cy="300391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 name="Imagen 9">
            <a:extLst>
              <a:ext uri="{FF2B5EF4-FFF2-40B4-BE49-F238E27FC236}">
                <a16:creationId xmlns:a16="http://schemas.microsoft.com/office/drawing/2014/main" id="{FE1A431C-1CAB-8A0D-3060-F22B8485DD15}"/>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00025" y="3300322"/>
            <a:ext cx="4572000" cy="3429000"/>
          </a:xfrm>
          <a:prstGeom prst="roundRect">
            <a:avLst>
              <a:gd name="adj" fmla="val 11111"/>
            </a:avLst>
          </a:prstGeom>
          <a:ln w="190500" cap="rnd">
            <a:solidFill>
              <a:schemeClr val="accent1">
                <a:lumMod val="40000"/>
                <a:lumOff val="6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CuadroTexto 6">
            <a:extLst>
              <a:ext uri="{FF2B5EF4-FFF2-40B4-BE49-F238E27FC236}">
                <a16:creationId xmlns:a16="http://schemas.microsoft.com/office/drawing/2014/main" id="{90516C71-7179-B5E7-A990-4650C1DA7358}"/>
              </a:ext>
            </a:extLst>
          </p:cNvPr>
          <p:cNvSpPr txBox="1"/>
          <p:nvPr/>
        </p:nvSpPr>
        <p:spPr>
          <a:xfrm>
            <a:off x="4838701" y="6101982"/>
            <a:ext cx="7353299"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Посланието на кръста показва докъде е бил готов да стигне Бог, за да ни дари спасение.</a:t>
            </a:r>
          </a:p>
        </p:txBody>
      </p:sp>
      <p:sp>
        <p:nvSpPr>
          <p:cNvPr id="9" name="CuadroTexto 8">
            <a:extLst>
              <a:ext uri="{FF2B5EF4-FFF2-40B4-BE49-F238E27FC236}">
                <a16:creationId xmlns:a16="http://schemas.microsoft.com/office/drawing/2014/main" id="{4401F70F-6603-38CC-70BB-C7F8B496A5B0}"/>
              </a:ext>
            </a:extLst>
          </p:cNvPr>
          <p:cNvSpPr txBox="1"/>
          <p:nvPr/>
        </p:nvSpPr>
        <p:spPr>
          <a:xfrm>
            <a:off x="4838692" y="4247567"/>
            <a:ext cx="7353303"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За ангелите обаче посланието на кръста беше нещо съвсем различно. Исус, когото те бяха познавали в небесата, се остави да бъде убит от любов към един народ, който го беше отхвърлил. Това е гледната точка, която Павел искаше да предаде чрез своето проповядване.</a:t>
            </a:r>
          </a:p>
        </p:txBody>
      </p:sp>
      <p:sp>
        <p:nvSpPr>
          <p:cNvPr id="12" name="CuadroTexto 11">
            <a:extLst>
              <a:ext uri="{FF2B5EF4-FFF2-40B4-BE49-F238E27FC236}">
                <a16:creationId xmlns:a16="http://schemas.microsoft.com/office/drawing/2014/main" id="{C5492BBC-CEB0-A07F-5A69-DBC9DD6B74D7}"/>
              </a:ext>
            </a:extLst>
          </p:cNvPr>
          <p:cNvSpPr txBox="1"/>
          <p:nvPr/>
        </p:nvSpPr>
        <p:spPr>
          <a:xfrm>
            <a:off x="4838697" y="2085374"/>
            <a:ext cx="7353298" cy="224676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Евреите очакваха Месия, който да ги освободи от римското потисничество. Когато Исус обяви, че ще бъде разпънат на кръста, дори собствените Му ученици бяха ужасени. Освен това за един евреин човек, обесен на дърво, беше човек, прокълнат от Бога (Второзаконие 21:23). За езичника, който дори не очакваше Избавител, изводът беше същият: кръстът е безумие.</a:t>
            </a:r>
          </a:p>
        </p:txBody>
      </p:sp>
    </p:spTree>
    <p:extLst>
      <p:ext uri="{BB962C8B-B14F-4D97-AF65-F5344CB8AC3E}">
        <p14:creationId xmlns:p14="http://schemas.microsoft.com/office/powerpoint/2010/main" val="252800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heel(1)">
                                      <p:cBhvr>
                                        <p:cTn id="29" dur="500"/>
                                        <p:tgtEl>
                                          <p:spTgt spid="4"/>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32"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4*#ppt_w"/>
                                          </p:val>
                                        </p:tav>
                                        <p:tav tm="100000">
                                          <p:val>
                                            <p:strVal val="#ppt_w"/>
                                          </p:val>
                                        </p:tav>
                                      </p:tavLst>
                                    </p:anim>
                                    <p:anim calcmode="lin" valueType="num">
                                      <p:cBhvr>
                                        <p:cTn id="39" dur="500" fill="hold"/>
                                        <p:tgtEl>
                                          <p:spTgt spid="10"/>
                                        </p:tgtEl>
                                        <p:attrNameLst>
                                          <p:attrName>ppt_h</p:attrName>
                                        </p:attrNameLst>
                                      </p:cBhvr>
                                      <p:tavLst>
                                        <p:tav tm="0">
                                          <p:val>
                                            <p:strVal val="4*#ppt_h"/>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7738DBB-C259-354E-FDBC-7ACEFF5FEEB1}"/>
              </a:ext>
            </a:extLst>
          </p:cNvPr>
          <p:cNvSpPr txBox="1"/>
          <p:nvPr/>
        </p:nvSpPr>
        <p:spPr>
          <a:xfrm>
            <a:off x="0" y="47625"/>
            <a:ext cx="8887759" cy="584775"/>
          </a:xfrm>
          <a:prstGeom prst="rect">
            <a:avLst/>
          </a:prstGeom>
          <a:noFill/>
        </p:spPr>
        <p:txBody>
          <a:bodyPr wrap="square">
            <a:spAutoFit/>
            <a:scene3d>
              <a:camera prst="orthographicFront"/>
              <a:lightRig rig="threePt" dir="t"/>
            </a:scene3d>
            <a:sp3d extrusionH="57150">
              <a:bevelT h="25400" prst="softRound"/>
            </a:sp3d>
          </a:bodyPr>
          <a:lstStyle/>
          <a:p>
            <a:pPr algn="ctr"/>
            <a:r>
              <a:rPr lang="en-US" sz="3200" b="1" noProof="0" dirty="0">
                <a:ln w="6600">
                  <a:solidFill>
                    <a:schemeClr val="accent2"/>
                  </a:solidFill>
                  <a:prstDash val="solid"/>
                </a:ln>
                <a:solidFill>
                  <a:srgbClr val="993300"/>
                </a:solidFill>
                <a:effectLst>
                  <a:outerShdw dist="25400" dir="2700000" algn="tl" rotWithShape="0">
                    <a:schemeClr val="accent2"/>
                  </a:outerShdw>
                </a:effectLst>
              </a:rPr>
              <a:t>БЕЗУМИЕТО И СЛАБОСТТА НА БОГА</a:t>
            </a:r>
          </a:p>
        </p:txBody>
      </p:sp>
      <p:sp>
        <p:nvSpPr>
          <p:cNvPr id="5" name="CuadroTexto 4">
            <a:extLst>
              <a:ext uri="{FF2B5EF4-FFF2-40B4-BE49-F238E27FC236}">
                <a16:creationId xmlns:a16="http://schemas.microsoft.com/office/drawing/2014/main" id="{C5254987-C98C-B374-7A38-DEA5D7FC791A}"/>
              </a:ext>
            </a:extLst>
          </p:cNvPr>
          <p:cNvSpPr txBox="1"/>
          <p:nvPr/>
        </p:nvSpPr>
        <p:spPr>
          <a:xfrm>
            <a:off x="281708" y="693264"/>
            <a:ext cx="8181473" cy="687409"/>
          </a:xfrm>
          <a:prstGeom prst="roundRect">
            <a:avLst>
              <a:gd name="adj" fmla="val 24519"/>
            </a:avLst>
          </a:prstGeom>
          <a:ln w="28575"/>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1">
            <a:schemeClr val="accent2"/>
          </a:lnRef>
          <a:fillRef idx="2">
            <a:schemeClr val="accent2"/>
          </a:fillRef>
          <a:effectRef idx="1">
            <a:schemeClr val="accent2"/>
          </a:effectRef>
          <a:fontRef idx="minor">
            <a:schemeClr val="dk1"/>
          </a:fontRef>
        </p:style>
        <p:txBody>
          <a:bodyPr wrap="square" tIns="0" bIns="36000">
            <a:spAutoFit/>
          </a:bodyPr>
          <a:lstStyle/>
          <a:p>
            <a:pPr algn="ctr"/>
            <a:r>
              <a:rPr lang="en-US" b="1" noProof="0" dirty="0">
                <a:latin typeface="Comic Sans MS" panose="030F0702030302020204" pitchFamily="66" charset="0"/>
              </a:rPr>
              <a:t>„Защото глупостта на Бога е по-мъдра от човешката мъдрост, а слабостта на Бога е по-силна от човешката сила.“ </a:t>
            </a:r>
            <a:r>
              <a:rPr lang="en-US" sz="1400" b="1" noProof="0" dirty="0">
                <a:latin typeface="Comic Sans MS" panose="030F0702030302020204" pitchFamily="66" charset="0"/>
              </a:rPr>
              <a:t>(1 Коринтяни 1:25)</a:t>
            </a:r>
          </a:p>
        </p:txBody>
      </p:sp>
      <p:sp>
        <p:nvSpPr>
          <p:cNvPr id="6" name="CuadroTexto 5">
            <a:extLst>
              <a:ext uri="{FF2B5EF4-FFF2-40B4-BE49-F238E27FC236}">
                <a16:creationId xmlns:a16="http://schemas.microsoft.com/office/drawing/2014/main" id="{8663AEA6-DA27-709D-DE5A-66C7AE0CBD20}"/>
              </a:ext>
            </a:extLst>
          </p:cNvPr>
          <p:cNvSpPr txBox="1"/>
          <p:nvPr/>
        </p:nvSpPr>
        <p:spPr>
          <a:xfrm>
            <a:off x="238125" y="1441537"/>
            <a:ext cx="8225056" cy="400110"/>
          </a:xfrm>
          <a:prstGeom prst="rect">
            <a:avLst/>
          </a:prstGeom>
          <a:noFill/>
        </p:spPr>
        <p:txBody>
          <a:bodyPr wrap="square" rtlCol="0">
            <a:spAutoFit/>
          </a:bodyPr>
          <a:lstStyle/>
          <a:p>
            <a:pPr>
              <a:spcBef>
                <a:spcPts val="600"/>
              </a:spcBef>
            </a:pPr>
            <a:r>
              <a:rPr lang="en-US" sz="2000" b="1" noProof="0" dirty="0"/>
              <a:t>Дали Бог по някакъв начин е глупав или слаб (1 Кор. 1:25)?</a:t>
            </a:r>
          </a:p>
        </p:txBody>
      </p:sp>
      <p:pic>
        <p:nvPicPr>
          <p:cNvPr id="4" name="Imagen 3">
            <a:extLst>
              <a:ext uri="{FF2B5EF4-FFF2-40B4-BE49-F238E27FC236}">
                <a16:creationId xmlns:a16="http://schemas.microsoft.com/office/drawing/2014/main" id="{41312F1C-79D1-B843-5F49-4A101BE4E5F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047" t="-429" r="7857" b="429"/>
          <a:stretch>
            <a:fillRect/>
          </a:stretch>
        </p:blipFill>
        <p:spPr>
          <a:xfrm>
            <a:off x="141873" y="3286814"/>
            <a:ext cx="5096877" cy="3455291"/>
          </a:xfrm>
          <a:prstGeom prst="roundRect">
            <a:avLst>
              <a:gd name="adj" fmla="val 8969"/>
            </a:avLst>
          </a:prstGeom>
          <a:solidFill>
            <a:srgbClr val="FFFFFF"/>
          </a:solidFill>
          <a:ln w="76200" cap="sq">
            <a:solidFill>
              <a:schemeClr val="tx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8" name="CuadroTexto 7">
            <a:extLst>
              <a:ext uri="{FF2B5EF4-FFF2-40B4-BE49-F238E27FC236}">
                <a16:creationId xmlns:a16="http://schemas.microsoft.com/office/drawing/2014/main" id="{8706E747-6CCB-5069-BE6E-255B268E06ED}"/>
              </a:ext>
            </a:extLst>
          </p:cNvPr>
          <p:cNvSpPr txBox="1"/>
          <p:nvPr/>
        </p:nvSpPr>
        <p:spPr>
          <a:xfrm>
            <a:off x="5476875" y="3132926"/>
            <a:ext cx="6715125" cy="1015663"/>
          </a:xfrm>
          <a:prstGeom prst="rect">
            <a:avLst/>
          </a:prstGeom>
          <a:noFill/>
        </p:spPr>
        <p:txBody>
          <a:bodyPr wrap="square">
            <a:spAutoFit/>
          </a:bodyPr>
          <a:lstStyle/>
          <a:p>
            <a:pPr>
              <a:spcBef>
                <a:spcPts val="600"/>
              </a:spcBef>
            </a:pPr>
            <a:r>
              <a:rPr lang="en-US" sz="2000" b="1" noProof="0" dirty="0"/>
              <a:t>Цялата мъдрост, събрана от най-мъдрите хора, е неспособна да измисли план за спасение на човечеството.</a:t>
            </a:r>
          </a:p>
        </p:txBody>
      </p:sp>
      <p:pic>
        <p:nvPicPr>
          <p:cNvPr id="10" name="Imagen 9">
            <a:extLst>
              <a:ext uri="{FF2B5EF4-FFF2-40B4-BE49-F238E27FC236}">
                <a16:creationId xmlns:a16="http://schemas.microsoft.com/office/drawing/2014/main" id="{9F2ADC0D-B59D-33BC-F4AC-3003B6D504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87760" y="115894"/>
            <a:ext cx="3161365" cy="1607027"/>
          </a:xfrm>
          <a:prstGeom prst="roundRect">
            <a:avLst>
              <a:gd name="adj" fmla="val 1187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uadroTexto 11">
            <a:extLst>
              <a:ext uri="{FF2B5EF4-FFF2-40B4-BE49-F238E27FC236}">
                <a16:creationId xmlns:a16="http://schemas.microsoft.com/office/drawing/2014/main" id="{9218291A-ABA9-611F-1F8B-1544F1258577}"/>
              </a:ext>
            </a:extLst>
          </p:cNvPr>
          <p:cNvSpPr txBox="1"/>
          <p:nvPr/>
        </p:nvSpPr>
        <p:spPr>
          <a:xfrm>
            <a:off x="5476875" y="5747644"/>
            <a:ext cx="5373134" cy="1015663"/>
          </a:xfrm>
          <a:prstGeom prst="rect">
            <a:avLst/>
          </a:prstGeom>
          <a:noFill/>
        </p:spPr>
        <p:txBody>
          <a:bodyPr wrap="square">
            <a:spAutoFit/>
          </a:bodyPr>
          <a:lstStyle/>
          <a:p>
            <a:pPr>
              <a:spcBef>
                <a:spcPts val="600"/>
              </a:spcBef>
            </a:pPr>
            <a:r>
              <a:rPr lang="en-US" sz="2000" b="1" noProof="0" dirty="0"/>
              <a:t>Обърнете внимание, че само онези, които </a:t>
            </a:r>
            <a:r>
              <a:rPr lang="en-US" sz="2000" b="1" i="1" u="sng" noProof="0" dirty="0"/>
              <a:t>повярват </a:t>
            </a:r>
            <a:r>
              <a:rPr lang="en-US" sz="2000" b="1" noProof="0" dirty="0"/>
              <a:t>в Исус в отговор на </a:t>
            </a:r>
            <a:r>
              <a:rPr lang="en-US" sz="2000" b="1" i="1" u="sng" noProof="0" dirty="0"/>
              <a:t>призива </a:t>
            </a:r>
            <a:r>
              <a:rPr lang="en-US" sz="2000" b="1" noProof="0" dirty="0"/>
              <a:t>на Светия Дух, ще бъдат </a:t>
            </a:r>
            <a:r>
              <a:rPr lang="en-US" sz="2000" b="1" i="1" u="sng" noProof="0" dirty="0"/>
              <a:t>спасени.</a:t>
            </a:r>
          </a:p>
        </p:txBody>
      </p:sp>
      <p:pic>
        <p:nvPicPr>
          <p:cNvPr id="16" name="Imagen 15">
            <a:extLst>
              <a:ext uri="{FF2B5EF4-FFF2-40B4-BE49-F238E27FC236}">
                <a16:creationId xmlns:a16="http://schemas.microsoft.com/office/drawing/2014/main" id="{FA423DA9-580B-612B-0D86-E09AAF477CB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35803" y="5429250"/>
            <a:ext cx="1113322" cy="1332105"/>
          </a:xfrm>
          <a:prstGeom prst="ellipse">
            <a:avLst/>
          </a:prstGeom>
          <a:ln w="63500" cap="rnd">
            <a:solidFill>
              <a:srgbClr val="9D3502"/>
            </a:solidFill>
          </a:ln>
          <a:effectLst/>
          <a:scene3d>
            <a:camera prst="orthographicFront"/>
            <a:lightRig rig="contrasting" dir="t">
              <a:rot lat="0" lon="0" rev="3000000"/>
            </a:lightRig>
          </a:scene3d>
          <a:sp3d contourW="7620">
            <a:bevelT w="95250" h="31750"/>
            <a:contourClr>
              <a:srgbClr val="333333"/>
            </a:contourClr>
          </a:sp3d>
        </p:spPr>
      </p:pic>
      <p:sp>
        <p:nvSpPr>
          <p:cNvPr id="7" name="CuadroTexto 6">
            <a:extLst>
              <a:ext uri="{FF2B5EF4-FFF2-40B4-BE49-F238E27FC236}">
                <a16:creationId xmlns:a16="http://schemas.microsoft.com/office/drawing/2014/main" id="{DC2E0A22-A3B2-024E-693E-C9FE803F6BCC}"/>
              </a:ext>
            </a:extLst>
          </p:cNvPr>
          <p:cNvSpPr txBox="1"/>
          <p:nvPr/>
        </p:nvSpPr>
        <p:spPr>
          <a:xfrm>
            <a:off x="238124" y="1825567"/>
            <a:ext cx="11953876"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Разбира се, че не, тъй като Бог няма никакви несъвършенства. Павел просто прави образно сравнение: ако Бог имаше някакви „глупави“ мисли, те биха били по-мъдри от най-мъдрата мисъл на човек; или ако имаше някакви „слаби“ аргументи у Бога, те биха били много по-силни от най-силните човешки аргументи.</a:t>
            </a:r>
          </a:p>
        </p:txBody>
      </p:sp>
      <p:sp>
        <p:nvSpPr>
          <p:cNvPr id="11" name="CuadroTexto 10">
            <a:extLst>
              <a:ext uri="{FF2B5EF4-FFF2-40B4-BE49-F238E27FC236}">
                <a16:creationId xmlns:a16="http://schemas.microsoft.com/office/drawing/2014/main" id="{22F2AD8A-EE51-5A7D-F560-B8A06C6BFB82}"/>
              </a:ext>
            </a:extLst>
          </p:cNvPr>
          <p:cNvSpPr txBox="1"/>
          <p:nvPr/>
        </p:nvSpPr>
        <p:spPr>
          <a:xfrm>
            <a:off x="5476875" y="4132509"/>
            <a:ext cx="6715125" cy="163121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Само Бог е бил в състояние да дари изкупление, чрез силата на жертвата на Исус, принесена на кръста, „на онези, които се спасяват“ (1 Кор. 1:18); „на вярващите“ (1 Кор. 1:21); и „на онези, които са призовани“ (1 Кор. 1:24).</a:t>
            </a:r>
          </a:p>
        </p:txBody>
      </p:sp>
    </p:spTree>
    <p:extLst>
      <p:ext uri="{BB962C8B-B14F-4D97-AF65-F5344CB8AC3E}">
        <p14:creationId xmlns:p14="http://schemas.microsoft.com/office/powerpoint/2010/main" val="190282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 calcmode="lin" valueType="num">
                                      <p:cBhvr>
                                        <p:cTn id="28" dur="1000" fill="hold"/>
                                        <p:tgtEl>
                                          <p:spTgt spid="4"/>
                                        </p:tgtEl>
                                        <p:attrNameLst>
                                          <p:attrName>style.rotation</p:attrName>
                                        </p:attrNameLst>
                                      </p:cBhvr>
                                      <p:tavLst>
                                        <p:tav tm="0">
                                          <p:val>
                                            <p:fltVal val="90"/>
                                          </p:val>
                                        </p:tav>
                                        <p:tav tm="100000">
                                          <p:val>
                                            <p:fltVal val="0"/>
                                          </p:val>
                                        </p:tav>
                                      </p:tavLst>
                                    </p:anim>
                                    <p:animEffect transition="in" filter="fade">
                                      <p:cBhvr>
                                        <p:cTn id="29" dur="1000"/>
                                        <p:tgtEl>
                                          <p:spTgt spid="4"/>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50" presetClass="entr" presetSubtype="0" decel="10000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strVal val="#ppt_w+.3"/>
                                          </p:val>
                                        </p:tav>
                                        <p:tav tm="100000">
                                          <p:val>
                                            <p:strVal val="#ppt_w"/>
                                          </p:val>
                                        </p:tav>
                                      </p:tavLst>
                                    </p:anim>
                                    <p:anim calcmode="lin" valueType="num">
                                      <p:cBhvr>
                                        <p:cTn id="44" dur="1000" fill="hold"/>
                                        <p:tgtEl>
                                          <p:spTgt spid="10"/>
                                        </p:tgtEl>
                                        <p:attrNameLst>
                                          <p:attrName>ppt_h</p:attrName>
                                        </p:attrNameLst>
                                      </p:cBhvr>
                                      <p:tavLst>
                                        <p:tav tm="0">
                                          <p:val>
                                            <p:strVal val="#ppt_h"/>
                                          </p:val>
                                        </p:tav>
                                        <p:tav tm="100000">
                                          <p:val>
                                            <p:strVal val="#ppt_h"/>
                                          </p:val>
                                        </p:tav>
                                      </p:tavLst>
                                    </p:anim>
                                    <p:animEffect transition="in" filter="fade">
                                      <p:cBhvr>
                                        <p:cTn id="45" dur="1000"/>
                                        <p:tgtEl>
                                          <p:spTgt spid="10"/>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31" presetClass="entr" presetSubtype="0"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750" fill="hold"/>
                                        <p:tgtEl>
                                          <p:spTgt spid="16"/>
                                        </p:tgtEl>
                                        <p:attrNameLst>
                                          <p:attrName>ppt_w</p:attrName>
                                        </p:attrNameLst>
                                      </p:cBhvr>
                                      <p:tavLst>
                                        <p:tav tm="0">
                                          <p:val>
                                            <p:fltVal val="0"/>
                                          </p:val>
                                        </p:tav>
                                        <p:tav tm="100000">
                                          <p:val>
                                            <p:strVal val="#ppt_w"/>
                                          </p:val>
                                        </p:tav>
                                      </p:tavLst>
                                    </p:anim>
                                    <p:anim calcmode="lin" valueType="num">
                                      <p:cBhvr>
                                        <p:cTn id="55" dur="750" fill="hold"/>
                                        <p:tgtEl>
                                          <p:spTgt spid="16"/>
                                        </p:tgtEl>
                                        <p:attrNameLst>
                                          <p:attrName>ppt_h</p:attrName>
                                        </p:attrNameLst>
                                      </p:cBhvr>
                                      <p:tavLst>
                                        <p:tav tm="0">
                                          <p:val>
                                            <p:fltVal val="0"/>
                                          </p:val>
                                        </p:tav>
                                        <p:tav tm="100000">
                                          <p:val>
                                            <p:strVal val="#ppt_h"/>
                                          </p:val>
                                        </p:tav>
                                      </p:tavLst>
                                    </p:anim>
                                    <p:anim calcmode="lin" valueType="num">
                                      <p:cBhvr>
                                        <p:cTn id="56" dur="750" fill="hold"/>
                                        <p:tgtEl>
                                          <p:spTgt spid="16"/>
                                        </p:tgtEl>
                                        <p:attrNameLst>
                                          <p:attrName>style.rotation</p:attrName>
                                        </p:attrNameLst>
                                      </p:cBhvr>
                                      <p:tavLst>
                                        <p:tav tm="0">
                                          <p:val>
                                            <p:fltVal val="90"/>
                                          </p:val>
                                        </p:tav>
                                        <p:tav tm="100000">
                                          <p:val>
                                            <p:fltVal val="0"/>
                                          </p:val>
                                        </p:tav>
                                      </p:tavLst>
                                    </p:anim>
                                    <p:animEffect transition="in" filter="fade">
                                      <p:cBhvr>
                                        <p:cTn id="57" dur="750"/>
                                        <p:tgtEl>
                                          <p:spTgt spid="16"/>
                                        </p:tgtEl>
                                      </p:cBhvr>
                                    </p:animEffect>
                                  </p:childTnLst>
                                </p:cTn>
                              </p:par>
                            </p:childTnLst>
                          </p:cTn>
                        </p:par>
                        <p:par>
                          <p:cTn id="58" fill="hold">
                            <p:stCondLst>
                              <p:cond delay="750"/>
                            </p:stCondLst>
                            <p:childTnLst>
                              <p:par>
                                <p:cTn id="59" presetID="22" presetClass="entr" presetSubtype="8"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8" grpId="0"/>
      <p:bldP spid="12"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2E40A10-C596-3BE8-4D05-653FB7395AE6}"/>
              </a:ext>
            </a:extLst>
          </p:cNvPr>
          <p:cNvSpPr txBox="1"/>
          <p:nvPr/>
        </p:nvSpPr>
        <p:spPr>
          <a:xfrm>
            <a:off x="885524" y="630562"/>
            <a:ext cx="10616665" cy="5416868"/>
          </a:xfrm>
          <a:prstGeom prst="rect">
            <a:avLst/>
          </a:prstGeom>
          <a:noFill/>
        </p:spPr>
        <p:txBody>
          <a:bodyPr wrap="square">
            <a:spAutoFit/>
          </a:bodyPr>
          <a:lstStyle/>
          <a:p>
            <a:pPr>
              <a:spcBef>
                <a:spcPts val="600"/>
              </a:spcBef>
            </a:pPr>
            <a:r>
              <a:rPr lang="en-US" sz="2400" b="1" noProof="0" dirty="0">
                <a:latin typeface="Constantia" panose="02030602050306030303" pitchFamily="18" charset="0"/>
              </a:rPr>
              <a:t>„В съзнанието на мнозина, живеещи в днешно време, кръстът на Голгота е обгърнат от свещени спомени. Сцените на разпъването са свързани със свещени асоциации. Но по времето на Павел кръстът се възприемаше с отвращение и ужас. Да се провъзгласи за Спасител на човечеството някой, който е намерил смъртта си на кръста, естествено би предизвикало подигравки и съпротива. […]</a:t>
            </a:r>
          </a:p>
          <a:p>
            <a:pPr>
              <a:spcBef>
                <a:spcPts val="600"/>
              </a:spcBef>
            </a:pPr>
            <a:r>
              <a:rPr lang="en-US" sz="2400" b="1" noProof="0" dirty="0">
                <a:latin typeface="Constantia" panose="02030602050306030303" pitchFamily="18" charset="0"/>
              </a:rPr>
              <a:t>Той би бил смятан за слабоумен, защото се опитва да покаже как кръстът може да има някаква връзка с възвисяването на човешкия род или спасението на човечеството.</a:t>
            </a:r>
          </a:p>
          <a:p>
            <a:pPr>
              <a:spcBef>
                <a:spcPts val="600"/>
              </a:spcBef>
            </a:pPr>
            <a:r>
              <a:rPr lang="en-US" sz="2400" b="1" noProof="0" dirty="0">
                <a:latin typeface="Constantia" panose="02030602050306030303" pitchFamily="18" charset="0"/>
              </a:rPr>
              <a:t>Но за Павел кръстът беше единственият обект на най-голям интерес. […] Той знаеше от личен опит, че когато грешникът веднъж узре любовта на Отца, проявена в жертвата на Неговия Син, и се поддаде на божественото влияние, настъпва промяна в сърцето и оттогава нататък Христос е всичко и във всичко.“</a:t>
            </a:r>
          </a:p>
        </p:txBody>
      </p:sp>
      <p:sp>
        <p:nvSpPr>
          <p:cNvPr id="4" name="CuadroTexto 3">
            <a:extLst>
              <a:ext uri="{FF2B5EF4-FFF2-40B4-BE49-F238E27FC236}">
                <a16:creationId xmlns:a16="http://schemas.microsoft.com/office/drawing/2014/main" id="{D0DADB1D-177A-90F5-92A8-BF754672B994}"/>
              </a:ext>
            </a:extLst>
          </p:cNvPr>
          <p:cNvSpPr txBox="1"/>
          <p:nvPr/>
        </p:nvSpPr>
        <p:spPr>
          <a:xfrm>
            <a:off x="7623993" y="5977088"/>
            <a:ext cx="3682483" cy="338554"/>
          </a:xfrm>
          <a:prstGeom prst="rect">
            <a:avLst/>
          </a:prstGeom>
          <a:noFill/>
        </p:spPr>
        <p:txBody>
          <a:bodyPr wrap="none" rtlCol="0">
            <a:spAutoFit/>
          </a:bodyPr>
          <a:lstStyle/>
          <a:p>
            <a:pPr algn="r"/>
            <a:r>
              <a:rPr lang="en-US" sz="1600" b="1" noProof="0" dirty="0" err="1"/>
              <a:t>Е. Г. Уайт </a:t>
            </a:r>
            <a:r>
              <a:rPr lang="en-US" sz="1600" b="1" noProof="0" dirty="0"/>
              <a:t>(Деянията на апостолите, стр. 245)</a:t>
            </a:r>
          </a:p>
        </p:txBody>
      </p:sp>
    </p:spTree>
    <p:extLst>
      <p:ext uri="{BB962C8B-B14F-4D97-AF65-F5344CB8AC3E}">
        <p14:creationId xmlns:p14="http://schemas.microsoft.com/office/powerpoint/2010/main" val="364805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619</TotalTime>
  <Words>1221</Words>
  <Application>Microsoft Office PowerPoint</Application>
  <PresentationFormat>Panorámica</PresentationFormat>
  <Paragraphs>62</Paragraphs>
  <Slides>9</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Aptos</vt:lpstr>
      <vt:lpstr>Constantia</vt:lpstr>
      <vt:lpstr>Arial</vt:lpstr>
      <vt:lpstr>Aptos Display</vt:lpstr>
      <vt:lpstr>Comic Sans MS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keywords>, docId:F8820F89123DDE2B0CB4CDD2611415CE</cp:keywords>
  <cp:lastModifiedBy>Sergio</cp:lastModifiedBy>
  <cp:revision>74</cp:revision>
  <dcterms:created xsi:type="dcterms:W3CDTF">2026-05-30T13:56:14Z</dcterms:created>
  <dcterms:modified xsi:type="dcterms:W3CDTF">2026-07-10T06:32:24Z</dcterms:modified>
</cp:coreProperties>
</file>