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Грехът в църквата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Съгласуваният грях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Изкореняване на греха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Справяне с вътрешни проблеми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да избегнем греха в църквата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Храмове на Светия Дух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Законната сексуалност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/>
                </a:outerShdw>
              </a:effectLst>
            </a:rPr>
            <a:t>Да се постанови присъда, която установява или не установява вината на лицето (1 Кор. 5:3)</a:t>
          </a: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Да не общувате с грешника, нито дори да ядете с него, докато той настоява да бъде считан за член на църквата, без да е склонен да се откаже от греха си (1 Кор. 5:11)</a:t>
          </a: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Да изгоним грешника и да го предадем „на Сатана“, тъй като, като се придържа към този грях, той доброволно е избрал да се подчини на игото на Сатана                    (1 Кор. 5:2б, 5а, 13б)</a:t>
          </a: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Грехът в църквата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0648" y="690291"/>
          <a:ext cx="2628949" cy="75649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Съгласуваният грях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727227"/>
        <a:ext cx="2555077" cy="682621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Изкореняване на греха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Справяне с вътрешни проблеми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да избегнем греха в църквата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Храмове на Светия Дух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Законната сексуалност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Да се постанови присъда, която установява или не установява вината на лицето (1 Кор. 5:3)</a:t>
          </a: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Да не общувате с грешника, нито дори да ядете с него, докато той настоява да бъде считан за член на църквата, без да е склонен да се откаже от греха си (1 Кор. 5:11)</a:t>
          </a: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Да изгоним грешника и да го предадем „на Сатана“, тъй като, като се придържа към този грях, той доброволно е избрал да се подчини на игото на Сатана                    (1 Кор. 5:2б, 5а, 13б)</a:t>
          </a: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-8572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en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ГРЕХЪТ В ЦЪРКВАТА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348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Урок 4 за 25 юли 2026 г.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ХРАМОВЕ НА СВЕТИЯ ДУХ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„Не знаете ли, че телата ви са храмове на Светия Дух, Който е във вас, Когото сте приели от Бога? Вие не принадлежите на себе 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си“</a:t>
            </a:r>
          </a:p>
          <a:p>
            <a:pPr algn="ctr"/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Коринтяни 6:19)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След като разгледа въпроса за съдебните спорове, Павел се връща към основната тема: сексуалната неморалност в църквата. Защо тя съществуваше?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456536"/>
            <a:ext cx="3543135" cy="1812661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298598"/>
            <a:ext cx="900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Неговият аргумент: телата ни са членове на Христос. Не можем да вземем член на Христос и да го съединим с блудница или прелюбодейка (1 Кор. 6:15-18).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225576"/>
            <a:ext cx="87072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Накрая това ни кара да размислим върху един решаващ въпрос: телата ни са храмове на Светия Дух и затова не са наша собственост, а принадлежат на Бога (1 Кор. 6:19). Бог ни е изкупил с ценната кръв на Своя Син, затова трябва да прославяме Бога както с тялото си, така и с духа си (1 Кор. 6:20).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3924486" y="2347550"/>
            <a:ext cx="79645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Християните са призвани към святост (1 Кор. 6:11), а това трябва да изключва всеки грях. Но някои твърдяха, че тъй като греховете им вече са били простени, те могат да правят каквото си искат с телата си. Ето защо Павел пояснява, че „тялото не е предназначено за блудство“ (1 Кор. 6:12-13).</a:t>
            </a: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ЗАКОННА СЕКСУАЛНОСТ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835629" y="1453591"/>
            <a:ext cx="835636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Отговаряйки на някои въпроси, повдигнати от църквата в Коринт, Павел ни помага да разберем как можем да избягаме от сексуалната неморалност (1 Кор. 7:1).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058427" y="698220"/>
            <a:ext cx="1007514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„Но поради широко разпространената сексуална неморалност всеки мъж трябва да има своя собствена съпруга, а всяка жена – свой собствен съпруг.“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(1 Коринтяни 7:2 </a:t>
            </a:r>
            <a:r>
              <a:rPr lang="en" sz="1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0589" y="4233318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835629" y="3803636"/>
            <a:ext cx="467496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Несемейните хора, които притежават дара на въздържанието, могат по-добре да се възползват от възможностите да служат на Бога, без да бъдат ограничавани от грижите за семейството (1 Кор. 7:6-8, 32-34).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835629" y="3215213"/>
            <a:ext cx="83563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Съпрузите не трябва да отказват сексуални отношения, за да не подтикнат другия към евентуално прелюбодеяние (1 Кор. 7:3-5).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835628" y="2334402"/>
            <a:ext cx="835637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общи линии: омъжените и омъжените трябва да се наслаждават на законна сексуалност със своя съпруг или съпруга; неомъжените и неомъжените не трябва да имат сексуални отношения с никого.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835628" y="5561609"/>
            <a:ext cx="498111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Несемейните хора, които не притежават дара на въздържанието, трябва да се опитат да сключат брак, за да избегнат изкушенията (1 Кор. 7:9).</a:t>
            </a: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621461"/>
            <a:ext cx="759050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„В грижата за заблудените нека всяко око бъде насочено към Христос. […] Нека говорят на заблудените за прощаващото милосърдие на Спасителя. Нека насърчават грешника да се покае и да повярва в Този, Който може да прости. […]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Нека покаянието на грешника бъде прието от църквата с благодарни сърца. Нека покаялият се бъде изведен от тъмнината на неверието към светлината на вярата и праведността. Нека треперещата му ръка бъде положена в любящата ръка на Исус. Такова опрощение се утвърждава на небето</a:t>
            </a:r>
            <a:r>
              <a:rPr lang="en" sz="26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6684000" y="6015145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(„Желанието на вековете“, стр. 806)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71847" y="98262"/>
            <a:ext cx="3936734" cy="4062651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„Не знаете ли, че телата ви са храмове на Светия Дух, Който е във вас и Когото сте приели от Бога? Вие не принадлежите на себе си; бяхте купени с висока цена. Затова прославяйте Бога с телата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си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Коринтяни 6:19, 20,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NIV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131074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90902" y="85726"/>
            <a:ext cx="687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глави 5–7 от 1 Коринтяни Павел се опитва предимно да изкорени един грях, който се беше вкоренил дълбоко в коринтската църква: сексуалната неморалност.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90903" y="2519960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Използвайки ясен и пряк език, Павел не само посочва греха, но и предлага решения как да се справим с него и как да предотвратим повторното му извършване.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90903" y="1302843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Този конкретен грях беше утежнен от други, като например обиди и измами, извършени сред самите братя, които бяха отнесени пред гражданските съдилища.</a:t>
            </a: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6096000" y="731550"/>
            <a:ext cx="5856672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ГРЕХЪТ В ЦЪРКВАТА</a:t>
            </a: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СЪУЧАСТИЕТО В ГРЕХА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104899" y="67657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„И вие се гордеете! Не би ли трябвало по-скоро да сте се облекли в траур и да сте изключили от общността си човека, който е извършил това?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(1 Коринтяни 5:2, </a:t>
            </a:r>
            <a:r>
              <a:rPr lang="en" sz="11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2" y="1432322"/>
            <a:ext cx="792279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В църквата в Коринт имаше </a:t>
            </a:r>
            <a:r>
              <a:rPr lang="en-US" sz="1900" b="1" dirty="0"/>
              <a:t>„сексуална неморалност сред вас, и то от такъв вид, какъвто дори езичниците не </a:t>
            </a:r>
            <a:r>
              <a:rPr lang="en" sz="1900" b="1" dirty="0"/>
              <a:t>търпят“ (1 Кор. 5:1 NIV).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72" y="1522928"/>
            <a:ext cx="4462131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580877"/>
            <a:ext cx="5143603" cy="3112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495925" y="4085830"/>
            <a:ext cx="648662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Църквата се състоеше предимно от езичници. Собствената им съвест им подсказваше, че кръвосмешението не бива да се толерира. Освен това познанията им за Писанията засилваха тази идея (Лев. 18:8).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173203"/>
            <a:ext cx="74252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Наличието на кръвосмесителна връзка в църквата беше много сериозен въпрос. Но ситуацията се влоши още повече, защото вместо да предизвика отвращение сред членовете, те се гордееха, че толерират този грях (1 Кор. 5:2 NIV).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495925" y="5495331"/>
            <a:ext cx="661987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Ако им беше ясно, че тази връзка е греховна… защо се гордееха с нея (1 Кор. 5:6)? Имаше ли засегнатото семейство влияние в църквата? Хвалеха ли се, че са църква, толерантна към грешниците? …?</a:t>
            </a: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49160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ИЗКОРЕНЯВАНЕ НА ГРЕХА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19099" y="641405"/>
            <a:ext cx="6943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„Бог ще съди онези, които са вън. Изгонете нечестивия от сред вас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Коринтяни 5:13)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8020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Случаят с кръвосмешението вече беше „обществено достояние“ (1 Кор. 5:1 </a:t>
            </a:r>
            <a:r>
              <a:rPr lang="en" sz="1400" b="1" dirty="0"/>
              <a:t>NIV</a:t>
            </a:r>
            <a:r>
              <a:rPr lang="en" b="1" dirty="0"/>
              <a:t>), затова трябваше да се предприемат спешни мерки, за да се предотврати увреждане на репутацията на църквата. Какви мерки трябваше да се предприемат?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251368"/>
              </p:ext>
            </p:extLst>
          </p:nvPr>
        </p:nvGraphicFramePr>
        <p:xfrm>
          <a:off x="222148" y="2546088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484482"/>
            <a:ext cx="48361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Църковната дисциплина (независимо от тежестта на греха) винаги трябва да има изкупителна цел. Грешката на човека трябва да бъде изяснена, за да може той да я признае, да се покае и „да бъде спасен в деня на Господа Исуса“ (1 Коринтяни 5:5).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52" y="4554985"/>
            <a:ext cx="1723121" cy="2139047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" sz="44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Справяне с вътрешни проблеми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Ако някой от вас има спор с друг, смеете ли да го отнесете за съд пред невярващите, вместо пред Божия народ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?“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Коринтяни 6:1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1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40729"/>
            <a:ext cx="7271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След като обяснява как да се разрешават греховете в църквата, Павел ги изобличава, че не следват правилните насоки и че оставят споровете между вярващите на светските съдилища (1 Коринтяни 6:1-6). Но Павел отива по-далеч и атакува корена на проблема.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 второ място, братята трябва да са готови да простят обидата (1 Кор. 6:7б).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954172"/>
            <a:ext cx="700087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Първо, не бива да има разногласия между членовете на църквата (1 Кор. 6:7а) и, разбира се, членовете не бива да причиняват вреда или да измамват друг член (1 Кор. 6:8).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180224" y="5806565"/>
            <a:ext cx="675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Освен ако не става въпрос за наказателно дело (Рим. 13:1-5), вътрешните църковни проблеми трябва да се разрешават вътрешно.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4935029"/>
            <a:ext cx="6839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Трето, ако няма съгласие между членовете, църквата трябва да съди или да посредничи между тях </a:t>
            </a:r>
            <a:br>
              <a:rPr lang="en" sz="2000" b="1" dirty="0"/>
            </a:br>
            <a:r>
              <a:rPr lang="en" sz="2000" b="1" dirty="0"/>
              <a:t>(1 Кор. 6:2).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016436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662881" y="903296"/>
            <a:ext cx="101862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„Нашата задача е да познаваме нашите специфични недостатъци и грехове, които причиняват мрак и духовна слабост и са угасили първата ни любов. Дали е светскост? Дали е егоизъм? Дали е любов към самоуважението? Дали е стремежът да бъдем първи? Дали е грехът на плътските страсти, който е изключително активен? Грехът ли е на николаитите, които превръщат Божията благодат в разпътство? Злоупотребата ли е с великата светлина, възможностите и привилегиите, като се хвалим с мъдрост и религиозно знание, докато животът и характерът ни са непоследователни и неморални? Каквото и да е това, което сте галили и отглеждали, докато стане силно и всепоглъщащо, положете решителни усилия да го преодолеете, иначе ще бъдете изгубени</a:t>
            </a:r>
            <a:r>
              <a:rPr lang="en" sz="24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848173" y="5794451"/>
            <a:ext cx="4260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</a:t>
            </a:r>
            <a:r>
              <a:rPr lang="en-US" sz="1600" b="1" dirty="0"/>
              <a:t>„Ще получите сила“, 18 декември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333375" y="-104775"/>
            <a:ext cx="7658100" cy="6576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en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КАК ДА ИЗБЕГНЕМ ГРЕХА В ЦЪРКВАТА</a:t>
            </a: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1427</Words>
  <Application>Microsoft Office PowerPoint</Application>
  <PresentationFormat>Panorámica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docId:F0911FCE8A53D350138F7C139664A6F1</cp:keywords>
  <cp:lastModifiedBy>Sergio</cp:lastModifiedBy>
  <cp:revision>101</cp:revision>
  <dcterms:created xsi:type="dcterms:W3CDTF">2026-06-19T16:27:56Z</dcterms:created>
  <dcterms:modified xsi:type="dcterms:W3CDTF">2026-07-12T06:49:27Z</dcterms:modified>
</cp:coreProperties>
</file>