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НА ЛЮБОВТА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Върховенството на любовта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Най-прекрасният път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Характеристиките на любовта</a:t>
          </a: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Какво прави любовта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Какво любовта НЕ прави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на Исус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Устойчивостта на любовта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Най-великата от добродетелите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Тя търпи дълго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 е добро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Радва се на истината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да има дълъг дух, да издържа, да бъде търпелив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Проявявайте търпение и толерирайте грешките на другите</a:t>
          </a: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n" sz="1800" b="1" noProof="0" dirty="0"/>
            <a:t>: да действаш благосклонно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То е милостиво и състрадателно</a:t>
          </a: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да изразяваш съчувствие, да поздравяваш</a:t>
          </a: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Радва се заедно с онези, които подкрепят истината</a:t>
          </a: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Търпи всичко</a:t>
          </a: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да прикрива с мълчание (да понася търпеливо)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/>
            <a:t>Скрива и мълчи за недостатъците на другите, без да ги разкрива</a:t>
          </a:r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Вярва във всичко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да имаш вяра, да вярваш, да се доверяваш</a:t>
          </a: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Не осъжда, а по-скоро дава право на съмнение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Надява се на всичко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 </a:t>
          </a:r>
          <a:r>
            <a:rPr lang="en" sz="1800" b="1" noProof="0" dirty="0"/>
            <a:t>да очакваш или да вярваш</a:t>
          </a:r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Винаги очаква нещо добро да се случи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Търпи всичко</a:t>
          </a: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600" b="1" noProof="0" dirty="0"/>
            <a:t>: да устояваш, да издържаш, да проявяваш твърдост, да упорстваш</a:t>
          </a: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Да издържаш на трудности, изпитания и преследвания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завижда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да изпитва </a:t>
          </a:r>
          <a:br>
            <a:rPr lang="en" sz="1800" b="1" noProof="0" dirty="0"/>
          </a:br>
          <a:r>
            <a:rPr lang="en" sz="1800" b="1" noProof="0" dirty="0"/>
            <a:t>горещо чувство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Не завижда на онези, които притежават други дарби или добродетели</a:t>
          </a: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се изтъква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" sz="1800" b="1" noProof="0" dirty="0"/>
            <a:t>: да се хвали, да се перчи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Не иска да бъде хвалено от другите</a:t>
          </a:r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е надуто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да се надува, да става гордо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1" noProof="0" dirty="0"/>
            <a:t>Не има преувеличено мнение за себе си</a:t>
          </a: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се държи грубо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да се държи неподходящо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Не нарушава социалните и моралните норми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търси собствената си изгода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да търси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Той се отказва от правата си за доброто на другите</a:t>
          </a: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се провокира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n" sz="1600" b="1" noProof="0" dirty="0"/>
            <a:t>: да изостря нещо, да дразни, да подбужда или да изнервя</a:t>
          </a:r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Не е нито гневен, нито прекалено чувствителен</a:t>
          </a: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мисли зло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n" sz="1800" b="1" noProof="0" dirty="0"/>
            <a:t>: преценява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Прощава и пренебрегва нанесените обиди</a:t>
          </a: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се радва на неправдата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да бъде весел, щастлив или да се чувства добре</a:t>
          </a: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Не се радва на грешките, а се стреми да ги поправи</a:t>
          </a: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Той понесе побои, обиди и презрение </a:t>
          </a:r>
          <a:br>
            <a:rPr lang="en" sz="2000" b="1" noProof="0" dirty="0"/>
          </a:br>
          <a:r>
            <a:rPr lang="en" sz="2000" b="1" noProof="0" dirty="0"/>
            <a:t>(Мат.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е милостив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Той се грижеше за всеки, който страдаше</a:t>
          </a:r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е дълготърпелив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се радва на истината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Той проповядваше истината с яснота и убеденост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понася всичко</a:t>
          </a: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Той не осъди грешната жена и й даде прощение                    (Йоан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вярва във всичко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Той се довери на искреността на Закхей </a:t>
          </a:r>
          <a:br>
            <a:rPr lang="en" sz="2000" b="1" noProof="0" dirty="0"/>
          </a:br>
          <a:r>
            <a:rPr lang="en" sz="2000" b="1" noProof="0" dirty="0"/>
            <a:t>(Лука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се надява на всичко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Подготви 12 мъже за „невъзможна“ мисия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издържа всичко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Той издържа на глад, отхвърляне, болка и преследване</a:t>
          </a:r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Той не завижда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е търсил почести и се е събирал с скромните</a:t>
          </a: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Не се изтъква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Въпреки че беше Цар на Вселената, той не се хвалеше с това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Той не е надут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Беше готов да върши и най-скромните задачи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Не се държеше грубо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се отнасяше към всички с учтивост и благоприличие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Не търсеше своето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Винаги изпълняваше волята на Своя Отец                (Йоан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600" b="1" noProof="0" dirty="0">
              <a:solidFill>
                <a:schemeClr val="tx1"/>
              </a:solidFill>
            </a:rPr>
            <a:t>Той не се поддаваше на провокации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Дори когато го удряха, той отговаряше с учтивост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(Йоан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Той не мисли зло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помоли за прошка за онези, които    го разпънаха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(Лука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Той не се радва на беззаконието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Говори строго на неправедните фарисеи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(Мат.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НА ЛЮБОВТА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Върховенството на любовта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Най-прекрасният път</a:t>
          </a: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Характеристиките на любовта</a:t>
          </a: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Какво прави любовта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Какво любовта НЕ прави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на Исус</a:t>
          </a: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Устойчивостта на любовта</a:t>
          </a: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Най-великата от добродетелите</a:t>
          </a: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Тя търпи дълго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да има дълъг дух, да издържа, да бъде търпелив</a:t>
          </a: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Проявявайте търпение и толерирайте грешките на другите</a:t>
          </a:r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 е добро</a:t>
          </a: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n" sz="1800" b="1" kern="1200" noProof="0" dirty="0"/>
            <a:t>: да действаш благосклонно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То е милостиво и състрадателно</a:t>
          </a: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Радва се на истината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да изразяваш съчувствие, да поздравяваш</a:t>
          </a: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Радва се заедно с онези, които подкрепят истината</a:t>
          </a: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Търпи всичко</a:t>
          </a: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да прикрива с мълчание (да понася търпеливо)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/>
            <a:t>Скрива и мълчи за недостатъците на другите, без да ги разкрива</a:t>
          </a:r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Вярва във всичко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да имаш вяра, да вярваш, да се доверяваш</a:t>
          </a:r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Не осъжда, а по-скоро дава право на съмнение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Надява се на всичко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 </a:t>
          </a:r>
          <a:r>
            <a:rPr lang="en" sz="1800" b="1" kern="1200" noProof="0" dirty="0"/>
            <a:t>да очакваш или да вярваш</a:t>
          </a:r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Винаги очаква нещо добро да се случи</a:t>
          </a: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Търпи всичко</a:t>
          </a: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600" b="1" kern="1200" noProof="0" dirty="0"/>
            <a:t>: да устояваш, да издържаш, да проявяваш твърдост, да упорстваш</a:t>
          </a:r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Да издържаш на трудности, изпитания и преследвания</a:t>
          </a: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завижда</a:t>
          </a: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да изпитва </a:t>
          </a:r>
          <a:br>
            <a:rPr lang="en" sz="1800" b="1" kern="1200" noProof="0" dirty="0"/>
          </a:br>
          <a:r>
            <a:rPr lang="en" sz="1800" b="1" kern="1200" noProof="0" dirty="0"/>
            <a:t>горещо чувство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Не завижда на онези, които притежават други дарби или добродетели</a:t>
          </a:r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се изтъква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" sz="1800" b="1" kern="1200" noProof="0" dirty="0"/>
            <a:t>: да се хвали, да се перчи</a:t>
          </a: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Не иска да бъде хвалено от другите</a:t>
          </a: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е надуто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да се надува, да става гордо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1" kern="1200" noProof="0" dirty="0"/>
            <a:t>Не има преувеличено мнение за себе си</a:t>
          </a:r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се държи грубо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да се държи неподходящо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Не нарушава социалните и моралните норми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търси собствената си изгода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да търси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Той се отказва от правата си за доброто на другите</a:t>
          </a:r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се провокира</a:t>
          </a: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n" sz="1600" b="1" kern="1200" noProof="0" dirty="0"/>
            <a:t>: да изостря нещо, да дразни, да подбужда или да изнервя</a:t>
          </a:r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Не е нито гневен, нито прекалено чувствителен</a:t>
          </a:r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мисли зло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n" sz="1800" b="1" kern="1200" noProof="0" dirty="0"/>
            <a:t>: преценява</a:t>
          </a: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Прощава и пренебрегва нанесените обиди</a:t>
          </a:r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се радва на неправдата</a:t>
          </a: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да бъде весел, щастлив или да се чувства добре</a:t>
          </a: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Не се радва на грешките, а се стреми да ги поправи</a:t>
          </a:r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Той понесе побои, обиди и презрение </a:t>
          </a:r>
          <a:br>
            <a:rPr lang="en" sz="2000" b="1" kern="1200" noProof="0" dirty="0"/>
          </a:br>
          <a:r>
            <a:rPr lang="en" sz="2000" b="1" kern="1200" noProof="0" dirty="0"/>
            <a:t>(Мат.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е дълготърпелив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Той се грижеше за всеки, който страдаше</a:t>
          </a: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е милостив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Той проповядваше истината с яснота и убеденост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се радва на истината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Той не осъди грешната жена и й даде прощение                    (Йоан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понася всичко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Той се довери на искреността на Закхей </a:t>
          </a:r>
          <a:br>
            <a:rPr lang="en" sz="2000" b="1" kern="1200" noProof="0" dirty="0"/>
          </a:br>
          <a:r>
            <a:rPr lang="en" sz="2000" b="1" kern="1200" noProof="0" dirty="0"/>
            <a:t>(Лука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вярва във всичко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Подготви 12 мъже за „невъзможна“ мисия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се надява на всичко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Той издържа на глад, отхвърляне, болка и преследване</a:t>
          </a:r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издържа всичко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е търсил почести и се е събирал с скромните</a:t>
          </a: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Той не завижда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Въпреки че беше Цар на Вселената, той не се хвалеше с това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Не се изтъква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Беше готов да върши и най-скромните задачи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Той не е надут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се отнасяше към всички с учтивост и благоприличие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Не се държеше грубо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Винаги изпълняваше волята на Своя Отец                (Йоан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Не търсеше своето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Дори когато го удряха, той отговаряше с учтивост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(Йоан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solidFill>
                <a:schemeClr val="tx1"/>
              </a:solidFill>
            </a:rPr>
            <a:t>Той не се поддаваше на провокации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помоли за прошка за онези, които    го разпънаха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(Лука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Той не мисли зло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Говори строго на неправедните фарисеи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(Мат.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Той не се радва на беззаконието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 НА ЛЮБОВТА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086677" y="3887531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7 за 15 август 2026 г.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2459374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 НА ИСУС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„Това е Моята заповед: да се обичате един друг, както Аз ви обичах.“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(Йоан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327048" y="2546520"/>
            <a:ext cx="6540602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УПОРСТВОТО НА</a:t>
            </a:r>
          </a:p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ЛЮБОВТА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:a14="http://schemas.microsoft.com/office/drawing/2010/main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НАЙ-ГОЛЕМИТЕ ДОБРОДЕТЕЛИ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„А сега остават вярата, надеждата и любовта – тези три; но най-голямата от тях е любовта.“</a:t>
            </a:r>
          </a:p>
          <a:p>
            <a:pPr algn="ctr"/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Коринтяни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477290"/>
            <a:ext cx="6547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noProof="0" dirty="0"/>
              <a:t>Коринтяните показваха с поведението си какво любовта не прави: те бяха завистливи; самохвални; суетни; държаха се неподобаващо; бяха егоистични; лесно се раздразняваха; бяха злонамерени; и толерираха греха.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b="1" noProof="0" dirty="0"/>
              <a:t>Когато дойде Исус, грехът ще престане да съществува и ние ще се радваме на вечен живот с Него. Тогава пророчеството, говоренето на езици и другите дарби, заедно с вярата и надеждата, вече няма да са необходими. Но любовта ще пребъде завинаги</a:t>
            </a:r>
            <a:br>
              <a:rPr lang="en" b="1" noProof="0" dirty="0"/>
            </a:br>
            <a:r>
              <a:rPr lang="en" b="1" noProof="0" dirty="0"/>
              <a:t>(1 Коринтяни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741028"/>
            <a:ext cx="65477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b="1" noProof="0" dirty="0"/>
              <a:t>Подобно на тях, ние трябва да се откажем от тези недостатъци и да изобилстваме в добродетелите на любовта, както ни учи Павел, за да използваме правилно духовните дарби. Той също така ни приканва да пребъдваме в още две добродетели: вярата и надеждата.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„Бог е любов. Любовта на Отца и Сина е качество на всеки вярващ. Божието Слово е каналът, чрез който божествената любов се предава на човека. Божията истина е средството, чрез което се достига до разума. Светият Дух се дава на човека, който действа в сътрудничество с божествените сили. Той преобразува ума и характера, като дава възможност на човека да устои, като вижда Този, Който е невидим. Съвършената любов може да се изпита само чрез вяра в истината и приемането на Светия Дух.“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Е. Г. Уайт („Нашият Отец се грижи“, 9 октомври)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646331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„А сега остават тези три: вяра, надежда и любов. Но най-голямата от тях е любовта“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Коринтяни 13:13, </a:t>
            </a: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NIV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326306"/>
            <a:ext cx="7667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1 Коринтяни 13 е известна като „главата за любовта“. Тя не описва романтичната любов, а един много по-дълбок вид любов: божествената любов.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7069573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256517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Любовта е движещата сила зад всичките ни действия, причината, поради която правим това, което е от полза за онези, с които общуваме.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445300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Павел великолепно обяснява как да показваме в живота си Божията любов, която е изляна в сърцата ни (Рим.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021019" y="2685401"/>
            <a:ext cx="681805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ВЪРХОВНОСТТА НА ЛЮБОВТА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:a14="http://schemas.microsoft.com/office/drawing/2010/main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НАЙ-ДОБРИЯТ ПЪТ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„Но стремете се към най-добрите дарби. А аз ви показвам още по-съвършен път.“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Коринтяни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Какъв вид любов представя Павел в 1 Коринтяни 13 и защо тя надминава всеки духовен дар? (1 Кор.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Никой духовен дар не е полезен, ако не се упражнява, мотивиран от този вид любов. Всъщност всичките ни действия и мисли трябва да бъдат пропити с </a:t>
            </a:r>
            <a:r>
              <a:rPr lang="en" sz="2000" b="1" i="1" noProof="0" dirty="0"/>
              <a:t>агапе любов</a:t>
            </a:r>
            <a:r>
              <a:rPr lang="en" sz="2000" b="1" noProof="0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Исус ни предупреди, че поради нечестието тази любов ще изстине </a:t>
            </a:r>
            <a:br>
              <a:rPr lang="en" sz="2000" b="1" noProof="0" dirty="0"/>
            </a:br>
            <a:r>
              <a:rPr lang="en" sz="2000" b="1" noProof="0" dirty="0"/>
              <a:t>(Матей 24:12). Но не трябва да позволяваме това да се случи с нас, в домовете ни или в църквите ни.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1922417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На гръцки има няколко думи, които определят любовта. Павел избира </a:t>
            </a:r>
            <a:r>
              <a:rPr lang="en" sz="2000" b="1" i="1" noProof="0" dirty="0"/>
              <a:t>„агапе</a:t>
            </a:r>
            <a:r>
              <a:rPr lang="en" sz="2000" b="1" noProof="0" dirty="0"/>
              <a:t>“ (безкористна, безусловна и отразяваща любов, която търси само благото на възлюбения), която е същата, която Йоан използва, когато казва, че „Бог е любов“ (1 Йоан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553661" y="2634005"/>
            <a:ext cx="8044409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ХАРАКТЕРИСТИКИТЕ НА</a:t>
            </a:r>
          </a:p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ЛЮБОВТА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:a14="http://schemas.microsoft.com/office/drawing/2010/main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0" y="93407"/>
            <a:ext cx="5848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КАКВО ПРАВИ ЛЮБОВТА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5781675" y="-38885"/>
            <a:ext cx="6410325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„Любовта е дълготърпелива и милостива; […] но се радва на истината; всичко претърпява, всичко вярва, всичко се надява, всичко издържа.“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Коринтяни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9209278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0" y="21508"/>
            <a:ext cx="36766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КАКВО ЛЮБОВТА НЕ ПРАВИ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201067"/>
            <a:ext cx="3581400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„[…] любовта не завижда; любовта не се хвали, не се възгордява; не се държи грубо, не търси своето, не се раздразнява, не мисли зло; не се радва на неправдата […]“</a:t>
            </a:r>
          </a:p>
          <a:p>
            <a:pPr algn="ctr"/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Коринтяни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7663953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 НА ИСУС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„Това е Моята заповед: да се обичате един друг, както Аз ви обичах.“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(Йоан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0691859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1247</Words>
  <Application>Microsoft Office PowerPoint</Application>
  <PresentationFormat>Panorámica</PresentationFormat>
  <Paragraphs>121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</vt:lpstr>
      <vt:lpstr>Arial</vt:lpstr>
      <vt:lpstr>Constantia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docId:323CE37A159011DFD12D6F52218C46C0</cp:keywords>
  <cp:lastModifiedBy>Sergio</cp:lastModifiedBy>
  <cp:revision>140</cp:revision>
  <dcterms:created xsi:type="dcterms:W3CDTF">2026-07-11T14:17:46Z</dcterms:created>
  <dcterms:modified xsi:type="dcterms:W3CDTF">2026-08-01T13:56:08Z</dcterms:modified>
</cp:coreProperties>
</file>