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Да свидетелства за Исус</a:t>
          </a:r>
          <a:endParaRPr lang="en-US" sz="17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Основната му мисия беше да води хората към Исус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Да възвестява бъдещето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Те разкриваха събития, които се простираха дори до наши дни</a:t>
          </a: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Насърчаване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Да се изгради силна църква, която да устои на атаките на врага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Насърчение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Да се изобличава грехът, за да могат хората да се покаят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Утеха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Юда и Сила бяха изпратени в църквите именно с тази цел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са хора, изпратени от Бога (Лука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получават дарби, за да ръководят църквата (1 Кор. 12:28-29; Еф.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са основата на църквата (Еф.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получават откровения (Еф.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се радват на справедливостта (Откр.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ТИМОТЕЙ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Неговото призвание към служението беше предсказано (1 Тим. 1:18). Той беше съавтор с Павел на посланията: 2 </a:t>
          </a:r>
          <a:r>
            <a:rPr lang="en-US" sz="2000" b="1" noProof="0" dirty="0" err="1"/>
            <a:t>Коринтяни</a:t>
          </a:r>
          <a:br>
            <a:rPr lang="en-US" sz="2000" b="1" noProof="0" dirty="0"/>
          </a:br>
          <a:r>
            <a:rPr lang="en-US" sz="2000" b="1" noProof="0" dirty="0"/>
            <a:t>(2 Кор. 1:1); Филипяни (Фил. 1:1); Колосяни (Кол. 1:1); 1 Солунци (1 Сол. 1:1); 2 Солунци (2 Сол. 1:1); и Филемон (Фил.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ТИТ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Той изпълняваше няколко пророчески функции, като например назидание (2 Кор. 8:6); увещание (Тит 2:6, 9, 15); и утеха(2 Кор.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Основната му мисия беше да води хората към Исус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Да свидетелства за Исус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Те разкриваха събития, които се простираха дори до наши дни</a:t>
          </a: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Да възвестява бъдещето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Да се изгради силна църква, която да устои на атаките на врага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Насърчаване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Да се изобличава грехът, за да могат хората да се покаят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Насърчение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Юда и Сила бяха изпратени в църквите именно с тази цел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Утеха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са хора, изпратени от Бога (Лука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получават дарби, за да ръководят църквата (1 Кор. 12:28-29; Еф.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са основата на църквата (Еф.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получават откровения (Еф.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Те се радват на справедливостта (Откр.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Неговото призвание към служението беше предсказано (1 Тим. 1:18). Той беше съавтор с Павел на посланията: 2 </a:t>
          </a:r>
          <a:r>
            <a:rPr lang="en-US" sz="2000" b="1" kern="1200" noProof="0" dirty="0" err="1"/>
            <a:t>Коринтяни</a:t>
          </a:r>
          <a:br>
            <a:rPr lang="en-US" sz="2000" b="1" kern="1200" noProof="0" dirty="0"/>
          </a:br>
          <a:r>
            <a:rPr lang="en-US" sz="2000" b="1" kern="1200" noProof="0" dirty="0"/>
            <a:t>(2 Кор. 1:1); Филипяни (Фил. 1:1); Колосяни (Кол. 1:1); 1 Солунци (1 Сол. 1:1); 2 Солунци (2 Сол. 1:1); и Филемон (Фил.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ТИМОТЕЙ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Той изпълняваше няколко пророчески функции, като например назидание (2 Кор. 8:6); увещание (Тит 2:6, 9, 15); и утеха(2 Кор.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ТИТ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ПРОРОЦИТЕ ОТ НОВИЯ ЗАВЕТ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Урок 4 за 24 октомври 2026 г.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„Има разнообразие от дарби, но един и същ Дух. Има разлики в служенията, но един и същ Господ. И има разнообразие от дейности, но един и същ Бог, Който действа във всичко“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Коринтяни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12:4–6)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Ролята на пророците в Новия Завет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Пророците в Новия Завет: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Исус, пророкуваният пророк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Апостолите и пророците</a:t>
            </a: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Пророчиците</a:t>
            </a: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Съработниците на Павел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Лъжепророците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От Малахия нататък изминаха 400 години, без сред Божия народ да се чуе гласът на някой пророк. Поради това мълчание израилтяните смятаха, че канонът на Писанието (т.е. книгите, съставляващи Стария Завет) е затворен.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Какви бяха ролите на тези нови пророци и пророчици? Кои бяха те? Имаше ли лъжепророци, както във времената на Стария Завет?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3" y="1362211"/>
            <a:ext cx="77724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Бог обаче не остана мълчалив за дълго. В подходящото време Той изпрати нов пророк: Йоан Кръстител (Матей 11:7-9). От този момент нататък пророците се появиха отново. Те бяха отговорни, наред с други задачи, за написването на Новия Завет.</a:t>
            </a: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РОЛЯТА НА ПРОРОЦИТЕ В НОВИЯ ЗАВЕТ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Но който пророкува, говори за назидание, увещание и утеха на хората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Коринтяни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Новия Завет пророчеството се представя като дар от Светия Дух, който е бил излят в изобилие (Рим. 12:6). В една църква можело да има толкова много пророци, че те трябвало да говорят поред (1 Кор.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365155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Какви роли изпълняваха тези пророци? (Откр. 19:10; 1:1; Еф. 4:11-12; 1 Кор. 14:3; Деян.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5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ПРОРОЦИТЕ ОТ НОВИЯ ЗАВЕТ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ИСУС, ПРОРОКУВАНИЯТ ПРОРОК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Господ, вашият Бог, ще ви въздигне Пророк като мен от средата ви, от братята ви. Него ще слушате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(Второзаконие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Исус беше считан за пророк от своите съвременници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(Мат. 21:11; Марк 6:15; Лука 7:16; Йоан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515440" y="3862090"/>
            <a:ext cx="46895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Той не е просто „ </a:t>
            </a:r>
            <a:r>
              <a:rPr lang="en-US" sz="2000" b="1" dirty="0">
                <a:solidFill>
                  <a:prstClr val="black"/>
                </a:solidFill>
              </a:rPr>
              <a:t>светлина, която свети 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тъмното“, както бяха другите пророци, а Той е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СВЕТЛИНАТА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Петрово 1:19; Йоан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43" r="4343"/>
          <a:stretch>
            <a:fillRect/>
          </a:stretch>
        </p:blipFill>
        <p:spPr>
          <a:xfrm>
            <a:off x="117571" y="3931662"/>
            <a:ext cx="2182569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30" r="5830"/>
          <a:stretch>
            <a:fillRect/>
          </a:stretch>
        </p:blipFill>
        <p:spPr>
          <a:xfrm>
            <a:off x="2430905" y="3933750"/>
            <a:ext cx="2029184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Но Исус не е написал Божието Слово, а Той е СЛОВОТО                         (Йоан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Петър уточни, че Исус е Пророкът/Месията, обявен от Мойсей и другите пророци (Втор. 18:15; Деян.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normAutofit fontScale="97791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Самият Той си приписа този титул (Марк 6:4; Лука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515440" y="5185529"/>
            <a:ext cx="45788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Неговото дело надхвърля това на всеки пророк. Исус е единственият, който може да предложи вечност на всички нас благодарение на Своя живот, смърт и възкресение.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АПОСТОЛИТЕ И ПРОРОЦИТЕ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което не беше известно на хората от другите поколения, както сега е разкрито от Духа на Божиите свети апостоли и пророци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(Ефесяни 3:5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NIV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25730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Когато се споменават заедно, апостолите предшестват пророците (с изключение на Лука 11:49). Петър приравнява апостолите с древните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пророци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Пет.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Апостолите и пророците от Новия Завет имат общи характеристики: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Новия Завет се споменават няколко пророци, някои от тях по име: Варнава (апостол), Симон, Луций, Манаен, Саул (апостол), Юда, Сила и Агав (Деяния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Самият Исус специално възложи на апостолите да бъдат свидетели на възкресението (Деяния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ПРОРОЧИЦИ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0" y="672811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„[Евангелистът Филип] имаше четири неомъжени дъщери, които пророкуваха“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Деяния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Единствената пророчица, спомената по име в Новия Завет, е Анна, която „говореше за детето [Исус] на всички, които очакваха избавлението на Ерусалим“ (Лука 2:36-38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NVI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Йоил предварително обяви, че Светият Дух ще действа така, че синове, дъщери, стари мъже, млади мъже,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слуги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слугините да пророкуват (Йоил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Освен това пророчеството се споменава като общ дар, както при жените, така и при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мъжете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Кор.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Четирите дъщери на евангелиста Филип също получиха дара на пророчеството (Деяния 21:8-9).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-84843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СЪРАБОТНИЦИТЕ НА ПАВЕЛ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-1" y="623605"/>
            <a:ext cx="7946775" cy="11387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Тимотей, сине мой, давам ти тази заповед в съответствие с пророчествата, които някога са били изречени за теб, за да можеш, като си ги припомняш, да водиш добре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битката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Тимотей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Освен апостолите, пророците и пророчиците, се споменават и някои от помощниците на Павел, които, подобно на Сила и Варнава, притежаваха дара на пророчеството: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7336260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5745574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ЛЪЖЛИВИТЕ ПРОРОЦИ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474368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Скъпи приятели, не вярвайте на всеки дух, а изпитвайте духовете, за да видите дали са от Бога, защото много лъжепророци са излезли по света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Йоан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325091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Исус предупреди, че ще се появят лъжепророци, които Той нарече „гладни вълци“ (Мат. 24:24; 7:15). Тези лъжепророци започнаха да се появяват дори в ранната църква (1 Йоан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819992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Ние, вярващите, сме призовани да изпитваме пророците и да се уверяваме, че всичките им послания са в съгласие с Писанието и са съсредоточени върху Христос.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Единствената ни защита срещу лъжепророците (и срещу злите сили, които ги направляват) е да облечем доспехите, които Бог ни е предоставил (Еф.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552433"/>
            <a:ext cx="80526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Истинското пророчество е в съгласие с Божието Слово, сочи към Христос и укрепва църквата, докато лъжепророците разпространяват учения, които сеят раздор, и преследват лични интереси.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284874"/>
            <a:ext cx="79509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Павел предупреди старейшините в Ефес, че сред тях ще се появят „гладни вълци“ (Деяния 20:29). Той предупреди коринтяните за съществуването на „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лъжеапостоли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(2 Коринтяни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normAutofit fontScale="95930"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Патриарсите, пророците и апостолите говореха, както ги вдъхновяваше Светият Дух, и ясно заявяваха, че не говорят със собствена сила, нито от свое име. Те желаеха да не им се приписва никаква заслуга, никой да не ги счита за създатели на нещо, с което биха могли да се похвалят. Те ревностно пазеха честта на Бога, на Когото принадлежи цялата слава. Те заявяваха, че способностите им и посланията, които носеха, им бяха дадени като представители на Божията сила. Бог беше тяхната власт и достатъчност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513922" y="6009306"/>
            <a:ext cx="3421644" cy="338554"/>
          </a:xfrm>
          <a:prstGeom prst="rect">
            <a:avLst/>
          </a:prstGeom>
          <a:noFill/>
        </p:spPr>
        <p:txBody>
          <a:bodyPr wrap="square" rtlCol="0">
            <a:normAutofit fontScale="90307"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Е. Г. Уайт</a:t>
            </a:r>
            <a:r>
              <a:rPr lang="en-US" sz="1600" b="1" dirty="0">
                <a:solidFill>
                  <a:prstClr val="black"/>
                </a:solidFill>
              </a:rPr>
              <a:t> (Да бъдем като Исус,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юли)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47135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ПРИЛОЖЕНИЕ: </a:t>
            </a:r>
            <a:r>
              <a:rPr kumimoji="0" lang="en-US" sz="26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ОСНОВНИТЕ ПРИНЦИПИ НА СЛУЖЕНИЕТО НА ЕЛЕН Г. УАЙТ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60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Служението на Елън Г. Уайт имаше две основни насоки: да довежда хората при Исус и да насочва вниманието им към Библията.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0" r="2090"/>
          <a:stretch>
            <a:fillRect/>
          </a:stretch>
        </p:blipFill>
        <p:spPr>
          <a:xfrm>
            <a:off x="8682087" y="798578"/>
            <a:ext cx="3233688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93330"/>
            <a:ext cx="625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ВТОРА ОС: БИБЛИЯТА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Елън никога не е твърдяла, че нейните писания са по-висши от Библията, а винаги е настоявала те да бъдат проверявани спрямо нея. Като посланик на Господа тя се е считала за „по-малко светло“, което води хората към „по-голямото светло“ – Библията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(Избрани послания, том 3, стр.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70191"/>
            <a:ext cx="84058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ПЪРВА ОС: ИСУС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След конгреса от 1888 г., когато я попитаха за обсъжданите теми, тя отговори: „</a:t>
            </a:r>
            <a:r>
              <a:rPr lang="en-US" sz="2000" b="1" noProof="0" dirty="0">
                <a:solidFill>
                  <a:prstClr val="black"/>
                </a:solidFill>
              </a:rPr>
              <a:t>През последните 45 години ви представям именно това – несравнимия чар на Христос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(„Проповеди и беседи“, том 1, стр. 116)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1467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keywords>docId:6CC43300E7E7678C53300BEE17A3C88E, DocTrans.v2</cp:keywords>
  <cp:lastModifiedBy>Sergio</cp:lastModifiedBy>
  <cp:revision>36</cp:revision>
  <dcterms:created xsi:type="dcterms:W3CDTF">2026-10-05T23:31:51Z</dcterms:created>
  <dcterms:modified xsi:type="dcterms:W3CDTF">2026-10-06T20:03:40Z</dcterms:modified>
</cp:coreProperties>
</file>