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0A"/>
    <a:srgbClr val="CE61FF"/>
    <a:srgbClr val="580080"/>
    <a:srgbClr val="6561FF"/>
    <a:srgbClr val="04008B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yugto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paglutos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gipahibalo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lainlaing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paagi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fi-FI" sz="2000" b="1" dirty="0"/>
            <a:t>“panahon, mga panahon ug tunga sa panahon”</a:t>
          </a:r>
          <a:br>
            <a:rPr lang="fi-FI" sz="2000" b="1" dirty="0"/>
          </a:br>
          <a:r>
            <a:rPr lang="fi-FI" sz="2000" b="1" dirty="0"/>
            <a:t>(Dan. 7:25; 12:7; Pin.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PH" sz="2000" b="1" dirty="0"/>
            <a:t>1,260 ka </a:t>
          </a:r>
          <a:r>
            <a:rPr lang="en-PH" sz="2000" b="1" dirty="0" err="1"/>
            <a:t>adlaw</a:t>
          </a:r>
          <a:r>
            <a:rPr lang="en-PH" sz="2000" b="1" dirty="0"/>
            <a:t> ( Pin. 11:3; 12:6 )</a:t>
          </a:r>
          <a:endParaRPr lang="es-ES" sz="2000" b="1" dirty="0"/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PH" sz="2000" b="1" dirty="0"/>
            <a:t>42 ka </a:t>
          </a:r>
          <a:r>
            <a:rPr lang="en-PH" sz="2000" b="1" dirty="0" err="1"/>
            <a:t>bulan</a:t>
          </a:r>
          <a:r>
            <a:rPr lang="en-PH" sz="2000" b="1" dirty="0"/>
            <a:t> ( Pin. 11:2; 13:5 )</a:t>
          </a:r>
          <a:endParaRPr lang="es-ES" sz="2000" b="1" dirty="0"/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months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n-PH" sz="1800" b="1" dirty="0"/>
            <a:t>1 ka </a:t>
          </a:r>
          <a:r>
            <a:rPr lang="en-PH" sz="1800" b="1" dirty="0" err="1"/>
            <a:t>tuig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n-PH" sz="1800" b="1" dirty="0"/>
            <a:t>2 ka </a:t>
          </a:r>
          <a:r>
            <a:rPr lang="en-PH" sz="1800" b="1" dirty="0" err="1"/>
            <a:t>tuig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n-PH" sz="1800" b="1" dirty="0"/>
            <a:t>½ ka </a:t>
          </a:r>
          <a:r>
            <a:rPr lang="en-PH" sz="1800" b="1" dirty="0" err="1"/>
            <a:t>tuig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 anchor="t" anchorCtr="0"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PH" sz="1800" b="1" dirty="0"/>
            <a:t>3 ½ ka </a:t>
          </a:r>
          <a:r>
            <a:rPr lang="en-PH" sz="1800" b="1" dirty="0" err="1"/>
            <a:t>tuig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n-PH" sz="1600" b="1" dirty="0"/>
            <a:t>12 ka </a:t>
          </a:r>
          <a:r>
            <a:rPr lang="en-PH" sz="1600" b="1" dirty="0" err="1"/>
            <a:t>bulan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n-PH" sz="1600" b="1" dirty="0"/>
            <a:t>24 ka </a:t>
          </a:r>
          <a:r>
            <a:rPr lang="en-PH" sz="1600" b="1" dirty="0" err="1"/>
            <a:t>bulan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n-PH" sz="1600" b="1" dirty="0"/>
            <a:t>6 ka </a:t>
          </a:r>
          <a:r>
            <a:rPr lang="en-PH" sz="1600" b="1" dirty="0" err="1"/>
            <a:t>bulan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n-PH" sz="1600" b="1" dirty="0"/>
            <a:t>42 ka </a:t>
          </a:r>
          <a:r>
            <a:rPr lang="en-PH" sz="1600" b="1" dirty="0" err="1"/>
            <a:t>bulan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ka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ka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ka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n-P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Tuig</a:t>
          </a:r>
          <a:r>
            <a: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n-PH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Tuig</a:t>
          </a:r>
          <a:r>
            <a: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PH" sz="1800" b="1" dirty="0"/>
            <a:t>Ang </a:t>
          </a:r>
          <a:r>
            <a:rPr lang="en-PH" sz="1800" b="1" dirty="0" err="1"/>
            <a:t>Simbahang</a:t>
          </a:r>
          <a:r>
            <a:rPr lang="en-PH" sz="1800" b="1" dirty="0"/>
            <a:t> Romano </a:t>
          </a:r>
          <a:r>
            <a:rPr lang="en-PH" sz="1800" b="1" dirty="0" err="1"/>
            <a:t>nakabaton</a:t>
          </a:r>
          <a:r>
            <a:rPr lang="en-PH" sz="1800" b="1" dirty="0"/>
            <a:t> ug </a:t>
          </a:r>
          <a:r>
            <a:rPr lang="en-PH" sz="1800" b="1" dirty="0" err="1"/>
            <a:t>politikanhong</a:t>
          </a:r>
          <a:r>
            <a:rPr lang="en-PH" sz="1800" b="1" dirty="0"/>
            <a:t> </a:t>
          </a:r>
          <a:r>
            <a:rPr lang="en-PH" sz="1800" b="1" dirty="0" err="1"/>
            <a:t>gahom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dihang</a:t>
          </a:r>
          <a:r>
            <a:rPr lang="en-PH" sz="1800" b="1" dirty="0"/>
            <a:t> ang </a:t>
          </a:r>
          <a:r>
            <a:rPr lang="en-PH" sz="1800" b="1" dirty="0" err="1"/>
            <a:t>tulo</a:t>
          </a:r>
          <a:r>
            <a:rPr lang="en-PH" sz="1800" b="1" dirty="0"/>
            <a:t> ka </a:t>
          </a:r>
          <a:r>
            <a:rPr lang="en-PH" sz="1800" b="1" dirty="0" err="1"/>
            <a:t>tribo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midawat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Arianismo</a:t>
          </a:r>
          <a:r>
            <a:rPr lang="en-PH" sz="1800" b="1" dirty="0"/>
            <a:t> </a:t>
          </a:r>
          <a:r>
            <a:rPr lang="en-PH" sz="1800" b="1" dirty="0" err="1"/>
            <a:t>napildi</a:t>
          </a:r>
          <a:r>
            <a:rPr lang="en-PH" sz="1800" b="1" dirty="0"/>
            <a:t>: </a:t>
          </a:r>
          <a:r>
            <a:rPr lang="en-PH" sz="1800" b="1" dirty="0" err="1"/>
            <a:t>Heruli</a:t>
          </a:r>
          <a:r>
            <a:rPr lang="en-PH" sz="1800" b="1" dirty="0"/>
            <a:t>, Vandals ug Ostrogoths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PH" sz="1800" b="1" dirty="0"/>
            <a:t>Ang </a:t>
          </a:r>
          <a:r>
            <a:rPr lang="en-PH" sz="1800" b="1" dirty="0" err="1"/>
            <a:t>Pranses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heneral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si</a:t>
          </a:r>
          <a:r>
            <a:rPr lang="en-PH" sz="1800" b="1" dirty="0"/>
            <a:t> Berthier, </a:t>
          </a:r>
          <a:r>
            <a:rPr lang="en-PH" sz="1800" b="1" dirty="0" err="1"/>
            <a:t>ubos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mando</a:t>
          </a:r>
          <a:r>
            <a:rPr lang="en-PH" sz="1800" b="1" dirty="0"/>
            <a:t> </a:t>
          </a:r>
          <a:r>
            <a:rPr lang="en-PH" sz="1800" b="1" dirty="0" err="1"/>
            <a:t>ni</a:t>
          </a:r>
          <a:r>
            <a:rPr lang="en-PH" sz="1800" b="1" dirty="0"/>
            <a:t> Napoleon, </a:t>
          </a:r>
          <a:r>
            <a:rPr lang="en-PH" sz="1800" b="1" dirty="0" err="1"/>
            <a:t>nagbihag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Santo Papa,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nagtapos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pagkalabaw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Simbahang</a:t>
          </a:r>
          <a:r>
            <a:rPr lang="en-PH" sz="1800" b="1" dirty="0"/>
            <a:t> Romano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 lIns="612000"/>
        <a:lstStyle/>
        <a:p>
          <a:r>
            <a:rPr lang="en-PH" sz="1600" b="1" dirty="0" err="1"/>
            <a:t>Sila</a:t>
          </a:r>
          <a:r>
            <a:rPr lang="en-PH" sz="1600" b="1" dirty="0"/>
            <a:t> ang </a:t>
          </a:r>
          <a:r>
            <a:rPr lang="en-PH" sz="1600" b="1" dirty="0" err="1"/>
            <a:t>unang</a:t>
          </a:r>
          <a:r>
            <a:rPr lang="en-PH" sz="1600" b="1" dirty="0"/>
            <a:t> </a:t>
          </a:r>
          <a:r>
            <a:rPr lang="en-PH" sz="1600" b="1" dirty="0" err="1"/>
            <a:t>nakabaton</a:t>
          </a:r>
          <a:r>
            <a:rPr lang="en-PH" sz="1600" b="1" dirty="0"/>
            <a:t> ug </a:t>
          </a:r>
          <a:r>
            <a:rPr lang="en-PH" sz="1600" b="1" dirty="0" err="1"/>
            <a:t>Bibliya</a:t>
          </a:r>
          <a:r>
            <a:rPr lang="en-PH" sz="1600" b="1" dirty="0"/>
            <a:t> </a:t>
          </a:r>
          <a:r>
            <a:rPr lang="en-PH" sz="1600" b="1" dirty="0" err="1"/>
            <a:t>diha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ilang</a:t>
          </a:r>
          <a:r>
            <a:rPr lang="en-PH" sz="1600" b="1" dirty="0"/>
            <a:t> </a:t>
          </a:r>
          <a:r>
            <a:rPr lang="en-PH" sz="1600" b="1" dirty="0" err="1"/>
            <a:t>kaugalingong</a:t>
          </a:r>
          <a:r>
            <a:rPr lang="en-PH" sz="1600" b="1" dirty="0"/>
            <a:t> </a:t>
          </a:r>
          <a:r>
            <a:rPr lang="en-PH" sz="1600" b="1" dirty="0" err="1"/>
            <a:t>pinulongan</a:t>
          </a:r>
          <a:r>
            <a:rPr lang="en-PH" sz="1600" b="1" dirty="0"/>
            <a:t> (</a:t>
          </a:r>
          <a:r>
            <a:rPr lang="en-PH" sz="1600" b="1" dirty="0" err="1"/>
            <a:t>hangtod</a:t>
          </a:r>
          <a:r>
            <a:rPr lang="en-PH" sz="1600" b="1" dirty="0"/>
            <a:t> </a:t>
          </a:r>
          <a:r>
            <a:rPr lang="en-PH" sz="1600" b="1" dirty="0" err="1"/>
            <a:t>niadto</a:t>
          </a:r>
          <a:r>
            <a:rPr lang="en-PH" sz="1600" b="1" dirty="0"/>
            <a:t>, </a:t>
          </a:r>
          <a:r>
            <a:rPr lang="en-PH" sz="1600" b="1" dirty="0" err="1"/>
            <a:t>kini</a:t>
          </a:r>
          <a:r>
            <a:rPr lang="en-PH" sz="1600" b="1" dirty="0"/>
            <a:t> </a:t>
          </a:r>
          <a:r>
            <a:rPr lang="en-PH" sz="1600" b="1" dirty="0" err="1"/>
            <a:t>anaa</a:t>
          </a:r>
          <a:r>
            <a:rPr lang="en-PH" sz="1600" b="1" dirty="0"/>
            <a:t> </a:t>
          </a:r>
          <a:r>
            <a:rPr lang="en-PH" sz="1600" b="1" dirty="0" err="1"/>
            <a:t>lamang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Latin, </a:t>
          </a:r>
          <a:r>
            <a:rPr lang="en-PH" sz="1600" b="1" dirty="0" err="1"/>
            <a:t>Grego</a:t>
          </a:r>
          <a:r>
            <a:rPr lang="en-PH" sz="1600" b="1" dirty="0"/>
            <a:t> o </a:t>
          </a:r>
          <a:r>
            <a:rPr lang="en-PH" sz="1600" b="1" dirty="0" err="1"/>
            <a:t>Hebreohanon</a:t>
          </a:r>
          <a:r>
            <a:rPr lang="en-PH" sz="1600" b="1" dirty="0"/>
            <a:t>). </a:t>
          </a:r>
          <a:r>
            <a:rPr lang="en-PH" sz="1600" b="1" dirty="0" err="1"/>
            <a:t>Sila</a:t>
          </a:r>
          <a:r>
            <a:rPr lang="en-PH" sz="1600" b="1" dirty="0"/>
            <a:t> ang </a:t>
          </a:r>
          <a:r>
            <a:rPr lang="en-PH" sz="1600" b="1" dirty="0" err="1"/>
            <a:t>unang</a:t>
          </a:r>
          <a:r>
            <a:rPr lang="en-PH" sz="1600" b="1" dirty="0"/>
            <a:t> </a:t>
          </a:r>
          <a:r>
            <a:rPr lang="en-PH" sz="1600" b="1" dirty="0" err="1"/>
            <a:t>nakabaton</a:t>
          </a:r>
          <a:r>
            <a:rPr lang="en-PH" sz="1600" b="1" dirty="0"/>
            <a:t> ug </a:t>
          </a:r>
          <a:r>
            <a:rPr lang="en-PH" sz="1600" b="1" dirty="0" err="1"/>
            <a:t>Bibliya</a:t>
          </a:r>
          <a:r>
            <a:rPr lang="en-PH" sz="1600" b="1" dirty="0"/>
            <a:t> </a:t>
          </a:r>
          <a:r>
            <a:rPr lang="en-PH" sz="1600" b="1" dirty="0" err="1"/>
            <a:t>diha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ilang</a:t>
          </a:r>
          <a:r>
            <a:rPr lang="en-PH" sz="1600" b="1" dirty="0"/>
            <a:t> </a:t>
          </a:r>
          <a:r>
            <a:rPr lang="en-PH" sz="1600" b="1" dirty="0" err="1"/>
            <a:t>kaugalingong</a:t>
          </a:r>
          <a:r>
            <a:rPr lang="en-PH" sz="1600" b="1" dirty="0"/>
            <a:t> </a:t>
          </a:r>
          <a:r>
            <a:rPr lang="en-PH" sz="1600" b="1" dirty="0" err="1"/>
            <a:t>pinulongan</a:t>
          </a:r>
          <a:r>
            <a:rPr lang="en-PH" sz="1600" b="1" dirty="0"/>
            <a:t> (</a:t>
          </a:r>
          <a:r>
            <a:rPr lang="en-PH" sz="1600" b="1" dirty="0" err="1"/>
            <a:t>hangtod</a:t>
          </a:r>
          <a:r>
            <a:rPr lang="en-PH" sz="1600" b="1" dirty="0"/>
            <a:t> </a:t>
          </a:r>
          <a:r>
            <a:rPr lang="en-PH" sz="1600" b="1" dirty="0" err="1"/>
            <a:t>niadto</a:t>
          </a:r>
          <a:r>
            <a:rPr lang="en-PH" sz="1600" b="1" dirty="0"/>
            <a:t>, </a:t>
          </a:r>
          <a:r>
            <a:rPr lang="en-PH" sz="1600" b="1" dirty="0" err="1"/>
            <a:t>kini</a:t>
          </a:r>
          <a:r>
            <a:rPr lang="en-PH" sz="1600" b="1" dirty="0"/>
            <a:t> </a:t>
          </a:r>
          <a:r>
            <a:rPr lang="en-PH" sz="1600" b="1" dirty="0" err="1"/>
            <a:t>anaa</a:t>
          </a:r>
          <a:r>
            <a:rPr lang="en-PH" sz="1600" b="1" dirty="0"/>
            <a:t> </a:t>
          </a:r>
          <a:r>
            <a:rPr lang="en-PH" sz="1600" b="1" dirty="0" err="1"/>
            <a:t>lamang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Latin, </a:t>
          </a:r>
          <a:r>
            <a:rPr lang="en-PH" sz="1600" b="1" dirty="0" err="1"/>
            <a:t>Grego</a:t>
          </a:r>
          <a:r>
            <a:rPr lang="en-PH" sz="1600" b="1" dirty="0"/>
            <a:t> o </a:t>
          </a:r>
          <a:r>
            <a:rPr lang="en-PH" sz="1600" b="1" dirty="0" err="1"/>
            <a:t>Hebreohanon</a:t>
          </a:r>
          <a:r>
            <a:rPr lang="en-PH" sz="1600" b="1" dirty="0"/>
            <a:t>).</a:t>
          </a:r>
          <a:endParaRPr lang="es-ES" sz="16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PH" sz="1800" b="1" dirty="0" err="1"/>
            <a:t>Tungod</a:t>
          </a:r>
          <a:r>
            <a:rPr lang="en-PH" sz="1800" b="1" dirty="0"/>
            <a:t> kay </a:t>
          </a:r>
          <a:r>
            <a:rPr lang="en-PH" sz="1800" b="1" dirty="0" err="1"/>
            <a:t>kini</a:t>
          </a:r>
          <a:r>
            <a:rPr lang="en-PH" sz="1800" b="1" dirty="0"/>
            <a:t> </a:t>
          </a:r>
          <a:r>
            <a:rPr lang="en-PH" sz="1800" b="1" dirty="0" err="1"/>
            <a:t>usa</a:t>
          </a:r>
          <a:r>
            <a:rPr lang="en-PH" sz="1800" b="1" dirty="0"/>
            <a:t> ka </a:t>
          </a:r>
          <a:r>
            <a:rPr lang="en-PH" sz="1800" b="1" dirty="0" err="1"/>
            <a:t>gidili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libro</a:t>
          </a:r>
          <a:r>
            <a:rPr lang="en-PH" sz="1800" b="1" dirty="0"/>
            <a:t>,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gikopya</a:t>
          </a:r>
          <a:r>
            <a:rPr lang="en-PH" sz="1800" b="1" dirty="0"/>
            <a:t> </a:t>
          </a:r>
          <a:r>
            <a:rPr lang="en-PH" sz="1800" b="1" dirty="0" err="1"/>
            <a:t>kini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langob</a:t>
          </a:r>
          <a:r>
            <a:rPr lang="en-PH" sz="1800" b="1" dirty="0"/>
            <a:t>,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nagtago</a:t>
          </a:r>
          <a:r>
            <a:rPr lang="en-PH" sz="1800" b="1" dirty="0"/>
            <a:t> </a:t>
          </a:r>
          <a:r>
            <a:rPr lang="en-PH" sz="1800" b="1" dirty="0" err="1"/>
            <a:t>gikan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papa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naglikos</a:t>
          </a:r>
          <a:r>
            <a:rPr lang="en-PH" sz="1800" b="1" dirty="0"/>
            <a:t> </a:t>
          </a:r>
          <a:r>
            <a:rPr lang="en-PH" sz="1800" b="1" dirty="0" err="1"/>
            <a:t>kanila</a:t>
          </a:r>
          <a:r>
            <a:rPr lang="en-PH" sz="1800" b="1" dirty="0"/>
            <a:t>.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PH" sz="1800" b="1" dirty="0" err="1"/>
            <a:t>Kanunay</a:t>
          </a:r>
          <a:r>
            <a:rPr lang="en-PH" sz="1800" b="1" dirty="0"/>
            <a:t> </a:t>
          </a:r>
          <a:r>
            <a:rPr lang="en-PH" sz="1800" b="1" dirty="0" err="1"/>
            <a:t>silang</a:t>
          </a:r>
          <a:r>
            <a:rPr lang="en-PH" sz="1800" b="1" dirty="0"/>
            <a:t> </a:t>
          </a:r>
          <a:r>
            <a:rPr lang="en-PH" sz="1800" b="1" dirty="0" err="1"/>
            <a:t>nagdala</a:t>
          </a:r>
          <a:r>
            <a:rPr lang="en-PH" sz="1800" b="1" dirty="0"/>
            <a:t> ug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bahin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Bibliya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kanila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,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tukma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higayon</a:t>
          </a:r>
          <a:r>
            <a:rPr lang="en-PH" sz="1800" b="1" dirty="0"/>
            <a:t>,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gipaambit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, </a:t>
          </a:r>
          <a:r>
            <a:rPr lang="en-PH" sz="1800" b="1" dirty="0" err="1"/>
            <a:t>naghatag</a:t>
          </a:r>
          <a:r>
            <a:rPr lang="en-PH" sz="1800" b="1" dirty="0"/>
            <a:t> </a:t>
          </a:r>
          <a:r>
            <a:rPr lang="en-PH" sz="1800" b="1" dirty="0" err="1"/>
            <a:t>kanila</a:t>
          </a:r>
          <a:r>
            <a:rPr lang="en-PH" sz="1800" b="1" dirty="0"/>
            <a:t> </a:t>
          </a:r>
          <a:r>
            <a:rPr lang="en-PH" sz="1800" b="1" dirty="0" err="1"/>
            <a:t>og</a:t>
          </a:r>
          <a:r>
            <a:rPr lang="en-PH" sz="1800" b="1" dirty="0"/>
            <a:t> </a:t>
          </a:r>
          <a:r>
            <a:rPr lang="en-PH" sz="1800" b="1" dirty="0" err="1"/>
            <a:t>paglaum</a:t>
          </a:r>
          <a:r>
            <a:rPr lang="en-PH" sz="1800" b="1" dirty="0"/>
            <a:t> ug </a:t>
          </a:r>
          <a:r>
            <a:rPr lang="en-PH" sz="1800" b="1" dirty="0" err="1"/>
            <a:t>pagdasig</a:t>
          </a:r>
          <a:r>
            <a:rPr lang="en-PH" sz="1800" b="1" dirty="0"/>
            <a:t> </a:t>
          </a:r>
          <a:r>
            <a:rPr lang="en-PH" sz="1800" b="1" dirty="0" err="1"/>
            <a:t>diha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Ginoo</a:t>
          </a:r>
          <a:r>
            <a:rPr lang="en-PH" sz="1800" b="1" dirty="0"/>
            <a:t>.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gipreserbar</a:t>
          </a:r>
          <a:r>
            <a:rPr lang="en-PH" sz="1800" b="1" dirty="0"/>
            <a:t> ang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kamatuoran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Bibliya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nahibaloan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daghang</a:t>
          </a:r>
          <a:r>
            <a:rPr lang="en-PH" sz="1800" b="1" dirty="0"/>
            <a:t> </a:t>
          </a:r>
          <a:r>
            <a:rPr lang="en-PH" sz="1800" b="1" dirty="0" err="1"/>
            <a:t>siglo</a:t>
          </a:r>
          <a:r>
            <a:rPr lang="en-PH" sz="1800" b="1" dirty="0"/>
            <a:t>. </a:t>
          </a:r>
          <a:r>
            <a:rPr lang="en-PH" sz="1800" b="1" dirty="0" err="1"/>
            <a:t>Nailhan</a:t>
          </a:r>
          <a:r>
            <a:rPr lang="en-PH" sz="1800" b="1" dirty="0"/>
            <a:t> </a:t>
          </a:r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pagkamaunongon</a:t>
          </a:r>
          <a:r>
            <a:rPr lang="en-PH" sz="1800" b="1" dirty="0"/>
            <a:t> ug </a:t>
          </a:r>
          <a:r>
            <a:rPr lang="en-PH" sz="1800" b="1" dirty="0" err="1"/>
            <a:t>debosyon</a:t>
          </a:r>
          <a:r>
            <a:rPr lang="en-PH" sz="1800" b="1" dirty="0"/>
            <a:t>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PH" sz="1800" b="1" dirty="0"/>
            <a:t>Ang </a:t>
          </a:r>
          <a:r>
            <a:rPr lang="en-PH" sz="1800" b="1" dirty="0" err="1"/>
            <a:t>tibuok</a:t>
          </a:r>
          <a:r>
            <a:rPr lang="en-PH" sz="1800" b="1" dirty="0"/>
            <a:t> </a:t>
          </a:r>
          <a:r>
            <a:rPr lang="en-PH" sz="1800" b="1" dirty="0" err="1"/>
            <a:t>baryo</a:t>
          </a:r>
          <a:r>
            <a:rPr lang="en-PH" sz="1800" b="1" dirty="0"/>
            <a:t> </a:t>
          </a:r>
          <a:r>
            <a:rPr lang="en-PH" sz="1800" b="1" dirty="0" err="1"/>
            <a:t>nakabig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habagatan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France ug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amihanan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Italy, Piedmont.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PH" sz="1800" b="1" dirty="0" err="1"/>
            <a:t>Kadaghanan</a:t>
          </a:r>
          <a:r>
            <a:rPr lang="en-PH" sz="1800" b="1" dirty="0"/>
            <a:t> </a:t>
          </a:r>
          <a:r>
            <a:rPr lang="en-PH" sz="1800" b="1" dirty="0" err="1"/>
            <a:t>niini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baryo</a:t>
          </a:r>
          <a:r>
            <a:rPr lang="en-PH" sz="1800" b="1" dirty="0"/>
            <a:t> </a:t>
          </a:r>
          <a:r>
            <a:rPr lang="en-PH" sz="1800" b="1" dirty="0" err="1"/>
            <a:t>gigun-ob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yuta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Papado</a:t>
          </a:r>
          <a:r>
            <a:rPr lang="en-PH" sz="1800" b="1" dirty="0"/>
            <a:t>, ug ang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lumulupyo</a:t>
          </a:r>
          <a:r>
            <a:rPr lang="en-PH" sz="1800" b="1" dirty="0"/>
            <a:t> </a:t>
          </a:r>
          <a:r>
            <a:rPr lang="en-PH" sz="1800" b="1" dirty="0" err="1"/>
            <a:t>gipamatay</a:t>
          </a:r>
          <a:r>
            <a:rPr lang="en-PH" sz="1800" b="1" dirty="0"/>
            <a:t>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ScaleX="102787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17577" custLinFactNeighborX="-48597" custLinFactNeighborY="-231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kusog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pagbuntog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pagsulay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PH" sz="2000" b="1" dirty="0" err="1"/>
            <a:t>Nakakaplag</a:t>
          </a:r>
          <a:r>
            <a:rPr lang="en-PH" sz="2000" b="1" dirty="0"/>
            <a:t> </a:t>
          </a:r>
          <a:r>
            <a:rPr lang="en-PH" sz="2000" b="1" dirty="0" err="1"/>
            <a:t>sila</a:t>
          </a:r>
          <a:r>
            <a:rPr lang="en-PH" sz="2000" b="1" dirty="0"/>
            <a:t> </a:t>
          </a:r>
          <a:r>
            <a:rPr lang="en-PH" sz="2000" b="1" dirty="0" err="1"/>
            <a:t>og</a:t>
          </a:r>
          <a:r>
            <a:rPr lang="en-PH" sz="2000" b="1" dirty="0"/>
            <a:t> </a:t>
          </a:r>
          <a:r>
            <a:rPr lang="en-PH" sz="2000" b="1" dirty="0" err="1"/>
            <a:t>kalipay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pag-apil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pag-antus</a:t>
          </a:r>
          <a:r>
            <a:rPr lang="en-PH" sz="2000" b="1" dirty="0"/>
            <a:t> </a:t>
          </a:r>
          <a:r>
            <a:rPr lang="en-PH" sz="2000" b="1" dirty="0" err="1"/>
            <a:t>ni</a:t>
          </a:r>
          <a:r>
            <a:rPr lang="en-PH" sz="2000" b="1" dirty="0"/>
            <a:t> </a:t>
          </a:r>
          <a:r>
            <a:rPr lang="en-PH" sz="2000" b="1" dirty="0" err="1"/>
            <a:t>Kristo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pagkamatinud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gamhanan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pagpamatuod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kalibutan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lapas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ngadto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mahimayaong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kaugmaon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Nasayod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napildi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gihuptan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yugto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paglutos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gipahibalo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lainlaing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paagi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“panahon, mga panahon ug tunga sa panahon”</a:t>
          </a:r>
          <a:br>
            <a:rPr lang="fi-FI" sz="2000" b="1" kern="1200" dirty="0"/>
          </a:br>
          <a:r>
            <a:rPr lang="fi-FI" sz="2000" b="1" kern="1200" dirty="0"/>
            <a:t>(Dan. 7:25; 12:7; Pin.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1,260 ka </a:t>
          </a:r>
          <a:r>
            <a:rPr lang="en-PH" sz="2000" b="1" kern="1200" dirty="0" err="1"/>
            <a:t>adlaw</a:t>
          </a:r>
          <a:r>
            <a:rPr lang="en-PH" sz="2000" b="1" kern="1200" dirty="0"/>
            <a:t> ( Pin. 11:3; 12:6 )</a:t>
          </a:r>
          <a:endParaRPr lang="es-ES" sz="2000" b="1" kern="1200" dirty="0"/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42 ka </a:t>
          </a:r>
          <a:r>
            <a:rPr lang="en-PH" sz="2000" b="1" kern="1200" dirty="0" err="1"/>
            <a:t>bulan</a:t>
          </a:r>
          <a:r>
            <a:rPr lang="en-PH" sz="2000" b="1" kern="1200" dirty="0"/>
            <a:t> ( Pin. 11:2; 13:5 )</a:t>
          </a:r>
          <a:endParaRPr lang="es-ES" sz="2000" b="1" kern="1200" dirty="0"/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months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1 ka </a:t>
          </a:r>
          <a:r>
            <a:rPr lang="en-PH" sz="1800" b="1" kern="1200" dirty="0" err="1"/>
            <a:t>tuig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2 ka </a:t>
          </a:r>
          <a:r>
            <a:rPr lang="en-PH" sz="1800" b="1" kern="1200" dirty="0" err="1"/>
            <a:t>tuig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½ ka </a:t>
          </a:r>
          <a:r>
            <a:rPr lang="en-PH" sz="1800" b="1" kern="1200" dirty="0" err="1"/>
            <a:t>tuig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1800" b="1" kern="1200" dirty="0"/>
            <a:t>3 ½ ka </a:t>
          </a:r>
          <a:r>
            <a:rPr lang="en-PH" sz="1800" b="1" kern="1200" dirty="0" err="1"/>
            <a:t>tuig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12 ka </a:t>
          </a:r>
          <a:r>
            <a:rPr lang="en-PH" sz="1600" b="1" kern="1200" dirty="0" err="1"/>
            <a:t>bulan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24 ka </a:t>
          </a:r>
          <a:r>
            <a:rPr lang="en-PH" sz="1600" b="1" kern="1200" dirty="0" err="1"/>
            <a:t>bulan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6 ka </a:t>
          </a:r>
          <a:r>
            <a:rPr lang="en-PH" sz="1600" b="1" kern="1200" dirty="0" err="1"/>
            <a:t>bulan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42 ka </a:t>
          </a:r>
          <a:r>
            <a:rPr lang="en-PH" sz="1600" b="1" kern="1200" dirty="0" err="1"/>
            <a:t>bulan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ka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ka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ka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Simbahang</a:t>
          </a:r>
          <a:r>
            <a:rPr lang="en-PH" sz="1800" b="1" kern="1200" dirty="0"/>
            <a:t> Romano </a:t>
          </a:r>
          <a:r>
            <a:rPr lang="en-PH" sz="1800" b="1" kern="1200" dirty="0" err="1"/>
            <a:t>nakabaton</a:t>
          </a:r>
          <a:r>
            <a:rPr lang="en-PH" sz="1800" b="1" kern="1200" dirty="0"/>
            <a:t> ug </a:t>
          </a:r>
          <a:r>
            <a:rPr lang="en-PH" sz="1800" b="1" kern="1200" dirty="0" err="1"/>
            <a:t>politikanhong</a:t>
          </a:r>
          <a:r>
            <a:rPr lang="en-PH" sz="1800" b="1" kern="1200" dirty="0"/>
            <a:t> </a:t>
          </a:r>
          <a:r>
            <a:rPr lang="en-PH" sz="1800" b="1" kern="1200" dirty="0" err="1"/>
            <a:t>gahom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dihang</a:t>
          </a:r>
          <a:r>
            <a:rPr lang="en-PH" sz="1800" b="1" kern="1200" dirty="0"/>
            <a:t> ang </a:t>
          </a:r>
          <a:r>
            <a:rPr lang="en-PH" sz="1800" b="1" kern="1200" dirty="0" err="1"/>
            <a:t>tulo</a:t>
          </a:r>
          <a:r>
            <a:rPr lang="en-PH" sz="1800" b="1" kern="1200" dirty="0"/>
            <a:t> ka </a:t>
          </a:r>
          <a:r>
            <a:rPr lang="en-PH" sz="1800" b="1" kern="1200" dirty="0" err="1"/>
            <a:t>tribo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midawat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Arianismo</a:t>
          </a:r>
          <a:r>
            <a:rPr lang="en-PH" sz="1800" b="1" kern="1200" dirty="0"/>
            <a:t> </a:t>
          </a:r>
          <a:r>
            <a:rPr lang="en-PH" sz="1800" b="1" kern="1200" dirty="0" err="1"/>
            <a:t>napildi</a:t>
          </a:r>
          <a:r>
            <a:rPr lang="en-PH" sz="1800" b="1" kern="1200" dirty="0"/>
            <a:t>: </a:t>
          </a:r>
          <a:r>
            <a:rPr lang="en-PH" sz="1800" b="1" kern="1200" dirty="0" err="1"/>
            <a:t>Heruli</a:t>
          </a:r>
          <a:r>
            <a:rPr lang="en-PH" sz="1800" b="1" kern="1200" dirty="0"/>
            <a:t>, Vandals ug Ostrogoths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Tuig</a:t>
          </a:r>
          <a:r>
            <a:rPr lang="en-PH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Pranses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heneral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si</a:t>
          </a:r>
          <a:r>
            <a:rPr lang="en-PH" sz="1800" b="1" kern="1200" dirty="0"/>
            <a:t> Berthier, </a:t>
          </a:r>
          <a:r>
            <a:rPr lang="en-PH" sz="1800" b="1" kern="1200" dirty="0" err="1"/>
            <a:t>ubos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mando</a:t>
          </a:r>
          <a:r>
            <a:rPr lang="en-PH" sz="1800" b="1" kern="1200" dirty="0"/>
            <a:t> </a:t>
          </a:r>
          <a:r>
            <a:rPr lang="en-PH" sz="1800" b="1" kern="1200" dirty="0" err="1"/>
            <a:t>ni</a:t>
          </a:r>
          <a:r>
            <a:rPr lang="en-PH" sz="1800" b="1" kern="1200" dirty="0"/>
            <a:t> Napoleon, </a:t>
          </a:r>
          <a:r>
            <a:rPr lang="en-PH" sz="1800" b="1" kern="1200" dirty="0" err="1"/>
            <a:t>nagbihag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Santo Papa,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nagtapos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pagkalabaw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Simbahang</a:t>
          </a:r>
          <a:r>
            <a:rPr lang="en-PH" sz="1800" b="1" kern="1200" dirty="0"/>
            <a:t> Romano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Tuig</a:t>
          </a:r>
          <a:r>
            <a:rPr lang="en-PH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  <a:endParaRPr lang="es-E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933067" y="279917"/>
          <a:ext cx="4850095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200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Sila</a:t>
          </a:r>
          <a:r>
            <a:rPr lang="en-PH" sz="1600" b="1" kern="1200" dirty="0"/>
            <a:t> ang </a:t>
          </a:r>
          <a:r>
            <a:rPr lang="en-PH" sz="1600" b="1" kern="1200" dirty="0" err="1"/>
            <a:t>unang</a:t>
          </a:r>
          <a:r>
            <a:rPr lang="en-PH" sz="1600" b="1" kern="1200" dirty="0"/>
            <a:t> </a:t>
          </a:r>
          <a:r>
            <a:rPr lang="en-PH" sz="1600" b="1" kern="1200" dirty="0" err="1"/>
            <a:t>nakabaton</a:t>
          </a:r>
          <a:r>
            <a:rPr lang="en-PH" sz="1600" b="1" kern="1200" dirty="0"/>
            <a:t> ug </a:t>
          </a:r>
          <a:r>
            <a:rPr lang="en-PH" sz="1600" b="1" kern="1200" dirty="0" err="1"/>
            <a:t>Bibliya</a:t>
          </a:r>
          <a:r>
            <a:rPr lang="en-PH" sz="1600" b="1" kern="1200" dirty="0"/>
            <a:t> </a:t>
          </a:r>
          <a:r>
            <a:rPr lang="en-PH" sz="1600" b="1" kern="1200" dirty="0" err="1"/>
            <a:t>diha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ilang</a:t>
          </a:r>
          <a:r>
            <a:rPr lang="en-PH" sz="1600" b="1" kern="1200" dirty="0"/>
            <a:t> </a:t>
          </a:r>
          <a:r>
            <a:rPr lang="en-PH" sz="1600" b="1" kern="1200" dirty="0" err="1"/>
            <a:t>kaugalingong</a:t>
          </a:r>
          <a:r>
            <a:rPr lang="en-PH" sz="1600" b="1" kern="1200" dirty="0"/>
            <a:t> </a:t>
          </a:r>
          <a:r>
            <a:rPr lang="en-PH" sz="1600" b="1" kern="1200" dirty="0" err="1"/>
            <a:t>pinulongan</a:t>
          </a:r>
          <a:r>
            <a:rPr lang="en-PH" sz="1600" b="1" kern="1200" dirty="0"/>
            <a:t> (</a:t>
          </a:r>
          <a:r>
            <a:rPr lang="en-PH" sz="1600" b="1" kern="1200" dirty="0" err="1"/>
            <a:t>hangtod</a:t>
          </a:r>
          <a:r>
            <a:rPr lang="en-PH" sz="1600" b="1" kern="1200" dirty="0"/>
            <a:t> </a:t>
          </a:r>
          <a:r>
            <a:rPr lang="en-PH" sz="1600" b="1" kern="1200" dirty="0" err="1"/>
            <a:t>niadto</a:t>
          </a:r>
          <a:r>
            <a:rPr lang="en-PH" sz="1600" b="1" kern="1200" dirty="0"/>
            <a:t>, </a:t>
          </a:r>
          <a:r>
            <a:rPr lang="en-PH" sz="1600" b="1" kern="1200" dirty="0" err="1"/>
            <a:t>kini</a:t>
          </a:r>
          <a:r>
            <a:rPr lang="en-PH" sz="1600" b="1" kern="1200" dirty="0"/>
            <a:t> </a:t>
          </a:r>
          <a:r>
            <a:rPr lang="en-PH" sz="1600" b="1" kern="1200" dirty="0" err="1"/>
            <a:t>anaa</a:t>
          </a:r>
          <a:r>
            <a:rPr lang="en-PH" sz="1600" b="1" kern="1200" dirty="0"/>
            <a:t> </a:t>
          </a:r>
          <a:r>
            <a:rPr lang="en-PH" sz="1600" b="1" kern="1200" dirty="0" err="1"/>
            <a:t>lamang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Latin, </a:t>
          </a:r>
          <a:r>
            <a:rPr lang="en-PH" sz="1600" b="1" kern="1200" dirty="0" err="1"/>
            <a:t>Grego</a:t>
          </a:r>
          <a:r>
            <a:rPr lang="en-PH" sz="1600" b="1" kern="1200" dirty="0"/>
            <a:t> o </a:t>
          </a:r>
          <a:r>
            <a:rPr lang="en-PH" sz="1600" b="1" kern="1200" dirty="0" err="1"/>
            <a:t>Hebreohanon</a:t>
          </a:r>
          <a:r>
            <a:rPr lang="en-PH" sz="1600" b="1" kern="1200" dirty="0"/>
            <a:t>). </a:t>
          </a:r>
          <a:r>
            <a:rPr lang="en-PH" sz="1600" b="1" kern="1200" dirty="0" err="1"/>
            <a:t>Sila</a:t>
          </a:r>
          <a:r>
            <a:rPr lang="en-PH" sz="1600" b="1" kern="1200" dirty="0"/>
            <a:t> ang </a:t>
          </a:r>
          <a:r>
            <a:rPr lang="en-PH" sz="1600" b="1" kern="1200" dirty="0" err="1"/>
            <a:t>unang</a:t>
          </a:r>
          <a:r>
            <a:rPr lang="en-PH" sz="1600" b="1" kern="1200" dirty="0"/>
            <a:t> </a:t>
          </a:r>
          <a:r>
            <a:rPr lang="en-PH" sz="1600" b="1" kern="1200" dirty="0" err="1"/>
            <a:t>nakabaton</a:t>
          </a:r>
          <a:r>
            <a:rPr lang="en-PH" sz="1600" b="1" kern="1200" dirty="0"/>
            <a:t> ug </a:t>
          </a:r>
          <a:r>
            <a:rPr lang="en-PH" sz="1600" b="1" kern="1200" dirty="0" err="1"/>
            <a:t>Bibliya</a:t>
          </a:r>
          <a:r>
            <a:rPr lang="en-PH" sz="1600" b="1" kern="1200" dirty="0"/>
            <a:t> </a:t>
          </a:r>
          <a:r>
            <a:rPr lang="en-PH" sz="1600" b="1" kern="1200" dirty="0" err="1"/>
            <a:t>diha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ilang</a:t>
          </a:r>
          <a:r>
            <a:rPr lang="en-PH" sz="1600" b="1" kern="1200" dirty="0"/>
            <a:t> </a:t>
          </a:r>
          <a:r>
            <a:rPr lang="en-PH" sz="1600" b="1" kern="1200" dirty="0" err="1"/>
            <a:t>kaugalingong</a:t>
          </a:r>
          <a:r>
            <a:rPr lang="en-PH" sz="1600" b="1" kern="1200" dirty="0"/>
            <a:t> </a:t>
          </a:r>
          <a:r>
            <a:rPr lang="en-PH" sz="1600" b="1" kern="1200" dirty="0" err="1"/>
            <a:t>pinulongan</a:t>
          </a:r>
          <a:r>
            <a:rPr lang="en-PH" sz="1600" b="1" kern="1200" dirty="0"/>
            <a:t> (</a:t>
          </a:r>
          <a:r>
            <a:rPr lang="en-PH" sz="1600" b="1" kern="1200" dirty="0" err="1"/>
            <a:t>hangtod</a:t>
          </a:r>
          <a:r>
            <a:rPr lang="en-PH" sz="1600" b="1" kern="1200" dirty="0"/>
            <a:t> </a:t>
          </a:r>
          <a:r>
            <a:rPr lang="en-PH" sz="1600" b="1" kern="1200" dirty="0" err="1"/>
            <a:t>niadto</a:t>
          </a:r>
          <a:r>
            <a:rPr lang="en-PH" sz="1600" b="1" kern="1200" dirty="0"/>
            <a:t>, </a:t>
          </a:r>
          <a:r>
            <a:rPr lang="en-PH" sz="1600" b="1" kern="1200" dirty="0" err="1"/>
            <a:t>kini</a:t>
          </a:r>
          <a:r>
            <a:rPr lang="en-PH" sz="1600" b="1" kern="1200" dirty="0"/>
            <a:t> </a:t>
          </a:r>
          <a:r>
            <a:rPr lang="en-PH" sz="1600" b="1" kern="1200" dirty="0" err="1"/>
            <a:t>anaa</a:t>
          </a:r>
          <a:r>
            <a:rPr lang="en-PH" sz="1600" b="1" kern="1200" dirty="0"/>
            <a:t> </a:t>
          </a:r>
          <a:r>
            <a:rPr lang="en-PH" sz="1600" b="1" kern="1200" dirty="0" err="1"/>
            <a:t>lamang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Latin, </a:t>
          </a:r>
          <a:r>
            <a:rPr lang="en-PH" sz="1600" b="1" kern="1200" dirty="0" err="1"/>
            <a:t>Grego</a:t>
          </a:r>
          <a:r>
            <a:rPr lang="en-PH" sz="1600" b="1" kern="1200" dirty="0"/>
            <a:t> o </a:t>
          </a:r>
          <a:r>
            <a:rPr lang="en-PH" sz="1600" b="1" kern="1200" dirty="0" err="1"/>
            <a:t>Hebreohanon</a:t>
          </a:r>
          <a:r>
            <a:rPr lang="en-PH" sz="1600" b="1" kern="1200" dirty="0"/>
            <a:t>).</a:t>
          </a:r>
          <a:endParaRPr lang="es-ES" sz="1600" b="1" kern="1200" dirty="0"/>
        </a:p>
      </dsp:txBody>
      <dsp:txXfrm>
        <a:off x="933067" y="279917"/>
        <a:ext cx="4850095" cy="1474558"/>
      </dsp:txXfrm>
    </dsp:sp>
    <dsp:sp modelId="{4923F7D4-3590-4288-B796-26B6CAB1FEF8}">
      <dsp:nvSpPr>
        <dsp:cNvPr id="0" name=""/>
        <dsp:cNvSpPr/>
      </dsp:nvSpPr>
      <dsp:spPr>
        <a:xfrm>
          <a:off x="219605" y="31082"/>
          <a:ext cx="1213619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6917563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Tungod</a:t>
          </a:r>
          <a:r>
            <a:rPr lang="en-PH" sz="1800" b="1" kern="1200" dirty="0"/>
            <a:t> kay </a:t>
          </a:r>
          <a:r>
            <a:rPr lang="en-PH" sz="1800" b="1" kern="1200" dirty="0" err="1"/>
            <a:t>kini</a:t>
          </a:r>
          <a:r>
            <a:rPr lang="en-PH" sz="1800" b="1" kern="1200" dirty="0"/>
            <a:t> </a:t>
          </a:r>
          <a:r>
            <a:rPr lang="en-PH" sz="1800" b="1" kern="1200" dirty="0" err="1"/>
            <a:t>usa</a:t>
          </a:r>
          <a:r>
            <a:rPr lang="en-PH" sz="1800" b="1" kern="1200" dirty="0"/>
            <a:t> ka </a:t>
          </a:r>
          <a:r>
            <a:rPr lang="en-PH" sz="1800" b="1" kern="1200" dirty="0" err="1"/>
            <a:t>gidili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libro</a:t>
          </a:r>
          <a:r>
            <a:rPr lang="en-PH" sz="1800" b="1" kern="1200" dirty="0"/>
            <a:t>,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gikopya</a:t>
          </a:r>
          <a:r>
            <a:rPr lang="en-PH" sz="1800" b="1" kern="1200" dirty="0"/>
            <a:t> </a:t>
          </a:r>
          <a:r>
            <a:rPr lang="en-PH" sz="1800" b="1" kern="1200" dirty="0" err="1"/>
            <a:t>kini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langob</a:t>
          </a:r>
          <a:r>
            <a:rPr lang="en-PH" sz="1800" b="1" kern="1200" dirty="0"/>
            <a:t>,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nagtago</a:t>
          </a:r>
          <a:r>
            <a:rPr lang="en-PH" sz="1800" b="1" kern="1200" dirty="0"/>
            <a:t> </a:t>
          </a:r>
          <a:r>
            <a:rPr lang="en-PH" sz="1800" b="1" kern="1200" dirty="0" err="1"/>
            <a:t>gikan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papa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naglikos</a:t>
          </a:r>
          <a:r>
            <a:rPr lang="en-PH" sz="1800" b="1" kern="1200" dirty="0"/>
            <a:t> </a:t>
          </a:r>
          <a:r>
            <a:rPr lang="en-PH" sz="1800" b="1" kern="1200" dirty="0" err="1"/>
            <a:t>kanila</a:t>
          </a:r>
          <a:r>
            <a:rPr lang="en-PH" sz="1800" b="1" kern="1200" dirty="0"/>
            <a:t>.</a:t>
          </a:r>
          <a:endParaRPr lang="es-ES" sz="1800" b="1" kern="1200" dirty="0"/>
        </a:p>
      </dsp:txBody>
      <dsp:txXfrm>
        <a:off x="6917563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5940794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Kanunay</a:t>
          </a:r>
          <a:r>
            <a:rPr lang="en-PH" sz="1800" b="1" kern="1200" dirty="0"/>
            <a:t> </a:t>
          </a:r>
          <a:r>
            <a:rPr lang="en-PH" sz="1800" b="1" kern="1200" dirty="0" err="1"/>
            <a:t>silang</a:t>
          </a:r>
          <a:r>
            <a:rPr lang="en-PH" sz="1800" b="1" kern="1200" dirty="0"/>
            <a:t> </a:t>
          </a:r>
          <a:r>
            <a:rPr lang="en-PH" sz="1800" b="1" kern="1200" dirty="0" err="1"/>
            <a:t>nagdala</a:t>
          </a:r>
          <a:r>
            <a:rPr lang="en-PH" sz="1800" b="1" kern="1200" dirty="0"/>
            <a:t> ug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bahin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Bibliya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kanila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,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tukma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higayon</a:t>
          </a:r>
          <a:r>
            <a:rPr lang="en-PH" sz="1800" b="1" kern="1200" dirty="0"/>
            <a:t>,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gipaambit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, </a:t>
          </a:r>
          <a:r>
            <a:rPr lang="en-PH" sz="1800" b="1" kern="1200" dirty="0" err="1"/>
            <a:t>naghatag</a:t>
          </a:r>
          <a:r>
            <a:rPr lang="en-PH" sz="1800" b="1" kern="1200" dirty="0"/>
            <a:t> </a:t>
          </a:r>
          <a:r>
            <a:rPr lang="en-PH" sz="1800" b="1" kern="1200" dirty="0" err="1"/>
            <a:t>kanila</a:t>
          </a:r>
          <a:r>
            <a:rPr lang="en-PH" sz="1800" b="1" kern="1200" dirty="0"/>
            <a:t> </a:t>
          </a:r>
          <a:r>
            <a:rPr lang="en-PH" sz="1800" b="1" kern="1200" dirty="0" err="1"/>
            <a:t>og</a:t>
          </a:r>
          <a:r>
            <a:rPr lang="en-PH" sz="1800" b="1" kern="1200" dirty="0"/>
            <a:t> </a:t>
          </a:r>
          <a:r>
            <a:rPr lang="en-PH" sz="1800" b="1" kern="1200" dirty="0" err="1"/>
            <a:t>paglaum</a:t>
          </a:r>
          <a:r>
            <a:rPr lang="en-PH" sz="1800" b="1" kern="1200" dirty="0"/>
            <a:t> ug </a:t>
          </a:r>
          <a:r>
            <a:rPr lang="en-PH" sz="1800" b="1" kern="1200" dirty="0" err="1"/>
            <a:t>pagdasig</a:t>
          </a:r>
          <a:r>
            <a:rPr lang="en-PH" sz="1800" b="1" kern="1200" dirty="0"/>
            <a:t> </a:t>
          </a:r>
          <a:r>
            <a:rPr lang="en-PH" sz="1800" b="1" kern="1200" dirty="0" err="1"/>
            <a:t>diha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Ginoo</a:t>
          </a:r>
          <a:r>
            <a:rPr lang="en-PH" sz="1800" b="1" kern="1200" dirty="0"/>
            <a:t>.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gipreserbar</a:t>
          </a:r>
          <a:r>
            <a:rPr lang="en-PH" sz="1800" b="1" kern="1200" dirty="0"/>
            <a:t> ang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kamatuoran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Bibliya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nahibaloan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daghang</a:t>
          </a:r>
          <a:r>
            <a:rPr lang="en-PH" sz="1800" b="1" kern="1200" dirty="0"/>
            <a:t> </a:t>
          </a:r>
          <a:r>
            <a:rPr lang="en-PH" sz="1800" b="1" kern="1200" dirty="0" err="1"/>
            <a:t>siglo</a:t>
          </a:r>
          <a:r>
            <a:rPr lang="en-PH" sz="1800" b="1" kern="1200" dirty="0"/>
            <a:t>. </a:t>
          </a:r>
          <a:r>
            <a:rPr lang="en-PH" sz="1800" b="1" kern="1200" dirty="0" err="1"/>
            <a:t>Nailhan</a:t>
          </a:r>
          <a:r>
            <a:rPr lang="en-PH" sz="1800" b="1" kern="1200" dirty="0"/>
            <a:t> </a:t>
          </a: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pagkamaunongon</a:t>
          </a:r>
          <a:r>
            <a:rPr lang="en-PH" sz="1800" b="1" kern="1200" dirty="0"/>
            <a:t> ug </a:t>
          </a:r>
          <a:r>
            <a:rPr lang="en-PH" sz="1800" b="1" kern="1200" dirty="0" err="1"/>
            <a:t>debosyon</a:t>
          </a:r>
          <a:r>
            <a:rPr lang="en-PH" sz="1800" b="1" kern="1200" dirty="0"/>
            <a:t>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tibuok</a:t>
          </a:r>
          <a:r>
            <a:rPr lang="en-PH" sz="1800" b="1" kern="1200" dirty="0"/>
            <a:t> </a:t>
          </a:r>
          <a:r>
            <a:rPr lang="en-PH" sz="1800" b="1" kern="1200" dirty="0" err="1"/>
            <a:t>baryo</a:t>
          </a:r>
          <a:r>
            <a:rPr lang="en-PH" sz="1800" b="1" kern="1200" dirty="0"/>
            <a:t> </a:t>
          </a:r>
          <a:r>
            <a:rPr lang="en-PH" sz="1800" b="1" kern="1200" dirty="0" err="1"/>
            <a:t>nakabig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habagatan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France ug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amihanan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Italy, Piedmont.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Kadaghanan</a:t>
          </a:r>
          <a:r>
            <a:rPr lang="en-PH" sz="1800" b="1" kern="1200" dirty="0"/>
            <a:t> </a:t>
          </a:r>
          <a:r>
            <a:rPr lang="en-PH" sz="1800" b="1" kern="1200" dirty="0" err="1"/>
            <a:t>niini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baryo</a:t>
          </a:r>
          <a:r>
            <a:rPr lang="en-PH" sz="1800" b="1" kern="1200" dirty="0"/>
            <a:t> </a:t>
          </a:r>
          <a:r>
            <a:rPr lang="en-PH" sz="1800" b="1" kern="1200" dirty="0" err="1"/>
            <a:t>gigun-ob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yuta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Papado</a:t>
          </a:r>
          <a:r>
            <a:rPr lang="en-PH" sz="1800" b="1" kern="1200" dirty="0"/>
            <a:t>, ug ang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lumulupyo</a:t>
          </a:r>
          <a:r>
            <a:rPr lang="en-PH" sz="1800" b="1" kern="1200" dirty="0"/>
            <a:t> </a:t>
          </a:r>
          <a:r>
            <a:rPr lang="en-PH" sz="1800" b="1" kern="1200" dirty="0" err="1"/>
            <a:t>gipamatay</a:t>
          </a:r>
          <a:r>
            <a:rPr lang="en-PH" sz="1800" b="1" kern="1200" dirty="0"/>
            <a:t>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kusog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pagbuntog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pagsulay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Nakakaplag</a:t>
          </a:r>
          <a:r>
            <a:rPr lang="en-PH" sz="2000" b="1" kern="1200" dirty="0"/>
            <a:t> </a:t>
          </a:r>
          <a:r>
            <a:rPr lang="en-PH" sz="2000" b="1" kern="1200" dirty="0" err="1"/>
            <a:t>sila</a:t>
          </a:r>
          <a:r>
            <a:rPr lang="en-PH" sz="2000" b="1" kern="1200" dirty="0"/>
            <a:t> </a:t>
          </a:r>
          <a:r>
            <a:rPr lang="en-PH" sz="2000" b="1" kern="1200" dirty="0" err="1"/>
            <a:t>og</a:t>
          </a:r>
          <a:r>
            <a:rPr lang="en-PH" sz="2000" b="1" kern="1200" dirty="0"/>
            <a:t> </a:t>
          </a:r>
          <a:r>
            <a:rPr lang="en-PH" sz="2000" b="1" kern="1200" dirty="0" err="1"/>
            <a:t>kalipay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pag-apil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pag-antus</a:t>
          </a:r>
          <a:r>
            <a:rPr lang="en-PH" sz="2000" b="1" kern="1200" dirty="0"/>
            <a:t> </a:t>
          </a:r>
          <a:r>
            <a:rPr lang="en-PH" sz="2000" b="1" kern="1200" dirty="0" err="1"/>
            <a:t>ni</a:t>
          </a:r>
          <a:r>
            <a:rPr lang="en-PH" sz="2000" b="1" kern="1200" dirty="0"/>
            <a:t> </a:t>
          </a:r>
          <a:r>
            <a:rPr lang="en-PH" sz="2000" b="1" kern="1200" dirty="0" err="1"/>
            <a:t>Kristo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pagkamatinud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gamhanan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pagpamatuod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kalibutan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lapas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ngadto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mahimayaong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kaugmaon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Nasayod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napildi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gihuptan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90500" y="0"/>
            <a:ext cx="62293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PAGBARUG ALANG SA KAMATUORAN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242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Leksyon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Abril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72999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Unsay</a:t>
            </a:r>
            <a:r>
              <a:rPr lang="es-ES" sz="2400" b="1" dirty="0"/>
              <a:t> </a:t>
            </a:r>
            <a:r>
              <a:rPr lang="es-ES" sz="2400" b="1" dirty="0" err="1"/>
              <a:t>kinaiya</a:t>
            </a:r>
            <a:r>
              <a:rPr lang="es-ES" sz="2400" b="1" dirty="0"/>
              <a:t> </a:t>
            </a:r>
            <a:r>
              <a:rPr lang="es-ES" sz="2400" b="1" dirty="0" err="1"/>
              <a:t>sa</a:t>
            </a:r>
            <a:r>
              <a:rPr lang="es-ES" sz="2400" b="1" dirty="0"/>
              <a:t> </a:t>
            </a:r>
            <a:r>
              <a:rPr lang="es-ES" sz="2400" b="1" dirty="0" err="1"/>
              <a:t>mga</a:t>
            </a:r>
            <a:r>
              <a:rPr lang="es-ES" sz="2400" b="1" dirty="0"/>
              <a:t> </a:t>
            </a:r>
            <a:r>
              <a:rPr lang="es-ES" sz="2400" b="1" dirty="0" err="1"/>
              <a:t>Waldenses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PAGBABAG SA BIBLIYA: ANG MGA WALDENSE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KAHAYAG SA REPORMA: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“Ang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alagianan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matarong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sama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adlaw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kabuntagon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misanag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pag-ayo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hangtod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bug-os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kahayag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adlaw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(Proverbio 4:18 NIV)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Gipahinungod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John Wycliffe (1324-1384) ang </a:t>
            </a:r>
            <a:r>
              <a:rPr lang="en-US" b="1" dirty="0" err="1"/>
              <a:t>dakong</a:t>
            </a:r>
            <a:r>
              <a:rPr lang="en-US" b="1" dirty="0"/>
              <a:t> </a:t>
            </a:r>
            <a:r>
              <a:rPr lang="en-US" b="1" dirty="0" err="1"/>
              <a:t>bahin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kinabuhi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paghubad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Bibliya</a:t>
            </a:r>
            <a:r>
              <a:rPr lang="en-US" b="1" dirty="0"/>
              <a:t> </a:t>
            </a:r>
            <a:r>
              <a:rPr lang="en-US" b="1" dirty="0" err="1"/>
              <a:t>ngadto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Ingles. Unsay </a:t>
            </a:r>
            <a:r>
              <a:rPr lang="en-US" b="1" dirty="0" err="1"/>
              <a:t>nagtukmod</a:t>
            </a:r>
            <a:r>
              <a:rPr lang="en-US" b="1" dirty="0"/>
              <a:t> </a:t>
            </a:r>
            <a:r>
              <a:rPr lang="en-US" b="1" dirty="0" err="1"/>
              <a:t>kaniya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pagbuhat</a:t>
            </a:r>
            <a:r>
              <a:rPr lang="en-US" b="1" dirty="0"/>
              <a:t> </a:t>
            </a:r>
            <a:r>
              <a:rPr lang="en-US" b="1" dirty="0" err="1"/>
              <a:t>niini</a:t>
            </a:r>
            <a:r>
              <a:rPr lang="en-US" b="1" dirty="0"/>
              <a:t>? </a:t>
            </a:r>
            <a:r>
              <a:rPr lang="en-US" b="1" dirty="0" err="1"/>
              <a:t>Duha</a:t>
            </a:r>
            <a:r>
              <a:rPr lang="en-US" b="1" dirty="0"/>
              <a:t> ka </a:t>
            </a:r>
            <a:r>
              <a:rPr lang="en-US" b="1" dirty="0" err="1"/>
              <a:t>rason</a:t>
            </a:r>
            <a:r>
              <a:rPr lang="en-US" b="1" dirty="0"/>
              <a:t>: </a:t>
            </a:r>
            <a:r>
              <a:rPr lang="en-US" b="1" dirty="0" err="1"/>
              <a:t>Giusab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Kristo</a:t>
            </a:r>
            <a:r>
              <a:rPr lang="en-US" b="1" dirty="0"/>
              <a:t> </a:t>
            </a:r>
            <a:r>
              <a:rPr lang="en-US" b="1" dirty="0" err="1"/>
              <a:t>pinaagi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Pulong</a:t>
            </a:r>
            <a:r>
              <a:rPr lang="en-US" b="1" dirty="0"/>
              <a:t>; ug gusto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ipaambit</a:t>
            </a:r>
            <a:r>
              <a:rPr lang="en-US" b="1" dirty="0"/>
              <a:t> ang </a:t>
            </a:r>
            <a:r>
              <a:rPr lang="en-US" b="1" dirty="0" err="1"/>
              <a:t>gugma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Kristo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uban</a:t>
            </a:r>
            <a:r>
              <a:rPr lang="en-US" b="1" dirty="0"/>
              <a:t>.</a:t>
            </a:r>
            <a:endParaRPr lang="es-ES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6" y="3992633"/>
            <a:ext cx="7643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Siyempre</a:t>
            </a:r>
            <a:r>
              <a:rPr lang="en-US" b="1" dirty="0"/>
              <a:t>, </a:t>
            </a:r>
            <a:r>
              <a:rPr lang="en-US" b="1" dirty="0" err="1"/>
              <a:t>kini</a:t>
            </a:r>
            <a:r>
              <a:rPr lang="en-US" b="1" dirty="0"/>
              <a:t> </a:t>
            </a:r>
            <a:r>
              <a:rPr lang="en-US" b="1" dirty="0" err="1"/>
              <a:t>nagdala</a:t>
            </a:r>
            <a:r>
              <a:rPr lang="en-US" b="1" dirty="0"/>
              <a:t> </a:t>
            </a:r>
            <a:r>
              <a:rPr lang="en-US" b="1" dirty="0" err="1"/>
              <a:t>kaniya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panagsumpaki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opisyal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Simbahan</a:t>
            </a:r>
            <a:r>
              <a:rPr lang="en-US" b="1" dirty="0"/>
              <a:t>. Salamat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kontak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taas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opisyal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England, </a:t>
            </a:r>
            <a:r>
              <a:rPr lang="en-US" b="1" dirty="0" err="1"/>
              <a:t>si</a:t>
            </a:r>
            <a:r>
              <a:rPr lang="en-US" b="1" dirty="0"/>
              <a:t> John </a:t>
            </a:r>
            <a:r>
              <a:rPr lang="en-US" b="1" dirty="0" err="1"/>
              <a:t>nakalikay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kamatayon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kamot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Simbahan</a:t>
            </a:r>
            <a:r>
              <a:rPr lang="en-US" b="1" dirty="0"/>
              <a:t>.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1" y="2388057"/>
            <a:ext cx="3333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Siya</a:t>
            </a:r>
            <a:r>
              <a:rPr lang="en-US" b="1" dirty="0"/>
              <a:t>, </a:t>
            </a:r>
            <a:r>
              <a:rPr lang="en-US" b="1" dirty="0" err="1"/>
              <a:t>kinsa</a:t>
            </a:r>
            <a:r>
              <a:rPr lang="en-US" b="1" dirty="0"/>
              <a:t> </a:t>
            </a:r>
            <a:r>
              <a:rPr lang="en-US" b="1" dirty="0" err="1"/>
              <a:t>sinsero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nagtuon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Bibliya</a:t>
            </a:r>
            <a:r>
              <a:rPr lang="en-US" b="1" dirty="0"/>
              <a:t>, ug </a:t>
            </a:r>
            <a:r>
              <a:rPr lang="en-US" b="1" dirty="0" err="1"/>
              <a:t>nagbukas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kasingkasing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impluwensya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Balaang</a:t>
            </a:r>
            <a:r>
              <a:rPr lang="en-US" b="1" dirty="0"/>
              <a:t> Espiritu, </a:t>
            </a:r>
            <a:r>
              <a:rPr lang="en-US" b="1" dirty="0" err="1"/>
              <a:t>nausab</a:t>
            </a:r>
            <a:r>
              <a:rPr lang="en-US" b="1" dirty="0"/>
              <a:t> (Heb. 4:12).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320708" y="4901151"/>
            <a:ext cx="8871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1428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patayng</a:t>
            </a:r>
            <a:r>
              <a:rPr lang="en-US" b="1" dirty="0"/>
              <a:t> </a:t>
            </a:r>
            <a:r>
              <a:rPr lang="en-US" b="1" dirty="0" err="1"/>
              <a:t>lawas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repormador</a:t>
            </a:r>
            <a:r>
              <a:rPr lang="en-US" b="1" dirty="0"/>
              <a:t> </a:t>
            </a:r>
            <a:r>
              <a:rPr lang="en-US" b="1" dirty="0" err="1"/>
              <a:t>gisunog</a:t>
            </a:r>
            <a:r>
              <a:rPr lang="en-US" b="1" dirty="0"/>
              <a:t>, ug ang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abo </a:t>
            </a:r>
            <a:r>
              <a:rPr lang="en-US" b="1" dirty="0" err="1"/>
              <a:t>gilabay</a:t>
            </a:r>
            <a:r>
              <a:rPr lang="en-US" b="1" dirty="0"/>
              <a:t> </a:t>
            </a:r>
            <a:r>
              <a:rPr lang="en-US" b="1" dirty="0" err="1"/>
              <a:t>ngadto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suba</a:t>
            </a:r>
            <a:r>
              <a:rPr lang="en-US" b="1" dirty="0"/>
              <a:t>. Ang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nagkatag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abo </a:t>
            </a:r>
            <a:r>
              <a:rPr lang="en-US" b="1" dirty="0" err="1"/>
              <a:t>nahimong</a:t>
            </a:r>
            <a:r>
              <a:rPr lang="en-US" b="1" dirty="0"/>
              <a:t> </a:t>
            </a:r>
            <a:r>
              <a:rPr lang="en-US" b="1" dirty="0" err="1"/>
              <a:t>simbolo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kabilin</a:t>
            </a:r>
            <a:r>
              <a:rPr lang="en-US" b="1" dirty="0"/>
              <a:t>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380360" y="5699307"/>
            <a:ext cx="875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gamay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kahayag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kamatuoran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gipasiga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John Wycliffe </a:t>
            </a:r>
            <a:r>
              <a:rPr lang="en-US" b="1" dirty="0" err="1"/>
              <a:t>nakaabot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Bohemia, </a:t>
            </a:r>
            <a:r>
              <a:rPr lang="en-US" b="1" dirty="0" err="1"/>
              <a:t>diin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John Bana </a:t>
            </a:r>
            <a:r>
              <a:rPr lang="en-US" b="1" dirty="0" err="1"/>
              <a:t>mikuha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kabilin</a:t>
            </a:r>
            <a:r>
              <a:rPr lang="en-US" b="1" dirty="0"/>
              <a:t>. </a:t>
            </a:r>
            <a:r>
              <a:rPr lang="en-US" b="1" dirty="0" err="1"/>
              <a:t>Niining</a:t>
            </a:r>
            <a:r>
              <a:rPr lang="en-US" b="1" dirty="0"/>
              <a:t> </a:t>
            </a:r>
            <a:r>
              <a:rPr lang="en-US" b="1" dirty="0" err="1"/>
              <a:t>paagiha</a:t>
            </a:r>
            <a:r>
              <a:rPr lang="en-US" b="1" dirty="0"/>
              <a:t>, ang </a:t>
            </a:r>
            <a:r>
              <a:rPr lang="en-US" b="1" dirty="0" err="1"/>
              <a:t>kamatuoran</a:t>
            </a:r>
            <a:r>
              <a:rPr lang="en-US" b="1" dirty="0"/>
              <a:t> </a:t>
            </a:r>
            <a:r>
              <a:rPr lang="en-US" b="1" dirty="0" err="1"/>
              <a:t>nagpadayon</a:t>
            </a:r>
            <a:r>
              <a:rPr lang="en-US" b="1" dirty="0"/>
              <a:t> </a:t>
            </a:r>
            <a:r>
              <a:rPr lang="en-US" b="1" dirty="0" err="1"/>
              <a:t>hangtod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kaadlawon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reporma</a:t>
            </a:r>
            <a:r>
              <a:rPr lang="en-US" b="1" dirty="0"/>
              <a:t>. Ang </a:t>
            </a:r>
            <a:r>
              <a:rPr lang="en-US" b="1" dirty="0" err="1"/>
              <a:t>adlaw</a:t>
            </a:r>
            <a:r>
              <a:rPr lang="en-US" b="1" dirty="0"/>
              <a:t> </a:t>
            </a:r>
            <a:r>
              <a:rPr lang="en-US" b="1" dirty="0" err="1"/>
              <a:t>nagsugod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pagdan</a:t>
            </a:r>
            <a:r>
              <a:rPr lang="en-US" b="1" dirty="0"/>
              <a:t>-ag.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GILIG-ON SA PAGTOO: JUAN HUSS UG UBAN PA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38264"/>
            <a:ext cx="12191999" cy="338554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“Bisan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kinsa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kinabuhi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bisan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kinsa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walay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walay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kinabuhi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(1 Juan 5:12).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38098" y="992511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Human </a:t>
            </a:r>
            <a:r>
              <a:rPr lang="en-US" sz="2000" b="1" dirty="0" err="1"/>
              <a:t>ni</a:t>
            </a:r>
            <a:r>
              <a:rPr lang="en-US" sz="2000" b="1" dirty="0"/>
              <a:t> John Wycliffe, </a:t>
            </a:r>
            <a:r>
              <a:rPr lang="en-US" sz="2000" b="1" dirty="0" err="1"/>
              <a:t>mitungha</a:t>
            </a:r>
            <a:r>
              <a:rPr lang="en-US" sz="2000" b="1" dirty="0"/>
              <a:t> ang </a:t>
            </a:r>
            <a:r>
              <a:rPr lang="en-US" sz="2000" b="1" dirty="0" err="1"/>
              <a:t>ubang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repormador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427630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8044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John Hus </a:t>
            </a:r>
            <a:r>
              <a:rPr lang="en-US" sz="2000" b="1" dirty="0" err="1"/>
              <a:t>gipriso</a:t>
            </a:r>
            <a:r>
              <a:rPr lang="en-US" sz="2000" b="1" dirty="0"/>
              <a:t> ug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kataposan</a:t>
            </a:r>
            <a:r>
              <a:rPr lang="en-US" sz="2000" b="1" dirty="0"/>
              <a:t> </a:t>
            </a:r>
            <a:r>
              <a:rPr lang="en-US" sz="2000" b="1" dirty="0" err="1"/>
              <a:t>gisunog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estaka</a:t>
            </a:r>
            <a:r>
              <a:rPr lang="en-US" sz="2000" b="1" dirty="0"/>
              <a:t>. </a:t>
            </a:r>
            <a:r>
              <a:rPr lang="en-US" sz="2000" b="1" dirty="0" err="1"/>
              <a:t>Gikan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bilangguan</a:t>
            </a:r>
            <a:r>
              <a:rPr lang="en-US" sz="2000" b="1" dirty="0"/>
              <a:t> </a:t>
            </a:r>
            <a:r>
              <a:rPr lang="en-US" sz="2000" b="1" dirty="0" err="1"/>
              <a:t>nagsulat</a:t>
            </a:r>
            <a:r>
              <a:rPr lang="en-US" sz="2000" b="1" dirty="0"/>
              <a:t> </a:t>
            </a:r>
            <a:r>
              <a:rPr lang="en-US" sz="2000" b="1" dirty="0" err="1"/>
              <a:t>sia</a:t>
            </a:r>
            <a:r>
              <a:rPr lang="en-US" sz="2000" b="1" dirty="0"/>
              <a:t>: “</a:t>
            </a:r>
            <a:r>
              <a:rPr lang="en-US" sz="2000" b="1" dirty="0" err="1"/>
              <a:t>Daw</a:t>
            </a:r>
            <a:r>
              <a:rPr lang="en-US" sz="2000" b="1" dirty="0"/>
              <a:t> </a:t>
            </a:r>
            <a:r>
              <a:rPr lang="en-US" sz="2000" b="1" dirty="0" err="1"/>
              <a:t>ano</a:t>
            </a:r>
            <a:r>
              <a:rPr lang="en-US" sz="2000" b="1" dirty="0"/>
              <a:t> ka </a:t>
            </a:r>
            <a:r>
              <a:rPr lang="en-US" sz="2000" b="1" dirty="0" err="1"/>
              <a:t>maluluy</a:t>
            </a:r>
            <a:r>
              <a:rPr lang="en-US" sz="2000" b="1" dirty="0"/>
              <a:t>-on ang Dios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akon</a:t>
            </a:r>
            <a:r>
              <a:rPr lang="en-US" sz="2000" b="1" dirty="0"/>
              <a:t>, </a:t>
            </a:r>
            <a:r>
              <a:rPr lang="en-US" sz="2000" b="1" dirty="0" err="1"/>
              <a:t>kag</a:t>
            </a:r>
            <a:r>
              <a:rPr lang="en-US" sz="2000" b="1" dirty="0"/>
              <a:t> </a:t>
            </a:r>
            <a:r>
              <a:rPr lang="en-US" sz="2000" b="1" dirty="0" err="1"/>
              <a:t>daw</a:t>
            </a:r>
            <a:r>
              <a:rPr lang="en-US" sz="2000" b="1" dirty="0"/>
              <a:t> </a:t>
            </a:r>
            <a:r>
              <a:rPr lang="en-US" sz="2000" b="1" dirty="0" err="1"/>
              <a:t>ano</a:t>
            </a:r>
            <a:r>
              <a:rPr lang="en-US" sz="2000" b="1" dirty="0"/>
              <a:t> ka </a:t>
            </a:r>
            <a:r>
              <a:rPr lang="en-US" sz="2000" b="1" dirty="0" err="1"/>
              <a:t>dalayawon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ginsakdag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.” </a:t>
            </a:r>
            <a:r>
              <a:rPr lang="en-US" sz="2000" b="1" dirty="0" err="1"/>
              <a:t>Subong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saad</a:t>
            </a:r>
            <a:r>
              <a:rPr lang="en-US" sz="2000" b="1" dirty="0"/>
              <a:t> sang Dios </a:t>
            </a:r>
            <a:r>
              <a:rPr lang="en-US" sz="2000" b="1" dirty="0" err="1"/>
              <a:t>nagsakdag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</a:t>
            </a:r>
            <a:r>
              <a:rPr lang="en-US" sz="2000" b="1" dirty="0"/>
              <a:t> </a:t>
            </a:r>
            <a:r>
              <a:rPr lang="en-US" sz="2000" b="1" dirty="0" err="1"/>
              <a:t>katawhan</a:t>
            </a:r>
            <a:r>
              <a:rPr lang="en-US" sz="2000" b="1" dirty="0"/>
              <a:t> sang una, </a:t>
            </a:r>
            <a:r>
              <a:rPr lang="en-US" sz="2000" b="1" dirty="0" err="1"/>
              <a:t>nagasakdag</a:t>
            </a:r>
            <a:r>
              <a:rPr lang="en-US" sz="2000" b="1" dirty="0"/>
              <a:t> man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aton</a:t>
            </a:r>
            <a:r>
              <a:rPr lang="en-US" sz="2000" b="1" dirty="0"/>
              <a:t> </a:t>
            </a:r>
            <a:r>
              <a:rPr lang="en-US" sz="2000" b="1" dirty="0" err="1"/>
              <a:t>karon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946313"/>
            <a:ext cx="3730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Ano</a:t>
            </a:r>
            <a:r>
              <a:rPr lang="en-US" b="1" dirty="0"/>
              <a:t> ang </a:t>
            </a:r>
            <a:r>
              <a:rPr lang="en-US" b="1" dirty="0" err="1"/>
              <a:t>naghatag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ila</a:t>
            </a:r>
            <a:r>
              <a:rPr lang="en-US" b="1" dirty="0"/>
              <a:t> sing </a:t>
            </a:r>
            <a:r>
              <a:rPr lang="en-US" b="1" dirty="0" err="1"/>
              <a:t>kaisog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himuon</a:t>
            </a:r>
            <a:r>
              <a:rPr lang="en-US" b="1" dirty="0"/>
              <a:t> ang </a:t>
            </a:r>
            <a:r>
              <a:rPr lang="en-US" b="1" dirty="0" err="1"/>
              <a:t>ila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reporma</a:t>
            </a:r>
            <a:r>
              <a:rPr lang="en-US" b="1" dirty="0"/>
              <a:t> </a:t>
            </a:r>
            <a:r>
              <a:rPr lang="en-US" b="1" dirty="0" err="1"/>
              <a:t>kag</a:t>
            </a:r>
            <a:r>
              <a:rPr lang="en-US" b="1" dirty="0"/>
              <a:t> </a:t>
            </a:r>
            <a:r>
              <a:rPr lang="en-US" b="1" dirty="0" err="1"/>
              <a:t>atubangon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problema</a:t>
            </a:r>
            <a:r>
              <a:rPr lang="en-US" b="1" dirty="0"/>
              <a:t> </a:t>
            </a:r>
            <a:r>
              <a:rPr lang="en-US" b="1" dirty="0" err="1"/>
              <a:t>kag</a:t>
            </a:r>
            <a:r>
              <a:rPr lang="en-US" b="1" dirty="0"/>
              <a:t> </a:t>
            </a:r>
            <a:r>
              <a:rPr lang="en-US" b="1" dirty="0" err="1"/>
              <a:t>kamatayon</a:t>
            </a:r>
            <a:r>
              <a:rPr lang="en-US" b="1" dirty="0"/>
              <a:t>?</a:t>
            </a:r>
            <a:endParaRPr lang="es-ES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68552"/>
            <a:ext cx="1192603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100" b="1" dirty="0">
                <a:latin typeface="Constantia" panose="02030602050306030303" pitchFamily="18" charset="0"/>
              </a:rPr>
              <a:t>“Ang </a:t>
            </a:r>
            <a:r>
              <a:rPr lang="es-ES" sz="2100" b="1" dirty="0" err="1">
                <a:latin typeface="Constantia" panose="02030602050306030303" pitchFamily="18" charset="0"/>
              </a:rPr>
              <a:t>tanan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nianang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dautan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adlaw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walay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kahadlok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moalagad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Dios </a:t>
            </a:r>
            <a:r>
              <a:rPr lang="es-ES" sz="2100" b="1" dirty="0" err="1">
                <a:latin typeface="Constantia" panose="02030602050306030303" pitchFamily="18" charset="0"/>
              </a:rPr>
              <a:t>sumala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pagmando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tanlag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magkinahanglan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og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kaisug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kalig-on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kahibalo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Dios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Iyang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pulong</a:t>
            </a:r>
            <a:r>
              <a:rPr lang="es-ES" sz="2100" b="1" dirty="0">
                <a:latin typeface="Constantia" panose="02030602050306030303" pitchFamily="18" charset="0"/>
              </a:rPr>
              <a:t>; </a:t>
            </a:r>
            <a:r>
              <a:rPr lang="es-ES" sz="2100" b="1" dirty="0" err="1">
                <a:latin typeface="Constantia" panose="02030602050306030303" pitchFamily="18" charset="0"/>
              </a:rPr>
              <a:t>kay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kadtong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matinud-anon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Dios </a:t>
            </a:r>
            <a:r>
              <a:rPr lang="es-ES" sz="2100" b="1" dirty="0" err="1">
                <a:latin typeface="Constantia" panose="02030602050306030303" pitchFamily="18" charset="0"/>
              </a:rPr>
              <a:t>pagalutoson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ilang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motibo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pagahukman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ilang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labing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maayo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paningkamot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masaypan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pagsabut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ilang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ngalan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isalikway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ingon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dautan</a:t>
            </a:r>
            <a:r>
              <a:rPr lang="es-ES" sz="2100" b="1" dirty="0">
                <a:latin typeface="Constantia" panose="02030602050306030303" pitchFamily="18" charset="0"/>
              </a:rPr>
              <a:t>. Si </a:t>
            </a:r>
            <a:r>
              <a:rPr lang="es-ES" sz="2100" b="1" dirty="0" err="1">
                <a:latin typeface="Constantia" panose="02030602050306030303" pitchFamily="18" charset="0"/>
              </a:rPr>
              <a:t>Satanas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magabuhat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uban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tanan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niyang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malimbongon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gahum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pag-impluwensya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kasingkasing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pagtabon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salabutan</a:t>
            </a:r>
            <a:r>
              <a:rPr lang="es-ES" sz="2100" b="1" dirty="0">
                <a:latin typeface="Constantia" panose="02030602050306030303" pitchFamily="18" charset="0"/>
              </a:rPr>
              <a:t>. […] Kon mas </a:t>
            </a:r>
            <a:r>
              <a:rPr lang="es-ES" sz="2100" b="1" dirty="0" err="1">
                <a:latin typeface="Constantia" panose="02030602050306030303" pitchFamily="18" charset="0"/>
              </a:rPr>
              <a:t>lig-on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mas </a:t>
            </a:r>
            <a:r>
              <a:rPr lang="es-ES" sz="2100" b="1" dirty="0" err="1">
                <a:latin typeface="Constantia" panose="02030602050306030303" pitchFamily="18" charset="0"/>
              </a:rPr>
              <a:t>putli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pagtuo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katawhan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Diyos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ug</a:t>
            </a:r>
            <a:r>
              <a:rPr lang="es-ES" sz="2100" b="1" dirty="0">
                <a:latin typeface="Constantia" panose="02030602050306030303" pitchFamily="18" charset="0"/>
              </a:rPr>
              <a:t> mas </a:t>
            </a:r>
            <a:r>
              <a:rPr lang="es-ES" sz="2100" b="1" dirty="0" err="1">
                <a:latin typeface="Constantia" panose="02030602050306030303" pitchFamily="18" charset="0"/>
              </a:rPr>
              <a:t>lig-on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ilang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determinasyon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pagsunod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Kaniya</a:t>
            </a:r>
            <a:r>
              <a:rPr lang="es-ES" sz="2100" b="1" dirty="0">
                <a:latin typeface="Constantia" panose="02030602050306030303" pitchFamily="18" charset="0"/>
              </a:rPr>
              <a:t>, mas </a:t>
            </a:r>
            <a:r>
              <a:rPr lang="es-ES" sz="2100" b="1" dirty="0" err="1">
                <a:latin typeface="Constantia" panose="02030602050306030303" pitchFamily="18" charset="0"/>
              </a:rPr>
              <a:t>mabangis</a:t>
            </a:r>
            <a:r>
              <a:rPr lang="es-ES" sz="2100" b="1" dirty="0">
                <a:latin typeface="Constantia" panose="02030602050306030303" pitchFamily="18" charset="0"/>
              </a:rPr>
              <a:t> si </a:t>
            </a:r>
            <a:r>
              <a:rPr lang="es-ES" sz="2100" b="1" dirty="0" err="1">
                <a:latin typeface="Constantia" panose="02030602050306030303" pitchFamily="18" charset="0"/>
              </a:rPr>
              <a:t>Satanas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maningkamot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pagpukaw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batok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kanila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kasuko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niadtong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kinsa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samtang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nag-angkon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matarong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nagyatak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balaod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Dios. </a:t>
            </a:r>
            <a:r>
              <a:rPr lang="es-ES" sz="2100" b="1" dirty="0" err="1">
                <a:latin typeface="Constantia" panose="02030602050306030303" pitchFamily="18" charset="0"/>
              </a:rPr>
              <a:t>Nagkinahanglan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kini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labing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lig-on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pagsalig</a:t>
            </a:r>
            <a:r>
              <a:rPr lang="es-ES" sz="2100" b="1" dirty="0">
                <a:latin typeface="Constantia" panose="02030602050306030303" pitchFamily="18" charset="0"/>
              </a:rPr>
              <a:t>,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labing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bayanihon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katuyoan</a:t>
            </a:r>
            <a:r>
              <a:rPr lang="es-ES" sz="2100" b="1" dirty="0">
                <a:latin typeface="Constantia" panose="02030602050306030303" pitchFamily="18" charset="0"/>
              </a:rPr>
              <a:t>, aron </a:t>
            </a:r>
            <a:r>
              <a:rPr lang="es-ES" sz="2100" b="1" dirty="0" err="1">
                <a:latin typeface="Constantia" panose="02030602050306030303" pitchFamily="18" charset="0"/>
              </a:rPr>
              <a:t>huptan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nga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lig-on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ang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pagtuo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makausa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gitugyan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sa</a:t>
            </a:r>
            <a:r>
              <a:rPr lang="es-ES" sz="2100" b="1" dirty="0">
                <a:latin typeface="Constantia" panose="02030602050306030303" pitchFamily="18" charset="0"/>
              </a:rPr>
              <a:t> </a:t>
            </a:r>
            <a:r>
              <a:rPr lang="es-ES" sz="2100" b="1" dirty="0" err="1">
                <a:latin typeface="Constantia" panose="02030602050306030303" pitchFamily="18" charset="0"/>
              </a:rPr>
              <a:t>mga</a:t>
            </a:r>
            <a:r>
              <a:rPr lang="es-ES" sz="2100" b="1" dirty="0">
                <a:latin typeface="Constantia" panose="02030602050306030303" pitchFamily="18" charset="0"/>
              </a:rPr>
              <a:t> santos"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466812"/>
            <a:ext cx="63002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“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ingon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nga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giisa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ni Moises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bitin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didto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kamingawan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ingon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usab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kinahanglan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nga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igaisa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Anak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Tawo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aron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tanan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nga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mosalig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Kaniya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dili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malaglag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kondili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makabaton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kinabuhing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dayon</a:t>
            </a:r>
            <a:r>
              <a:rPr lang="es-E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(Juan 3:14, 15)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Ang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kamatuoran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nga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gipangutana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panahon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paglutos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Pagkamatinud-anon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paggukod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highlight>
                  <a:srgbClr val="00B10A"/>
                </a:highligh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00B10A"/>
                </a:highlight>
              </a:rPr>
              <a:t>depensa</a:t>
            </a:r>
            <a:r>
              <a:rPr lang="en-US" sz="2000" b="1" dirty="0">
                <a:solidFill>
                  <a:schemeClr val="bg1"/>
                </a:solidFill>
                <a:highlight>
                  <a:srgbClr val="00B10A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00B10A"/>
                </a:highlight>
              </a:rPr>
              <a:t>sa</a:t>
            </a:r>
            <a:r>
              <a:rPr lang="en-US" sz="2000" b="1" dirty="0">
                <a:solidFill>
                  <a:schemeClr val="bg1"/>
                </a:solidFill>
                <a:highlight>
                  <a:srgbClr val="00B10A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00B10A"/>
                </a:highlight>
              </a:rPr>
              <a:t>kamatuoran</a:t>
            </a:r>
            <a:r>
              <a:rPr lang="en-US" sz="2000" b="1" dirty="0">
                <a:solidFill>
                  <a:schemeClr val="bg1"/>
                </a:solidFill>
                <a:highlight>
                  <a:srgbClr val="00B10A"/>
                </a:highlight>
              </a:rPr>
              <a:t> 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Pagpaambit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Bibliya</a:t>
            </a:r>
            <a:r>
              <a:rPr lang="en-US" sz="2000" b="1" dirty="0"/>
              <a:t>: Ang </a:t>
            </a:r>
            <a:r>
              <a:rPr lang="en-US" sz="2000" b="1" dirty="0" err="1"/>
              <a:t>mga</a:t>
            </a:r>
            <a:r>
              <a:rPr lang="en-US" sz="2000" b="1" dirty="0"/>
              <a:t> Waldenses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bitoon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reporma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Gipalig</a:t>
            </a:r>
            <a:r>
              <a:rPr lang="en-US" sz="2000" b="1" dirty="0"/>
              <a:t>-on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pagtuo</a:t>
            </a:r>
            <a:r>
              <a:rPr lang="en-US" sz="2000" b="1" dirty="0"/>
              <a:t>: John Huss ug </a:t>
            </a:r>
            <a:r>
              <a:rPr lang="en-US" sz="2000" b="1" dirty="0" err="1"/>
              <a:t>uban</a:t>
            </a:r>
            <a:r>
              <a:rPr lang="en-US" sz="2000" b="1" dirty="0"/>
              <a:t> pa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48" y="124063"/>
            <a:ext cx="720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 Daniel ug ang </a:t>
            </a:r>
            <a:r>
              <a:rPr lang="en-US" b="1" dirty="0" err="1"/>
              <a:t>Pinadayag</a:t>
            </a:r>
            <a:r>
              <a:rPr lang="en-US" b="1" dirty="0"/>
              <a:t> </a:t>
            </a:r>
            <a:r>
              <a:rPr lang="en-US" b="1" dirty="0" err="1"/>
              <a:t>nagpahibalo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usa</a:t>
            </a:r>
            <a:r>
              <a:rPr lang="en-US" b="1" dirty="0"/>
              <a:t> ka </a:t>
            </a:r>
            <a:r>
              <a:rPr lang="en-US" b="1" dirty="0" err="1"/>
              <a:t>panahon</a:t>
            </a:r>
            <a:r>
              <a:rPr lang="en-US" b="1" dirty="0"/>
              <a:t> </a:t>
            </a:r>
            <a:r>
              <a:rPr lang="en-US" b="1" dirty="0" err="1"/>
              <a:t>diin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Satanas</a:t>
            </a:r>
            <a:r>
              <a:rPr lang="en-US" b="1" dirty="0"/>
              <a:t> </a:t>
            </a:r>
            <a:r>
              <a:rPr lang="en-US" b="1" dirty="0" err="1"/>
              <a:t>mogamit</a:t>
            </a:r>
            <a:r>
              <a:rPr lang="en-US" b="1" dirty="0"/>
              <a:t> ug </a:t>
            </a:r>
            <a:r>
              <a:rPr lang="en-US" b="1" dirty="0" err="1"/>
              <a:t>politikanhon-relihiyoso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gahom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paglutos</a:t>
            </a:r>
            <a:r>
              <a:rPr lang="en-US" b="1" dirty="0"/>
              <a:t> ug </a:t>
            </a:r>
            <a:r>
              <a:rPr lang="en-US" b="1" dirty="0" err="1"/>
              <a:t>paglaglag</a:t>
            </a:r>
            <a:r>
              <a:rPr lang="en-US" b="1" dirty="0"/>
              <a:t> </a:t>
            </a:r>
            <a:r>
              <a:rPr lang="en-US" b="1" dirty="0" err="1"/>
              <a:t>niadtong</a:t>
            </a:r>
            <a:r>
              <a:rPr lang="en-US" b="1" dirty="0"/>
              <a:t> </a:t>
            </a:r>
            <a:r>
              <a:rPr lang="en-US" b="1" dirty="0" err="1"/>
              <a:t>mibarog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malig</a:t>
            </a:r>
            <a:r>
              <a:rPr lang="en-US" b="1" dirty="0"/>
              <a:t>-on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kamatuoran</a:t>
            </a:r>
            <a:r>
              <a:rPr lang="en-US" b="1" dirty="0"/>
              <a:t>.</a:t>
            </a:r>
            <a:endParaRPr lang="es-ES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8" y="2293834"/>
            <a:ext cx="7205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Atol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- ang Dark Ages - ang </a:t>
            </a:r>
            <a:r>
              <a:rPr lang="en-US" sz="2000" b="1" dirty="0" err="1"/>
              <a:t>kamatuoran</a:t>
            </a:r>
            <a:r>
              <a:rPr lang="en-US" sz="2000" b="1" dirty="0"/>
              <a:t> </a:t>
            </a:r>
            <a:r>
              <a:rPr lang="en-US" sz="2000" b="1" dirty="0" err="1"/>
              <a:t>gikuwestiyon</a:t>
            </a:r>
            <a:r>
              <a:rPr lang="en-US" sz="2000" b="1" dirty="0"/>
              <a:t>. </a:t>
            </a:r>
            <a:r>
              <a:rPr lang="en-US" sz="2000" b="1" dirty="0" err="1"/>
              <a:t>Apan</a:t>
            </a:r>
            <a:r>
              <a:rPr lang="en-US" sz="2000" b="1" dirty="0"/>
              <a:t> </a:t>
            </a:r>
            <a:r>
              <a:rPr lang="en-US" sz="2000" b="1" dirty="0" err="1"/>
              <a:t>dihay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tawo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migawas</a:t>
            </a:r>
            <a:r>
              <a:rPr lang="en-US" sz="2000" b="1" dirty="0"/>
              <a:t> </a:t>
            </a:r>
            <a:r>
              <a:rPr lang="en-US" sz="2000" b="1" dirty="0" err="1"/>
              <a:t>aron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pagpanalipod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kamatuoran</a:t>
            </a:r>
            <a:r>
              <a:rPr lang="en-US" sz="2000" b="1" dirty="0"/>
              <a:t>, ug </a:t>
            </a:r>
            <a:r>
              <a:rPr lang="en-US" sz="2000" b="1" dirty="0" err="1"/>
              <a:t>andam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mohatag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kinabuhi</a:t>
            </a:r>
            <a:r>
              <a:rPr lang="en-US" sz="2000" b="1" dirty="0"/>
              <a:t>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070449"/>
            <a:ext cx="7205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Kini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gahum</a:t>
            </a:r>
            <a:r>
              <a:rPr lang="en-US" b="1" dirty="0"/>
              <a:t> “</a:t>
            </a:r>
            <a:r>
              <a:rPr lang="en-US" b="1" dirty="0" err="1"/>
              <a:t>nagsalikway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kamatuoran</a:t>
            </a:r>
            <a:r>
              <a:rPr lang="en-US" b="1" dirty="0"/>
              <a:t>” (Dan. 8:12). </a:t>
            </a:r>
            <a:r>
              <a:rPr lang="en-US" b="1" dirty="0" err="1"/>
              <a:t>Nianang</a:t>
            </a:r>
            <a:r>
              <a:rPr lang="en-US" b="1" dirty="0"/>
              <a:t> </a:t>
            </a:r>
            <a:r>
              <a:rPr lang="en-US" b="1" dirty="0" err="1"/>
              <a:t>panahona</a:t>
            </a:r>
            <a:r>
              <a:rPr lang="en-US" b="1" dirty="0"/>
              <a:t> “Ang </a:t>
            </a:r>
            <a:r>
              <a:rPr lang="en-US" b="1" dirty="0" err="1"/>
              <a:t>pipila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maalamon</a:t>
            </a:r>
            <a:r>
              <a:rPr lang="en-US" b="1" dirty="0"/>
              <a:t> </a:t>
            </a:r>
            <a:r>
              <a:rPr lang="en-US" b="1" dirty="0" err="1"/>
              <a:t>mapandol</a:t>
            </a:r>
            <a:r>
              <a:rPr lang="en-US" b="1" dirty="0"/>
              <a:t>, </a:t>
            </a:r>
            <a:r>
              <a:rPr lang="en-US" b="1" dirty="0" err="1"/>
              <a:t>aron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maputli</a:t>
            </a:r>
            <a:r>
              <a:rPr lang="en-US" b="1" dirty="0"/>
              <a:t>, </a:t>
            </a:r>
            <a:r>
              <a:rPr lang="en-US" b="1" dirty="0" err="1"/>
              <a:t>maputli</a:t>
            </a:r>
            <a:r>
              <a:rPr lang="en-US" b="1" dirty="0"/>
              <a:t> ug </a:t>
            </a:r>
            <a:r>
              <a:rPr lang="en-US" b="1" dirty="0" err="1"/>
              <a:t>mahimong</a:t>
            </a:r>
            <a:r>
              <a:rPr lang="en-US" b="1" dirty="0"/>
              <a:t> </a:t>
            </a:r>
            <a:r>
              <a:rPr lang="en-US" b="1" dirty="0" err="1"/>
              <a:t>walay</a:t>
            </a:r>
            <a:r>
              <a:rPr lang="en-US" b="1" dirty="0"/>
              <a:t> lama </a:t>
            </a:r>
            <a:r>
              <a:rPr lang="en-US" b="1" dirty="0" err="1"/>
              <a:t>hangtod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panahon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kataposan</a:t>
            </a:r>
            <a:r>
              <a:rPr lang="en-US" b="1" dirty="0"/>
              <a:t>, kay </a:t>
            </a:r>
            <a:r>
              <a:rPr lang="en-US" b="1" dirty="0" err="1"/>
              <a:t>moabot</a:t>
            </a:r>
            <a:r>
              <a:rPr lang="en-US" b="1" dirty="0"/>
              <a:t> pa </a:t>
            </a:r>
            <a:r>
              <a:rPr lang="en-US" b="1" dirty="0" err="1"/>
              <a:t>kini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tinudlong</a:t>
            </a:r>
            <a:r>
              <a:rPr lang="en-US" b="1" dirty="0"/>
              <a:t> </a:t>
            </a:r>
            <a:r>
              <a:rPr lang="en-US" b="1" dirty="0" err="1"/>
              <a:t>panahon</a:t>
            </a:r>
            <a:r>
              <a:rPr lang="en-US" b="1" dirty="0"/>
              <a:t>.” ( Dan. 11:35 )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038225" y="1827877"/>
            <a:ext cx="731012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7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ANG KAMATUORAN SA PANGUTANA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PANAHON SA PAGPANGLUTOS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mosulti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batok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Labing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Halangdon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modaogdaog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katawhan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mosulay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pag-usab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gitakdang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Ang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katawhan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itugyan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kamot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sulod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katunga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(Daniel 7:25).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tanang</a:t>
            </a:r>
            <a:r>
              <a:rPr lang="en-US" sz="2000" b="1" dirty="0"/>
              <a:t> </a:t>
            </a:r>
            <a:r>
              <a:rPr lang="en-US" sz="2000" b="1" dirty="0" err="1"/>
              <a:t>ekspresyon</a:t>
            </a:r>
            <a:r>
              <a:rPr lang="en-US" sz="2000" b="1" dirty="0"/>
              <a:t> </a:t>
            </a:r>
            <a:r>
              <a:rPr lang="en-US" sz="2000" b="1" dirty="0" err="1"/>
              <a:t>nagpaila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yugto</a:t>
            </a:r>
            <a:r>
              <a:rPr lang="en-US" sz="2000" b="1" dirty="0"/>
              <a:t>: 1,260 ka </a:t>
            </a:r>
            <a:r>
              <a:rPr lang="en-US" sz="2000" b="1" dirty="0" err="1"/>
              <a:t>adlaw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71631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846067"/>
            <a:ext cx="4219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karaang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ug </a:t>
            </a:r>
            <a:r>
              <a:rPr lang="en-US" sz="2000" b="1" dirty="0" err="1"/>
              <a:t>karon</a:t>
            </a:r>
            <a:r>
              <a:rPr lang="en-US" sz="2000" b="1" dirty="0"/>
              <a:t>, ang </a:t>
            </a:r>
            <a:r>
              <a:rPr lang="en-US" sz="2000" b="1" dirty="0" err="1"/>
              <a:t>kinatibuk</a:t>
            </a:r>
            <a:r>
              <a:rPr lang="en-US" sz="2000" b="1" dirty="0"/>
              <a:t>-ang </a:t>
            </a:r>
            <a:r>
              <a:rPr lang="en-US" sz="2000" b="1" dirty="0" err="1"/>
              <a:t>gidugayon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bulan</a:t>
            </a:r>
            <a:r>
              <a:rPr lang="en-US" sz="2000" b="1" dirty="0"/>
              <a:t> </a:t>
            </a:r>
            <a:r>
              <a:rPr lang="en-US" sz="2000" b="1" dirty="0" err="1"/>
              <a:t>maoy</a:t>
            </a:r>
            <a:r>
              <a:rPr lang="en-US" sz="2000" b="1" dirty="0"/>
              <a:t> 30 ka </a:t>
            </a:r>
            <a:r>
              <a:rPr lang="en-US" sz="2000" b="1" dirty="0" err="1"/>
              <a:t>adlaw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416187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42477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pulong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"</a:t>
            </a:r>
            <a:r>
              <a:rPr lang="en-US" sz="2000" b="1" dirty="0" err="1"/>
              <a:t>panahon</a:t>
            </a:r>
            <a:r>
              <a:rPr lang="en-US" sz="2000" b="1" dirty="0"/>
              <a:t>" </a:t>
            </a:r>
            <a:r>
              <a:rPr lang="en-US" sz="2000" b="1" dirty="0" err="1"/>
              <a:t>susama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"</a:t>
            </a:r>
            <a:r>
              <a:rPr lang="en-US" sz="2000" b="1" dirty="0" err="1"/>
              <a:t>tuig</a:t>
            </a:r>
            <a:r>
              <a:rPr lang="en-US" sz="2000" b="1" dirty="0"/>
              <a:t>," </a:t>
            </a:r>
            <a:r>
              <a:rPr lang="en-US" sz="2000" b="1" dirty="0" err="1"/>
              <a:t>samtang</a:t>
            </a:r>
            <a:r>
              <a:rPr lang="en-US" sz="2000" b="1" dirty="0"/>
              <a:t> ang </a:t>
            </a:r>
            <a:r>
              <a:rPr lang="en-US" sz="2000" b="1" dirty="0" err="1"/>
              <a:t>pulong</a:t>
            </a:r>
            <a:r>
              <a:rPr lang="en-US" sz="2000" b="1" dirty="0"/>
              <a:t> "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"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gigamit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Daniel </a:t>
            </a:r>
            <a:r>
              <a:rPr lang="en-US" sz="2000" b="1" dirty="0" err="1"/>
              <a:t>sa</a:t>
            </a:r>
            <a:r>
              <a:rPr lang="en-US" sz="2000" b="1" dirty="0"/>
              <a:t> literal </a:t>
            </a:r>
            <a:r>
              <a:rPr lang="en-US" sz="2000" b="1" dirty="0" err="1"/>
              <a:t>nagkahulogang</a:t>
            </a:r>
            <a:r>
              <a:rPr lang="en-US" sz="2000" b="1" dirty="0"/>
              <a:t> "</a:t>
            </a:r>
            <a:r>
              <a:rPr lang="en-US" sz="2000" b="1" dirty="0" err="1"/>
              <a:t>duha</a:t>
            </a:r>
            <a:r>
              <a:rPr lang="en-US" sz="2000" b="1" dirty="0"/>
              <a:t> ka </a:t>
            </a:r>
            <a:r>
              <a:rPr lang="en-US" sz="2000" b="1" dirty="0" err="1"/>
              <a:t>higayon</a:t>
            </a:r>
            <a:r>
              <a:rPr lang="en-US" sz="2000" b="1" dirty="0"/>
              <a:t>".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304386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62719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694911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Ubos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prinsipyo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“</a:t>
            </a:r>
            <a:r>
              <a:rPr lang="en-US" sz="2000" b="1" dirty="0" err="1"/>
              <a:t>adlaw</a:t>
            </a:r>
            <a:r>
              <a:rPr lang="en-US" sz="2000" b="1" dirty="0"/>
              <a:t>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tuig</a:t>
            </a:r>
            <a:r>
              <a:rPr lang="en-US" sz="2000" b="1" dirty="0"/>
              <a:t>” ( Ez. 4:6; Num. 14:34 ),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yugto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paglutos</a:t>
            </a:r>
            <a:r>
              <a:rPr lang="en-US" sz="2000" b="1" dirty="0"/>
              <a:t> </a:t>
            </a:r>
            <a:r>
              <a:rPr lang="en-US" sz="2000" b="1" dirty="0" err="1"/>
              <a:t>mikabat</a:t>
            </a:r>
            <a:r>
              <a:rPr lang="en-US" sz="2000" b="1" dirty="0"/>
              <a:t> ug 1,260 ka </a:t>
            </a:r>
            <a:r>
              <a:rPr lang="en-US" sz="2000" b="1" dirty="0" err="1"/>
              <a:t>tuig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kasaysayan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5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Unsang</a:t>
            </a:r>
            <a:r>
              <a:rPr lang="en-US" b="1" dirty="0"/>
              <a:t> </a:t>
            </a:r>
            <a:r>
              <a:rPr lang="en-US" b="1" dirty="0" err="1"/>
              <a:t>makasaysayanhong</a:t>
            </a:r>
            <a:r>
              <a:rPr lang="en-US" b="1" dirty="0"/>
              <a:t> </a:t>
            </a:r>
            <a:r>
              <a:rPr lang="en-US" b="1" dirty="0" err="1"/>
              <a:t>yugto</a:t>
            </a:r>
            <a:r>
              <a:rPr lang="en-US" b="1" dirty="0"/>
              <a:t> ang </a:t>
            </a:r>
            <a:r>
              <a:rPr lang="en-US" b="1" dirty="0" err="1"/>
              <a:t>gikobrehan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1,260 ka </a:t>
            </a:r>
            <a:r>
              <a:rPr lang="en-US" b="1" dirty="0" err="1"/>
              <a:t>tuig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paglutos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gipahibalo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Daniel ug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Pinadayag</a:t>
            </a:r>
            <a:r>
              <a:rPr lang="en-US" b="1" dirty="0"/>
              <a:t>?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532081"/>
              </p:ext>
            </p:extLst>
          </p:nvPr>
        </p:nvGraphicFramePr>
        <p:xfrm>
          <a:off x="6858000" y="1438275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6516" y="3064664"/>
            <a:ext cx="4527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Sama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gitagna</a:t>
            </a:r>
            <a:r>
              <a:rPr lang="en-US" b="1" dirty="0"/>
              <a:t>, ang Dios nag-</a:t>
            </a:r>
            <a:r>
              <a:rPr lang="en-US" b="1" dirty="0" err="1"/>
              <a:t>andam</a:t>
            </a:r>
            <a:r>
              <a:rPr lang="en-US" b="1" dirty="0"/>
              <a:t> ug </a:t>
            </a:r>
            <a:r>
              <a:rPr lang="en-US" b="1" dirty="0" err="1"/>
              <a:t>usa</a:t>
            </a:r>
            <a:r>
              <a:rPr lang="en-US" b="1" dirty="0"/>
              <a:t> ka </a:t>
            </a:r>
            <a:r>
              <a:rPr lang="en-US" b="1" dirty="0" err="1"/>
              <a:t>dapit</a:t>
            </a:r>
            <a:r>
              <a:rPr lang="en-US" b="1" dirty="0"/>
              <a:t> </a:t>
            </a:r>
            <a:r>
              <a:rPr lang="en-US" b="1" dirty="0" err="1"/>
              <a:t>aron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pagtabang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matinud</a:t>
            </a:r>
            <a:r>
              <a:rPr lang="en-US" b="1" dirty="0"/>
              <a:t>-anon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simbahan</a:t>
            </a:r>
            <a:r>
              <a:rPr lang="en-US" b="1" dirty="0"/>
              <a:t>: ang </a:t>
            </a:r>
            <a:r>
              <a:rPr lang="en-US" b="1" dirty="0" err="1"/>
              <a:t>kamingawan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ato</a:t>
            </a:r>
            <a:r>
              <a:rPr lang="en-US" b="1" dirty="0"/>
              <a:t> pa, </a:t>
            </a:r>
            <a:r>
              <a:rPr lang="en-US" b="1" dirty="0" err="1"/>
              <a:t>gibutang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gamay</a:t>
            </a:r>
            <a:r>
              <a:rPr lang="en-US" b="1" dirty="0"/>
              <a:t> ang </a:t>
            </a:r>
            <a:r>
              <a:rPr lang="en-US" b="1" dirty="0" err="1"/>
              <a:t>nagpuyo</a:t>
            </a:r>
            <a:r>
              <a:rPr lang="en-US" b="1" dirty="0"/>
              <a:t> (Pin. 12:6, 14).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463921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PANAHON SA PAGPANGLUTOS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mosulti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batok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Labing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Halangdon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modaogdaog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katawhan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mosulay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pag-usab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gitakdang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Ang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balaang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katawhan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itugyan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kamot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sulod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katunga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(Daniel 7:25).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8222" y="1950083"/>
            <a:ext cx="6540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diha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ang </a:t>
            </a:r>
            <a:r>
              <a:rPr lang="en-US" b="1" dirty="0" err="1"/>
              <a:t>napulo</a:t>
            </a:r>
            <a:r>
              <a:rPr lang="en-US" b="1" dirty="0"/>
              <a:t> ka </a:t>
            </a:r>
            <a:r>
              <a:rPr lang="en-US" b="1" dirty="0" err="1"/>
              <a:t>politikanhon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gingharian</a:t>
            </a:r>
            <a:r>
              <a:rPr lang="en-US" b="1" dirty="0"/>
              <a:t> </a:t>
            </a:r>
            <a:r>
              <a:rPr lang="en-US" b="1" dirty="0" err="1"/>
              <a:t>mitungha</a:t>
            </a:r>
            <a:r>
              <a:rPr lang="en-US" b="1" dirty="0"/>
              <a:t> </a:t>
            </a:r>
            <a:r>
              <a:rPr lang="en-US" b="1" dirty="0" err="1"/>
              <a:t>gikan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Roma (ang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tribo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misulong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imperyo</a:t>
            </a:r>
            <a:r>
              <a:rPr lang="en-US" b="1" dirty="0"/>
              <a:t>), </a:t>
            </a:r>
            <a:r>
              <a:rPr lang="en-US" b="1" dirty="0" err="1"/>
              <a:t>laing</a:t>
            </a:r>
            <a:r>
              <a:rPr lang="en-US" b="1" dirty="0"/>
              <a:t> </a:t>
            </a:r>
            <a:r>
              <a:rPr lang="en-US" b="1" dirty="0" err="1"/>
              <a:t>gingharian</a:t>
            </a:r>
            <a:r>
              <a:rPr lang="en-US" b="1" dirty="0"/>
              <a:t> ang </a:t>
            </a:r>
            <a:r>
              <a:rPr lang="en-US" b="1" dirty="0" err="1"/>
              <a:t>motungha</a:t>
            </a:r>
            <a:r>
              <a:rPr lang="en-US" b="1" dirty="0"/>
              <a:t> ug </a:t>
            </a:r>
            <a:r>
              <a:rPr lang="en-US" b="1" dirty="0" err="1"/>
              <a:t>mopukan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tulo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napulo</a:t>
            </a:r>
            <a:r>
              <a:rPr lang="en-US" b="1" dirty="0"/>
              <a:t> ka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gingharian</a:t>
            </a:r>
            <a:r>
              <a:rPr lang="en-US" b="1" dirty="0"/>
              <a:t> (Dn. 7:23-25).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23623" y="5842337"/>
            <a:ext cx="4527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Ikasubo</a:t>
            </a:r>
            <a:r>
              <a:rPr lang="en-US" sz="2000" b="1" dirty="0"/>
              <a:t>, </a:t>
            </a:r>
            <a:r>
              <a:rPr lang="en-US" sz="2000" b="1" dirty="0" err="1"/>
              <a:t>daghan</a:t>
            </a:r>
            <a:r>
              <a:rPr lang="en-US" sz="2000" b="1" dirty="0"/>
              <a:t> ang </a:t>
            </a:r>
            <a:r>
              <a:rPr lang="en-US" sz="2000" b="1" dirty="0" err="1"/>
              <a:t>kinahanglang</a:t>
            </a:r>
            <a:r>
              <a:rPr lang="en-US" sz="2000" b="1" dirty="0"/>
              <a:t> </a:t>
            </a:r>
            <a:r>
              <a:rPr lang="en-US" sz="2000" b="1" dirty="0" err="1"/>
              <a:t>mobayad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pagkamaunongon</a:t>
            </a:r>
            <a:r>
              <a:rPr lang="en-US" sz="2000" b="1" dirty="0"/>
              <a:t> </a:t>
            </a:r>
            <a:r>
              <a:rPr lang="en-US" sz="2000" b="1" dirty="0" err="1"/>
              <a:t>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dugo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17178" y="4482343"/>
            <a:ext cx="47045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panahon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kalisdanan</a:t>
            </a:r>
            <a:r>
              <a:rPr lang="en-US" b="1" dirty="0"/>
              <a:t> ug </a:t>
            </a:r>
            <a:r>
              <a:rPr lang="en-US" b="1" dirty="0" err="1"/>
              <a:t>paglutos</a:t>
            </a:r>
            <a:r>
              <a:rPr lang="en-US" b="1" dirty="0"/>
              <a:t>, ang </a:t>
            </a:r>
            <a:r>
              <a:rPr lang="en-US" b="1" dirty="0" err="1"/>
              <a:t>matinud-anong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magtutuo</a:t>
            </a:r>
            <a:r>
              <a:rPr lang="en-US" b="1" dirty="0"/>
              <a:t> </a:t>
            </a:r>
            <a:r>
              <a:rPr lang="en-US" b="1" dirty="0" err="1"/>
              <a:t>mibarog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lig</a:t>
            </a:r>
            <a:r>
              <a:rPr lang="en-US" b="1" dirty="0"/>
              <a:t>-on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pagpanalipod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kamatuoran</a:t>
            </a:r>
            <a:r>
              <a:rPr lang="en-US" b="1" dirty="0"/>
              <a:t>, </a:t>
            </a:r>
            <a:r>
              <a:rPr lang="en-US" b="1" dirty="0" err="1"/>
              <a:t>midangop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gugma</a:t>
            </a:r>
            <a:r>
              <a:rPr lang="en-US" b="1" dirty="0"/>
              <a:t> ug </a:t>
            </a:r>
            <a:r>
              <a:rPr lang="en-US" b="1" dirty="0" err="1"/>
              <a:t>pag-atiman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 (Sal. 46:1-3).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72030" y="3376846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64633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PAGKAMATINUDANON DIHA SA PAGGUKOD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90169" y="617378"/>
            <a:ext cx="1073807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Minahal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higala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bisan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tuod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naghinam-hinam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kaayo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pagsulat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kaninyo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mahitungod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kaluwasan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atong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giambitan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mibati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napugos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pagsulat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nag-awhag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kaninyo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pagpakigbisog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alang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pagtuo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makausa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alang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tanan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gipiyal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ngadto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balaang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katawhan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5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Diyos</a:t>
            </a:r>
            <a:r>
              <a:rPr lang="es-ES" sz="15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(Judas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41844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dihang</a:t>
            </a:r>
            <a:r>
              <a:rPr lang="en-US" sz="2000" b="1" dirty="0"/>
              <a:t> </a:t>
            </a:r>
            <a:r>
              <a:rPr lang="en-US" sz="2000" b="1" dirty="0" err="1"/>
              <a:t>nakabaton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kinig</a:t>
            </a:r>
            <a:r>
              <a:rPr lang="en-US" sz="2000" b="1" dirty="0"/>
              <a:t> </a:t>
            </a:r>
            <a:r>
              <a:rPr lang="en-US" sz="2000" b="1" dirty="0" err="1"/>
              <a:t>politikanhong</a:t>
            </a:r>
            <a:r>
              <a:rPr lang="en-US" sz="2000" b="1" dirty="0"/>
              <a:t> </a:t>
            </a:r>
            <a:r>
              <a:rPr lang="en-US" sz="2000" b="1" dirty="0" err="1"/>
              <a:t>gahom</a:t>
            </a:r>
            <a:r>
              <a:rPr lang="en-US" sz="2000" b="1" dirty="0"/>
              <a:t>, ang </a:t>
            </a:r>
            <a:r>
              <a:rPr lang="en-US" sz="2000" b="1" dirty="0" err="1"/>
              <a:t>Iglesya</a:t>
            </a:r>
            <a:r>
              <a:rPr lang="en-US" sz="2000" b="1" dirty="0"/>
              <a:t> Romana </a:t>
            </a:r>
            <a:r>
              <a:rPr lang="en-US" sz="2000" b="1" dirty="0" err="1"/>
              <a:t>misugod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paggamit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gahom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pagpangayo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ang </a:t>
            </a:r>
            <a:r>
              <a:rPr lang="en-US" sz="2000" b="1" dirty="0" err="1"/>
              <a:t>matag</a:t>
            </a:r>
            <a:r>
              <a:rPr lang="en-US" sz="2000" b="1" dirty="0"/>
              <a:t> </a:t>
            </a:r>
            <a:r>
              <a:rPr lang="en-US" sz="2000" b="1" dirty="0" err="1"/>
              <a:t>usa</a:t>
            </a:r>
            <a:r>
              <a:rPr lang="en-US" sz="2000" b="1" dirty="0"/>
              <a:t> </a:t>
            </a:r>
            <a:r>
              <a:rPr lang="en-US" sz="2000" b="1" dirty="0" err="1"/>
              <a:t>motuman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relihiyosong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lagda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,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daghan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natuis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35390" y="3697164"/>
            <a:ext cx="64233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Apan</a:t>
            </a:r>
            <a:r>
              <a:rPr lang="en-US" sz="2000" b="1" dirty="0"/>
              <a:t> </a:t>
            </a:r>
            <a:r>
              <a:rPr lang="en-US" sz="2000" b="1" dirty="0" err="1"/>
              <a:t>dili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malaglag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hingpit</a:t>
            </a:r>
            <a:r>
              <a:rPr lang="en-US" sz="2000" b="1" dirty="0"/>
              <a:t>.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matinud</a:t>
            </a:r>
            <a:r>
              <a:rPr lang="en-US" sz="2000" b="1" dirty="0"/>
              <a:t>-anon </a:t>
            </a:r>
            <a:r>
              <a:rPr lang="en-US" sz="2000" b="1" dirty="0" err="1"/>
              <a:t>mitindog</a:t>
            </a:r>
            <a:r>
              <a:rPr lang="en-US" sz="2000" b="1" dirty="0"/>
              <a:t> </a:t>
            </a:r>
            <a:r>
              <a:rPr lang="en-US" sz="2000" b="1" dirty="0" err="1"/>
              <a:t>kinsa</a:t>
            </a:r>
            <a:r>
              <a:rPr lang="en-US" sz="2000" b="1" dirty="0"/>
              <a:t>, </a:t>
            </a:r>
            <a:r>
              <a:rPr lang="en-US" sz="2000" b="1" dirty="0" err="1"/>
              <a:t>gigiyahan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pagtulon</a:t>
            </a:r>
            <a:r>
              <a:rPr lang="en-US" sz="2000" b="1" dirty="0"/>
              <a:t>-an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Bibliya</a:t>
            </a:r>
            <a:r>
              <a:rPr lang="en-US" sz="2000" b="1" dirty="0"/>
              <a:t> ug </a:t>
            </a:r>
            <a:r>
              <a:rPr lang="en-US" sz="2000" b="1" dirty="0" err="1"/>
              <a:t>nagsunod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tambag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Judas, </a:t>
            </a:r>
            <a:r>
              <a:rPr lang="en-US" sz="2000" b="1" dirty="0" err="1"/>
              <a:t>nakig</a:t>
            </a:r>
            <a:r>
              <a:rPr lang="en-US" sz="2000" b="1" dirty="0"/>
              <a:t>-away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kusgan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pagpanalipod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pagtuo</a:t>
            </a:r>
            <a:r>
              <a:rPr lang="en-US" sz="2000" b="1" dirty="0"/>
              <a:t> (Judas 1:3).</a:t>
            </a:r>
            <a:endParaRPr lang="es-ES" sz="2000" b="1" dirty="0"/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35390" y="2465616"/>
            <a:ext cx="8518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Gidugang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ang </a:t>
            </a:r>
            <a:r>
              <a:rPr lang="en-US" sz="2000" b="1" dirty="0" err="1"/>
              <a:t>nagkadako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korapsyon</a:t>
            </a:r>
            <a:r>
              <a:rPr lang="en-US" sz="2000" b="1" dirty="0"/>
              <a:t> </a:t>
            </a:r>
            <a:r>
              <a:rPr lang="en-US" sz="2000" b="1" dirty="0" err="1"/>
              <a:t>taliwala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lider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relihiyon</a:t>
            </a:r>
            <a:r>
              <a:rPr lang="en-US" sz="2000" b="1" dirty="0"/>
              <a:t>. Aron </a:t>
            </a:r>
            <a:r>
              <a:rPr lang="en-US" sz="2000" b="1" dirty="0" err="1"/>
              <a:t>mapugngan</a:t>
            </a:r>
            <a:r>
              <a:rPr lang="en-US" sz="2000" b="1" dirty="0"/>
              <a:t> ang </a:t>
            </a:r>
            <a:r>
              <a:rPr lang="en-US" sz="2000" b="1" dirty="0" err="1"/>
              <a:t>kadaghanan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pagrebelde</a:t>
            </a:r>
            <a:r>
              <a:rPr lang="en-US" sz="2000" b="1" dirty="0"/>
              <a:t> </a:t>
            </a:r>
            <a:r>
              <a:rPr lang="en-US" sz="2000" b="1" dirty="0" err="1"/>
              <a:t>batok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awtoridad</a:t>
            </a:r>
            <a:r>
              <a:rPr lang="en-US" sz="2000" b="1" dirty="0"/>
              <a:t>,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gikuha</a:t>
            </a:r>
            <a:r>
              <a:rPr lang="en-US" sz="2000" b="1" dirty="0"/>
              <a:t> </a:t>
            </a:r>
            <a:r>
              <a:rPr lang="en-US" sz="2000" b="1" dirty="0" err="1"/>
              <a:t>gikan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 ang </a:t>
            </a:r>
            <a:r>
              <a:rPr lang="en-US" sz="2000" b="1" dirty="0" err="1"/>
              <a:t>labing</a:t>
            </a:r>
            <a:r>
              <a:rPr lang="en-US" sz="2000" b="1" dirty="0"/>
              <a:t> </a:t>
            </a:r>
            <a:r>
              <a:rPr lang="en-US" sz="2000" b="1" dirty="0" err="1"/>
              <a:t>bililhong</a:t>
            </a:r>
            <a:r>
              <a:rPr lang="en-US" sz="2000" b="1" dirty="0"/>
              <a:t> </a:t>
            </a:r>
            <a:r>
              <a:rPr lang="en-US" sz="2000" b="1" dirty="0" err="1"/>
              <a:t>butang</a:t>
            </a:r>
            <a:r>
              <a:rPr lang="en-US" sz="2000" b="1" dirty="0"/>
              <a:t>: Ang </a:t>
            </a:r>
            <a:r>
              <a:rPr lang="en-US" sz="2000" b="1" dirty="0" err="1"/>
              <a:t>Pulong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35390" y="523649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Nadasig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gahom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Pulong</a:t>
            </a:r>
            <a:r>
              <a:rPr lang="en-US" sz="2000" b="1" dirty="0"/>
              <a:t>, </a:t>
            </a:r>
            <a:r>
              <a:rPr lang="en-US" sz="2000" b="1" dirty="0" err="1"/>
              <a:t>walay</a:t>
            </a:r>
            <a:r>
              <a:rPr lang="en-US" sz="2000" b="1" dirty="0"/>
              <a:t> </a:t>
            </a:r>
            <a:r>
              <a:rPr lang="en-US" sz="2000" b="1" dirty="0" err="1"/>
              <a:t>kahadlok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gipakaylap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pagtulon</a:t>
            </a:r>
            <a:r>
              <a:rPr lang="en-US" sz="2000" b="1" dirty="0"/>
              <a:t>-an </a:t>
            </a:r>
            <a:r>
              <a:rPr lang="en-US" sz="2000" b="1" dirty="0" err="1"/>
              <a:t>niini</a:t>
            </a:r>
            <a:r>
              <a:rPr lang="en-US" sz="2000" b="1" dirty="0"/>
              <a:t>. </a:t>
            </a:r>
            <a:r>
              <a:rPr lang="en-US" sz="2000" b="1" dirty="0" err="1"/>
              <a:t>Napalig</a:t>
            </a:r>
            <a:r>
              <a:rPr lang="en-US" sz="2000" b="1" dirty="0"/>
              <a:t>-on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saad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Pinadayag</a:t>
            </a:r>
            <a:r>
              <a:rPr lang="en-US" sz="2000" b="1" dirty="0"/>
              <a:t> 2:10,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matinud</a:t>
            </a:r>
            <a:r>
              <a:rPr lang="en-US" sz="2000" b="1" dirty="0"/>
              <a:t>-anon </a:t>
            </a:r>
            <a:r>
              <a:rPr lang="en-US" sz="2000" b="1" dirty="0" err="1"/>
              <a:t>hangtud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kamatayon</a:t>
            </a:r>
            <a:r>
              <a:rPr lang="en-US" sz="2000" b="1" dirty="0"/>
              <a:t>, </a:t>
            </a:r>
            <a:r>
              <a:rPr lang="en-US" sz="2000" b="1" dirty="0" err="1"/>
              <a:t>nasayud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makadawat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purongpurong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kinabuhi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6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ANG DEPENSA SA KAMATUORAN</a:t>
            </a:r>
            <a:endParaRPr lang="es-ES" sz="6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PAGBABAG SA BIBLIYA: ANG MGA WALDENSE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“Si Pedro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ubang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apostoles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mitubag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Kinahanglan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among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sugton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Diyos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inay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tawo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’” (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Buhat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1914525" y="1320585"/>
            <a:ext cx="6711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Peter Waldo (1140-1218),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adunahang</a:t>
            </a:r>
            <a:r>
              <a:rPr lang="en-US" sz="2000" b="1" dirty="0"/>
              <a:t> </a:t>
            </a:r>
            <a:r>
              <a:rPr lang="en-US" sz="2000" b="1" dirty="0" err="1"/>
              <a:t>Pranses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negosyante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nagsalikway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bahandi</a:t>
            </a:r>
            <a:r>
              <a:rPr lang="en-US" sz="2000" b="1" dirty="0"/>
              <a:t> </a:t>
            </a:r>
            <a:r>
              <a:rPr lang="en-US" sz="2000" b="1" dirty="0" err="1"/>
              <a:t>aron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pagsangyaw</a:t>
            </a:r>
            <a:r>
              <a:rPr lang="en-US" sz="2000" b="1" dirty="0"/>
              <a:t> </a:t>
            </a:r>
            <a:r>
              <a:rPr lang="en-US" sz="2000" b="1" dirty="0" err="1"/>
              <a:t>kang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, </a:t>
            </a:r>
            <a:r>
              <a:rPr lang="en-US" sz="2000" b="1" dirty="0" err="1"/>
              <a:t>nagtukod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“</a:t>
            </a:r>
            <a:r>
              <a:rPr lang="en-US" sz="2000" b="1" dirty="0" err="1"/>
              <a:t>Kabos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Lyon”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kalihokan</a:t>
            </a:r>
            <a:r>
              <a:rPr lang="en-US" sz="2000" b="1" dirty="0"/>
              <a:t>,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nailhang</a:t>
            </a:r>
            <a:r>
              <a:rPr lang="en-US" sz="2000" b="1" dirty="0"/>
              <a:t> “Waldenses.” </a:t>
            </a:r>
            <a:r>
              <a:rPr lang="en-US" sz="2000" b="1" dirty="0" err="1"/>
              <a:t>Gidawat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Papa Alexander III ang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panaad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kakabos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8" y="4211760"/>
            <a:ext cx="63760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Niadtong</a:t>
            </a:r>
            <a:r>
              <a:rPr lang="en-US" sz="2000" b="1" dirty="0"/>
              <a:t> </a:t>
            </a:r>
            <a:r>
              <a:rPr lang="en-US" sz="2000" b="1" dirty="0" err="1"/>
              <a:t>panahona</a:t>
            </a:r>
            <a:r>
              <a:rPr lang="en-US" sz="2000" b="1" dirty="0"/>
              <a:t>, </a:t>
            </a:r>
            <a:r>
              <a:rPr lang="en-US" sz="2000" b="1" dirty="0" err="1"/>
              <a:t>gikondena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Papa Lucius III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sumusunod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Peter Waldo </a:t>
            </a:r>
            <a:r>
              <a:rPr lang="en-US" sz="2000" b="1" dirty="0" err="1"/>
              <a:t>ingong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erehes</a:t>
            </a:r>
            <a:r>
              <a:rPr lang="en-US" sz="2000" b="1" dirty="0"/>
              <a:t>. </a:t>
            </a:r>
            <a:r>
              <a:rPr lang="en-US" sz="2000" b="1" dirty="0" err="1"/>
              <a:t>Apan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Pransiskano</a:t>
            </a:r>
            <a:r>
              <a:rPr lang="en-US" sz="2000" b="1" dirty="0"/>
              <a:t> </a:t>
            </a:r>
            <a:r>
              <a:rPr lang="en-US" sz="2000" b="1" dirty="0" err="1"/>
              <a:t>nahimong</a:t>
            </a:r>
            <a:r>
              <a:rPr lang="en-US" sz="2000" b="1" dirty="0"/>
              <a:t> </a:t>
            </a:r>
            <a:r>
              <a:rPr lang="en-US" sz="2000" b="1" dirty="0" err="1"/>
              <a:t>haligi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Simbahang</a:t>
            </a:r>
            <a:r>
              <a:rPr lang="en-US" sz="2000" b="1" dirty="0"/>
              <a:t> Romano </a:t>
            </a:r>
            <a:r>
              <a:rPr lang="en-US" sz="2000" b="1" dirty="0" err="1"/>
              <a:t>samtang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Waldenses </a:t>
            </a:r>
            <a:r>
              <a:rPr lang="en-US" sz="2000" b="1" dirty="0" err="1"/>
              <a:t>gilutos</a:t>
            </a:r>
            <a:r>
              <a:rPr lang="en-US" sz="2000" b="1" dirty="0"/>
              <a:t> </a:t>
            </a:r>
            <a:r>
              <a:rPr lang="en-US" sz="2000" b="1" dirty="0" err="1"/>
              <a:t>hangtod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hapit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mapuo</a:t>
            </a:r>
            <a:r>
              <a:rPr lang="en-US" sz="2000" b="1" dirty="0"/>
              <a:t>. </a:t>
            </a:r>
            <a:r>
              <a:rPr lang="en-US" sz="2000" b="1" dirty="0" err="1"/>
              <a:t>Ngano</a:t>
            </a:r>
            <a:r>
              <a:rPr lang="en-US" sz="2000" b="1" dirty="0"/>
              <a:t> man?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20061"/>
            <a:ext cx="6376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Wala </a:t>
            </a:r>
            <a:r>
              <a:rPr lang="en-US" sz="2000" b="1" dirty="0" err="1"/>
              <a:t>madugay</a:t>
            </a:r>
            <a:r>
              <a:rPr lang="en-US" sz="2000" b="1" dirty="0"/>
              <a:t> human </a:t>
            </a:r>
            <a:r>
              <a:rPr lang="en-US" sz="2000" b="1" dirty="0" err="1"/>
              <a:t>niana</a:t>
            </a:r>
            <a:r>
              <a:rPr lang="en-US" sz="2000" b="1" dirty="0"/>
              <a:t>, </a:t>
            </a:r>
            <a:r>
              <a:rPr lang="en-US" sz="2000" b="1" dirty="0" err="1"/>
              <a:t>si</a:t>
            </a:r>
            <a:r>
              <a:rPr lang="en-US" sz="2000" b="1" dirty="0"/>
              <a:t> Francis of Assisi (1181-1226), </a:t>
            </a:r>
            <a:r>
              <a:rPr lang="en-US" sz="2000" b="1" dirty="0" err="1"/>
              <a:t>kinsa</a:t>
            </a:r>
            <a:r>
              <a:rPr lang="en-US" sz="2000" b="1" dirty="0"/>
              <a:t> </a:t>
            </a:r>
            <a:r>
              <a:rPr lang="en-US" sz="2000" b="1" dirty="0" err="1"/>
              <a:t>misaad</a:t>
            </a:r>
            <a:r>
              <a:rPr lang="en-US" sz="2000" b="1" dirty="0"/>
              <a:t> </a:t>
            </a:r>
            <a:r>
              <a:rPr lang="en-US" sz="2000" b="1" dirty="0" err="1"/>
              <a:t>usab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kakabos</a:t>
            </a:r>
            <a:r>
              <a:rPr lang="en-US" sz="2000" b="1" dirty="0"/>
              <a:t>,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giaprobahan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Pope Innocent III, </a:t>
            </a:r>
            <a:r>
              <a:rPr lang="en-US" sz="2000" b="1" dirty="0" err="1"/>
              <a:t>nagtukod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Franciscan movement.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811235"/>
            <a:ext cx="609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pagkamatinud</a:t>
            </a:r>
            <a:r>
              <a:rPr lang="en-US" sz="2000" b="1" dirty="0"/>
              <a:t>-anon. Ang una </a:t>
            </a:r>
            <a:r>
              <a:rPr lang="en-US" sz="2000" b="1" dirty="0" err="1"/>
              <a:t>matinud</a:t>
            </a:r>
            <a:r>
              <a:rPr lang="en-US" sz="2000" b="1" dirty="0"/>
              <a:t>-anon </a:t>
            </a:r>
            <a:r>
              <a:rPr lang="en-US" sz="2000" b="1" dirty="0" err="1"/>
              <a:t>sa</a:t>
            </a:r>
            <a:r>
              <a:rPr lang="en-US" sz="2000" b="1" dirty="0"/>
              <a:t> Santo Papa, </a:t>
            </a:r>
            <a:r>
              <a:rPr lang="en-US" sz="2000" b="1" dirty="0" err="1"/>
              <a:t>samtang</a:t>
            </a:r>
            <a:r>
              <a:rPr lang="en-US" sz="2000" b="1" dirty="0"/>
              <a:t> ang </a:t>
            </a:r>
            <a:r>
              <a:rPr lang="en-US" sz="2000" b="1" dirty="0" err="1"/>
              <a:t>ulahi</a:t>
            </a:r>
            <a:r>
              <a:rPr lang="en-US" sz="2000" b="1" dirty="0"/>
              <a:t> </a:t>
            </a:r>
            <a:r>
              <a:rPr lang="en-US" sz="2000" b="1" dirty="0" err="1"/>
              <a:t>matinud</a:t>
            </a:r>
            <a:r>
              <a:rPr lang="en-US" sz="2000" b="1" dirty="0"/>
              <a:t>-anon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pagtulon</a:t>
            </a:r>
            <a:r>
              <a:rPr lang="en-US" sz="2000" b="1" dirty="0"/>
              <a:t>-an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Bibliya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1897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2024-04-06T15:01:35Z</dcterms:created>
  <dcterms:modified xsi:type="dcterms:W3CDTF">2024-04-14T06:19:59Z</dcterms:modified>
</cp:coreProperties>
</file>