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96" d="100"/>
          <a:sy n="96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PH" sz="2000" b="1" dirty="0" err="1"/>
            <a:t>Gikan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pagtawag</a:t>
          </a:r>
          <a:r>
            <a:rPr lang="en-PH" sz="2000" b="1" dirty="0"/>
            <a:t> </a:t>
          </a:r>
          <a:r>
            <a:rPr lang="en-PH" sz="2000" b="1" dirty="0" err="1"/>
            <a:t>kang</a:t>
          </a:r>
          <a:r>
            <a:rPr lang="en-PH" sz="2000" b="1" dirty="0"/>
            <a:t> Abram </a:t>
          </a:r>
          <a:r>
            <a:rPr lang="en-PH" sz="2000" b="1" dirty="0" err="1"/>
            <a:t>sa</a:t>
          </a:r>
          <a:r>
            <a:rPr lang="en-PH" sz="2000" b="1" dirty="0"/>
            <a:t> Haran </a:t>
          </a:r>
          <a:r>
            <a:rPr lang="en-PH" sz="2000" b="1" dirty="0" err="1"/>
            <a:t>hangtod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pag-abot</a:t>
          </a:r>
          <a:r>
            <a:rPr lang="en-PH" sz="2000" b="1" dirty="0"/>
            <a:t> </a:t>
          </a:r>
          <a:r>
            <a:rPr lang="en-PH" sz="2000" b="1" dirty="0" err="1"/>
            <a:t>ni</a:t>
          </a:r>
          <a:r>
            <a:rPr lang="en-PH" sz="2000" b="1" dirty="0"/>
            <a:t> Jacob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Egipto</a:t>
          </a:r>
          <a:r>
            <a:rPr lang="en-PH" sz="2000" b="1" dirty="0"/>
            <a:t>: 215 ka </a:t>
          </a:r>
          <a:r>
            <a:rPr lang="en-PH" sz="2000" b="1" dirty="0" err="1"/>
            <a:t>tuig</a:t>
          </a:r>
          <a:endParaRPr lang="es-ES" sz="20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PH" sz="2000" b="1" dirty="0" err="1"/>
            <a:t>Gikan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pag-abot</a:t>
          </a:r>
          <a:r>
            <a:rPr lang="en-PH" sz="2000" b="1" dirty="0"/>
            <a:t> </a:t>
          </a:r>
          <a:r>
            <a:rPr lang="en-PH" sz="2000" b="1" dirty="0" err="1"/>
            <a:t>ni</a:t>
          </a:r>
          <a:r>
            <a:rPr lang="en-PH" sz="2000" b="1" dirty="0"/>
            <a:t> Jacob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Egipto</a:t>
          </a:r>
          <a:r>
            <a:rPr lang="en-PH" sz="2000" b="1" dirty="0"/>
            <a:t> </a:t>
          </a:r>
          <a:r>
            <a:rPr lang="en-PH" sz="2000" b="1" dirty="0" err="1"/>
            <a:t>hangtod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Exodo</a:t>
          </a:r>
          <a:r>
            <a:rPr lang="en-PH" sz="2000" b="1" dirty="0"/>
            <a:t>: 215 ka </a:t>
          </a:r>
          <a:r>
            <a:rPr lang="en-PH" sz="2000" b="1" dirty="0" err="1"/>
            <a:t>tuig</a:t>
          </a:r>
          <a:endParaRPr lang="es-ES" sz="2000" b="1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 custLinFactNeighborX="32228" custLinFactNeighborY="28094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/>
            <a:t>Ahmose I (1575/1550)</a:t>
          </a:r>
          <a:r>
            <a:rPr lang="en-PH" sz="1800" dirty="0"/>
            <a:t> – </a:t>
          </a:r>
          <a:r>
            <a:rPr lang="en-PH" sz="1800" dirty="0" err="1"/>
            <a:t>Nakapilde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Hyksos. </a:t>
          </a:r>
          <a:r>
            <a:rPr lang="en-PH" sz="1800" dirty="0" err="1"/>
            <a:t>Siya</a:t>
          </a:r>
          <a:r>
            <a:rPr lang="en-PH" sz="1800" dirty="0"/>
            <a:t> ang </a:t>
          </a:r>
          <a:r>
            <a:rPr lang="en-PH" sz="1800" dirty="0" err="1"/>
            <a:t>paraon</a:t>
          </a:r>
          <a:r>
            <a:rPr lang="en-PH" sz="1800" dirty="0"/>
            <a:t> </a:t>
          </a:r>
          <a:r>
            <a:rPr lang="en-PH" sz="1800" dirty="0" err="1"/>
            <a:t>nga</a:t>
          </a:r>
          <a:r>
            <a:rPr lang="en-PH" sz="1800" dirty="0"/>
            <a:t> “</a:t>
          </a:r>
          <a:r>
            <a:rPr lang="en-PH" sz="1800" dirty="0" err="1"/>
            <a:t>wala</a:t>
          </a:r>
          <a:r>
            <a:rPr lang="en-PH" sz="1800" dirty="0"/>
            <a:t> </a:t>
          </a:r>
          <a:r>
            <a:rPr lang="en-PH" sz="1800" dirty="0" err="1"/>
            <a:t>kaila</a:t>
          </a:r>
          <a:r>
            <a:rPr lang="en-PH" sz="1800" dirty="0"/>
            <a:t> </a:t>
          </a:r>
          <a:r>
            <a:rPr lang="en-PH" sz="1800" dirty="0" err="1"/>
            <a:t>kang</a:t>
          </a:r>
          <a:r>
            <a:rPr lang="en-PH" sz="1800" dirty="0"/>
            <a:t> Jose” ug </a:t>
          </a:r>
          <a:r>
            <a:rPr lang="en-PH" sz="1800" dirty="0" err="1"/>
            <a:t>nagpakaulipon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Israel </a:t>
          </a:r>
          <a:r>
            <a:rPr lang="en-PH" sz="1800" i="1" dirty="0"/>
            <a:t>(Ex. 1:8–12)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Amenophis</a:t>
          </a:r>
          <a:r>
            <a:rPr lang="en-PH" sz="1800" b="1" dirty="0"/>
            <a:t> I (1550/1530)</a:t>
          </a:r>
          <a:r>
            <a:rPr lang="en-PH" sz="1800" dirty="0"/>
            <a:t> – </a:t>
          </a:r>
          <a:r>
            <a:rPr lang="en-PH" sz="1800" dirty="0" err="1"/>
            <a:t>Nagpadayon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pagpanglutos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Israel </a:t>
          </a:r>
          <a:r>
            <a:rPr lang="en-PH" sz="1800" i="1" dirty="0"/>
            <a:t>(Ex. 1:13–14)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/>
            <a:t>Thutmose I (1530/1517)</a:t>
          </a:r>
          <a:r>
            <a:rPr lang="en-PH" sz="1800" dirty="0"/>
            <a:t> – </a:t>
          </a:r>
          <a:r>
            <a:rPr lang="en-PH" sz="1800" dirty="0" err="1"/>
            <a:t>Nagmando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pagpamatay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mga</a:t>
          </a:r>
          <a:r>
            <a:rPr lang="en-PH" sz="1800" dirty="0"/>
            <a:t> </a:t>
          </a:r>
          <a:r>
            <a:rPr lang="en-PH" sz="1800" dirty="0" err="1"/>
            <a:t>bata</a:t>
          </a:r>
          <a:r>
            <a:rPr lang="en-PH" sz="1800" dirty="0"/>
            <a:t> </a:t>
          </a:r>
          <a:r>
            <a:rPr lang="en-PH" sz="1800" dirty="0" err="1"/>
            <a:t>nga</a:t>
          </a:r>
          <a:r>
            <a:rPr lang="en-PH" sz="1800" dirty="0"/>
            <a:t> </a:t>
          </a:r>
          <a:r>
            <a:rPr lang="en-PH" sz="1800" dirty="0" err="1"/>
            <a:t>Hebreohanon</a:t>
          </a:r>
          <a:r>
            <a:rPr lang="en-PH" sz="1800" dirty="0"/>
            <a:t> </a:t>
          </a:r>
          <a:r>
            <a:rPr lang="en-PH" sz="1800" i="1" dirty="0"/>
            <a:t>(Ex. 1:15–22)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Moses (1530/1410).                       He was adopted by the daughter of Thutmose I, Hatshepsut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/>
            <a:t>Moises (1530/1410)</a:t>
          </a:r>
          <a:r>
            <a:rPr lang="en-PH" sz="1800" dirty="0"/>
            <a:t> – </a:t>
          </a:r>
          <a:r>
            <a:rPr lang="en-PH" sz="1800" dirty="0" err="1"/>
            <a:t>Giampon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anak</a:t>
          </a:r>
          <a:r>
            <a:rPr lang="en-PH" sz="1800" dirty="0"/>
            <a:t> </a:t>
          </a:r>
          <a:r>
            <a:rPr lang="en-PH" sz="1800" dirty="0" err="1"/>
            <a:t>nga</a:t>
          </a:r>
          <a:r>
            <a:rPr lang="en-PH" sz="1800" dirty="0"/>
            <a:t> </a:t>
          </a:r>
          <a:r>
            <a:rPr lang="en-PH" sz="1800" dirty="0" err="1"/>
            <a:t>babaye</a:t>
          </a:r>
          <a:r>
            <a:rPr lang="en-PH" sz="1800" dirty="0"/>
            <a:t> </a:t>
          </a:r>
          <a:r>
            <a:rPr lang="en-PH" sz="1800" dirty="0" err="1"/>
            <a:t>ni</a:t>
          </a:r>
          <a:r>
            <a:rPr lang="en-PH" sz="1800" dirty="0"/>
            <a:t> Thutmose I, </a:t>
          </a:r>
          <a:r>
            <a:rPr lang="en-PH" sz="1800" dirty="0" err="1"/>
            <a:t>si</a:t>
          </a:r>
          <a:r>
            <a:rPr lang="en-PH" sz="1800" dirty="0"/>
            <a:t> Hatshepsut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/>
            <a:t>Hatshepsut (?/1479)</a:t>
          </a:r>
          <a:r>
            <a:rPr lang="en-PH" sz="1800" dirty="0"/>
            <a:t> – </a:t>
          </a:r>
          <a:r>
            <a:rPr lang="en-PH" sz="1800" dirty="0" err="1"/>
            <a:t>Namatay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wala</a:t>
          </a:r>
          <a:r>
            <a:rPr lang="en-PH" sz="1800" dirty="0"/>
            <a:t> pa </a:t>
          </a:r>
          <a:r>
            <a:rPr lang="en-PH" sz="1800" dirty="0" err="1"/>
            <a:t>mobalik</a:t>
          </a:r>
          <a:r>
            <a:rPr lang="en-PH" sz="1800" dirty="0"/>
            <a:t> ang </a:t>
          </a:r>
          <a:r>
            <a:rPr lang="en-PH" sz="1800" dirty="0" err="1"/>
            <a:t>iyang</a:t>
          </a:r>
          <a:r>
            <a:rPr lang="en-PH" sz="1800" dirty="0"/>
            <a:t> “</a:t>
          </a:r>
          <a:r>
            <a:rPr lang="en-PH" sz="1800" dirty="0" err="1"/>
            <a:t>anak</a:t>
          </a:r>
          <a:r>
            <a:rPr lang="en-PH" sz="1800" dirty="0"/>
            <a:t>”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Egipto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600" b="1" dirty="0"/>
            <a:t>Thutmose III (1479/1450)</a:t>
          </a:r>
          <a:r>
            <a:rPr lang="en-PH" sz="1600" dirty="0"/>
            <a:t> – Mao ang </a:t>
          </a:r>
          <a:r>
            <a:rPr lang="en-PH" sz="1600" dirty="0" err="1"/>
            <a:t>paraon</a:t>
          </a:r>
          <a:r>
            <a:rPr lang="en-PH" sz="1600" dirty="0"/>
            <a:t> </a:t>
          </a:r>
          <a:r>
            <a:rPr lang="en-PH" sz="1600" dirty="0" err="1"/>
            <a:t>sa</a:t>
          </a:r>
          <a:r>
            <a:rPr lang="en-PH" sz="1600" dirty="0"/>
            <a:t> </a:t>
          </a:r>
          <a:r>
            <a:rPr lang="en-PH" sz="1600" dirty="0" err="1"/>
            <a:t>panahon</a:t>
          </a:r>
          <a:r>
            <a:rPr lang="en-PH" sz="1600" dirty="0"/>
            <a:t> </a:t>
          </a:r>
          <a:r>
            <a:rPr lang="en-PH" sz="1600" dirty="0" err="1"/>
            <a:t>sa</a:t>
          </a:r>
          <a:r>
            <a:rPr lang="en-PH" sz="1600" dirty="0"/>
            <a:t> </a:t>
          </a:r>
          <a:r>
            <a:rPr lang="en-PH" sz="1600" dirty="0" err="1"/>
            <a:t>Exodo</a:t>
          </a:r>
          <a:r>
            <a:rPr lang="en-PH" sz="1600" dirty="0"/>
            <a:t>. Ang </a:t>
          </a:r>
          <a:r>
            <a:rPr lang="en-PH" sz="1600" dirty="0" err="1"/>
            <a:t>iyang</a:t>
          </a:r>
          <a:r>
            <a:rPr lang="en-PH" sz="1600" dirty="0"/>
            <a:t> </a:t>
          </a:r>
          <a:r>
            <a:rPr lang="en-PH" sz="1600" dirty="0" err="1"/>
            <a:t>panganay</a:t>
          </a:r>
          <a:r>
            <a:rPr lang="en-PH" sz="1600" dirty="0"/>
            <a:t> </a:t>
          </a:r>
          <a:r>
            <a:rPr lang="en-PH" sz="1600" dirty="0" err="1"/>
            <a:t>nga</a:t>
          </a:r>
          <a:r>
            <a:rPr lang="en-PH" sz="1600" dirty="0"/>
            <a:t> </a:t>
          </a:r>
          <a:r>
            <a:rPr lang="en-PH" sz="1600" dirty="0" err="1"/>
            <a:t>anak</a:t>
          </a:r>
          <a:r>
            <a:rPr lang="en-PH" sz="1600" dirty="0"/>
            <a:t> “nag-</a:t>
          </a:r>
          <a:r>
            <a:rPr lang="en-PH" sz="1600" dirty="0" err="1"/>
            <a:t>atiman</a:t>
          </a:r>
          <a:r>
            <a:rPr lang="en-PH" sz="1600" dirty="0"/>
            <a:t> </a:t>
          </a:r>
          <a:r>
            <a:rPr lang="en-PH" sz="1600" dirty="0" err="1"/>
            <a:t>sa</a:t>
          </a:r>
          <a:r>
            <a:rPr lang="en-PH" sz="1600" dirty="0"/>
            <a:t> </a:t>
          </a:r>
          <a:r>
            <a:rPr lang="en-PH" sz="1600" dirty="0" err="1"/>
            <a:t>mga</a:t>
          </a:r>
          <a:r>
            <a:rPr lang="en-PH" sz="1600" dirty="0"/>
            <a:t> </a:t>
          </a:r>
          <a:r>
            <a:rPr lang="en-PH" sz="1600" dirty="0" err="1"/>
            <a:t>kahayupan</a:t>
          </a:r>
          <a:r>
            <a:rPr lang="en-PH" sz="1600" dirty="0"/>
            <a:t>” </a:t>
          </a:r>
          <a:r>
            <a:rPr lang="en-PH" sz="1600" dirty="0" err="1"/>
            <a:t>apan</a:t>
          </a:r>
          <a:r>
            <a:rPr lang="en-PH" sz="1600" dirty="0"/>
            <a:t> </a:t>
          </a:r>
          <a:r>
            <a:rPr lang="en-PH" sz="1600" dirty="0" err="1"/>
            <a:t>wala</a:t>
          </a:r>
          <a:r>
            <a:rPr lang="en-PH" sz="1600" dirty="0"/>
            <a:t> </a:t>
          </a:r>
          <a:r>
            <a:rPr lang="en-PH" sz="1600" dirty="0" err="1"/>
            <a:t>maghari</a:t>
          </a:r>
          <a:r>
            <a:rPr lang="en-PH" sz="1600" dirty="0"/>
            <a:t>, </a:t>
          </a:r>
          <a:r>
            <a:rPr lang="en-PH" sz="1600" dirty="0" err="1"/>
            <a:t>tungod</a:t>
          </a:r>
          <a:r>
            <a:rPr lang="en-PH" sz="1600" dirty="0"/>
            <a:t> kay </a:t>
          </a:r>
          <a:r>
            <a:rPr lang="en-PH" sz="1600" dirty="0" err="1"/>
            <a:t>namatay</a:t>
          </a:r>
          <a:r>
            <a:rPr lang="en-PH" sz="1600" dirty="0"/>
            <a:t> </a:t>
          </a:r>
          <a:r>
            <a:rPr lang="en-PH" sz="1600" dirty="0" err="1"/>
            <a:t>siya</a:t>
          </a:r>
          <a:r>
            <a:rPr lang="en-PH" sz="1600" dirty="0"/>
            <a:t> </a:t>
          </a:r>
          <a:r>
            <a:rPr lang="en-PH" sz="1600" dirty="0" err="1"/>
            <a:t>panahon</a:t>
          </a:r>
          <a:r>
            <a:rPr lang="en-PH" sz="1600" dirty="0"/>
            <a:t> </a:t>
          </a:r>
          <a:r>
            <a:rPr lang="en-PH" sz="1600" dirty="0" err="1"/>
            <a:t>sa</a:t>
          </a:r>
          <a:r>
            <a:rPr lang="en-PH" sz="1600" dirty="0"/>
            <a:t> ika-10 </a:t>
          </a:r>
          <a:r>
            <a:rPr lang="en-PH" sz="1600" dirty="0" err="1"/>
            <a:t>nga</a:t>
          </a:r>
          <a:r>
            <a:rPr lang="en-PH" sz="1600" dirty="0"/>
            <a:t> </a:t>
          </a:r>
          <a:r>
            <a:rPr lang="en-PH" sz="1600" dirty="0" err="1"/>
            <a:t>hampak</a:t>
          </a:r>
          <a:endParaRPr lang="es-ES" sz="16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Amenophis</a:t>
          </a:r>
          <a:r>
            <a:rPr lang="en-PH" sz="1800" b="1" dirty="0"/>
            <a:t> II (1450/1424)</a:t>
          </a:r>
          <a:r>
            <a:rPr lang="en-PH" sz="1800" dirty="0"/>
            <a:t> – </a:t>
          </a:r>
          <a:r>
            <a:rPr lang="en-PH" sz="1800" dirty="0" err="1"/>
            <a:t>Anak</a:t>
          </a:r>
          <a:r>
            <a:rPr lang="en-PH" sz="1800" dirty="0"/>
            <a:t> </a:t>
          </a:r>
          <a:r>
            <a:rPr lang="en-PH" sz="1800" dirty="0" err="1"/>
            <a:t>ni</a:t>
          </a:r>
          <a:r>
            <a:rPr lang="en-PH" sz="1800" dirty="0"/>
            <a:t> Thutmose III, </a:t>
          </a:r>
          <a:r>
            <a:rPr lang="en-PH" sz="1800" dirty="0" err="1"/>
            <a:t>apan</a:t>
          </a:r>
          <a:r>
            <a:rPr lang="en-PH" sz="1800" dirty="0"/>
            <a:t> </a:t>
          </a:r>
          <a:r>
            <a:rPr lang="en-PH" sz="1800" dirty="0" err="1"/>
            <a:t>dili</a:t>
          </a:r>
          <a:r>
            <a:rPr lang="en-PH" sz="1800" dirty="0"/>
            <a:t> </a:t>
          </a:r>
          <a:r>
            <a:rPr lang="en-PH" sz="1800" dirty="0" err="1"/>
            <a:t>mao</a:t>
          </a:r>
          <a:r>
            <a:rPr lang="en-PH" sz="1800" dirty="0"/>
            <a:t> ang </a:t>
          </a:r>
          <a:r>
            <a:rPr lang="en-PH" sz="1800" dirty="0" err="1"/>
            <a:t>panganay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 custScaleX="104411" custLinFactNeighborX="889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 custScaleX="106659" custLinFactNeighborX="11221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 custLinFactNeighborX="40753" custLinFactNeighborY="-1056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 custScaleY="117981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PH" sz="2000" b="1" dirty="0" err="1"/>
            <a:t>Gipili</a:t>
          </a:r>
          <a:r>
            <a:rPr lang="en-PH" sz="2000" b="1" dirty="0"/>
            <a:t> </a:t>
          </a:r>
          <a:r>
            <a:rPr lang="en-PH" sz="2000" b="1" dirty="0" err="1"/>
            <a:t>nila</a:t>
          </a:r>
          <a:r>
            <a:rPr lang="en-PH" sz="2000" b="1" dirty="0"/>
            <a:t> </a:t>
          </a:r>
          <a:r>
            <a:rPr lang="en-PH" sz="2000" b="1" dirty="0" err="1"/>
            <a:t>og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opisyal</a:t>
          </a:r>
          <a:r>
            <a:rPr lang="en-PH" sz="2000" b="1" dirty="0"/>
            <a:t> </a:t>
          </a:r>
          <a:r>
            <a:rPr lang="en-PH" sz="2000" b="1" dirty="0" err="1"/>
            <a:t>aron</a:t>
          </a:r>
          <a:r>
            <a:rPr lang="en-PH" sz="2000" b="1" dirty="0"/>
            <a:t> </a:t>
          </a:r>
          <a:r>
            <a:rPr lang="en-PH" sz="2000" b="1" dirty="0" err="1"/>
            <a:t>pugson</a:t>
          </a:r>
          <a:r>
            <a:rPr lang="en-PH" sz="2000" b="1" dirty="0"/>
            <a:t> </a:t>
          </a:r>
          <a:r>
            <a:rPr lang="en-PH" sz="2000" b="1" dirty="0" err="1"/>
            <a:t>silang</a:t>
          </a:r>
          <a:r>
            <a:rPr lang="en-PH" sz="2000" b="1" dirty="0"/>
            <a:t> </a:t>
          </a:r>
          <a:r>
            <a:rPr lang="en-PH" sz="2000" b="1" dirty="0" err="1"/>
            <a:t>magtukod</a:t>
          </a:r>
          <a:r>
            <a:rPr lang="en-PH" sz="2000" b="1" dirty="0"/>
            <a:t> </a:t>
          </a:r>
          <a:r>
            <a:rPr lang="en-PH" sz="2000" b="1" dirty="0" err="1"/>
            <a:t>og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bilding</a:t>
          </a:r>
          <a:r>
            <a:rPr lang="en-PH" sz="2000" i="1" dirty="0"/>
            <a:t>(Ex. 1:11)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n-PH" sz="2000" b="1" dirty="0" err="1"/>
            <a:t>Gipalig</a:t>
          </a:r>
          <a:r>
            <a:rPr lang="en-PH" sz="2000" b="1" dirty="0"/>
            <a:t>-on pa </a:t>
          </a:r>
          <a:r>
            <a:rPr lang="en-PH" sz="2000" b="1" dirty="0" err="1"/>
            <a:t>nila</a:t>
          </a:r>
          <a:r>
            <a:rPr lang="en-PH" sz="2000" b="1" dirty="0"/>
            <a:t> ang </a:t>
          </a:r>
          <a:r>
            <a:rPr lang="en-PH" sz="2000" b="1" dirty="0" err="1"/>
            <a:t>ilang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mando</a:t>
          </a:r>
          <a:r>
            <a:rPr lang="en-PH" sz="2000" b="1" dirty="0"/>
            <a:t>, </a:t>
          </a:r>
          <a:r>
            <a:rPr lang="en-PH" sz="2000" b="1" dirty="0" err="1"/>
            <a:t>gihimo</a:t>
          </a:r>
          <a:r>
            <a:rPr lang="en-PH" sz="2000" b="1" dirty="0"/>
            <a:t> </a:t>
          </a:r>
          <a:r>
            <a:rPr lang="en-PH" sz="2000" b="1" dirty="0" err="1"/>
            <a:t>silang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trabahante</a:t>
          </a:r>
          <a:r>
            <a:rPr lang="en-PH" sz="2000" b="1" dirty="0"/>
            <a:t>/</a:t>
          </a:r>
          <a:r>
            <a:rPr lang="en-PH" sz="2000" b="1" dirty="0" err="1"/>
            <a:t>ulipon</a:t>
          </a:r>
          <a:r>
            <a:rPr lang="en-PH" sz="2000" i="1" dirty="0"/>
            <a:t>(Ex. 1:13–14)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PH" sz="2000" b="1" dirty="0" err="1"/>
            <a:t>Gipamando</a:t>
          </a:r>
          <a:r>
            <a:rPr lang="en-PH" sz="2000" b="1" dirty="0"/>
            <a:t> </a:t>
          </a:r>
          <a:r>
            <a:rPr lang="en-PH" sz="2000" b="1" dirty="0" err="1"/>
            <a:t>nila</a:t>
          </a:r>
          <a:r>
            <a:rPr lang="en-PH" sz="2000" b="1" dirty="0"/>
            <a:t> ang </a:t>
          </a:r>
          <a:r>
            <a:rPr lang="en-PH" sz="2000" b="1" dirty="0" err="1"/>
            <a:t>pagpamatay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batang</a:t>
          </a:r>
          <a:r>
            <a:rPr lang="en-PH" sz="2000" b="1" dirty="0"/>
            <a:t> </a:t>
          </a:r>
          <a:r>
            <a:rPr lang="en-PH" sz="2000" b="1" dirty="0" err="1"/>
            <a:t>lalaki</a:t>
          </a:r>
          <a:r>
            <a:rPr lang="en-PH" sz="2000" b="1" dirty="0"/>
            <a:t> </a:t>
          </a:r>
          <a:r>
            <a:rPr lang="en-PH" sz="2000" b="1" dirty="0" err="1"/>
            <a:t>pinaagi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hilot</a:t>
          </a:r>
          <a:r>
            <a:rPr lang="en-PH" sz="2000" i="1" dirty="0"/>
            <a:t>(Ex. 1:15–16)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PH" sz="2000" b="1" dirty="0"/>
            <a:t>Sa </a:t>
          </a:r>
          <a:r>
            <a:rPr lang="en-PH" sz="2000" b="1" dirty="0" err="1"/>
            <a:t>kataposan</a:t>
          </a:r>
          <a:r>
            <a:rPr lang="en-PH" sz="2000" b="1" dirty="0"/>
            <a:t>, </a:t>
          </a:r>
          <a:r>
            <a:rPr lang="en-PH" sz="2000" b="1" dirty="0" err="1"/>
            <a:t>ilang</a:t>
          </a:r>
          <a:r>
            <a:rPr lang="en-PH" sz="2000" b="1" dirty="0"/>
            <a:t> </a:t>
          </a:r>
          <a:r>
            <a:rPr lang="en-PH" sz="2000" b="1" dirty="0" err="1"/>
            <a:t>gipangpamatay</a:t>
          </a:r>
          <a:r>
            <a:rPr lang="en-PH" sz="2000" b="1" dirty="0"/>
            <a:t> ang </a:t>
          </a:r>
          <a:r>
            <a:rPr lang="en-PH" sz="2000" b="1" dirty="0" err="1"/>
            <a:t>mga</a:t>
          </a:r>
          <a:r>
            <a:rPr lang="en-PH" sz="2000" b="1" dirty="0"/>
            <a:t> </a:t>
          </a:r>
          <a:r>
            <a:rPr lang="en-PH" sz="2000" b="1" dirty="0" err="1"/>
            <a:t>batang</a:t>
          </a:r>
          <a:r>
            <a:rPr lang="en-PH" sz="2000" b="1" dirty="0"/>
            <a:t> </a:t>
          </a:r>
          <a:r>
            <a:rPr lang="en-PH" sz="2000" b="1" dirty="0" err="1"/>
            <a:t>lalaki</a:t>
          </a:r>
          <a:r>
            <a:rPr lang="en-PH" sz="2000" b="1" dirty="0"/>
            <a:t> </a:t>
          </a:r>
          <a:r>
            <a:rPr lang="en-PH" sz="2000" b="1" dirty="0" err="1"/>
            <a:t>pinaagi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pwersa</a:t>
          </a:r>
          <a:r>
            <a:rPr lang="en-PH" sz="2000" i="1" dirty="0"/>
            <a:t>(Ex.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Gikan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pagtawag</a:t>
          </a:r>
          <a:r>
            <a:rPr lang="en-PH" sz="2000" b="1" kern="1200" dirty="0"/>
            <a:t> </a:t>
          </a:r>
          <a:r>
            <a:rPr lang="en-PH" sz="2000" b="1" kern="1200" dirty="0" err="1"/>
            <a:t>kang</a:t>
          </a:r>
          <a:r>
            <a:rPr lang="en-PH" sz="2000" b="1" kern="1200" dirty="0"/>
            <a:t> Abram </a:t>
          </a:r>
          <a:r>
            <a:rPr lang="en-PH" sz="2000" b="1" kern="1200" dirty="0" err="1"/>
            <a:t>sa</a:t>
          </a:r>
          <a:r>
            <a:rPr lang="en-PH" sz="2000" b="1" kern="1200" dirty="0"/>
            <a:t> Haran </a:t>
          </a:r>
          <a:r>
            <a:rPr lang="en-PH" sz="2000" b="1" kern="1200" dirty="0" err="1"/>
            <a:t>hangtod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pag-abot</a:t>
          </a:r>
          <a:r>
            <a:rPr lang="en-PH" sz="2000" b="1" kern="1200" dirty="0"/>
            <a:t> </a:t>
          </a:r>
          <a:r>
            <a:rPr lang="en-PH" sz="2000" b="1" kern="1200" dirty="0" err="1"/>
            <a:t>ni</a:t>
          </a:r>
          <a:r>
            <a:rPr lang="en-PH" sz="2000" b="1" kern="1200" dirty="0"/>
            <a:t> Jacob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Egipto</a:t>
          </a:r>
          <a:r>
            <a:rPr lang="en-PH" sz="2000" b="1" kern="1200" dirty="0"/>
            <a:t>: 215 ka </a:t>
          </a:r>
          <a:r>
            <a:rPr lang="en-PH" sz="2000" b="1" kern="1200" dirty="0" err="1"/>
            <a:t>tuig</a:t>
          </a:r>
          <a:endParaRPr lang="es-ES" sz="20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760956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Gikan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pag-abot</a:t>
          </a:r>
          <a:r>
            <a:rPr lang="en-PH" sz="2000" b="1" kern="1200" dirty="0"/>
            <a:t> </a:t>
          </a:r>
          <a:r>
            <a:rPr lang="en-PH" sz="2000" b="1" kern="1200" dirty="0" err="1"/>
            <a:t>ni</a:t>
          </a:r>
          <a:r>
            <a:rPr lang="en-PH" sz="2000" b="1" kern="1200" dirty="0"/>
            <a:t> Jacob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Egipto</a:t>
          </a:r>
          <a:r>
            <a:rPr lang="en-PH" sz="2000" b="1" kern="1200" dirty="0"/>
            <a:t> </a:t>
          </a:r>
          <a:r>
            <a:rPr lang="en-PH" sz="2000" b="1" kern="1200" dirty="0" err="1"/>
            <a:t>hangtod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Exodo</a:t>
          </a:r>
          <a:r>
            <a:rPr lang="en-PH" sz="2000" b="1" kern="1200" dirty="0"/>
            <a:t>: 215 ka </a:t>
          </a:r>
          <a:r>
            <a:rPr lang="en-PH" sz="2000" b="1" kern="1200" dirty="0" err="1"/>
            <a:t>tuig</a:t>
          </a:r>
          <a:endParaRPr lang="es-ES" sz="2000" b="1" kern="1200" dirty="0"/>
        </a:p>
      </dsp:txBody>
      <dsp:txXfrm>
        <a:off x="724720" y="760956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64149" y="51968"/>
          <a:ext cx="3739815" cy="120101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Ahmose I (1575/1550)</a:t>
          </a:r>
          <a:r>
            <a:rPr lang="en-PH" sz="1800" kern="1200" dirty="0"/>
            <a:t> – </a:t>
          </a:r>
          <a:r>
            <a:rPr lang="en-PH" sz="1800" kern="1200" dirty="0" err="1"/>
            <a:t>Nakapilde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Hyksos. </a:t>
          </a:r>
          <a:r>
            <a:rPr lang="en-PH" sz="1800" kern="1200" dirty="0" err="1"/>
            <a:t>Siya</a:t>
          </a:r>
          <a:r>
            <a:rPr lang="en-PH" sz="1800" kern="1200" dirty="0"/>
            <a:t> ang </a:t>
          </a:r>
          <a:r>
            <a:rPr lang="en-PH" sz="1800" kern="1200" dirty="0" err="1"/>
            <a:t>paraon</a:t>
          </a:r>
          <a:r>
            <a:rPr lang="en-PH" sz="1800" kern="1200" dirty="0"/>
            <a:t> </a:t>
          </a:r>
          <a:r>
            <a:rPr lang="en-PH" sz="1800" kern="1200" dirty="0" err="1"/>
            <a:t>nga</a:t>
          </a:r>
          <a:r>
            <a:rPr lang="en-PH" sz="1800" kern="1200" dirty="0"/>
            <a:t> “</a:t>
          </a:r>
          <a:r>
            <a:rPr lang="en-PH" sz="1800" kern="1200" dirty="0" err="1"/>
            <a:t>wala</a:t>
          </a:r>
          <a:r>
            <a:rPr lang="en-PH" sz="1800" kern="1200" dirty="0"/>
            <a:t> </a:t>
          </a:r>
          <a:r>
            <a:rPr lang="en-PH" sz="1800" kern="1200" dirty="0" err="1"/>
            <a:t>kaila</a:t>
          </a:r>
          <a:r>
            <a:rPr lang="en-PH" sz="1800" kern="1200" dirty="0"/>
            <a:t> </a:t>
          </a:r>
          <a:r>
            <a:rPr lang="en-PH" sz="1800" kern="1200" dirty="0" err="1"/>
            <a:t>kang</a:t>
          </a:r>
          <a:r>
            <a:rPr lang="en-PH" sz="1800" kern="1200" dirty="0"/>
            <a:t> Jose” ug </a:t>
          </a:r>
          <a:r>
            <a:rPr lang="en-PH" sz="1800" kern="1200" dirty="0" err="1"/>
            <a:t>nagpakaulipon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Israel </a:t>
          </a:r>
          <a:r>
            <a:rPr lang="en-PH" sz="1800" i="1" kern="1200" dirty="0"/>
            <a:t>(Ex. 1:8–12)</a:t>
          </a:r>
          <a:endParaRPr lang="es-ES" sz="1800" kern="1200" dirty="0"/>
        </a:p>
      </dsp:txBody>
      <dsp:txXfrm>
        <a:off x="564149" y="51968"/>
        <a:ext cx="3739815" cy="1201012"/>
      </dsp:txXfrm>
    </dsp:sp>
    <dsp:sp modelId="{63D04BA7-DCEC-4E13-B4EA-D6E4D468A75B}">
      <dsp:nvSpPr>
        <dsp:cNvPr id="0" name=""/>
        <dsp:cNvSpPr/>
      </dsp:nvSpPr>
      <dsp:spPr>
        <a:xfrm>
          <a:off x="382987" y="1180"/>
          <a:ext cx="707440" cy="106116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509116" y="207347"/>
          <a:ext cx="3278318" cy="98119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59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Amenophis</a:t>
          </a:r>
          <a:r>
            <a:rPr lang="en-PH" sz="1800" b="1" kern="1200" dirty="0"/>
            <a:t> I (1550/1530)</a:t>
          </a:r>
          <a:r>
            <a:rPr lang="en-PH" sz="1800" kern="1200" dirty="0"/>
            <a:t> – </a:t>
          </a:r>
          <a:r>
            <a:rPr lang="en-PH" sz="1800" kern="1200" dirty="0" err="1"/>
            <a:t>Nagpadayon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pagpanglutos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Israel </a:t>
          </a:r>
          <a:r>
            <a:rPr lang="en-PH" sz="1800" i="1" kern="1200" dirty="0"/>
            <a:t>(Ex. 1:13–14)</a:t>
          </a:r>
          <a:endParaRPr lang="es-ES" sz="1800" kern="1200" dirty="0"/>
        </a:p>
      </dsp:txBody>
      <dsp:txXfrm>
        <a:off x="4509116" y="207347"/>
        <a:ext cx="3278318" cy="981194"/>
      </dsp:txXfrm>
    </dsp:sp>
    <dsp:sp modelId="{E173E195-7227-4497-BEC4-905339BC0AEE}">
      <dsp:nvSpPr>
        <dsp:cNvPr id="0" name=""/>
        <dsp:cNvSpPr/>
      </dsp:nvSpPr>
      <dsp:spPr>
        <a:xfrm>
          <a:off x="4419626" y="65619"/>
          <a:ext cx="686835" cy="103025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265145" y="194755"/>
          <a:ext cx="3449368" cy="101062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Thutmose I (1530/1517)</a:t>
          </a:r>
          <a:r>
            <a:rPr lang="en-PH" sz="1800" kern="1200" dirty="0"/>
            <a:t> – </a:t>
          </a:r>
          <a:r>
            <a:rPr lang="en-PH" sz="1800" kern="1200" dirty="0" err="1"/>
            <a:t>Nagmando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pagpamatay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mga</a:t>
          </a:r>
          <a:r>
            <a:rPr lang="en-PH" sz="1800" kern="1200" dirty="0"/>
            <a:t> </a:t>
          </a:r>
          <a:r>
            <a:rPr lang="en-PH" sz="1800" kern="1200" dirty="0" err="1"/>
            <a:t>bata</a:t>
          </a:r>
          <a:r>
            <a:rPr lang="en-PH" sz="1800" kern="1200" dirty="0"/>
            <a:t> </a:t>
          </a:r>
          <a:r>
            <a:rPr lang="en-PH" sz="1800" kern="1200" dirty="0" err="1"/>
            <a:t>nga</a:t>
          </a:r>
          <a:r>
            <a:rPr lang="en-PH" sz="1800" kern="1200" dirty="0"/>
            <a:t> </a:t>
          </a:r>
          <a:r>
            <a:rPr lang="en-PH" sz="1800" kern="1200" dirty="0" err="1"/>
            <a:t>Hebreohanon</a:t>
          </a:r>
          <a:r>
            <a:rPr lang="en-PH" sz="1800" kern="1200" dirty="0"/>
            <a:t> </a:t>
          </a:r>
          <a:r>
            <a:rPr lang="en-PH" sz="1800" i="1" kern="1200" dirty="0"/>
            <a:t>(Ex. 1:15–22)</a:t>
          </a:r>
          <a:endParaRPr lang="es-ES" sz="1800" kern="1200" dirty="0"/>
        </a:p>
      </dsp:txBody>
      <dsp:txXfrm>
        <a:off x="8265145" y="194755"/>
        <a:ext cx="3449368" cy="1010629"/>
      </dsp:txXfrm>
    </dsp:sp>
    <dsp:sp modelId="{51003E69-EDD3-479C-8F2F-75C20848753B}">
      <dsp:nvSpPr>
        <dsp:cNvPr id="0" name=""/>
        <dsp:cNvSpPr/>
      </dsp:nvSpPr>
      <dsp:spPr>
        <a:xfrm>
          <a:off x="8163486" y="37570"/>
          <a:ext cx="707440" cy="1061161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923827" y="1514622"/>
          <a:ext cx="3234015" cy="101062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Moses (1530/1410).                       He was adopted by the daughter of Thutmose I, Hatshepsut</a:t>
          </a:r>
          <a:endParaRPr lang="es-ES" sz="1800" kern="1200" dirty="0"/>
        </a:p>
      </dsp:txBody>
      <dsp:txXfrm>
        <a:off x="923827" y="1514622"/>
        <a:ext cx="3234015" cy="1010629"/>
      </dsp:txXfrm>
    </dsp:sp>
    <dsp:sp modelId="{7AB22805-E85F-4733-A861-88881A3A3B53}">
      <dsp:nvSpPr>
        <dsp:cNvPr id="0" name=""/>
        <dsp:cNvSpPr/>
      </dsp:nvSpPr>
      <dsp:spPr>
        <a:xfrm>
          <a:off x="789076" y="1368642"/>
          <a:ext cx="707440" cy="106116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408254" y="1514622"/>
          <a:ext cx="3234015" cy="101062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Moises (1530/1410)</a:t>
          </a:r>
          <a:r>
            <a:rPr lang="en-PH" sz="1800" kern="1200" dirty="0"/>
            <a:t> – </a:t>
          </a:r>
          <a:r>
            <a:rPr lang="en-PH" sz="1800" kern="1200" dirty="0" err="1"/>
            <a:t>Giampon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anak</a:t>
          </a:r>
          <a:r>
            <a:rPr lang="en-PH" sz="1800" kern="1200" dirty="0"/>
            <a:t> </a:t>
          </a:r>
          <a:r>
            <a:rPr lang="en-PH" sz="1800" kern="1200" dirty="0" err="1"/>
            <a:t>nga</a:t>
          </a:r>
          <a:r>
            <a:rPr lang="en-PH" sz="1800" kern="1200" dirty="0"/>
            <a:t> </a:t>
          </a:r>
          <a:r>
            <a:rPr lang="en-PH" sz="1800" kern="1200" dirty="0" err="1"/>
            <a:t>babaye</a:t>
          </a:r>
          <a:r>
            <a:rPr lang="en-PH" sz="1800" kern="1200" dirty="0"/>
            <a:t> </a:t>
          </a:r>
          <a:r>
            <a:rPr lang="en-PH" sz="1800" kern="1200" dirty="0" err="1"/>
            <a:t>ni</a:t>
          </a:r>
          <a:r>
            <a:rPr lang="en-PH" sz="1800" kern="1200" dirty="0"/>
            <a:t> Thutmose I, </a:t>
          </a:r>
          <a:r>
            <a:rPr lang="en-PH" sz="1800" kern="1200" dirty="0" err="1"/>
            <a:t>si</a:t>
          </a:r>
          <a:r>
            <a:rPr lang="en-PH" sz="1800" kern="1200" dirty="0"/>
            <a:t> Hatshepsut</a:t>
          </a:r>
          <a:endParaRPr lang="es-ES" sz="1800" kern="1200" dirty="0"/>
        </a:p>
      </dsp:txBody>
      <dsp:txXfrm>
        <a:off x="4408254" y="1514622"/>
        <a:ext cx="3234015" cy="1010629"/>
      </dsp:txXfrm>
    </dsp:sp>
    <dsp:sp modelId="{EAA23E0C-F686-4F0A-A517-C414B63058EA}">
      <dsp:nvSpPr>
        <dsp:cNvPr id="0" name=""/>
        <dsp:cNvSpPr/>
      </dsp:nvSpPr>
      <dsp:spPr>
        <a:xfrm>
          <a:off x="4273504" y="1368642"/>
          <a:ext cx="707440" cy="1061161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892682" y="1514622"/>
          <a:ext cx="3234015" cy="10106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Hatshepsut (?/1479)</a:t>
          </a:r>
          <a:r>
            <a:rPr lang="en-PH" sz="1800" kern="1200" dirty="0"/>
            <a:t> – </a:t>
          </a:r>
          <a:r>
            <a:rPr lang="en-PH" sz="1800" kern="1200" dirty="0" err="1"/>
            <a:t>Namatay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wala</a:t>
          </a:r>
          <a:r>
            <a:rPr lang="en-PH" sz="1800" kern="1200" dirty="0"/>
            <a:t> pa </a:t>
          </a:r>
          <a:r>
            <a:rPr lang="en-PH" sz="1800" kern="1200" dirty="0" err="1"/>
            <a:t>mobalik</a:t>
          </a:r>
          <a:r>
            <a:rPr lang="en-PH" sz="1800" kern="1200" dirty="0"/>
            <a:t> ang </a:t>
          </a:r>
          <a:r>
            <a:rPr lang="en-PH" sz="1800" kern="1200" dirty="0" err="1"/>
            <a:t>iyang</a:t>
          </a:r>
          <a:r>
            <a:rPr lang="en-PH" sz="1800" kern="1200" dirty="0"/>
            <a:t> “</a:t>
          </a:r>
          <a:r>
            <a:rPr lang="en-PH" sz="1800" kern="1200" dirty="0" err="1"/>
            <a:t>anak</a:t>
          </a:r>
          <a:r>
            <a:rPr lang="en-PH" sz="1800" kern="1200" dirty="0"/>
            <a:t>”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Egipto</a:t>
          </a:r>
          <a:endParaRPr lang="es-ES" sz="1800" kern="1200" dirty="0"/>
        </a:p>
      </dsp:txBody>
      <dsp:txXfrm>
        <a:off x="7892682" y="1514622"/>
        <a:ext cx="3234015" cy="1010629"/>
      </dsp:txXfrm>
    </dsp:sp>
    <dsp:sp modelId="{B1F7F442-7D03-4F71-9FCA-827703E76CCF}">
      <dsp:nvSpPr>
        <dsp:cNvPr id="0" name=""/>
        <dsp:cNvSpPr/>
      </dsp:nvSpPr>
      <dsp:spPr>
        <a:xfrm>
          <a:off x="7757931" y="1368642"/>
          <a:ext cx="707440" cy="1061161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564928" y="2696032"/>
          <a:ext cx="5301489" cy="119235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Thutmose III (1479/1450)</a:t>
          </a:r>
          <a:r>
            <a:rPr lang="en-PH" sz="1600" kern="1200" dirty="0"/>
            <a:t> – Mao ang </a:t>
          </a:r>
          <a:r>
            <a:rPr lang="en-PH" sz="1600" kern="1200" dirty="0" err="1"/>
            <a:t>paraon</a:t>
          </a:r>
          <a:r>
            <a:rPr lang="en-PH" sz="1600" kern="1200" dirty="0"/>
            <a:t> </a:t>
          </a:r>
          <a:r>
            <a:rPr lang="en-PH" sz="1600" kern="1200" dirty="0" err="1"/>
            <a:t>sa</a:t>
          </a:r>
          <a:r>
            <a:rPr lang="en-PH" sz="1600" kern="1200" dirty="0"/>
            <a:t> </a:t>
          </a:r>
          <a:r>
            <a:rPr lang="en-PH" sz="1600" kern="1200" dirty="0" err="1"/>
            <a:t>panahon</a:t>
          </a:r>
          <a:r>
            <a:rPr lang="en-PH" sz="1600" kern="1200" dirty="0"/>
            <a:t> </a:t>
          </a:r>
          <a:r>
            <a:rPr lang="en-PH" sz="1600" kern="1200" dirty="0" err="1"/>
            <a:t>sa</a:t>
          </a:r>
          <a:r>
            <a:rPr lang="en-PH" sz="1600" kern="1200" dirty="0"/>
            <a:t> </a:t>
          </a:r>
          <a:r>
            <a:rPr lang="en-PH" sz="1600" kern="1200" dirty="0" err="1"/>
            <a:t>Exodo</a:t>
          </a:r>
          <a:r>
            <a:rPr lang="en-PH" sz="1600" kern="1200" dirty="0"/>
            <a:t>. Ang </a:t>
          </a:r>
          <a:r>
            <a:rPr lang="en-PH" sz="1600" kern="1200" dirty="0" err="1"/>
            <a:t>iyang</a:t>
          </a:r>
          <a:r>
            <a:rPr lang="en-PH" sz="1600" kern="1200" dirty="0"/>
            <a:t> </a:t>
          </a:r>
          <a:r>
            <a:rPr lang="en-PH" sz="1600" kern="1200" dirty="0" err="1"/>
            <a:t>panganay</a:t>
          </a:r>
          <a:r>
            <a:rPr lang="en-PH" sz="1600" kern="1200" dirty="0"/>
            <a:t> </a:t>
          </a:r>
          <a:r>
            <a:rPr lang="en-PH" sz="1600" kern="1200" dirty="0" err="1"/>
            <a:t>nga</a:t>
          </a:r>
          <a:r>
            <a:rPr lang="en-PH" sz="1600" kern="1200" dirty="0"/>
            <a:t> </a:t>
          </a:r>
          <a:r>
            <a:rPr lang="en-PH" sz="1600" kern="1200" dirty="0" err="1"/>
            <a:t>anak</a:t>
          </a:r>
          <a:r>
            <a:rPr lang="en-PH" sz="1600" kern="1200" dirty="0"/>
            <a:t> “nag-</a:t>
          </a:r>
          <a:r>
            <a:rPr lang="en-PH" sz="1600" kern="1200" dirty="0" err="1"/>
            <a:t>atiman</a:t>
          </a:r>
          <a:r>
            <a:rPr lang="en-PH" sz="1600" kern="1200" dirty="0"/>
            <a:t> </a:t>
          </a:r>
          <a:r>
            <a:rPr lang="en-PH" sz="1600" kern="1200" dirty="0" err="1"/>
            <a:t>sa</a:t>
          </a:r>
          <a:r>
            <a:rPr lang="en-PH" sz="1600" kern="1200" dirty="0"/>
            <a:t> </a:t>
          </a:r>
          <a:r>
            <a:rPr lang="en-PH" sz="1600" kern="1200" dirty="0" err="1"/>
            <a:t>mga</a:t>
          </a:r>
          <a:r>
            <a:rPr lang="en-PH" sz="1600" kern="1200" dirty="0"/>
            <a:t> </a:t>
          </a:r>
          <a:r>
            <a:rPr lang="en-PH" sz="1600" kern="1200" dirty="0" err="1"/>
            <a:t>kahayupan</a:t>
          </a:r>
          <a:r>
            <a:rPr lang="en-PH" sz="1600" kern="1200" dirty="0"/>
            <a:t>” </a:t>
          </a:r>
          <a:r>
            <a:rPr lang="en-PH" sz="1600" kern="1200" dirty="0" err="1"/>
            <a:t>apan</a:t>
          </a:r>
          <a:r>
            <a:rPr lang="en-PH" sz="1600" kern="1200" dirty="0"/>
            <a:t> </a:t>
          </a:r>
          <a:r>
            <a:rPr lang="en-PH" sz="1600" kern="1200" dirty="0" err="1"/>
            <a:t>wala</a:t>
          </a:r>
          <a:r>
            <a:rPr lang="en-PH" sz="1600" kern="1200" dirty="0"/>
            <a:t> </a:t>
          </a:r>
          <a:r>
            <a:rPr lang="en-PH" sz="1600" kern="1200" dirty="0" err="1"/>
            <a:t>maghari</a:t>
          </a:r>
          <a:r>
            <a:rPr lang="en-PH" sz="1600" kern="1200" dirty="0"/>
            <a:t>, </a:t>
          </a:r>
          <a:r>
            <a:rPr lang="en-PH" sz="1600" kern="1200" dirty="0" err="1"/>
            <a:t>tungod</a:t>
          </a:r>
          <a:r>
            <a:rPr lang="en-PH" sz="1600" kern="1200" dirty="0"/>
            <a:t> kay </a:t>
          </a:r>
          <a:r>
            <a:rPr lang="en-PH" sz="1600" kern="1200" dirty="0" err="1"/>
            <a:t>namatay</a:t>
          </a:r>
          <a:r>
            <a:rPr lang="en-PH" sz="1600" kern="1200" dirty="0"/>
            <a:t> </a:t>
          </a:r>
          <a:r>
            <a:rPr lang="en-PH" sz="1600" kern="1200" dirty="0" err="1"/>
            <a:t>siya</a:t>
          </a:r>
          <a:r>
            <a:rPr lang="en-PH" sz="1600" kern="1200" dirty="0"/>
            <a:t> </a:t>
          </a:r>
          <a:r>
            <a:rPr lang="en-PH" sz="1600" kern="1200" dirty="0" err="1"/>
            <a:t>panahon</a:t>
          </a:r>
          <a:r>
            <a:rPr lang="en-PH" sz="1600" kern="1200" dirty="0"/>
            <a:t> </a:t>
          </a:r>
          <a:r>
            <a:rPr lang="en-PH" sz="1600" kern="1200" dirty="0" err="1"/>
            <a:t>sa</a:t>
          </a:r>
          <a:r>
            <a:rPr lang="en-PH" sz="1600" kern="1200" dirty="0"/>
            <a:t> ika-10 </a:t>
          </a:r>
          <a:r>
            <a:rPr lang="en-PH" sz="1600" kern="1200" dirty="0" err="1"/>
            <a:t>nga</a:t>
          </a:r>
          <a:r>
            <a:rPr lang="en-PH" sz="1600" kern="1200" dirty="0"/>
            <a:t> </a:t>
          </a:r>
          <a:r>
            <a:rPr lang="en-PH" sz="1600" kern="1200" dirty="0" err="1"/>
            <a:t>hampak</a:t>
          </a:r>
          <a:endParaRPr lang="es-ES" sz="1600" kern="1200" dirty="0"/>
        </a:p>
      </dsp:txBody>
      <dsp:txXfrm>
        <a:off x="1564928" y="2696032"/>
        <a:ext cx="5301489" cy="1192351"/>
      </dsp:txXfrm>
    </dsp:sp>
    <dsp:sp modelId="{C339DD00-7089-4D95-B2E0-DE6E76573600}">
      <dsp:nvSpPr>
        <dsp:cNvPr id="0" name=""/>
        <dsp:cNvSpPr/>
      </dsp:nvSpPr>
      <dsp:spPr>
        <a:xfrm>
          <a:off x="1373734" y="2640913"/>
          <a:ext cx="707440" cy="1061161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16830" y="2832323"/>
          <a:ext cx="3234015" cy="1010629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Amenophis</a:t>
          </a:r>
          <a:r>
            <a:rPr lang="en-PH" sz="1800" b="1" kern="1200" dirty="0"/>
            <a:t> II (1450/1424)</a:t>
          </a:r>
          <a:r>
            <a:rPr lang="en-PH" sz="1800" kern="1200" dirty="0"/>
            <a:t> – </a:t>
          </a:r>
          <a:r>
            <a:rPr lang="en-PH" sz="1800" kern="1200" dirty="0" err="1"/>
            <a:t>Anak</a:t>
          </a:r>
          <a:r>
            <a:rPr lang="en-PH" sz="1800" kern="1200" dirty="0"/>
            <a:t> </a:t>
          </a:r>
          <a:r>
            <a:rPr lang="en-PH" sz="1800" kern="1200" dirty="0" err="1"/>
            <a:t>ni</a:t>
          </a:r>
          <a:r>
            <a:rPr lang="en-PH" sz="1800" kern="1200" dirty="0"/>
            <a:t> Thutmose III, </a:t>
          </a:r>
          <a:r>
            <a:rPr lang="en-PH" sz="1800" kern="1200" dirty="0" err="1"/>
            <a:t>apan</a:t>
          </a:r>
          <a:r>
            <a:rPr lang="en-PH" sz="1800" kern="1200" dirty="0"/>
            <a:t> </a:t>
          </a:r>
          <a:r>
            <a:rPr lang="en-PH" sz="1800" kern="1200" dirty="0" err="1"/>
            <a:t>dili</a:t>
          </a:r>
          <a:r>
            <a:rPr lang="en-PH" sz="1800" kern="1200" dirty="0"/>
            <a:t> </a:t>
          </a:r>
          <a:r>
            <a:rPr lang="en-PH" sz="1800" kern="1200" dirty="0" err="1"/>
            <a:t>mao</a:t>
          </a:r>
          <a:r>
            <a:rPr lang="en-PH" sz="1800" kern="1200" dirty="0"/>
            <a:t> ang </a:t>
          </a:r>
          <a:r>
            <a:rPr lang="en-PH" sz="1800" kern="1200" dirty="0" err="1"/>
            <a:t>panganay</a:t>
          </a:r>
          <a:endParaRPr lang="es-ES" sz="1800" kern="1200" dirty="0"/>
        </a:p>
      </dsp:txBody>
      <dsp:txXfrm>
        <a:off x="7116830" y="2832323"/>
        <a:ext cx="3234015" cy="1010629"/>
      </dsp:txXfrm>
    </dsp:sp>
    <dsp:sp modelId="{1E737C63-FDB9-4516-9801-EFB03FB652FC}">
      <dsp:nvSpPr>
        <dsp:cNvPr id="0" name=""/>
        <dsp:cNvSpPr/>
      </dsp:nvSpPr>
      <dsp:spPr>
        <a:xfrm>
          <a:off x="6982079" y="2686343"/>
          <a:ext cx="707440" cy="1061161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Gipili</a:t>
          </a:r>
          <a:r>
            <a:rPr lang="en-PH" sz="2000" b="1" kern="1200" dirty="0"/>
            <a:t> </a:t>
          </a:r>
          <a:r>
            <a:rPr lang="en-PH" sz="2000" b="1" kern="1200" dirty="0" err="1"/>
            <a:t>nila</a:t>
          </a:r>
          <a:r>
            <a:rPr lang="en-PH" sz="2000" b="1" kern="1200" dirty="0"/>
            <a:t> </a:t>
          </a:r>
          <a:r>
            <a:rPr lang="en-PH" sz="2000" b="1" kern="1200" dirty="0" err="1"/>
            <a:t>og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opisyal</a:t>
          </a:r>
          <a:r>
            <a:rPr lang="en-PH" sz="2000" b="1" kern="1200" dirty="0"/>
            <a:t> </a:t>
          </a:r>
          <a:r>
            <a:rPr lang="en-PH" sz="2000" b="1" kern="1200" dirty="0" err="1"/>
            <a:t>aron</a:t>
          </a:r>
          <a:r>
            <a:rPr lang="en-PH" sz="2000" b="1" kern="1200" dirty="0"/>
            <a:t> </a:t>
          </a:r>
          <a:r>
            <a:rPr lang="en-PH" sz="2000" b="1" kern="1200" dirty="0" err="1"/>
            <a:t>pugson</a:t>
          </a:r>
          <a:r>
            <a:rPr lang="en-PH" sz="2000" b="1" kern="1200" dirty="0"/>
            <a:t> </a:t>
          </a:r>
          <a:r>
            <a:rPr lang="en-PH" sz="2000" b="1" kern="1200" dirty="0" err="1"/>
            <a:t>silang</a:t>
          </a:r>
          <a:r>
            <a:rPr lang="en-PH" sz="2000" b="1" kern="1200" dirty="0"/>
            <a:t> </a:t>
          </a:r>
          <a:r>
            <a:rPr lang="en-PH" sz="2000" b="1" kern="1200" dirty="0" err="1"/>
            <a:t>magtukod</a:t>
          </a:r>
          <a:r>
            <a:rPr lang="en-PH" sz="2000" b="1" kern="1200" dirty="0"/>
            <a:t> </a:t>
          </a:r>
          <a:r>
            <a:rPr lang="en-PH" sz="2000" b="1" kern="1200" dirty="0" err="1"/>
            <a:t>og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bilding</a:t>
          </a:r>
          <a:r>
            <a:rPr lang="en-PH" sz="2000" i="1" kern="1200" dirty="0"/>
            <a:t>(Ex. 1:11)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Gipalig</a:t>
          </a:r>
          <a:r>
            <a:rPr lang="en-PH" sz="2000" b="1" kern="1200" dirty="0"/>
            <a:t>-on pa </a:t>
          </a:r>
          <a:r>
            <a:rPr lang="en-PH" sz="2000" b="1" kern="1200" dirty="0" err="1"/>
            <a:t>nila</a:t>
          </a:r>
          <a:r>
            <a:rPr lang="en-PH" sz="2000" b="1" kern="1200" dirty="0"/>
            <a:t> ang </a:t>
          </a:r>
          <a:r>
            <a:rPr lang="en-PH" sz="2000" b="1" kern="1200" dirty="0" err="1"/>
            <a:t>ilang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mando</a:t>
          </a:r>
          <a:r>
            <a:rPr lang="en-PH" sz="2000" b="1" kern="1200" dirty="0"/>
            <a:t>, </a:t>
          </a:r>
          <a:r>
            <a:rPr lang="en-PH" sz="2000" b="1" kern="1200" dirty="0" err="1"/>
            <a:t>gihimo</a:t>
          </a:r>
          <a:r>
            <a:rPr lang="en-PH" sz="2000" b="1" kern="1200" dirty="0"/>
            <a:t> </a:t>
          </a:r>
          <a:r>
            <a:rPr lang="en-PH" sz="2000" b="1" kern="1200" dirty="0" err="1"/>
            <a:t>silang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trabahante</a:t>
          </a:r>
          <a:r>
            <a:rPr lang="en-PH" sz="2000" b="1" kern="1200" dirty="0"/>
            <a:t>/</a:t>
          </a:r>
          <a:r>
            <a:rPr lang="en-PH" sz="2000" b="1" kern="1200" dirty="0" err="1"/>
            <a:t>ulipon</a:t>
          </a:r>
          <a:r>
            <a:rPr lang="en-PH" sz="2000" i="1" kern="1200" dirty="0"/>
            <a:t>(Ex. 1:13–14)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Gipamando</a:t>
          </a:r>
          <a:r>
            <a:rPr lang="en-PH" sz="2000" b="1" kern="1200" dirty="0"/>
            <a:t> </a:t>
          </a:r>
          <a:r>
            <a:rPr lang="en-PH" sz="2000" b="1" kern="1200" dirty="0" err="1"/>
            <a:t>nila</a:t>
          </a:r>
          <a:r>
            <a:rPr lang="en-PH" sz="2000" b="1" kern="1200" dirty="0"/>
            <a:t> ang </a:t>
          </a:r>
          <a:r>
            <a:rPr lang="en-PH" sz="2000" b="1" kern="1200" dirty="0" err="1"/>
            <a:t>pagpamatay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batang</a:t>
          </a:r>
          <a:r>
            <a:rPr lang="en-PH" sz="2000" b="1" kern="1200" dirty="0"/>
            <a:t> </a:t>
          </a:r>
          <a:r>
            <a:rPr lang="en-PH" sz="2000" b="1" kern="1200" dirty="0" err="1"/>
            <a:t>lalaki</a:t>
          </a:r>
          <a:r>
            <a:rPr lang="en-PH" sz="2000" b="1" kern="1200" dirty="0"/>
            <a:t> </a:t>
          </a:r>
          <a:r>
            <a:rPr lang="en-PH" sz="2000" b="1" kern="1200" dirty="0" err="1"/>
            <a:t>pinaagi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hilot</a:t>
          </a:r>
          <a:r>
            <a:rPr lang="en-PH" sz="2000" i="1" kern="1200" dirty="0"/>
            <a:t>(Ex. 1:15–16)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Sa </a:t>
          </a:r>
          <a:r>
            <a:rPr lang="en-PH" sz="2000" b="1" kern="1200" dirty="0" err="1"/>
            <a:t>kataposan</a:t>
          </a:r>
          <a:r>
            <a:rPr lang="en-PH" sz="2000" b="1" kern="1200" dirty="0"/>
            <a:t>, </a:t>
          </a:r>
          <a:r>
            <a:rPr lang="en-PH" sz="2000" b="1" kern="1200" dirty="0" err="1"/>
            <a:t>ilang</a:t>
          </a:r>
          <a:r>
            <a:rPr lang="en-PH" sz="2000" b="1" kern="1200" dirty="0"/>
            <a:t> </a:t>
          </a:r>
          <a:r>
            <a:rPr lang="en-PH" sz="2000" b="1" kern="1200" dirty="0" err="1"/>
            <a:t>gipangpamatay</a:t>
          </a:r>
          <a:r>
            <a:rPr lang="en-PH" sz="2000" b="1" kern="1200" dirty="0"/>
            <a:t> ang </a:t>
          </a:r>
          <a:r>
            <a:rPr lang="en-PH" sz="2000" b="1" kern="1200" dirty="0" err="1"/>
            <a:t>mga</a:t>
          </a:r>
          <a:r>
            <a:rPr lang="en-PH" sz="2000" b="1" kern="1200" dirty="0"/>
            <a:t> </a:t>
          </a:r>
          <a:r>
            <a:rPr lang="en-PH" sz="2000" b="1" kern="1200" dirty="0" err="1"/>
            <a:t>batang</a:t>
          </a:r>
          <a:r>
            <a:rPr lang="en-PH" sz="2000" b="1" kern="1200" dirty="0"/>
            <a:t> </a:t>
          </a:r>
          <a:r>
            <a:rPr lang="en-PH" sz="2000" b="1" kern="1200" dirty="0" err="1"/>
            <a:t>lalaki</a:t>
          </a:r>
          <a:r>
            <a:rPr lang="en-PH" sz="2000" b="1" kern="1200" dirty="0"/>
            <a:t> </a:t>
          </a:r>
          <a:r>
            <a:rPr lang="en-PH" sz="2000" b="1" kern="1200" dirty="0" err="1"/>
            <a:t>pinaagi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pwersa</a:t>
          </a:r>
          <a:r>
            <a:rPr lang="en-PH" sz="2000" i="1" kern="1200" dirty="0"/>
            <a:t>(Ex.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186438"/>
            <a:ext cx="500118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en-PH" sz="4000" dirty="0"/>
              <a:t>"PAGLUTOS: ANG KASAYSAYAN UG PAGKATAWO NI MOISES"</a:t>
            </a:r>
            <a:endParaRPr lang="en" sz="4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</a:rPr>
              <a:t>Le</a:t>
            </a:r>
            <a:r>
              <a:rPr lang="en-PH" sz="1600" b="1" dirty="0" err="1">
                <a:solidFill>
                  <a:srgbClr val="147270"/>
                </a:solidFill>
              </a:rPr>
              <a:t>ksyon</a:t>
            </a:r>
            <a:r>
              <a:rPr lang="en" sz="1600" b="1" dirty="0">
                <a:solidFill>
                  <a:srgbClr val="147270"/>
                </a:solidFill>
              </a:rPr>
              <a:t> 1 Jul</a:t>
            </a:r>
            <a:r>
              <a:rPr lang="en-PH" sz="1600" b="1" dirty="0" err="1">
                <a:solidFill>
                  <a:srgbClr val="147270"/>
                </a:solidFill>
              </a:rPr>
              <a:t>io</a:t>
            </a:r>
            <a:r>
              <a:rPr lang="en" sz="1600" b="1" dirty="0">
                <a:solidFill>
                  <a:srgbClr val="147270"/>
                </a:solidFill>
              </a:rPr>
              <a:t>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2">
                    <a:lumMod val="75000"/>
                  </a:schemeClr>
                </a:solidFill>
              </a:rPr>
              <a:t>NAPAKYAS NGA MANLULUWAS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dihang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nadungog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Paraon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misulay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pagpatay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Moises,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mikalagiw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gikan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Paraon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mipuyo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Midian,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diin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milingkod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daplin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atabay</a:t>
            </a:r>
            <a:r>
              <a:rPr lang="en-PH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PH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PH" sz="200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n-PH" sz="20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2:15)</a:t>
            </a:r>
            <a:endParaRPr lang="en-PH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>
                <a:solidFill>
                  <a:schemeClr val="bg1"/>
                </a:solidFill>
              </a:rPr>
              <a:t>Gamay ra ang </a:t>
            </a:r>
            <a:r>
              <a:rPr lang="en-PH" b="1" dirty="0" err="1">
                <a:solidFill>
                  <a:schemeClr val="bg1"/>
                </a:solidFill>
              </a:rPr>
              <a:t>atong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hibalo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pagkabatan</a:t>
            </a:r>
            <a:r>
              <a:rPr lang="en-PH" b="1" dirty="0">
                <a:solidFill>
                  <a:schemeClr val="bg1"/>
                </a:solidFill>
              </a:rPr>
              <a:t>-on </a:t>
            </a:r>
            <a:r>
              <a:rPr lang="en-PH" b="1" dirty="0" err="1">
                <a:solidFill>
                  <a:schemeClr val="bg1"/>
                </a:solidFill>
              </a:rPr>
              <a:t>ni</a:t>
            </a:r>
            <a:r>
              <a:rPr lang="en-PH" b="1" dirty="0">
                <a:solidFill>
                  <a:schemeClr val="bg1"/>
                </a:solidFill>
              </a:rPr>
              <a:t> Moises. </a:t>
            </a:r>
            <a:r>
              <a:rPr lang="en-PH" b="1" dirty="0" err="1">
                <a:solidFill>
                  <a:schemeClr val="bg1"/>
                </a:solidFill>
              </a:rPr>
              <a:t>Isip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posible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manununod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trono</a:t>
            </a:r>
            <a:r>
              <a:rPr lang="en-PH" b="1" dirty="0">
                <a:solidFill>
                  <a:schemeClr val="bg1"/>
                </a:solidFill>
              </a:rPr>
              <a:t>, </a:t>
            </a:r>
            <a:r>
              <a:rPr lang="en-PH" b="1" dirty="0" err="1">
                <a:solidFill>
                  <a:schemeClr val="bg1"/>
                </a:solidFill>
              </a:rPr>
              <a:t>siya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nakadawat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og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edukasyon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alang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niini</a:t>
            </a:r>
            <a:r>
              <a:rPr lang="en-PH" b="1" dirty="0">
                <a:solidFill>
                  <a:schemeClr val="bg1"/>
                </a:solidFill>
              </a:rPr>
              <a:t>, </a:t>
            </a:r>
            <a:r>
              <a:rPr lang="en-PH" b="1" dirty="0" err="1">
                <a:solidFill>
                  <a:schemeClr val="bg1"/>
                </a:solidFill>
              </a:rPr>
              <a:t>lakip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na</a:t>
            </a:r>
            <a:r>
              <a:rPr lang="en-PH" b="1" dirty="0">
                <a:solidFill>
                  <a:schemeClr val="bg1"/>
                </a:solidFill>
              </a:rPr>
              <a:t> ang </a:t>
            </a:r>
            <a:r>
              <a:rPr lang="en-PH" b="1" dirty="0" err="1">
                <a:solidFill>
                  <a:schemeClr val="bg1"/>
                </a:solidFill>
              </a:rPr>
              <a:t>pagbansay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militar</a:t>
            </a:r>
            <a:r>
              <a:rPr lang="en-PH" b="1" dirty="0">
                <a:solidFill>
                  <a:schemeClr val="bg1"/>
                </a:solidFill>
              </a:rPr>
              <a:t> ug </a:t>
            </a:r>
            <a:r>
              <a:rPr lang="en-PH" b="1" dirty="0" err="1">
                <a:solidFill>
                  <a:schemeClr val="bg1"/>
                </a:solidFill>
              </a:rPr>
              <a:t>pulitika</a:t>
            </a:r>
            <a:br>
              <a:rPr lang="en-PH" b="1" dirty="0">
                <a:solidFill>
                  <a:schemeClr val="bg1"/>
                </a:solidFill>
              </a:rPr>
            </a:br>
            <a:r>
              <a:rPr lang="en-PH" b="1" i="1" dirty="0">
                <a:solidFill>
                  <a:schemeClr val="bg1"/>
                </a:solidFill>
              </a:rPr>
              <a:t>(EGW, “Patriarchs and Prophets,” p. 245).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31744" y="3168488"/>
            <a:ext cx="73120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>
                <a:solidFill>
                  <a:schemeClr val="bg1"/>
                </a:solidFill>
              </a:rPr>
              <a:t>Nasayran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nato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dili</a:t>
            </a:r>
            <a:r>
              <a:rPr lang="en-PH" b="1" dirty="0">
                <a:solidFill>
                  <a:schemeClr val="bg1"/>
                </a:solidFill>
              </a:rPr>
              <a:t> pa mag-40 </a:t>
            </a:r>
            <a:r>
              <a:rPr lang="en-PH" b="1" dirty="0" err="1">
                <a:solidFill>
                  <a:schemeClr val="bg1"/>
                </a:solidFill>
              </a:rPr>
              <a:t>si</a:t>
            </a:r>
            <a:r>
              <a:rPr lang="en-PH" b="1" dirty="0">
                <a:solidFill>
                  <a:schemeClr val="bg1"/>
                </a:solidFill>
              </a:rPr>
              <a:t> Moises, </a:t>
            </a:r>
            <a:r>
              <a:rPr lang="en-PH" b="1" dirty="0" err="1">
                <a:solidFill>
                  <a:schemeClr val="bg1"/>
                </a:solidFill>
              </a:rPr>
              <a:t>si</a:t>
            </a:r>
            <a:r>
              <a:rPr lang="en-PH" b="1" dirty="0">
                <a:solidFill>
                  <a:schemeClr val="bg1"/>
                </a:solidFill>
              </a:rPr>
              <a:t> Thutmose II </a:t>
            </a:r>
            <a:r>
              <a:rPr lang="en-PH" b="1" dirty="0" err="1">
                <a:solidFill>
                  <a:schemeClr val="bg1"/>
                </a:solidFill>
              </a:rPr>
              <a:t>gideklarang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Paraon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tungod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suliran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politika</a:t>
            </a:r>
            <a:r>
              <a:rPr lang="en-PH" b="1" dirty="0">
                <a:solidFill>
                  <a:schemeClr val="bg1"/>
                </a:solidFill>
              </a:rPr>
              <a:t>.</a:t>
            </a:r>
            <a:br>
              <a:rPr lang="en-PH" b="1" dirty="0">
                <a:solidFill>
                  <a:schemeClr val="bg1"/>
                </a:solidFill>
              </a:rPr>
            </a:br>
            <a:r>
              <a:rPr lang="en-PH" b="1" dirty="0">
                <a:solidFill>
                  <a:schemeClr val="bg1"/>
                </a:solidFill>
              </a:rPr>
              <a:t>Si Moises </a:t>
            </a:r>
            <a:r>
              <a:rPr lang="en-PH" b="1" dirty="0" err="1">
                <a:solidFill>
                  <a:schemeClr val="bg1"/>
                </a:solidFill>
              </a:rPr>
              <a:t>mituo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panahon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aron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luwason</a:t>
            </a:r>
            <a:r>
              <a:rPr lang="en-PH" b="1" dirty="0">
                <a:solidFill>
                  <a:schemeClr val="bg1"/>
                </a:solidFill>
              </a:rPr>
              <a:t> ang </a:t>
            </a:r>
            <a:r>
              <a:rPr lang="en-PH" b="1" dirty="0" err="1">
                <a:solidFill>
                  <a:schemeClr val="bg1"/>
                </a:solidFill>
              </a:rPr>
              <a:t>iyang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katawhan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nga</a:t>
            </a:r>
            <a:r>
              <a:rPr lang="en-PH" b="1" dirty="0">
                <a:solidFill>
                  <a:schemeClr val="bg1"/>
                </a:solidFill>
              </a:rPr>
              <a:t> Israel. </a:t>
            </a:r>
            <a:r>
              <a:rPr lang="en-PH" b="1" dirty="0" err="1">
                <a:solidFill>
                  <a:schemeClr val="bg1"/>
                </a:solidFill>
              </a:rPr>
              <a:t>Apan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nasayop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siya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iyang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unang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lakang</a:t>
            </a:r>
            <a:r>
              <a:rPr lang="en-PH" b="1" dirty="0">
                <a:solidFill>
                  <a:schemeClr val="bg1"/>
                </a:solidFill>
              </a:rPr>
              <a:t>—</a:t>
            </a:r>
            <a:r>
              <a:rPr lang="en-PH" b="1" dirty="0" err="1">
                <a:solidFill>
                  <a:schemeClr val="bg1"/>
                </a:solidFill>
              </a:rPr>
              <a:t>iyang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gipatay</a:t>
            </a:r>
            <a:r>
              <a:rPr lang="en-PH" b="1" dirty="0">
                <a:solidFill>
                  <a:schemeClr val="bg1"/>
                </a:solidFill>
              </a:rPr>
              <a:t> ang </a:t>
            </a:r>
            <a:r>
              <a:rPr lang="en-PH" b="1" dirty="0" err="1">
                <a:solidFill>
                  <a:schemeClr val="bg1"/>
                </a:solidFill>
              </a:rPr>
              <a:t>usa</a:t>
            </a:r>
            <a:r>
              <a:rPr lang="en-PH" b="1" dirty="0">
                <a:solidFill>
                  <a:schemeClr val="bg1"/>
                </a:solidFill>
              </a:rPr>
              <a:t> ka </a:t>
            </a:r>
            <a:r>
              <a:rPr lang="en-PH" b="1" dirty="0" err="1">
                <a:solidFill>
                  <a:schemeClr val="bg1"/>
                </a:solidFill>
              </a:rPr>
              <a:t>Egiptohanon</a:t>
            </a:r>
            <a:r>
              <a:rPr lang="en-PH" b="1" dirty="0">
                <a:solidFill>
                  <a:schemeClr val="bg1"/>
                </a:solidFill>
              </a:rPr>
              <a:t>.</a:t>
            </a:r>
            <a:br>
              <a:rPr lang="en-PH" b="1" dirty="0">
                <a:solidFill>
                  <a:schemeClr val="bg1"/>
                </a:solidFill>
              </a:rPr>
            </a:br>
            <a:r>
              <a:rPr lang="en-PH" b="1" dirty="0" err="1">
                <a:solidFill>
                  <a:schemeClr val="bg1"/>
                </a:solidFill>
              </a:rPr>
              <a:t>Usa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kini</a:t>
            </a:r>
            <a:r>
              <a:rPr lang="en-PH" b="1" dirty="0">
                <a:solidFill>
                  <a:schemeClr val="bg1"/>
                </a:solidFill>
              </a:rPr>
              <a:t> ka </a:t>
            </a:r>
            <a:r>
              <a:rPr lang="en-PH" b="1" dirty="0" err="1">
                <a:solidFill>
                  <a:schemeClr val="bg1"/>
                </a:solidFill>
              </a:rPr>
              <a:t>dakong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sayop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i="1" dirty="0">
                <a:solidFill>
                  <a:schemeClr val="bg1"/>
                </a:solidFill>
              </a:rPr>
              <a:t>(</a:t>
            </a:r>
            <a:r>
              <a:rPr lang="en-PH" b="1" i="1" dirty="0" err="1">
                <a:solidFill>
                  <a:schemeClr val="bg1"/>
                </a:solidFill>
              </a:rPr>
              <a:t>Exodo</a:t>
            </a:r>
            <a:r>
              <a:rPr lang="en-PH" b="1" i="1" dirty="0">
                <a:solidFill>
                  <a:schemeClr val="bg1"/>
                </a:solidFill>
              </a:rPr>
              <a:t> 2:11–12)</a:t>
            </a:r>
            <a:r>
              <a:rPr lang="en-PH" b="1" dirty="0">
                <a:solidFill>
                  <a:schemeClr val="bg1"/>
                </a:solidFill>
              </a:rPr>
              <a:t>. </a:t>
            </a:r>
            <a:r>
              <a:rPr lang="en-PH" b="1" dirty="0" err="1">
                <a:solidFill>
                  <a:schemeClr val="bg1"/>
                </a:solidFill>
              </a:rPr>
              <a:t>Bisan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gani</a:t>
            </a:r>
            <a:r>
              <a:rPr lang="en-PH" b="1" dirty="0">
                <a:solidFill>
                  <a:schemeClr val="bg1"/>
                </a:solidFill>
              </a:rPr>
              <a:t> ang </a:t>
            </a:r>
            <a:r>
              <a:rPr lang="en-PH" b="1" dirty="0" err="1">
                <a:solidFill>
                  <a:schemeClr val="bg1"/>
                </a:solidFill>
              </a:rPr>
              <a:t>iyang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katawhan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wala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midawat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kaniya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isip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ilang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magaluwas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i="1" dirty="0">
                <a:solidFill>
                  <a:schemeClr val="bg1"/>
                </a:solidFill>
              </a:rPr>
              <a:t>(</a:t>
            </a:r>
            <a:r>
              <a:rPr lang="en-PH" b="1" i="1" dirty="0" err="1">
                <a:solidFill>
                  <a:schemeClr val="bg1"/>
                </a:solidFill>
              </a:rPr>
              <a:t>Exodo</a:t>
            </a:r>
            <a:r>
              <a:rPr lang="en-PH" b="1" i="1" dirty="0">
                <a:solidFill>
                  <a:schemeClr val="bg1"/>
                </a:solidFill>
              </a:rPr>
              <a:t> 2:13–14; </a:t>
            </a:r>
            <a:r>
              <a:rPr lang="en-PH" b="1" i="1" dirty="0" err="1">
                <a:solidFill>
                  <a:schemeClr val="bg1"/>
                </a:solidFill>
              </a:rPr>
              <a:t>Buhat</a:t>
            </a:r>
            <a:r>
              <a:rPr lang="en-PH" b="1" i="1" dirty="0">
                <a:solidFill>
                  <a:schemeClr val="bg1"/>
                </a:solidFill>
              </a:rPr>
              <a:t> 7:25).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232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>
                <a:solidFill>
                  <a:schemeClr val="bg1"/>
                </a:solidFill>
              </a:rPr>
              <a:t>Sa </a:t>
            </a:r>
            <a:r>
              <a:rPr lang="en-PH" b="1" dirty="0" err="1">
                <a:solidFill>
                  <a:schemeClr val="bg1"/>
                </a:solidFill>
              </a:rPr>
              <a:t>pipila</a:t>
            </a:r>
            <a:r>
              <a:rPr lang="en-PH" b="1" dirty="0">
                <a:solidFill>
                  <a:schemeClr val="bg1"/>
                </a:solidFill>
              </a:rPr>
              <a:t> ra ka </a:t>
            </a:r>
            <a:r>
              <a:rPr lang="en-PH" b="1" dirty="0" err="1">
                <a:solidFill>
                  <a:schemeClr val="bg1"/>
                </a:solidFill>
              </a:rPr>
              <a:t>adlaw</a:t>
            </a:r>
            <a:r>
              <a:rPr lang="en-PH" b="1" dirty="0">
                <a:solidFill>
                  <a:schemeClr val="bg1"/>
                </a:solidFill>
              </a:rPr>
              <a:t>, </a:t>
            </a:r>
            <a:r>
              <a:rPr lang="en-PH" b="1" dirty="0" err="1">
                <a:solidFill>
                  <a:schemeClr val="bg1"/>
                </a:solidFill>
              </a:rPr>
              <a:t>gikan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respetadong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miyembro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korte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Paraon</a:t>
            </a:r>
            <a:r>
              <a:rPr lang="en-PH" b="1" dirty="0">
                <a:solidFill>
                  <a:schemeClr val="bg1"/>
                </a:solidFill>
              </a:rPr>
              <a:t>, </a:t>
            </a:r>
            <a:r>
              <a:rPr lang="en-PH" b="1" dirty="0" err="1">
                <a:solidFill>
                  <a:schemeClr val="bg1"/>
                </a:solidFill>
              </a:rPr>
              <a:t>nahimong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nagalagiw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magbalantay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karnero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i="1" dirty="0">
                <a:solidFill>
                  <a:schemeClr val="bg1"/>
                </a:solidFill>
              </a:rPr>
              <a:t>(</a:t>
            </a:r>
            <a:r>
              <a:rPr lang="en-PH" b="1" i="1" dirty="0" err="1">
                <a:solidFill>
                  <a:schemeClr val="bg1"/>
                </a:solidFill>
              </a:rPr>
              <a:t>Exodo</a:t>
            </a:r>
            <a:r>
              <a:rPr lang="en-PH" b="1" i="1" dirty="0">
                <a:solidFill>
                  <a:schemeClr val="bg1"/>
                </a:solidFill>
              </a:rPr>
              <a:t> 2:15–22)</a:t>
            </a:r>
            <a:r>
              <a:rPr lang="en-PH" b="1" dirty="0">
                <a:solidFill>
                  <a:schemeClr val="bg1"/>
                </a:solidFill>
              </a:rPr>
              <a:t>. </a:t>
            </a:r>
            <a:r>
              <a:rPr lang="en-PH" b="1" dirty="0" err="1">
                <a:solidFill>
                  <a:schemeClr val="bg1"/>
                </a:solidFill>
              </a:rPr>
              <a:t>Apan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wala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gibasolan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Dios </a:t>
            </a:r>
            <a:r>
              <a:rPr lang="en-PH" b="1" dirty="0" err="1">
                <a:solidFill>
                  <a:schemeClr val="bg1"/>
                </a:solidFill>
              </a:rPr>
              <a:t>si</a:t>
            </a:r>
            <a:r>
              <a:rPr lang="en-PH" b="1" dirty="0">
                <a:solidFill>
                  <a:schemeClr val="bg1"/>
                </a:solidFill>
              </a:rPr>
              <a:t> Moises; </a:t>
            </a:r>
            <a:r>
              <a:rPr lang="en-PH" b="1" dirty="0" err="1">
                <a:solidFill>
                  <a:schemeClr val="bg1"/>
                </a:solidFill>
              </a:rPr>
              <a:t>nagpadayon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Siya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pagsalig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kaniya</a:t>
            </a:r>
            <a:r>
              <a:rPr lang="en-PH" b="1" dirty="0">
                <a:solidFill>
                  <a:schemeClr val="bg1"/>
                </a:solidFill>
              </a:rPr>
              <a:t>, </a:t>
            </a:r>
            <a:r>
              <a:rPr lang="en-PH" b="1" dirty="0" err="1">
                <a:solidFill>
                  <a:schemeClr val="bg1"/>
                </a:solidFill>
              </a:rPr>
              <a:t>bisan</a:t>
            </a:r>
            <a:r>
              <a:rPr lang="en-PH" b="1" dirty="0">
                <a:solidFill>
                  <a:schemeClr val="bg1"/>
                </a:solidFill>
              </a:rPr>
              <a:t> pa </a:t>
            </a:r>
            <a:r>
              <a:rPr lang="en-PH" b="1" dirty="0" err="1">
                <a:solidFill>
                  <a:schemeClr val="bg1"/>
                </a:solidFill>
              </a:rPr>
              <a:t>sa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iyang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mga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kapakyasan</a:t>
            </a:r>
            <a:r>
              <a:rPr lang="en-PH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90332"/>
            <a:ext cx="107090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600" b="1" dirty="0"/>
              <a:t>“Ang </a:t>
            </a:r>
            <a:r>
              <a:rPr lang="en-PH" sz="2600" b="1" dirty="0" err="1"/>
              <a:t>mahimayaong</a:t>
            </a:r>
            <a:r>
              <a:rPr lang="en-PH" sz="2600" b="1" dirty="0"/>
              <a:t> </a:t>
            </a:r>
            <a:r>
              <a:rPr lang="en-PH" sz="2600" b="1" dirty="0" err="1"/>
              <a:t>palasyo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Paraon</a:t>
            </a:r>
            <a:r>
              <a:rPr lang="en-PH" sz="2600" b="1" dirty="0"/>
              <a:t> ug ang </a:t>
            </a:r>
            <a:r>
              <a:rPr lang="en-PH" sz="2600" b="1" dirty="0" err="1"/>
              <a:t>trono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hari</a:t>
            </a:r>
            <a:r>
              <a:rPr lang="en-PH" sz="2600" b="1" dirty="0"/>
              <a:t> </a:t>
            </a:r>
            <a:r>
              <a:rPr lang="en-PH" sz="2600" b="1" dirty="0" err="1"/>
              <a:t>gitanyag</a:t>
            </a:r>
            <a:r>
              <a:rPr lang="en-PH" sz="2600" b="1" dirty="0"/>
              <a:t> </a:t>
            </a:r>
            <a:r>
              <a:rPr lang="en-PH" sz="2600" b="1" dirty="0" err="1"/>
              <a:t>kang</a:t>
            </a:r>
            <a:r>
              <a:rPr lang="en-PH" sz="2600" b="1" dirty="0"/>
              <a:t> Moises </a:t>
            </a:r>
            <a:r>
              <a:rPr lang="en-PH" sz="2600" b="1" dirty="0" err="1"/>
              <a:t>isip</a:t>
            </a:r>
            <a:r>
              <a:rPr lang="en-PH" sz="2600" b="1" dirty="0"/>
              <a:t> </a:t>
            </a:r>
            <a:r>
              <a:rPr lang="en-PH" sz="2600" b="1" dirty="0" err="1"/>
              <a:t>usa</a:t>
            </a:r>
            <a:r>
              <a:rPr lang="en-PH" sz="2600" b="1" dirty="0"/>
              <a:t> ka </a:t>
            </a:r>
            <a:r>
              <a:rPr lang="en-PH" sz="2600" b="1" dirty="0" err="1"/>
              <a:t>tinguhaon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balos</a:t>
            </a:r>
            <a:r>
              <a:rPr lang="en-PH" sz="2600" b="1" dirty="0"/>
              <a:t>; </a:t>
            </a:r>
            <a:r>
              <a:rPr lang="en-PH" sz="2600" b="1" dirty="0" err="1"/>
              <a:t>apan</a:t>
            </a:r>
            <a:r>
              <a:rPr lang="en-PH" sz="2600" b="1" dirty="0"/>
              <a:t> </a:t>
            </a:r>
            <a:r>
              <a:rPr lang="en-PH" sz="2600" b="1" dirty="0" err="1"/>
              <a:t>nasayud</a:t>
            </a:r>
            <a:r>
              <a:rPr lang="en-PH" sz="2600" b="1" dirty="0"/>
              <a:t> </a:t>
            </a:r>
            <a:r>
              <a:rPr lang="en-PH" sz="2600" b="1" dirty="0" err="1"/>
              <a:t>siya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sulod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maharlikong</a:t>
            </a:r>
            <a:r>
              <a:rPr lang="en-PH" sz="2600" b="1" dirty="0"/>
              <a:t> </a:t>
            </a:r>
            <a:r>
              <a:rPr lang="en-PH" sz="2600" b="1" dirty="0" err="1"/>
              <a:t>korte</a:t>
            </a:r>
            <a:r>
              <a:rPr lang="en-PH" sz="2600" b="1" dirty="0"/>
              <a:t> </a:t>
            </a:r>
            <a:r>
              <a:rPr lang="en-PH" sz="2600" b="1" dirty="0" err="1"/>
              <a:t>niini</a:t>
            </a:r>
            <a:r>
              <a:rPr lang="en-PH" sz="2600" b="1" dirty="0"/>
              <a:t> </a:t>
            </a:r>
            <a:r>
              <a:rPr lang="en-PH" sz="2600" b="1" dirty="0" err="1"/>
              <a:t>anaa</a:t>
            </a:r>
            <a:r>
              <a:rPr lang="en-PH" sz="2600" b="1" dirty="0"/>
              <a:t> ang </a:t>
            </a:r>
            <a:r>
              <a:rPr lang="en-PH" sz="2600" b="1" dirty="0" err="1"/>
              <a:t>makasasala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mga</a:t>
            </a:r>
            <a:r>
              <a:rPr lang="en-PH" sz="2600" b="1" dirty="0"/>
              <a:t> </a:t>
            </a:r>
            <a:r>
              <a:rPr lang="en-PH" sz="2600" b="1" dirty="0" err="1"/>
              <a:t>kalipay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makapalimot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tawo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Dios. </a:t>
            </a:r>
            <a:r>
              <a:rPr lang="en-PH" sz="2600" b="1" dirty="0" err="1"/>
              <a:t>Mitan</a:t>
            </a:r>
            <a:r>
              <a:rPr lang="en-PH" sz="2600" b="1" dirty="0"/>
              <a:t>-aw </a:t>
            </a:r>
            <a:r>
              <a:rPr lang="en-PH" sz="2600" b="1" dirty="0" err="1"/>
              <a:t>siya</a:t>
            </a:r>
            <a:r>
              <a:rPr lang="en-PH" sz="2600" b="1" dirty="0"/>
              <a:t> </a:t>
            </a:r>
            <a:r>
              <a:rPr lang="en-PH" sz="2600" b="1" dirty="0" err="1"/>
              <a:t>labaw</a:t>
            </a:r>
            <a:r>
              <a:rPr lang="en-PH" sz="2600" b="1" dirty="0"/>
              <a:t> pa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matahom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palasyo</a:t>
            </a:r>
            <a:r>
              <a:rPr lang="en-PH" sz="2600" b="1" dirty="0"/>
              <a:t>, </a:t>
            </a:r>
            <a:r>
              <a:rPr lang="en-PH" sz="2600" b="1" dirty="0" err="1"/>
              <a:t>labaw</a:t>
            </a:r>
            <a:r>
              <a:rPr lang="en-PH" sz="2600" b="1" dirty="0"/>
              <a:t> pa </a:t>
            </a:r>
            <a:r>
              <a:rPr lang="en-PH" sz="2600" b="1" dirty="0" err="1"/>
              <a:t>sa</a:t>
            </a:r>
            <a:r>
              <a:rPr lang="en-PH" sz="2600" b="1" dirty="0"/>
              <a:t> korona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hari</a:t>
            </a:r>
            <a:r>
              <a:rPr lang="en-PH" sz="2600" b="1" dirty="0"/>
              <a:t>, </a:t>
            </a:r>
            <a:r>
              <a:rPr lang="en-PH" sz="2600" b="1" dirty="0" err="1"/>
              <a:t>ngadto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halangdon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dungog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igahatag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mga</a:t>
            </a:r>
            <a:r>
              <a:rPr lang="en-PH" sz="2600" b="1" dirty="0"/>
              <a:t> </a:t>
            </a:r>
            <a:r>
              <a:rPr lang="en-PH" sz="2600" b="1" dirty="0" err="1"/>
              <a:t>balaan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Labing</a:t>
            </a:r>
            <a:r>
              <a:rPr lang="en-PH" sz="2600" b="1" dirty="0"/>
              <a:t> </a:t>
            </a:r>
            <a:r>
              <a:rPr lang="en-PH" sz="2600" b="1" dirty="0" err="1"/>
              <a:t>Halangdon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gingharian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walay</a:t>
            </a:r>
            <a:r>
              <a:rPr lang="en-PH" sz="2600" b="1" dirty="0"/>
              <a:t> </a:t>
            </a:r>
            <a:r>
              <a:rPr lang="en-PH" sz="2600" b="1" dirty="0" err="1"/>
              <a:t>bahid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sala</a:t>
            </a:r>
            <a:r>
              <a:rPr lang="en-PH" sz="2600" b="1" dirty="0"/>
              <a:t>. Nakita </a:t>
            </a:r>
            <a:r>
              <a:rPr lang="en-PH" sz="2600" b="1" dirty="0" err="1"/>
              <a:t>niya</a:t>
            </a:r>
            <a:r>
              <a:rPr lang="en-PH" sz="2600" b="1" dirty="0"/>
              <a:t> </a:t>
            </a:r>
            <a:r>
              <a:rPr lang="en-PH" sz="2600" b="1" dirty="0" err="1"/>
              <a:t>pinaagi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pagtuo</a:t>
            </a:r>
            <a:r>
              <a:rPr lang="en-PH" sz="2600" b="1" dirty="0"/>
              <a:t> ang </a:t>
            </a:r>
            <a:r>
              <a:rPr lang="en-PH" sz="2600" b="1" dirty="0" err="1"/>
              <a:t>usa</a:t>
            </a:r>
            <a:r>
              <a:rPr lang="en-PH" sz="2600" b="1" dirty="0"/>
              <a:t> ka di-</a:t>
            </a:r>
            <a:r>
              <a:rPr lang="en-PH" sz="2600" b="1" dirty="0" err="1"/>
              <a:t>makahilas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korona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ibutang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Hari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langit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agtang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makabuntog</a:t>
            </a:r>
            <a:r>
              <a:rPr lang="en-PH" sz="2600" b="1" dirty="0"/>
              <a:t>. </a:t>
            </a:r>
            <a:r>
              <a:rPr lang="en-PH" sz="2600" b="1" dirty="0" err="1"/>
              <a:t>Kini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pagtuo</a:t>
            </a:r>
            <a:r>
              <a:rPr lang="en-PH" sz="2600" b="1" dirty="0"/>
              <a:t> </a:t>
            </a:r>
            <a:r>
              <a:rPr lang="en-PH" sz="2600" b="1" dirty="0" err="1"/>
              <a:t>mao’y</a:t>
            </a:r>
            <a:r>
              <a:rPr lang="en-PH" sz="2600" b="1" dirty="0"/>
              <a:t> </a:t>
            </a:r>
            <a:r>
              <a:rPr lang="en-PH" sz="2600" b="1" dirty="0" err="1"/>
              <a:t>nagtukmod</a:t>
            </a:r>
            <a:r>
              <a:rPr lang="en-PH" sz="2600" b="1" dirty="0"/>
              <a:t> </a:t>
            </a:r>
            <a:r>
              <a:rPr lang="en-PH" sz="2600" b="1" dirty="0" err="1"/>
              <a:t>kaniya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pagtalikod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mga</a:t>
            </a:r>
            <a:r>
              <a:rPr lang="en-PH" sz="2600" b="1" dirty="0"/>
              <a:t> </a:t>
            </a:r>
            <a:r>
              <a:rPr lang="en-PH" sz="2600" b="1" dirty="0" err="1"/>
              <a:t>halangdon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kalibutan</a:t>
            </a:r>
            <a:r>
              <a:rPr lang="en-PH" sz="2600" b="1" dirty="0"/>
              <a:t> ug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pag-uban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mapainubsanon</a:t>
            </a:r>
            <a:r>
              <a:rPr lang="en-PH" sz="2600" b="1" dirty="0"/>
              <a:t>, </a:t>
            </a:r>
            <a:r>
              <a:rPr lang="en-PH" sz="2600" b="1" dirty="0" err="1"/>
              <a:t>kabus</a:t>
            </a:r>
            <a:r>
              <a:rPr lang="en-PH" sz="2600" b="1" dirty="0"/>
              <a:t>, ug </a:t>
            </a:r>
            <a:r>
              <a:rPr lang="en-PH" sz="2600" b="1" dirty="0" err="1"/>
              <a:t>gitamay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nasud</a:t>
            </a:r>
            <a:r>
              <a:rPr lang="en-PH" sz="2600" b="1" dirty="0"/>
              <a:t> </a:t>
            </a:r>
            <a:r>
              <a:rPr lang="en-PH" sz="2600" b="1" dirty="0" err="1"/>
              <a:t>nga</a:t>
            </a:r>
            <a:r>
              <a:rPr lang="en-PH" sz="2600" b="1" dirty="0"/>
              <a:t> </a:t>
            </a:r>
            <a:r>
              <a:rPr lang="en-PH" sz="2600" b="1" dirty="0" err="1"/>
              <a:t>mipili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pagtuman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Dios kay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pag-alagad</a:t>
            </a:r>
            <a:r>
              <a:rPr lang="en-PH" sz="2600" b="1" dirty="0"/>
              <a:t> </a:t>
            </a:r>
            <a:r>
              <a:rPr lang="en-PH" sz="2600" b="1" dirty="0" err="1"/>
              <a:t>sa</a:t>
            </a:r>
            <a:r>
              <a:rPr lang="en-PH" sz="2600" b="1" dirty="0"/>
              <a:t> </a:t>
            </a:r>
            <a:r>
              <a:rPr lang="en-PH" sz="2600" b="1" dirty="0" err="1"/>
              <a:t>sala</a:t>
            </a:r>
            <a:r>
              <a:rPr lang="en-PH" sz="2600" b="1" dirty="0"/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9144" y="301033"/>
            <a:ext cx="372330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en-PH" sz="2400" dirty="0"/>
              <a:t>“Ang </a:t>
            </a:r>
            <a:r>
              <a:rPr lang="en-PH" sz="2400" dirty="0" err="1"/>
              <a:t>mga</a:t>
            </a:r>
            <a:r>
              <a:rPr lang="en-PH" sz="2400" dirty="0"/>
              <a:t> </a:t>
            </a:r>
            <a:r>
              <a:rPr lang="en-PH" sz="2400" dirty="0" err="1"/>
              <a:t>anak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Israel </a:t>
            </a:r>
            <a:r>
              <a:rPr lang="en-PH" sz="2400" dirty="0" err="1"/>
              <a:t>nagminatay</a:t>
            </a:r>
            <a:r>
              <a:rPr lang="en-PH" sz="2400" dirty="0"/>
              <a:t> </a:t>
            </a:r>
            <a:r>
              <a:rPr lang="en-PH" sz="2400" dirty="0" err="1"/>
              <a:t>tungod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pagkaulipon</a:t>
            </a:r>
            <a:r>
              <a:rPr lang="en-PH" sz="2400" dirty="0"/>
              <a:t>, ug </a:t>
            </a:r>
            <a:r>
              <a:rPr lang="en-PH" sz="2400" dirty="0" err="1"/>
              <a:t>sila</a:t>
            </a:r>
            <a:r>
              <a:rPr lang="en-PH" sz="2400" dirty="0"/>
              <a:t> </a:t>
            </a:r>
            <a:r>
              <a:rPr lang="en-PH" sz="2400" dirty="0" err="1"/>
              <a:t>misinggit</a:t>
            </a:r>
            <a:r>
              <a:rPr lang="en-PH" sz="2400" dirty="0"/>
              <a:t>; ug ang </a:t>
            </a:r>
            <a:r>
              <a:rPr lang="en-PH" sz="2400" dirty="0" err="1"/>
              <a:t>ilang</a:t>
            </a:r>
            <a:r>
              <a:rPr lang="en-PH" sz="2400" dirty="0"/>
              <a:t> </a:t>
            </a:r>
            <a:r>
              <a:rPr lang="en-PH" sz="2400" dirty="0" err="1"/>
              <a:t>singgit</a:t>
            </a:r>
            <a:r>
              <a:rPr lang="en-PH" sz="2400" dirty="0"/>
              <a:t> </a:t>
            </a:r>
            <a:r>
              <a:rPr lang="en-PH" sz="2400" dirty="0" err="1"/>
              <a:t>miabut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Dios </a:t>
            </a:r>
            <a:r>
              <a:rPr lang="en-PH" sz="2400" dirty="0" err="1"/>
              <a:t>tungod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pagkaulipon</a:t>
            </a:r>
            <a:r>
              <a:rPr lang="en-PH" sz="2400" dirty="0"/>
              <a:t>. Busa ang Dios </a:t>
            </a:r>
            <a:r>
              <a:rPr lang="en-PH" sz="2400" dirty="0" err="1"/>
              <a:t>nakadungog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ilang</a:t>
            </a:r>
            <a:r>
              <a:rPr lang="en-PH" sz="2400" dirty="0"/>
              <a:t> </a:t>
            </a:r>
            <a:r>
              <a:rPr lang="en-PH" sz="2400" dirty="0" err="1"/>
              <a:t>pagminatay</a:t>
            </a:r>
            <a:r>
              <a:rPr lang="en-PH" sz="2400" dirty="0"/>
              <a:t>, ug ang Dios </a:t>
            </a:r>
            <a:r>
              <a:rPr lang="en-PH" sz="2400" dirty="0" err="1"/>
              <a:t>nahinumdum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Iyang</a:t>
            </a:r>
            <a:r>
              <a:rPr lang="en-PH" sz="2400" dirty="0"/>
              <a:t> </a:t>
            </a:r>
            <a:r>
              <a:rPr lang="en-PH" sz="2400" dirty="0" err="1"/>
              <a:t>pakigsaad</a:t>
            </a:r>
            <a:r>
              <a:rPr lang="en-PH" sz="2400" dirty="0"/>
              <a:t> kang Abraham, kang Isaac, ug kang Jacob. Ug ang Dios </a:t>
            </a:r>
            <a:r>
              <a:rPr lang="en-PH" sz="2400" dirty="0" err="1"/>
              <a:t>mitan</a:t>
            </a:r>
            <a:r>
              <a:rPr lang="en-PH" sz="2400" dirty="0"/>
              <a:t>-aw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mga</a:t>
            </a:r>
            <a:r>
              <a:rPr lang="en-PH" sz="2400" dirty="0"/>
              <a:t> </a:t>
            </a:r>
            <a:r>
              <a:rPr lang="en-PH" sz="2400" dirty="0" err="1"/>
              <a:t>anak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Israel, ug </a:t>
            </a:r>
            <a:r>
              <a:rPr lang="en-PH" sz="2400" dirty="0" err="1"/>
              <a:t>sila</a:t>
            </a:r>
            <a:r>
              <a:rPr lang="en-PH" sz="2400" dirty="0"/>
              <a:t> </a:t>
            </a:r>
            <a:r>
              <a:rPr lang="en-PH" sz="2400" dirty="0" err="1"/>
              <a:t>iyang</a:t>
            </a:r>
            <a:r>
              <a:rPr lang="en-PH" sz="2400" dirty="0"/>
              <a:t> </a:t>
            </a:r>
            <a:r>
              <a:rPr lang="en-PH" sz="2400" dirty="0" err="1"/>
              <a:t>giila</a:t>
            </a:r>
            <a:r>
              <a:rPr lang="en-PH" sz="2400" dirty="0"/>
              <a:t>.”</a:t>
            </a:r>
            <a:br>
              <a:rPr lang="en-PH" sz="2400" dirty="0"/>
            </a:br>
            <a:r>
              <a:rPr lang="en-PH" sz="1800" dirty="0"/>
              <a:t>— </a:t>
            </a:r>
            <a:r>
              <a:rPr lang="en-PH" sz="1800" dirty="0" err="1"/>
              <a:t>Exodo</a:t>
            </a:r>
            <a:r>
              <a:rPr lang="en-PH" sz="1800" dirty="0"/>
              <a:t> 2:23–25, NKJV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5654466" y="4429020"/>
            <a:ext cx="65375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Ang Katawhan Sa Dios Sa Ehipto</a:t>
            </a:r>
            <a:r>
              <a:rPr lang="en" sz="2000" b="1" dirty="0">
                <a:solidFill>
                  <a:schemeClr val="bg1"/>
                </a:solidFill>
              </a:rPr>
              <a:t> </a:t>
            </a:r>
            <a:r>
              <a:rPr lang="en" sz="2000" b="1" dirty="0"/>
              <a:t>(Exodus 1:1-14)</a:t>
            </a:r>
          </a:p>
          <a:p>
            <a:pPr>
              <a:spcBef>
                <a:spcPts val="1200"/>
              </a:spcBef>
            </a:pPr>
            <a:r>
              <a:rPr lang="en" sz="16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Gikan Kang  Abraham Hangtud Moses </a:t>
            </a:r>
            <a:r>
              <a:rPr lang="en" sz="1600" b="1" dirty="0"/>
              <a:t>(Genesis 15:13; Exodus 1:8)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Ang Kadaugan Sa Pagkanatinud-anon </a:t>
            </a:r>
            <a:r>
              <a:rPr lang="en" sz="2000" b="1" dirty="0"/>
              <a:t>(Exodus 1:15-22)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Ang Anak ni Nila </a:t>
            </a:r>
            <a:r>
              <a:rPr lang="en" sz="2000" b="1" dirty="0"/>
              <a:t>(Exodus 2:1-10)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Ang Napakyas Nga Manluluwas </a:t>
            </a:r>
            <a:r>
              <a:rPr lang="en" sz="2000" b="1" dirty="0"/>
              <a:t>(Exodus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46994" y="51678"/>
            <a:ext cx="765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basahon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Exodo</a:t>
            </a:r>
            <a:r>
              <a:rPr lang="en-PH" sz="2000" b="1" dirty="0"/>
              <a:t>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sugilanon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gamay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pamilya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nagpuyo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ang </a:t>
            </a:r>
            <a:r>
              <a:rPr lang="en-PH" sz="2000" b="1" dirty="0" err="1"/>
              <a:t>pagtugot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63" r="2449"/>
          <a:stretch>
            <a:fillRect/>
          </a:stretch>
        </p:blipFill>
        <p:spPr>
          <a:xfrm>
            <a:off x="152399" y="3944077"/>
            <a:ext cx="476794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163558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035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03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035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03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152399" y="1908290"/>
            <a:ext cx="7192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Nagkagrabe</a:t>
            </a:r>
            <a:r>
              <a:rPr lang="en-PH" sz="2000" b="1" dirty="0"/>
              <a:t> ang </a:t>
            </a:r>
            <a:r>
              <a:rPr lang="en-PH" sz="2000" b="1" dirty="0" err="1"/>
              <a:t>kahimtang</a:t>
            </a:r>
            <a:r>
              <a:rPr lang="en-PH" sz="2000" b="1" dirty="0"/>
              <a:t>.</a:t>
            </a:r>
            <a:br>
              <a:rPr lang="en-PH" sz="2000" b="1" dirty="0"/>
            </a:br>
            <a:r>
              <a:rPr lang="en-PH" sz="2000" b="1" dirty="0"/>
              <a:t>Sa </a:t>
            </a:r>
            <a:r>
              <a:rPr lang="en-PH" sz="2000" b="1" dirty="0" err="1"/>
              <a:t>taliwala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kasakit</a:t>
            </a:r>
            <a:r>
              <a:rPr lang="en-PH" sz="2000" b="1" dirty="0"/>
              <a:t>, </a:t>
            </a:r>
            <a:r>
              <a:rPr lang="en-PH" sz="2000" b="1" dirty="0" err="1"/>
              <a:t>mipatigbabaw</a:t>
            </a:r>
            <a:r>
              <a:rPr lang="en-PH" sz="2000" b="1" dirty="0"/>
              <a:t> ang </a:t>
            </a:r>
            <a:r>
              <a:rPr lang="en-PH" sz="2000" b="1" dirty="0" err="1"/>
              <a:t>pagkamatinud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babaye</a:t>
            </a:r>
            <a:r>
              <a:rPr lang="en-PH" sz="2000" b="1" dirty="0"/>
              <a:t>, Shiphrah ug Puah,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misidlak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silaw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paglaom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gipakita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: ang </a:t>
            </a:r>
            <a:r>
              <a:rPr lang="en-PH" sz="2000" b="1" dirty="0" err="1"/>
              <a:t>matahum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giluwas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Nile—</a:t>
            </a:r>
            <a:r>
              <a:rPr lang="en-PH" sz="2000" b="1" dirty="0" err="1"/>
              <a:t>si</a:t>
            </a:r>
            <a:r>
              <a:rPr lang="en-PH" sz="2000" b="1" dirty="0"/>
              <a:t> Moises.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152399" y="823821"/>
            <a:ext cx="7192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Kalit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ang </a:t>
            </a:r>
            <a:r>
              <a:rPr lang="en-PH" sz="2000" b="1" dirty="0" err="1"/>
              <a:t>kahimtang</a:t>
            </a:r>
            <a:r>
              <a:rPr lang="en-PH" sz="2000" b="1" dirty="0"/>
              <a:t>—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ulipon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napugos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pagtrabaho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“</a:t>
            </a:r>
            <a:r>
              <a:rPr lang="en-PH" sz="2000" b="1" dirty="0" err="1"/>
              <a:t>agalon</a:t>
            </a:r>
            <a:r>
              <a:rPr lang="en-PH" sz="2000" b="1" dirty="0"/>
              <a:t>”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Egiptohanon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G KATAWHAN SA GINOO SA EHIPTO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539511" y="533193"/>
            <a:ext cx="9363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Kini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mao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ang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mga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ngalan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mga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anak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ni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Israel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nga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miadto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Egipto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uban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ni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Jacob, ang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tagsa-tagsa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uban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ilang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4">
                    <a:lumMod val="50000"/>
                  </a:schemeClr>
                </a:solidFill>
              </a:rPr>
              <a:t>pamilya</a:t>
            </a:r>
            <a:r>
              <a:rPr lang="en-PH" sz="2000" b="1" dirty="0">
                <a:solidFill>
                  <a:schemeClr val="accent4">
                    <a:lumMod val="50000"/>
                  </a:schemeClr>
                </a:solidFill>
              </a:rPr>
              <a:t>.”</a:t>
            </a:r>
            <a:r>
              <a:rPr lang="en-PH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PH" sz="2000" i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PH" sz="2000" i="1" dirty="0" err="1">
                <a:solidFill>
                  <a:schemeClr val="accent4">
                    <a:lumMod val="50000"/>
                  </a:schemeClr>
                </a:solidFill>
              </a:rPr>
              <a:t>Exodo</a:t>
            </a:r>
            <a:r>
              <a:rPr lang="en-PH" sz="2000" i="1" dirty="0">
                <a:solidFill>
                  <a:schemeClr val="accent4">
                    <a:lumMod val="50000"/>
                  </a:schemeClr>
                </a:solidFill>
              </a:rPr>
              <a:t> 1:1)</a:t>
            </a:r>
            <a:endParaRPr lang="en" sz="1600" b="1" dirty="0">
              <a:solidFill>
                <a:schemeClr val="accent4">
                  <a:lumMod val="50000"/>
                </a:schemeClr>
              </a:solidFill>
              <a:effectLst>
                <a:glow rad="889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ikaduhang</a:t>
            </a:r>
            <a:r>
              <a:rPr lang="en-PH" b="1" dirty="0"/>
              <a:t> </a:t>
            </a:r>
            <a:r>
              <a:rPr lang="en-PH" b="1" dirty="0" err="1"/>
              <a:t>basahon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Moises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“Exodus” </a:t>
            </a:r>
            <a:r>
              <a:rPr lang="en-PH" b="1" dirty="0" err="1"/>
              <a:t>sa</a:t>
            </a:r>
            <a:r>
              <a:rPr lang="en-PH" b="1" dirty="0"/>
              <a:t> Latin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tema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Hebreo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“</a:t>
            </a:r>
            <a:r>
              <a:rPr lang="en-PH" b="1" dirty="0" err="1"/>
              <a:t>Shemot</a:t>
            </a:r>
            <a:r>
              <a:rPr lang="en-PH" b="1" dirty="0"/>
              <a:t>” (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),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basahon</a:t>
            </a:r>
            <a:r>
              <a:rPr lang="en-PH" b="1" dirty="0"/>
              <a:t> (</a:t>
            </a:r>
            <a:r>
              <a:rPr lang="en-PH" b="1" dirty="0" err="1"/>
              <a:t>Exodo</a:t>
            </a:r>
            <a:r>
              <a:rPr lang="en-PH" b="1" dirty="0"/>
              <a:t> 1:1).</a:t>
            </a:r>
            <a:endParaRPr lang="en" b="1" dirty="0"/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3" y="3891224"/>
            <a:ext cx="1044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Jacob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Jose,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ministro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ika-17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Dinastiya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Hyksos,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Egiptohanon</a:t>
            </a:r>
            <a:r>
              <a:rPr lang="en-PH" b="1" dirty="0"/>
              <a:t> ang </a:t>
            </a:r>
            <a:r>
              <a:rPr lang="en-PH" b="1" dirty="0" err="1"/>
              <a:t>kaliwatan</a:t>
            </a:r>
            <a:r>
              <a:rPr lang="en-PH" b="1" dirty="0"/>
              <a:t>. Sa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napildi</a:t>
            </a:r>
            <a:r>
              <a:rPr lang="en-PH" b="1" dirty="0"/>
              <a:t> ang Hyksos, </a:t>
            </a:r>
            <a:r>
              <a:rPr lang="en-PH" b="1" dirty="0" err="1"/>
              <a:t>misulod</a:t>
            </a:r>
            <a:r>
              <a:rPr lang="en-PH" b="1" dirty="0"/>
              <a:t> ang bag-</a:t>
            </a:r>
            <a:r>
              <a:rPr lang="en-PH" b="1" dirty="0" err="1"/>
              <a:t>ong</a:t>
            </a:r>
            <a:r>
              <a:rPr lang="en-PH" b="1" dirty="0"/>
              <a:t> </a:t>
            </a:r>
            <a:r>
              <a:rPr lang="en-PH" b="1" dirty="0" err="1"/>
              <a:t>dinastiya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Egipto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kaila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Jose” (</a:t>
            </a:r>
            <a:r>
              <a:rPr lang="en-PH" b="1" dirty="0" err="1"/>
              <a:t>Exodo</a:t>
            </a:r>
            <a:r>
              <a:rPr lang="en-PH" b="1" dirty="0"/>
              <a:t> 1:7-8).</a:t>
            </a:r>
            <a:endParaRPr lang="en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66676" y="4762074"/>
            <a:ext cx="7573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, ang Israel </a:t>
            </a:r>
            <a:r>
              <a:rPr lang="en-PH" b="1" dirty="0" err="1"/>
              <a:t>misulod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lisod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 (</a:t>
            </a:r>
            <a:r>
              <a:rPr lang="en-PH" b="1" dirty="0" err="1"/>
              <a:t>Exodo</a:t>
            </a:r>
            <a:r>
              <a:rPr lang="en-PH" b="1" dirty="0"/>
              <a:t> 1:9-14).</a:t>
            </a:r>
          </a:p>
          <a:p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kataposan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basahon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Exodo</a:t>
            </a:r>
            <a:r>
              <a:rPr lang="en-PH" b="1" dirty="0"/>
              <a:t>, </a:t>
            </a:r>
            <a:r>
              <a:rPr lang="en-PH" b="1" dirty="0" err="1"/>
              <a:t>usab</a:t>
            </a:r>
            <a:r>
              <a:rPr lang="en-PH" b="1" dirty="0"/>
              <a:t> ang </a:t>
            </a:r>
            <a:r>
              <a:rPr lang="en-PH" b="1" dirty="0" err="1"/>
              <a:t>kahimtang</a:t>
            </a:r>
            <a:r>
              <a:rPr lang="en-PH" b="1" dirty="0"/>
              <a:t>: ang Israel </a:t>
            </a:r>
            <a:r>
              <a:rPr lang="en-PH" b="1" dirty="0" err="1"/>
              <a:t>nagtigom</a:t>
            </a:r>
            <a:r>
              <a:rPr lang="en-PH" b="1" dirty="0"/>
              <a:t> ug </a:t>
            </a:r>
            <a:r>
              <a:rPr lang="en-PH" b="1" dirty="0" err="1"/>
              <a:t>nagsimba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kagawasan</a:t>
            </a:r>
            <a:r>
              <a:rPr lang="en-PH" b="1" dirty="0"/>
              <a:t>,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presensya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</a:t>
            </a:r>
            <a:r>
              <a:rPr lang="en-PH" b="1" dirty="0" err="1"/>
              <a:t>Exodo</a:t>
            </a:r>
            <a:r>
              <a:rPr lang="en-PH" b="1" dirty="0"/>
              <a:t> 40:38). Ang </a:t>
            </a:r>
            <a:r>
              <a:rPr lang="en-PH" b="1" dirty="0" err="1"/>
              <a:t>leksyon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basahon</a:t>
            </a:r>
            <a:r>
              <a:rPr lang="en-PH" b="1" dirty="0"/>
              <a:t> </a:t>
            </a:r>
            <a:r>
              <a:rPr lang="en-PH" b="1" dirty="0" err="1"/>
              <a:t>klaro</a:t>
            </a:r>
            <a:r>
              <a:rPr lang="en-PH" b="1" dirty="0"/>
              <a:t>: ang Dios ang </a:t>
            </a:r>
            <a:r>
              <a:rPr lang="en-PH" b="1" dirty="0" err="1"/>
              <a:t>nagakontrol</a:t>
            </a:r>
            <a:r>
              <a:rPr lang="en-PH" b="1" dirty="0"/>
              <a:t>; </a:t>
            </a:r>
            <a:r>
              <a:rPr lang="en-PH" b="1" dirty="0" err="1"/>
              <a:t>magaluwas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murag</a:t>
            </a:r>
            <a:r>
              <a:rPr lang="en-PH" b="1" dirty="0"/>
              <a:t> </a:t>
            </a:r>
            <a:r>
              <a:rPr lang="en-PH" b="1" dirty="0" err="1"/>
              <a:t>imposible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27845" y="2113178"/>
            <a:ext cx="5835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“</a:t>
            </a:r>
            <a:r>
              <a:rPr lang="en-PH" b="1" dirty="0" err="1"/>
              <a:t>ngalan</a:t>
            </a:r>
            <a:r>
              <a:rPr lang="en-PH" b="1" dirty="0"/>
              <a:t>”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Jacob.</a:t>
            </a:r>
            <a:br>
              <a:rPr lang="en-PH" b="1" dirty="0"/>
            </a:b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ka </a:t>
            </a:r>
            <a:r>
              <a:rPr lang="en-PH" b="1" dirty="0" err="1"/>
              <a:t>gamay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grupo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70 ka </a:t>
            </a:r>
            <a:r>
              <a:rPr lang="en-PH" b="1" dirty="0" err="1"/>
              <a:t>tawo</a:t>
            </a:r>
            <a:r>
              <a:rPr lang="en-PH" b="1" dirty="0"/>
              <a:t> (Gen. 46:26-27; Ex. 1:5).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paglabay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,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mitubo</a:t>
            </a:r>
            <a:r>
              <a:rPr lang="en-PH" b="1" dirty="0"/>
              <a:t> ug </a:t>
            </a:r>
            <a:r>
              <a:rPr lang="en-PH" b="1" dirty="0" err="1"/>
              <a:t>nahimong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kasundalohan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600,000 ka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maglalaban</a:t>
            </a:r>
            <a:r>
              <a:rPr lang="en-PH" b="1" dirty="0"/>
              <a:t> (Ex. 12:37).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" sz="36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GIKAN KANG ABRAHAM </a:t>
            </a:r>
            <a:r>
              <a:rPr lang="en" sz="36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HANGTUD KANG MOSES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590847"/>
            <a:ext cx="1066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Unya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miingon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ang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Ginoo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kaniya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, ‘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Sigurado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sa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upat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ka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gatus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ka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tuig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, ang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imong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kaliwatan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mahimong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mga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langyaw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sa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usa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ka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nasud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dili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ila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, ug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sila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pagauliponon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 ug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pagapatigbaw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-on </a:t>
            </a:r>
            <a:r>
              <a:rPr lang="en-PH" b="1" dirty="0" err="1">
                <a:solidFill>
                  <a:schemeClr val="accent2">
                    <a:lumMod val="75000"/>
                  </a:schemeClr>
                </a:solidFill>
              </a:rPr>
              <a:t>didto</a:t>
            </a:r>
            <a:r>
              <a:rPr lang="en-PH" b="1" dirty="0">
                <a:solidFill>
                  <a:schemeClr val="accent2">
                    <a:lumMod val="75000"/>
                  </a:schemeClr>
                </a:solidFill>
              </a:rPr>
              <a:t>.’”</a:t>
            </a:r>
            <a:r>
              <a:rPr lang="en-PH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PH" i="1" dirty="0">
                <a:solidFill>
                  <a:schemeClr val="accent2">
                    <a:lumMod val="75000"/>
                  </a:schemeClr>
                </a:solidFill>
              </a:rPr>
              <a:t>(Genesis 15:13)</a:t>
            </a:r>
            <a:endParaRPr lang="en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457533"/>
            <a:ext cx="700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Dios </a:t>
            </a:r>
            <a:r>
              <a:rPr lang="en-PH" b="1" dirty="0" err="1"/>
              <a:t>misaad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Abraham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yuta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Canaan,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misulti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400 ka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paglangan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plano</a:t>
            </a:r>
            <a:r>
              <a:rPr lang="en-PH" i="1" dirty="0"/>
              <a:t>(Gen. 15:13–16).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4" y="4523249"/>
            <a:ext cx="8738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 err="1"/>
              <a:t>Unsaon</a:t>
            </a:r>
            <a:r>
              <a:rPr lang="en-PH" b="1" dirty="0"/>
              <a:t> man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nakaabot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Jacob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Egipto</a:t>
            </a:r>
            <a:r>
              <a:rPr lang="en-PH" b="1" dirty="0"/>
              <a:t>?</a:t>
            </a:r>
            <a:br>
              <a:rPr lang="en-PH" b="1" dirty="0"/>
            </a:br>
            <a:r>
              <a:rPr lang="en-PH" b="1" dirty="0"/>
              <a:t>Sa </a:t>
            </a:r>
            <a:r>
              <a:rPr lang="en-PH" b="1" dirty="0" err="1"/>
              <a:t>hingpit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milagrosong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.</a:t>
            </a:r>
          </a:p>
          <a:p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panagsangka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igsoon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nagtinguha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pagpatay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Jose,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nahimong</a:t>
            </a:r>
            <a:r>
              <a:rPr lang="en-PH" b="1" dirty="0"/>
              <a:t> </a:t>
            </a:r>
            <a:r>
              <a:rPr lang="en-PH" b="1" dirty="0" err="1"/>
              <a:t>punong</a:t>
            </a:r>
            <a:r>
              <a:rPr lang="en-PH" b="1" dirty="0"/>
              <a:t> </a:t>
            </a:r>
            <a:r>
              <a:rPr lang="en-PH" b="1" dirty="0" err="1"/>
              <a:t>ministro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Egipto</a:t>
            </a:r>
            <a:r>
              <a:rPr lang="en-PH" b="1" dirty="0"/>
              <a:t>.</a:t>
            </a:r>
            <a:br>
              <a:rPr lang="en-PH" b="1" dirty="0"/>
            </a:b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katungdanan</a:t>
            </a:r>
            <a:r>
              <a:rPr lang="en-PH" b="1" dirty="0"/>
              <a:t>,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nadala</a:t>
            </a:r>
            <a:r>
              <a:rPr lang="en-PH" b="1" dirty="0"/>
              <a:t> ang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niyang</a:t>
            </a:r>
            <a:r>
              <a:rPr lang="en-PH" b="1" dirty="0"/>
              <a:t> </a:t>
            </a:r>
            <a:r>
              <a:rPr lang="en-PH" b="1" dirty="0" err="1"/>
              <a:t>pamilya</a:t>
            </a:r>
            <a:r>
              <a:rPr lang="en-PH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594210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61423" y="2352078"/>
            <a:ext cx="7009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Gidugang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Moises ug Pablo ang 30 ka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gigikanan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pagtawag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Haran</a:t>
            </a:r>
            <a:r>
              <a:rPr lang="en-PH" dirty="0"/>
              <a:t> </a:t>
            </a:r>
            <a:r>
              <a:rPr lang="en-PH" i="1" dirty="0"/>
              <a:t>(Ex. 12:40; Gal. 3:17):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5941081"/>
            <a:ext cx="84338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Kanus</a:t>
            </a:r>
            <a:r>
              <a:rPr lang="en-PH" b="1" dirty="0"/>
              <a:t>-a man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nahitabo</a:t>
            </a:r>
            <a:r>
              <a:rPr lang="en-PH" b="1" dirty="0"/>
              <a:t>?</a:t>
            </a:r>
            <a:br>
              <a:rPr lang="en-PH" b="1" dirty="0"/>
            </a:br>
            <a:r>
              <a:rPr lang="en-PH" b="1" dirty="0"/>
              <a:t>Wala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eksaktong</a:t>
            </a:r>
            <a:r>
              <a:rPr lang="en-PH" b="1" dirty="0"/>
              <a:t> </a:t>
            </a:r>
            <a:r>
              <a:rPr lang="en-PH" b="1" dirty="0" err="1"/>
              <a:t>petsa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igong</a:t>
            </a:r>
            <a:r>
              <a:rPr lang="en-PH" b="1" dirty="0"/>
              <a:t> </a:t>
            </a:r>
            <a:r>
              <a:rPr lang="en-PH" b="1" dirty="0" err="1"/>
              <a:t>kasayuran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ipasulod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kasaysayan</a:t>
            </a:r>
            <a:r>
              <a:rPr lang="en-PH" b="1" dirty="0"/>
              <a:t> (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gihapoy</a:t>
            </a:r>
            <a:r>
              <a:rPr lang="en-PH" b="1" dirty="0"/>
              <a:t> </a:t>
            </a:r>
            <a:r>
              <a:rPr lang="en-PH" b="1" dirty="0" err="1"/>
              <a:t>hingpit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petsa</a:t>
            </a:r>
            <a:r>
              <a:rPr lang="en-PH" b="1" dirty="0"/>
              <a:t>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52399" y="1606775"/>
            <a:ext cx="1191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1 Hari 6:1 nag-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Exodo</a:t>
            </a:r>
            <a:r>
              <a:rPr lang="en-PH" sz="2000" b="1" dirty="0"/>
              <a:t> </a:t>
            </a:r>
            <a:r>
              <a:rPr lang="en-PH" sz="2000" b="1" dirty="0" err="1"/>
              <a:t>nahitabo</a:t>
            </a:r>
            <a:r>
              <a:rPr lang="en-PH" sz="2000" b="1" dirty="0"/>
              <a:t> 480 ka </a:t>
            </a:r>
            <a:r>
              <a:rPr lang="en-PH" sz="2000" b="1" dirty="0" err="1"/>
              <a:t>tuig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pa ang ika-2 ka </a:t>
            </a:r>
            <a:r>
              <a:rPr lang="en-PH" sz="2000" b="1" dirty="0" err="1"/>
              <a:t>tuig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paghari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Solomon. Kung </a:t>
            </a:r>
            <a:r>
              <a:rPr lang="en-PH" sz="2000" b="1" dirty="0" err="1"/>
              <a:t>husto</a:t>
            </a:r>
            <a:r>
              <a:rPr lang="en-PH" sz="2000" b="1" dirty="0"/>
              <a:t> ug </a:t>
            </a:r>
            <a:r>
              <a:rPr lang="en-PH" sz="2000" b="1" dirty="0" err="1"/>
              <a:t>kompleto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petsa</a:t>
            </a:r>
            <a:r>
              <a:rPr lang="en-PH" sz="2000" b="1" dirty="0"/>
              <a:t>, </a:t>
            </a:r>
            <a:r>
              <a:rPr lang="en-PH" sz="2000" b="1" dirty="0" err="1"/>
              <a:t>nagpasabot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1445 BC. Kung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sabton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"</a:t>
            </a:r>
            <a:r>
              <a:rPr lang="en-PH" sz="2000" b="1" dirty="0" err="1"/>
              <a:t>bilog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numero</a:t>
            </a:r>
            <a:r>
              <a:rPr lang="en-PH" sz="2000" b="1" dirty="0"/>
              <a:t>" ug </a:t>
            </a:r>
            <a:r>
              <a:rPr lang="en-PH" sz="2000" b="1" dirty="0" err="1"/>
              <a:t>i-apil</a:t>
            </a:r>
            <a:r>
              <a:rPr lang="en-PH" sz="2000" b="1" dirty="0"/>
              <a:t> ang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, ang </a:t>
            </a:r>
            <a:r>
              <a:rPr lang="en-PH" sz="2000" b="1" dirty="0" err="1"/>
              <a:t>Exodo</a:t>
            </a:r>
            <a:r>
              <a:rPr lang="en-PH" sz="2000" b="1" dirty="0"/>
              <a:t> </a:t>
            </a:r>
            <a:r>
              <a:rPr lang="en-PH" sz="2000" b="1" dirty="0" err="1"/>
              <a:t>nahitabo</a:t>
            </a:r>
            <a:r>
              <a:rPr lang="en-PH" sz="2000" b="1" dirty="0"/>
              <a:t> </a:t>
            </a:r>
            <a:r>
              <a:rPr lang="en-PH" sz="2000" b="1" dirty="0" err="1"/>
              <a:t>niadtong</a:t>
            </a:r>
            <a:r>
              <a:rPr lang="en-PH" sz="2000" b="1" dirty="0"/>
              <a:t> 1450 BC.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datos</a:t>
            </a:r>
            <a:r>
              <a:rPr lang="en-PH" sz="2000" b="1" dirty="0"/>
              <a:t>,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maklaro</a:t>
            </a:r>
            <a:r>
              <a:rPr lang="en-PH" sz="2000" b="1" dirty="0"/>
              <a:t> ang </a:t>
            </a:r>
            <a:r>
              <a:rPr lang="en-PH" sz="2000" b="1" dirty="0" err="1"/>
              <a:t>pipila</a:t>
            </a:r>
            <a:r>
              <a:rPr lang="en-PH" sz="2000" b="1" dirty="0"/>
              <a:t> ka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yugto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Moises: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290146" y="626416"/>
            <a:ext cx="1166739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“Sa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ika-upat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ka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gatus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ug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kawaloan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nga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tuig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human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mogula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ang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mga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Israelita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gikan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Egipto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ika-upat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ka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tuig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pagdumala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ni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Solomon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Israel,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bulan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Ziv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ikaduhang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bulan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nagsugod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siya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pagtukod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templo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sa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b="1" dirty="0" err="1">
                <a:solidFill>
                  <a:schemeClr val="accent2">
                    <a:lumMod val="50000"/>
                  </a:schemeClr>
                </a:solidFill>
              </a:rPr>
              <a:t>Ginoo</a:t>
            </a:r>
            <a:r>
              <a:rPr lang="en-PH" sz="2000" b="1" dirty="0">
                <a:solidFill>
                  <a:schemeClr val="accent2">
                    <a:lumMod val="50000"/>
                  </a:schemeClr>
                </a:solidFill>
              </a:rPr>
              <a:t>.”</a:t>
            </a:r>
            <a:r>
              <a:rPr lang="en-PH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PH" sz="2000" i="1" dirty="0">
                <a:solidFill>
                  <a:schemeClr val="accent2">
                    <a:lumMod val="50000"/>
                  </a:schemeClr>
                </a:solidFill>
              </a:rPr>
              <a:t>(1 Hari 6:1)</a:t>
            </a:r>
            <a:endParaRPr lang="en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" sz="3600" dirty="0"/>
              <a:t>GIKAN KANG ABRAHAM </a:t>
            </a:r>
            <a:r>
              <a:rPr lang="en" sz="3600" dirty="0">
                <a:solidFill>
                  <a:srgbClr val="FF9700"/>
                </a:solidFill>
              </a:rPr>
              <a:t>HANGTUD KANG MOSES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851484"/>
              </p:ext>
            </p:extLst>
          </p:nvPr>
        </p:nvGraphicFramePr>
        <p:xfrm>
          <a:off x="152400" y="289223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KADAUGAN SA PAGKAMATINOMANON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362999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4"/>
                </a:solidFill>
              </a:rPr>
              <a:t>“</a:t>
            </a:r>
            <a:r>
              <a:rPr lang="en-PH" b="1" dirty="0" err="1">
                <a:solidFill>
                  <a:schemeClr val="accent4"/>
                </a:solidFill>
              </a:rPr>
              <a:t>Tungod</a:t>
            </a:r>
            <a:r>
              <a:rPr lang="en-PH" b="1" dirty="0">
                <a:solidFill>
                  <a:schemeClr val="accent4"/>
                </a:solidFill>
              </a:rPr>
              <a:t> kay ang </a:t>
            </a:r>
            <a:r>
              <a:rPr lang="en-PH" b="1" dirty="0" err="1">
                <a:solidFill>
                  <a:schemeClr val="accent4"/>
                </a:solidFill>
              </a:rPr>
              <a:t>mga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hilot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nahadlok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sa</a:t>
            </a:r>
            <a:r>
              <a:rPr lang="en-PH" b="1" dirty="0">
                <a:solidFill>
                  <a:schemeClr val="accent4"/>
                </a:solidFill>
              </a:rPr>
              <a:t> Dios, </a:t>
            </a:r>
            <a:r>
              <a:rPr lang="en-PH" b="1" dirty="0" err="1">
                <a:solidFill>
                  <a:schemeClr val="accent4"/>
                </a:solidFill>
              </a:rPr>
              <a:t>gitagaan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sila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og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ilang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kaugalingong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mga</a:t>
            </a:r>
            <a:r>
              <a:rPr lang="en-PH" b="1" dirty="0">
                <a:solidFill>
                  <a:schemeClr val="accent4"/>
                </a:solidFill>
              </a:rPr>
              <a:t> </a:t>
            </a:r>
            <a:r>
              <a:rPr lang="en-PH" b="1" dirty="0" err="1">
                <a:solidFill>
                  <a:schemeClr val="accent4"/>
                </a:solidFill>
              </a:rPr>
              <a:t>pamilya</a:t>
            </a:r>
            <a:r>
              <a:rPr lang="en-PH" b="1" dirty="0">
                <a:solidFill>
                  <a:schemeClr val="accent4"/>
                </a:solidFill>
              </a:rPr>
              <a:t>”</a:t>
            </a:r>
            <a:r>
              <a:rPr lang="en-PH" dirty="0">
                <a:solidFill>
                  <a:schemeClr val="accent4"/>
                </a:solidFill>
              </a:rPr>
              <a:t> </a:t>
            </a:r>
            <a:r>
              <a:rPr lang="en-PH" i="1" dirty="0">
                <a:solidFill>
                  <a:schemeClr val="accent4"/>
                </a:solidFill>
              </a:rPr>
              <a:t>(</a:t>
            </a:r>
            <a:r>
              <a:rPr lang="en-PH" i="1" dirty="0" err="1">
                <a:solidFill>
                  <a:schemeClr val="accent4"/>
                </a:solidFill>
              </a:rPr>
              <a:t>Exodo</a:t>
            </a:r>
            <a:r>
              <a:rPr lang="en-PH" i="1" dirty="0">
                <a:solidFill>
                  <a:schemeClr val="accent4"/>
                </a:solidFill>
              </a:rPr>
              <a:t> 1:21)</a:t>
            </a:r>
            <a:endParaRPr lang="en" sz="14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77123" y="994344"/>
            <a:ext cx="652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ika-18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dinastiya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Egipto</a:t>
            </a:r>
            <a:r>
              <a:rPr lang="en-PH" b="1" dirty="0"/>
              <a:t> </a:t>
            </a:r>
            <a:r>
              <a:rPr lang="en-PH" b="1" dirty="0" err="1"/>
              <a:t>nangdumot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langyaw</a:t>
            </a:r>
            <a:r>
              <a:rPr lang="en-PH" b="1" dirty="0"/>
              <a:t>. </a:t>
            </a:r>
            <a:r>
              <a:rPr lang="en-PH" b="1" dirty="0" err="1"/>
              <a:t>Gawas</a:t>
            </a:r>
            <a:r>
              <a:rPr lang="en-PH" b="1" dirty="0"/>
              <a:t> pa </a:t>
            </a:r>
            <a:r>
              <a:rPr lang="en-PH" b="1" dirty="0" err="1"/>
              <a:t>niini</a:t>
            </a:r>
            <a:r>
              <a:rPr lang="en-PH" b="1" dirty="0"/>
              <a:t>, </a:t>
            </a:r>
            <a:r>
              <a:rPr lang="en-PH" b="1" dirty="0" err="1"/>
              <a:t>daghan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Israelita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posibleng</a:t>
            </a:r>
            <a:r>
              <a:rPr lang="en-PH" b="1" dirty="0"/>
              <a:t> </a:t>
            </a:r>
            <a:r>
              <a:rPr lang="en-PH" b="1" dirty="0" err="1"/>
              <a:t>mohimo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pagrebolusyon</a:t>
            </a:r>
            <a:r>
              <a:rPr lang="en-PH" b="1" dirty="0"/>
              <a:t> </a:t>
            </a:r>
            <a:r>
              <a:rPr lang="en-PH" b="1" i="1" dirty="0"/>
              <a:t>(Ex. 1:9–10)</a:t>
            </a:r>
            <a:r>
              <a:rPr lang="en-PH" b="1" dirty="0"/>
              <a:t>.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ila</a:t>
            </a:r>
            <a:r>
              <a:rPr lang="en-PH" b="1" dirty="0"/>
              <a:t> </a:t>
            </a:r>
            <a:r>
              <a:rPr lang="en-PH" b="1" dirty="0" err="1"/>
              <a:t>silang</a:t>
            </a:r>
            <a:r>
              <a:rPr lang="en-PH" b="1" dirty="0"/>
              <a:t> </a:t>
            </a:r>
            <a:r>
              <a:rPr lang="en-PH" b="1" dirty="0" err="1"/>
              <a:t>ginahinay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gipakaubos</a:t>
            </a:r>
            <a:r>
              <a:rPr lang="en-PH" b="1" dirty="0"/>
              <a:t>:</a:t>
            </a:r>
            <a:endParaRPr lang="en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408626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42862" y="5011352"/>
            <a:ext cx="675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taliwala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kasakit</a:t>
            </a:r>
            <a:r>
              <a:rPr lang="en-PH" b="1" dirty="0"/>
              <a:t>, </a:t>
            </a:r>
            <a:r>
              <a:rPr lang="en-PH" b="1" dirty="0" err="1"/>
              <a:t>mipatigbabaw</a:t>
            </a:r>
            <a:r>
              <a:rPr lang="en-PH" b="1" dirty="0"/>
              <a:t> ang </a:t>
            </a:r>
            <a:r>
              <a:rPr lang="en-PH" b="1" dirty="0" err="1"/>
              <a:t>pagkamatinud</a:t>
            </a:r>
            <a:r>
              <a:rPr lang="en-PH" b="1" dirty="0"/>
              <a:t>-anon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hilot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Shiphrah ug Puah </a:t>
            </a:r>
            <a:r>
              <a:rPr lang="en-PH" b="1" i="1" dirty="0"/>
              <a:t>(Ex. 1:15–19)</a:t>
            </a:r>
            <a:r>
              <a:rPr lang="en-PH" b="1" dirty="0"/>
              <a:t>. Wala </a:t>
            </a:r>
            <a:r>
              <a:rPr lang="en-PH" b="1" dirty="0" err="1"/>
              <a:t>gisulti</a:t>
            </a:r>
            <a:r>
              <a:rPr lang="en-PH" b="1" dirty="0"/>
              <a:t> ang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gisulat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77123" y="5868590"/>
            <a:ext cx="6572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 err="1"/>
              <a:t>Gisulat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leksyon</a:t>
            </a:r>
            <a:r>
              <a:rPr lang="en-PH" b="1" dirty="0"/>
              <a:t> para </a:t>
            </a:r>
            <a:r>
              <a:rPr lang="en-PH" b="1" dirty="0" err="1"/>
              <a:t>nato</a:t>
            </a:r>
            <a:r>
              <a:rPr lang="en-PH" b="1" dirty="0"/>
              <a:t>, kung </a:t>
            </a:r>
            <a:r>
              <a:rPr lang="en-PH" b="1" dirty="0" err="1"/>
              <a:t>giunsa</a:t>
            </a:r>
            <a:r>
              <a:rPr lang="en-PH" b="1" dirty="0"/>
              <a:t> </a:t>
            </a:r>
            <a:r>
              <a:rPr lang="en-PH" b="1" dirty="0" err="1"/>
              <a:t>pagpanalangin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pagkamatinud</a:t>
            </a:r>
            <a:r>
              <a:rPr lang="en-PH" b="1" dirty="0"/>
              <a:t>-anon </a:t>
            </a:r>
            <a:r>
              <a:rPr lang="en-PH" b="1" i="1" dirty="0"/>
              <a:t>(Ex. 1:20–21).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-47625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ANG ANAK NI NILO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/>
              <a:t>“Ug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nanganak</a:t>
            </a:r>
            <a:r>
              <a:rPr lang="en-PH" sz="1600" b="1" dirty="0"/>
              <a:t> </a:t>
            </a:r>
            <a:r>
              <a:rPr lang="en-PH" sz="1600" b="1" dirty="0" err="1"/>
              <a:t>og</a:t>
            </a:r>
            <a:r>
              <a:rPr lang="en-PH" sz="1600" b="1" dirty="0"/>
              <a:t> </a:t>
            </a:r>
            <a:r>
              <a:rPr lang="en-PH" sz="1600" b="1" dirty="0" err="1"/>
              <a:t>usa</a:t>
            </a:r>
            <a:r>
              <a:rPr lang="en-PH" sz="1600" b="1" dirty="0"/>
              <a:t> ka </a:t>
            </a:r>
            <a:r>
              <a:rPr lang="en-PH" sz="1600" b="1" dirty="0" err="1"/>
              <a:t>anak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lalaki</a:t>
            </a:r>
            <a:r>
              <a:rPr lang="en-PH" sz="1600" b="1" dirty="0"/>
              <a:t>. Sa </a:t>
            </a:r>
            <a:r>
              <a:rPr lang="en-PH" sz="1600" b="1" dirty="0" err="1"/>
              <a:t>dihang</a:t>
            </a:r>
            <a:r>
              <a:rPr lang="en-PH" sz="1600" b="1" dirty="0"/>
              <a:t>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nakita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kini</a:t>
            </a:r>
            <a:r>
              <a:rPr lang="en-PH" sz="1600" b="1" dirty="0"/>
              <a:t> </a:t>
            </a:r>
            <a:r>
              <a:rPr lang="en-PH" sz="1600" b="1" dirty="0" err="1"/>
              <a:t>matahum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bata</a:t>
            </a:r>
            <a:r>
              <a:rPr lang="en-PH" sz="1600" b="1" dirty="0"/>
              <a:t>,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gitago</a:t>
            </a:r>
            <a:r>
              <a:rPr lang="en-PH" sz="1600" b="1" dirty="0"/>
              <a:t> </a:t>
            </a:r>
            <a:r>
              <a:rPr lang="en-PH" sz="1600" b="1" dirty="0" err="1"/>
              <a:t>kini</a:t>
            </a:r>
            <a:r>
              <a:rPr lang="en-PH" sz="1600" b="1" dirty="0"/>
              <a:t> </a:t>
            </a:r>
            <a:r>
              <a:rPr lang="en-PH" sz="1600" b="1" dirty="0" err="1"/>
              <a:t>sulod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tulo</a:t>
            </a:r>
            <a:r>
              <a:rPr lang="en-PH" sz="1600" b="1" dirty="0"/>
              <a:t> ka </a:t>
            </a:r>
            <a:r>
              <a:rPr lang="en-PH" sz="1600" b="1" dirty="0" err="1"/>
              <a:t>bulan</a:t>
            </a:r>
            <a:r>
              <a:rPr lang="en-PH" sz="1600" b="1" dirty="0"/>
              <a:t>.”</a:t>
            </a:r>
            <a:br>
              <a:rPr lang="en-PH" sz="1600" dirty="0"/>
            </a:br>
            <a:r>
              <a:rPr lang="en-PH" sz="1600" i="1" dirty="0"/>
              <a:t>(</a:t>
            </a:r>
            <a:r>
              <a:rPr lang="en-PH" sz="1600" i="1" dirty="0" err="1"/>
              <a:t>Exodo</a:t>
            </a:r>
            <a:r>
              <a:rPr lang="en-PH" sz="1600" i="1" dirty="0"/>
              <a:t> 2:2, NIV)</a:t>
            </a:r>
            <a:endParaRPr lang="en" sz="1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255008"/>
            <a:ext cx="710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matahum</a:t>
            </a:r>
            <a:r>
              <a:rPr lang="en-PH" b="1" dirty="0"/>
              <a:t>” </a:t>
            </a:r>
            <a:r>
              <a:rPr lang="en-PH" b="1" dirty="0" err="1"/>
              <a:t>kulang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paghulagway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Jochebed </a:t>
            </a:r>
            <a:r>
              <a:rPr lang="en-PH" b="1" i="1" dirty="0"/>
              <a:t>(</a:t>
            </a:r>
            <a:r>
              <a:rPr lang="en-PH" b="1" i="1" dirty="0" err="1"/>
              <a:t>Exodo</a:t>
            </a:r>
            <a:r>
              <a:rPr lang="en-PH" b="1" i="1" dirty="0"/>
              <a:t> 2:2)</a:t>
            </a:r>
            <a:r>
              <a:rPr lang="en-PH" b="1" dirty="0"/>
              <a:t>. Ang </a:t>
            </a:r>
            <a:r>
              <a:rPr lang="en-PH" b="1" dirty="0" err="1"/>
              <a:t>Hebreohanon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tob</a:t>
            </a:r>
            <a:r>
              <a:rPr lang="en-PH" b="1" dirty="0"/>
              <a:t>” (</a:t>
            </a:r>
            <a:r>
              <a:rPr lang="en-PH" b="1" dirty="0" err="1"/>
              <a:t>maayo</a:t>
            </a:r>
            <a:r>
              <a:rPr lang="en-PH" b="1" dirty="0"/>
              <a:t>, </a:t>
            </a:r>
            <a:r>
              <a:rPr lang="en-PH" b="1" dirty="0" err="1"/>
              <a:t>matahum</a:t>
            </a:r>
            <a:r>
              <a:rPr lang="en-PH" b="1" dirty="0"/>
              <a:t>, </a:t>
            </a:r>
            <a:r>
              <a:rPr lang="en-PH" b="1" dirty="0" err="1"/>
              <a:t>hingpit</a:t>
            </a:r>
            <a:r>
              <a:rPr lang="en-PH" b="1" dirty="0"/>
              <a:t>)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ang </a:t>
            </a:r>
            <a:r>
              <a:rPr lang="en-PH" b="1" dirty="0" err="1"/>
              <a:t>gigamit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paghulagway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kahingpitan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binuhat</a:t>
            </a:r>
            <a:r>
              <a:rPr lang="en-PH" b="1" dirty="0"/>
              <a:t> </a:t>
            </a:r>
            <a:r>
              <a:rPr lang="en-PH" b="1" i="1" dirty="0"/>
              <a:t>(Genesis 1:31).</a:t>
            </a:r>
            <a:endParaRPr lang="en" b="1" dirty="0"/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68926" y="5159752"/>
            <a:ext cx="5436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 err="1"/>
              <a:t>Gigamit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inahan</a:t>
            </a:r>
            <a:r>
              <a:rPr lang="en-PH" b="1" dirty="0"/>
              <a:t> ang </a:t>
            </a:r>
            <a:r>
              <a:rPr lang="en-PH" b="1" dirty="0" err="1"/>
              <a:t>pipila</a:t>
            </a:r>
            <a:r>
              <a:rPr lang="en-PH" b="1" dirty="0"/>
              <a:t> ka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pag-atiman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Moises </a:t>
            </a:r>
            <a:r>
              <a:rPr lang="en-PH" b="1" i="1" dirty="0"/>
              <a:t>(Ex. 2:8–9).</a:t>
            </a:r>
            <a:br>
              <a:rPr lang="en-PH" b="1" dirty="0"/>
            </a:br>
            <a:r>
              <a:rPr lang="en-PH" b="1" dirty="0" err="1"/>
              <a:t>Gitudloan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 </a:t>
            </a:r>
            <a:r>
              <a:rPr lang="en-PH" b="1" dirty="0" err="1"/>
              <a:t>Pagkanindot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katungdanan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gibuhat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inahan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pagmatuto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kahadlok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792903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/>
              <a:t>Wala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hibaloa</a:t>
            </a:r>
            <a:r>
              <a:rPr lang="en-PH" b="1" dirty="0"/>
              <a:t> ang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gihatag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ginikanan</a:t>
            </a:r>
            <a:r>
              <a:rPr lang="en-PH" b="1" dirty="0"/>
              <a:t>,</a:t>
            </a:r>
            <a:br>
              <a:rPr lang="en-PH" b="1" dirty="0"/>
            </a:br>
            <a:r>
              <a:rPr lang="en-PH" b="1" dirty="0" err="1"/>
              <a:t>apan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inahan-inahan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nagtawag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Hapimosis</a:t>
            </a:r>
            <a:r>
              <a:rPr lang="en-PH" b="1" dirty="0"/>
              <a:t> </a:t>
            </a:r>
            <a:r>
              <a:rPr lang="en-PH" b="1" i="1" dirty="0"/>
              <a:t>(</a:t>
            </a:r>
            <a:r>
              <a:rPr lang="en-PH" b="1" i="1" dirty="0" err="1"/>
              <a:t>anak</a:t>
            </a:r>
            <a:r>
              <a:rPr lang="en-PH" b="1" i="1" dirty="0"/>
              <a:t> </a:t>
            </a:r>
            <a:r>
              <a:rPr lang="en-PH" b="1" i="1" dirty="0" err="1"/>
              <a:t>sa</a:t>
            </a:r>
            <a:r>
              <a:rPr lang="en-PH" b="1" i="1" dirty="0"/>
              <a:t> </a:t>
            </a:r>
            <a:r>
              <a:rPr lang="en-PH" b="1" i="1" dirty="0" err="1"/>
              <a:t>dios</a:t>
            </a:r>
            <a:r>
              <a:rPr lang="en-PH" b="1" i="1" dirty="0"/>
              <a:t> </a:t>
            </a:r>
            <a:r>
              <a:rPr lang="en-PH" b="1" i="1" dirty="0" err="1"/>
              <a:t>sa</a:t>
            </a:r>
            <a:r>
              <a:rPr lang="en-PH" b="1" i="1" dirty="0"/>
              <a:t> Nile).</a:t>
            </a:r>
            <a:r>
              <a:rPr lang="en-PH" b="1" dirty="0"/>
              <a:t>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“</a:t>
            </a:r>
            <a:r>
              <a:rPr lang="en-PH" b="1" dirty="0" err="1"/>
              <a:t>anak</a:t>
            </a:r>
            <a:r>
              <a:rPr lang="en-PH" b="1" dirty="0"/>
              <a:t>,” “</a:t>
            </a:r>
            <a:r>
              <a:rPr lang="en-PH" b="1" dirty="0" err="1"/>
              <a:t>mosis</a:t>
            </a:r>
            <a:r>
              <a:rPr lang="en-PH" b="1" dirty="0"/>
              <a:t>,” Moises </a:t>
            </a:r>
            <a:r>
              <a:rPr lang="en-PH" b="1" i="1" dirty="0"/>
              <a:t>(Ex. 2:10).</a:t>
            </a:r>
            <a:endParaRPr lang="en-PH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94978" y="2398898"/>
            <a:ext cx="68303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espesyal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plano</a:t>
            </a:r>
            <a:r>
              <a:rPr lang="en-PH" b="1" dirty="0"/>
              <a:t> ang Dios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.</a:t>
            </a:r>
            <a:br>
              <a:rPr lang="en-PH" b="1" dirty="0"/>
            </a:b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inahan</a:t>
            </a:r>
            <a:r>
              <a:rPr lang="en-PH" b="1" dirty="0"/>
              <a:t> ang </a:t>
            </a:r>
            <a:r>
              <a:rPr lang="en-PH" b="1" dirty="0" err="1"/>
              <a:t>misugal</a:t>
            </a:r>
            <a:r>
              <a:rPr lang="en-PH" b="1" dirty="0"/>
              <a:t>;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batan-ong</a:t>
            </a:r>
            <a:r>
              <a:rPr lang="en-PH" b="1" dirty="0"/>
              <a:t> </a:t>
            </a:r>
            <a:r>
              <a:rPr lang="en-PH" b="1" dirty="0" err="1"/>
              <a:t>babaye</a:t>
            </a:r>
            <a:r>
              <a:rPr lang="en-PH" b="1" dirty="0"/>
              <a:t> ang </a:t>
            </a:r>
            <a:r>
              <a:rPr lang="en-PH" b="1" dirty="0" err="1"/>
              <a:t>naulaw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kalooy</a:t>
            </a:r>
            <a:r>
              <a:rPr lang="en-PH" b="1" dirty="0"/>
              <a:t>;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bata</a:t>
            </a:r>
            <a:r>
              <a:rPr lang="en-PH" b="1" dirty="0"/>
              <a:t> </a:t>
            </a:r>
            <a:r>
              <a:rPr lang="en-PH" b="1" dirty="0" err="1"/>
              <a:t>misulti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ang </a:t>
            </a:r>
            <a:r>
              <a:rPr lang="en-PH" b="1" dirty="0" err="1"/>
              <a:t>kaalam</a:t>
            </a:r>
            <a:r>
              <a:rPr lang="en-PH" b="1" dirty="0"/>
              <a:t>…</a:t>
            </a:r>
            <a:br>
              <a:rPr lang="en-PH" b="1" dirty="0"/>
            </a:br>
            <a:r>
              <a:rPr lang="en-PH" b="1" dirty="0"/>
              <a:t>ug ang </a:t>
            </a:r>
            <a:r>
              <a:rPr lang="en-PH" b="1" dirty="0" err="1"/>
              <a:t>umaabot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magaluwas</a:t>
            </a:r>
            <a:r>
              <a:rPr lang="en-PH" b="1" dirty="0"/>
              <a:t> </a:t>
            </a:r>
            <a:r>
              <a:rPr lang="en-PH" b="1" dirty="0" err="1"/>
              <a:t>naluwas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kamatayon</a:t>
            </a:r>
            <a:r>
              <a:rPr lang="en-PH" b="1" dirty="0"/>
              <a:t> </a:t>
            </a:r>
            <a:r>
              <a:rPr lang="en-PH" b="1" i="1" dirty="0"/>
              <a:t>(Ex. 2:3–7).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954157" y="688189"/>
            <a:ext cx="1028129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200" b="1" dirty="0"/>
              <a:t>"</a:t>
            </a:r>
            <a:r>
              <a:rPr lang="en-PH" sz="2200" b="1" dirty="0" err="1"/>
              <a:t>Nakadungog</a:t>
            </a:r>
            <a:r>
              <a:rPr lang="en-PH" sz="2200" b="1" dirty="0"/>
              <a:t> ang Dios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mga</a:t>
            </a:r>
            <a:r>
              <a:rPr lang="en-PH" sz="2200" b="1" dirty="0"/>
              <a:t> </a:t>
            </a:r>
            <a:r>
              <a:rPr lang="en-PH" sz="2200" b="1" dirty="0" err="1"/>
              <a:t>pag-ampo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inahan</a:t>
            </a:r>
            <a:r>
              <a:rPr lang="en-PH" sz="2200" b="1" dirty="0"/>
              <a:t>; ang </a:t>
            </a:r>
            <a:r>
              <a:rPr lang="en-PH" sz="2200" b="1" dirty="0" err="1"/>
              <a:t>iyang</a:t>
            </a:r>
            <a:r>
              <a:rPr lang="en-PH" sz="2200" b="1" dirty="0"/>
              <a:t> </a:t>
            </a:r>
            <a:r>
              <a:rPr lang="en-PH" sz="2200" b="1" dirty="0" err="1"/>
              <a:t>pagtuo</a:t>
            </a:r>
            <a:r>
              <a:rPr lang="en-PH" sz="2200" b="1" dirty="0"/>
              <a:t> </a:t>
            </a:r>
            <a:r>
              <a:rPr lang="en-PH" sz="2200" b="1" dirty="0" err="1"/>
              <a:t>nabaylo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ganti</a:t>
            </a:r>
            <a:r>
              <a:rPr lang="en-PH" sz="2200" b="1" dirty="0"/>
              <a:t>. </a:t>
            </a:r>
            <a:r>
              <a:rPr lang="en-PH" sz="2200" b="1" dirty="0" err="1"/>
              <a:t>Uban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lawom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pagpasalamat</a:t>
            </a:r>
            <a:r>
              <a:rPr lang="en-PH" sz="2200" b="1" dirty="0"/>
              <a:t>, </a:t>
            </a:r>
            <a:r>
              <a:rPr lang="en-PH" sz="2200" b="1" dirty="0" err="1"/>
              <a:t>gisugdan</a:t>
            </a:r>
            <a:r>
              <a:rPr lang="en-PH" sz="2200" b="1" dirty="0"/>
              <a:t> </a:t>
            </a:r>
            <a:r>
              <a:rPr lang="en-PH" sz="2200" b="1" dirty="0" err="1"/>
              <a:t>niya</a:t>
            </a:r>
            <a:r>
              <a:rPr lang="en-PH" sz="2200" b="1" dirty="0"/>
              <a:t> ang </a:t>
            </a:r>
            <a:r>
              <a:rPr lang="en-PH" sz="2200" b="1" dirty="0" err="1"/>
              <a:t>luwas</a:t>
            </a:r>
            <a:r>
              <a:rPr lang="en-PH" sz="2200" b="1" dirty="0"/>
              <a:t> ug </a:t>
            </a:r>
            <a:r>
              <a:rPr lang="en-PH" sz="2200" b="1" dirty="0" err="1"/>
              <a:t>malipayong</a:t>
            </a:r>
            <a:r>
              <a:rPr lang="en-PH" sz="2200" b="1" dirty="0"/>
              <a:t> </a:t>
            </a:r>
            <a:r>
              <a:rPr lang="en-PH" sz="2200" b="1" dirty="0" err="1"/>
              <a:t>buluhaton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gihatag</a:t>
            </a:r>
            <a:r>
              <a:rPr lang="en-PH" sz="2200" b="1" dirty="0"/>
              <a:t> </a:t>
            </a:r>
            <a:r>
              <a:rPr lang="en-PH" sz="2200" b="1" dirty="0" err="1"/>
              <a:t>kaniya</a:t>
            </a:r>
            <a:r>
              <a:rPr lang="en-PH" sz="2200" b="1" dirty="0"/>
              <a:t>. </a:t>
            </a:r>
            <a:r>
              <a:rPr lang="en-PH" sz="2200" b="1" dirty="0" err="1"/>
              <a:t>Matinud</a:t>
            </a:r>
            <a:r>
              <a:rPr lang="en-PH" sz="2200" b="1" dirty="0"/>
              <a:t>-anon </a:t>
            </a:r>
            <a:r>
              <a:rPr lang="en-PH" sz="2200" b="1" dirty="0" err="1"/>
              <a:t>niyang</a:t>
            </a:r>
            <a:r>
              <a:rPr lang="en-PH" sz="2200" b="1" dirty="0"/>
              <a:t> </a:t>
            </a:r>
            <a:r>
              <a:rPr lang="en-PH" sz="2200" b="1" dirty="0" err="1"/>
              <a:t>gigamit</a:t>
            </a:r>
            <a:r>
              <a:rPr lang="en-PH" sz="2200" b="1" dirty="0"/>
              <a:t> ang </a:t>
            </a:r>
            <a:r>
              <a:rPr lang="en-PH" sz="2200" b="1" dirty="0" err="1"/>
              <a:t>kahigayunan</a:t>
            </a:r>
            <a:r>
              <a:rPr lang="en-PH" sz="2200" b="1" dirty="0"/>
              <a:t> </a:t>
            </a:r>
            <a:r>
              <a:rPr lang="en-PH" sz="2200" b="1" dirty="0" err="1"/>
              <a:t>aron</a:t>
            </a:r>
            <a:r>
              <a:rPr lang="en-PH" sz="2200" b="1" dirty="0"/>
              <a:t> </a:t>
            </a:r>
            <a:r>
              <a:rPr lang="en-PH" sz="2200" b="1" dirty="0" err="1"/>
              <a:t>edukaron</a:t>
            </a:r>
            <a:r>
              <a:rPr lang="en-PH" sz="2200" b="1" dirty="0"/>
              <a:t> ang </a:t>
            </a:r>
            <a:r>
              <a:rPr lang="en-PH" sz="2200" b="1" dirty="0" err="1"/>
              <a:t>iyang</a:t>
            </a:r>
            <a:r>
              <a:rPr lang="en-PH" sz="2200" b="1" dirty="0"/>
              <a:t> </a:t>
            </a:r>
            <a:r>
              <a:rPr lang="en-PH" sz="2200" b="1" dirty="0" err="1"/>
              <a:t>anak</a:t>
            </a:r>
            <a:r>
              <a:rPr lang="en-PH" sz="2200" b="1" dirty="0"/>
              <a:t> </a:t>
            </a:r>
            <a:r>
              <a:rPr lang="en-PH" sz="2200" b="1" dirty="0" err="1"/>
              <a:t>alang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Dios. </a:t>
            </a:r>
            <a:r>
              <a:rPr lang="en-PH" sz="2200" b="1" dirty="0" err="1"/>
              <a:t>Nasayud</a:t>
            </a:r>
            <a:r>
              <a:rPr lang="en-PH" sz="2200" b="1" dirty="0"/>
              <a:t> </a:t>
            </a:r>
            <a:r>
              <a:rPr lang="en-PH" sz="2200" b="1" dirty="0" err="1"/>
              <a:t>siya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kini</a:t>
            </a:r>
            <a:r>
              <a:rPr lang="en-PH" sz="2200" b="1" dirty="0"/>
              <a:t> </a:t>
            </a:r>
            <a:r>
              <a:rPr lang="en-PH" sz="2200" b="1" dirty="0" err="1"/>
              <a:t>bata</a:t>
            </a:r>
            <a:r>
              <a:rPr lang="en-PH" sz="2200" b="1" dirty="0"/>
              <a:t> </a:t>
            </a:r>
            <a:r>
              <a:rPr lang="en-PH" sz="2200" b="1" dirty="0" err="1"/>
              <a:t>gitipigan</a:t>
            </a:r>
            <a:r>
              <a:rPr lang="en-PH" sz="2200" b="1" dirty="0"/>
              <a:t> </a:t>
            </a:r>
            <a:r>
              <a:rPr lang="en-PH" sz="2200" b="1" dirty="0" err="1"/>
              <a:t>alang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dakong</a:t>
            </a:r>
            <a:r>
              <a:rPr lang="en-PH" sz="2200" b="1" dirty="0"/>
              <a:t> </a:t>
            </a:r>
            <a:r>
              <a:rPr lang="en-PH" sz="2200" b="1" dirty="0" err="1"/>
              <a:t>buluhaton</a:t>
            </a:r>
            <a:r>
              <a:rPr lang="en-PH" sz="2200" b="1" dirty="0"/>
              <a:t>, ug </a:t>
            </a:r>
            <a:r>
              <a:rPr lang="en-PH" sz="2200" b="1" dirty="0" err="1"/>
              <a:t>kabalo</a:t>
            </a:r>
            <a:r>
              <a:rPr lang="en-PH" sz="2200" b="1" dirty="0"/>
              <a:t> </a:t>
            </a:r>
            <a:r>
              <a:rPr lang="en-PH" sz="2200" b="1" dirty="0" err="1"/>
              <a:t>siya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dili</a:t>
            </a:r>
            <a:r>
              <a:rPr lang="en-PH" sz="2200" b="1" dirty="0"/>
              <a:t> </a:t>
            </a:r>
            <a:r>
              <a:rPr lang="en-PH" sz="2200" b="1" dirty="0" err="1"/>
              <a:t>madugay</a:t>
            </a:r>
            <a:r>
              <a:rPr lang="en-PH" sz="2200" b="1" dirty="0"/>
              <a:t>, </a:t>
            </a:r>
            <a:r>
              <a:rPr lang="en-PH" sz="2200" b="1" dirty="0" err="1"/>
              <a:t>siya</a:t>
            </a:r>
            <a:r>
              <a:rPr lang="en-PH" sz="2200" b="1" dirty="0"/>
              <a:t> </a:t>
            </a:r>
            <a:r>
              <a:rPr lang="en-PH" sz="2200" b="1" dirty="0" err="1"/>
              <a:t>igatugyan</a:t>
            </a:r>
            <a:r>
              <a:rPr lang="en-PH" sz="2200" b="1" dirty="0"/>
              <a:t> </a:t>
            </a:r>
            <a:r>
              <a:rPr lang="en-PH" sz="2200" b="1" dirty="0" err="1"/>
              <a:t>na</a:t>
            </a:r>
            <a:r>
              <a:rPr lang="en-PH" sz="2200" b="1" dirty="0"/>
              <a:t> </a:t>
            </a:r>
            <a:r>
              <a:rPr lang="en-PH" sz="2200" b="1" dirty="0" err="1"/>
              <a:t>ngadto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iyang</a:t>
            </a:r>
            <a:r>
              <a:rPr lang="en-PH" sz="2200" b="1" dirty="0"/>
              <a:t> </a:t>
            </a:r>
            <a:r>
              <a:rPr lang="en-PH" sz="2200" b="1" dirty="0" err="1"/>
              <a:t>ginikanang</a:t>
            </a:r>
            <a:r>
              <a:rPr lang="en-PH" sz="2200" b="1" dirty="0"/>
              <a:t> </a:t>
            </a:r>
            <a:r>
              <a:rPr lang="en-PH" sz="2200" b="1" dirty="0" err="1"/>
              <a:t>hari</a:t>
            </a:r>
            <a:r>
              <a:rPr lang="en-PH" sz="2200" b="1" dirty="0"/>
              <a:t>, </a:t>
            </a:r>
            <a:r>
              <a:rPr lang="en-PH" sz="2200" b="1" dirty="0" err="1"/>
              <a:t>diin</a:t>
            </a:r>
            <a:r>
              <a:rPr lang="en-PH" sz="2200" b="1" dirty="0"/>
              <a:t> </a:t>
            </a:r>
            <a:r>
              <a:rPr lang="en-PH" sz="2200" b="1" dirty="0" err="1"/>
              <a:t>siya</a:t>
            </a:r>
            <a:r>
              <a:rPr lang="en-PH" sz="2200" b="1" dirty="0"/>
              <a:t> </a:t>
            </a:r>
            <a:r>
              <a:rPr lang="en-PH" sz="2200" b="1" dirty="0" err="1"/>
              <a:t>mapalibutan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mga</a:t>
            </a:r>
            <a:r>
              <a:rPr lang="en-PH" sz="2200" b="1" dirty="0"/>
              <a:t> </a:t>
            </a:r>
            <a:r>
              <a:rPr lang="en-PH" sz="2200" b="1" dirty="0" err="1"/>
              <a:t>impluwensiya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mahimong</a:t>
            </a:r>
            <a:r>
              <a:rPr lang="en-PH" sz="2200" b="1" dirty="0"/>
              <a:t> </a:t>
            </a:r>
            <a:r>
              <a:rPr lang="en-PH" sz="2200" b="1" dirty="0" err="1"/>
              <a:t>mobulag</a:t>
            </a:r>
            <a:r>
              <a:rPr lang="en-PH" sz="2200" b="1" dirty="0"/>
              <a:t> </a:t>
            </a:r>
            <a:r>
              <a:rPr lang="en-PH" sz="2200" b="1" dirty="0" err="1"/>
              <a:t>kaniya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Dios.</a:t>
            </a:r>
            <a:endParaRPr lang="en-PH" sz="2200" dirty="0"/>
          </a:p>
          <a:p>
            <a:r>
              <a:rPr lang="en-PH" sz="2200" b="1" dirty="0" err="1"/>
              <a:t>Tungod</a:t>
            </a:r>
            <a:r>
              <a:rPr lang="en-PH" sz="2200" b="1" dirty="0"/>
              <a:t> </a:t>
            </a:r>
            <a:r>
              <a:rPr lang="en-PH" sz="2200" b="1" dirty="0" err="1"/>
              <a:t>niini</a:t>
            </a:r>
            <a:r>
              <a:rPr lang="en-PH" sz="2200" b="1" dirty="0"/>
              <a:t>, mas </a:t>
            </a:r>
            <a:r>
              <a:rPr lang="en-PH" sz="2200" b="1" dirty="0" err="1"/>
              <a:t>mapinanggaon</a:t>
            </a:r>
            <a:r>
              <a:rPr lang="en-PH" sz="2200" b="1" dirty="0"/>
              <a:t> ug </a:t>
            </a:r>
            <a:r>
              <a:rPr lang="en-PH" sz="2200" b="1" dirty="0" err="1"/>
              <a:t>mapinangabugaton</a:t>
            </a:r>
            <a:r>
              <a:rPr lang="en-PH" sz="2200" b="1" dirty="0"/>
              <a:t> ang </a:t>
            </a:r>
            <a:r>
              <a:rPr lang="en-PH" sz="2200" b="1" dirty="0" err="1"/>
              <a:t>iyang</a:t>
            </a:r>
            <a:r>
              <a:rPr lang="en-PH" sz="2200" b="1" dirty="0"/>
              <a:t> </a:t>
            </a:r>
            <a:r>
              <a:rPr lang="en-PH" sz="2200" b="1" dirty="0" err="1"/>
              <a:t>pagtudlo</a:t>
            </a:r>
            <a:r>
              <a:rPr lang="en-PH" sz="2200" b="1" dirty="0"/>
              <a:t> </a:t>
            </a:r>
            <a:r>
              <a:rPr lang="en-PH" sz="2200" b="1" dirty="0" err="1"/>
              <a:t>kaniya</a:t>
            </a:r>
            <a:r>
              <a:rPr lang="en-PH" sz="2200" b="1" dirty="0"/>
              <a:t> kay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uban</a:t>
            </a:r>
            <a:r>
              <a:rPr lang="en-PH" sz="2200" b="1" dirty="0"/>
              <a:t> </a:t>
            </a:r>
            <a:r>
              <a:rPr lang="en-PH" sz="2200" b="1" dirty="0" err="1"/>
              <a:t>niyang</a:t>
            </a:r>
            <a:r>
              <a:rPr lang="en-PH" sz="2200" b="1" dirty="0"/>
              <a:t> </a:t>
            </a:r>
            <a:r>
              <a:rPr lang="en-PH" sz="2200" b="1" dirty="0" err="1"/>
              <a:t>mga</a:t>
            </a:r>
            <a:r>
              <a:rPr lang="en-PH" sz="2200" b="1" dirty="0"/>
              <a:t> </a:t>
            </a:r>
            <a:r>
              <a:rPr lang="en-PH" sz="2200" b="1" dirty="0" err="1"/>
              <a:t>anak</a:t>
            </a:r>
            <a:r>
              <a:rPr lang="en-PH" sz="2200" b="1" dirty="0"/>
              <a:t>. </a:t>
            </a:r>
            <a:r>
              <a:rPr lang="en-PH" sz="2200" b="1" dirty="0" err="1"/>
              <a:t>Gituyo</a:t>
            </a:r>
            <a:r>
              <a:rPr lang="en-PH" sz="2200" b="1" dirty="0"/>
              <a:t> </a:t>
            </a:r>
            <a:r>
              <a:rPr lang="en-PH" sz="2200" b="1" dirty="0" err="1"/>
              <a:t>gyud</a:t>
            </a:r>
            <a:r>
              <a:rPr lang="en-PH" sz="2200" b="1" dirty="0"/>
              <a:t> </a:t>
            </a:r>
            <a:r>
              <a:rPr lang="en-PH" sz="2200" b="1" dirty="0" err="1"/>
              <a:t>niya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mapuno</a:t>
            </a:r>
            <a:r>
              <a:rPr lang="en-PH" sz="2200" b="1" dirty="0"/>
              <a:t> ang </a:t>
            </a:r>
            <a:r>
              <a:rPr lang="en-PH" sz="2200" b="1" dirty="0" err="1"/>
              <a:t>hunahuna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bata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kahadlok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Dios ug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paghigugma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kamatuoran</a:t>
            </a:r>
            <a:r>
              <a:rPr lang="en-PH" sz="2200" b="1" dirty="0"/>
              <a:t> ug </a:t>
            </a:r>
            <a:r>
              <a:rPr lang="en-PH" sz="2200" b="1" dirty="0" err="1"/>
              <a:t>katarungan</a:t>
            </a:r>
            <a:r>
              <a:rPr lang="en-PH" sz="2200" b="1" dirty="0"/>
              <a:t>. </a:t>
            </a:r>
            <a:r>
              <a:rPr lang="en-PH" sz="2200" b="1" dirty="0" err="1"/>
              <a:t>Uban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mainitong</a:t>
            </a:r>
            <a:r>
              <a:rPr lang="en-PH" sz="2200" b="1" dirty="0"/>
              <a:t> </a:t>
            </a:r>
            <a:r>
              <a:rPr lang="en-PH" sz="2200" b="1" dirty="0" err="1"/>
              <a:t>pag-ampo</a:t>
            </a:r>
            <a:r>
              <a:rPr lang="en-PH" sz="2200" b="1" dirty="0"/>
              <a:t>, </a:t>
            </a:r>
            <a:r>
              <a:rPr lang="en-PH" sz="2200" b="1" dirty="0" err="1"/>
              <a:t>iyang</a:t>
            </a:r>
            <a:r>
              <a:rPr lang="en-PH" sz="2200" b="1" dirty="0"/>
              <a:t> </a:t>
            </a:r>
            <a:r>
              <a:rPr lang="en-PH" sz="2200" b="1" dirty="0" err="1"/>
              <a:t>gihangyo</a:t>
            </a:r>
            <a:r>
              <a:rPr lang="en-PH" sz="2200" b="1" dirty="0"/>
              <a:t> [p. 244]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kini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bata</a:t>
            </a:r>
            <a:r>
              <a:rPr lang="en-PH" sz="2200" b="1" dirty="0"/>
              <a:t> </a:t>
            </a:r>
            <a:r>
              <a:rPr lang="en-PH" sz="2200" b="1" dirty="0" err="1"/>
              <a:t>mapanalipdan</a:t>
            </a:r>
            <a:r>
              <a:rPr lang="en-PH" sz="2200" b="1" dirty="0"/>
              <a:t> </a:t>
            </a:r>
            <a:r>
              <a:rPr lang="en-PH" sz="2200" b="1" dirty="0" err="1"/>
              <a:t>batok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tanang</a:t>
            </a:r>
            <a:r>
              <a:rPr lang="en-PH" sz="2200" b="1" dirty="0"/>
              <a:t> </a:t>
            </a:r>
            <a:r>
              <a:rPr lang="en-PH" sz="2200" b="1" dirty="0" err="1"/>
              <a:t>makadaot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impluwensiya</a:t>
            </a:r>
            <a:r>
              <a:rPr lang="en-PH" sz="2200" b="1" dirty="0"/>
              <a:t>. </a:t>
            </a:r>
            <a:r>
              <a:rPr lang="en-PH" sz="2200" b="1" dirty="0" err="1"/>
              <a:t>Iyang</a:t>
            </a:r>
            <a:r>
              <a:rPr lang="en-PH" sz="2200" b="1" dirty="0"/>
              <a:t> </a:t>
            </a:r>
            <a:r>
              <a:rPr lang="en-PH" sz="2200" b="1" dirty="0" err="1"/>
              <a:t>gipakita</a:t>
            </a:r>
            <a:r>
              <a:rPr lang="en-PH" sz="2200" b="1" dirty="0"/>
              <a:t> </a:t>
            </a:r>
            <a:r>
              <a:rPr lang="en-PH" sz="2200" b="1" dirty="0" err="1"/>
              <a:t>kaniya</a:t>
            </a:r>
            <a:r>
              <a:rPr lang="en-PH" sz="2200" b="1" dirty="0"/>
              <a:t> ang </a:t>
            </a:r>
            <a:r>
              <a:rPr lang="en-PH" sz="2200" b="1" dirty="0" err="1"/>
              <a:t>kabuang</a:t>
            </a:r>
            <a:r>
              <a:rPr lang="en-PH" sz="2200" b="1" dirty="0"/>
              <a:t> ug </a:t>
            </a:r>
            <a:r>
              <a:rPr lang="en-PH" sz="2200" b="1" dirty="0" err="1"/>
              <a:t>sala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pagsimba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mga</a:t>
            </a:r>
            <a:r>
              <a:rPr lang="en-PH" sz="2200" b="1" dirty="0"/>
              <a:t> </a:t>
            </a:r>
            <a:r>
              <a:rPr lang="en-PH" sz="2200" b="1" dirty="0" err="1"/>
              <a:t>diosdios</a:t>
            </a:r>
            <a:r>
              <a:rPr lang="en-PH" sz="2200" b="1" dirty="0"/>
              <a:t>, ug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sayo</a:t>
            </a:r>
            <a:r>
              <a:rPr lang="en-PH" sz="2200" b="1" dirty="0"/>
              <a:t> pa, </a:t>
            </a:r>
            <a:r>
              <a:rPr lang="en-PH" sz="2200" b="1" dirty="0" err="1"/>
              <a:t>gitudloan</a:t>
            </a:r>
            <a:r>
              <a:rPr lang="en-PH" sz="2200" b="1" dirty="0"/>
              <a:t> </a:t>
            </a:r>
            <a:r>
              <a:rPr lang="en-PH" sz="2200" b="1" dirty="0" err="1"/>
              <a:t>niya</a:t>
            </a:r>
            <a:r>
              <a:rPr lang="en-PH" sz="2200" b="1" dirty="0"/>
              <a:t> </a:t>
            </a:r>
            <a:r>
              <a:rPr lang="en-PH" sz="2200" b="1" dirty="0" err="1"/>
              <a:t>kini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pagduko</a:t>
            </a:r>
            <a:r>
              <a:rPr lang="en-PH" sz="2200" b="1" dirty="0"/>
              <a:t> ug </a:t>
            </a:r>
            <a:r>
              <a:rPr lang="en-PH" sz="2200" b="1" dirty="0" err="1"/>
              <a:t>pag-ampo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buhi</a:t>
            </a:r>
            <a:r>
              <a:rPr lang="en-PH" sz="2200" b="1" dirty="0"/>
              <a:t> </a:t>
            </a:r>
            <a:r>
              <a:rPr lang="en-PH" sz="2200" b="1" dirty="0" err="1"/>
              <a:t>nga</a:t>
            </a:r>
            <a:r>
              <a:rPr lang="en-PH" sz="2200" b="1" dirty="0"/>
              <a:t> Dios—</a:t>
            </a:r>
            <a:r>
              <a:rPr lang="en-PH" sz="2200" b="1" dirty="0" err="1"/>
              <a:t>nga</a:t>
            </a:r>
            <a:r>
              <a:rPr lang="en-PH" sz="2200" b="1" dirty="0"/>
              <a:t> </a:t>
            </a:r>
            <a:r>
              <a:rPr lang="en-PH" sz="2200" b="1" dirty="0" err="1"/>
              <a:t>Siya</a:t>
            </a:r>
            <a:r>
              <a:rPr lang="en-PH" sz="2200" b="1" dirty="0"/>
              <a:t> ra </a:t>
            </a:r>
            <a:r>
              <a:rPr lang="en-PH" sz="2200" b="1" dirty="0" err="1"/>
              <a:t>gayud</a:t>
            </a:r>
            <a:r>
              <a:rPr lang="en-PH" sz="2200" b="1" dirty="0"/>
              <a:t> ang </a:t>
            </a:r>
            <a:r>
              <a:rPr lang="en-PH" sz="2200" b="1" dirty="0" err="1"/>
              <a:t>makadungog</a:t>
            </a:r>
            <a:r>
              <a:rPr lang="en-PH" sz="2200" b="1" dirty="0"/>
              <a:t> ug </a:t>
            </a:r>
            <a:r>
              <a:rPr lang="en-PH" sz="2200" b="1" dirty="0" err="1"/>
              <a:t>makatabang</a:t>
            </a:r>
            <a:r>
              <a:rPr lang="en-PH" sz="2200" b="1" dirty="0"/>
              <a:t> </a:t>
            </a:r>
            <a:r>
              <a:rPr lang="en-PH" sz="2200" b="1" dirty="0" err="1"/>
              <a:t>kaniya</a:t>
            </a:r>
            <a:r>
              <a:rPr lang="en-PH" sz="2200" b="1" dirty="0"/>
              <a:t> </a:t>
            </a:r>
            <a:r>
              <a:rPr lang="en-PH" sz="2200" b="1" dirty="0" err="1"/>
              <a:t>sa</a:t>
            </a:r>
            <a:r>
              <a:rPr lang="en-PH" sz="2200" b="1" dirty="0"/>
              <a:t> </a:t>
            </a:r>
            <a:r>
              <a:rPr lang="en-PH" sz="2200" b="1" dirty="0" err="1"/>
              <a:t>tanang</a:t>
            </a:r>
            <a:r>
              <a:rPr lang="en-PH" sz="2200" b="1" dirty="0"/>
              <a:t> </a:t>
            </a:r>
            <a:r>
              <a:rPr lang="en-PH" sz="2200" b="1" dirty="0" err="1"/>
              <a:t>kahimtang</a:t>
            </a:r>
            <a:r>
              <a:rPr lang="en-PH" sz="2200" b="1" dirty="0"/>
              <a:t>."</a:t>
            </a:r>
            <a:endParaRPr lang="en-PH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2013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Comic Sans MS</vt:lpstr>
      <vt:lpstr>Arial</vt:lpstr>
      <vt:lpstr>Constantia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116</cp:revision>
  <dcterms:created xsi:type="dcterms:W3CDTF">2025-06-14T14:00:46Z</dcterms:created>
  <dcterms:modified xsi:type="dcterms:W3CDTF">2025-07-04T05:39:38Z</dcterms:modified>
</cp:coreProperties>
</file>