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D37D"/>
    <a:srgbClr val="B2E0B9"/>
    <a:srgbClr val="D9EFDB"/>
    <a:srgbClr val="E8F5E9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PH" sz="2000" b="1" dirty="0"/>
            <a:t>NAKITA</a:t>
          </a:r>
          <a:r>
            <a:rPr lang="en-PH" sz="2000" dirty="0"/>
            <a:t>: Ang </a:t>
          </a:r>
          <a:r>
            <a:rPr lang="en-PH" sz="2000" dirty="0" err="1"/>
            <a:t>Diyos</a:t>
          </a:r>
          <a:r>
            <a:rPr lang="en-PH" sz="2000" dirty="0"/>
            <a:t> </a:t>
          </a:r>
          <a:r>
            <a:rPr lang="en-PH" sz="2000" dirty="0" err="1"/>
            <a:t>dili</a:t>
          </a:r>
          <a:r>
            <a:rPr lang="en-PH" sz="2000" dirty="0"/>
            <a:t> </a:t>
          </a:r>
          <a:r>
            <a:rPr lang="en-PH" sz="2000" dirty="0" err="1"/>
            <a:t>bingi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kasakit</a:t>
          </a:r>
          <a:r>
            <a:rPr lang="en-PH" sz="2000" dirty="0"/>
            <a:t>. Nakita </a:t>
          </a:r>
          <a:r>
            <a:rPr lang="en-PH" sz="2000" dirty="0" err="1"/>
            <a:t>Niya</a:t>
          </a:r>
          <a:r>
            <a:rPr lang="en-PH" sz="2000" dirty="0"/>
            <a:t> ang </a:t>
          </a:r>
          <a:r>
            <a:rPr lang="en-PH" sz="2000" dirty="0" err="1"/>
            <a:t>tanan</a:t>
          </a:r>
          <a:r>
            <a:rPr lang="en-PH" sz="2000" dirty="0"/>
            <a:t>. </a:t>
          </a:r>
          <a:r>
            <a:rPr lang="en-PH" sz="2000" dirty="0" err="1"/>
            <a:t>Ilabi</a:t>
          </a:r>
          <a:r>
            <a:rPr lang="en-PH" sz="2000" dirty="0"/>
            <a:t> </a:t>
          </a:r>
          <a:r>
            <a:rPr lang="en-PH" sz="2000" dirty="0" err="1"/>
            <a:t>na</a:t>
          </a:r>
          <a:r>
            <a:rPr lang="en-PH" sz="2000" dirty="0"/>
            <a:t> </a:t>
          </a:r>
          <a:r>
            <a:rPr lang="en-PH" sz="2000" dirty="0" err="1"/>
            <a:t>gayud</a:t>
          </a:r>
          <a:r>
            <a:rPr lang="en-PH" sz="2000" dirty="0"/>
            <a:t> ang </a:t>
          </a:r>
          <a:r>
            <a:rPr lang="en-PH" sz="2000" dirty="0" err="1"/>
            <a:t>kasakit</a:t>
          </a:r>
          <a:r>
            <a:rPr lang="en-PH" sz="2000" dirty="0"/>
            <a:t> ug </a:t>
          </a:r>
          <a:r>
            <a:rPr lang="en-PH" sz="2000" dirty="0" err="1"/>
            <a:t>kadautan</a:t>
          </a:r>
          <a:r>
            <a:rPr lang="en-PH" sz="2000" dirty="0"/>
            <a:t> </a:t>
          </a:r>
          <a:r>
            <a:rPr lang="en-PH" sz="2000" dirty="0" err="1"/>
            <a:t>nga</a:t>
          </a:r>
          <a:r>
            <a:rPr lang="en-PH" sz="2000" dirty="0"/>
            <a:t> </a:t>
          </a:r>
          <a:r>
            <a:rPr lang="en-PH" sz="2000" dirty="0" err="1"/>
            <a:t>nabuhat</a:t>
          </a:r>
          <a:r>
            <a:rPr lang="en-PH" sz="2000" dirty="0"/>
            <a:t> </a:t>
          </a:r>
          <a:r>
            <a:rPr lang="en-PH" sz="2000" dirty="0" err="1"/>
            <a:t>batok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Iyang</a:t>
          </a:r>
          <a:r>
            <a:rPr lang="en-PH" sz="2000" dirty="0"/>
            <a:t> </a:t>
          </a:r>
          <a:r>
            <a:rPr lang="en-PH" sz="2000" dirty="0" err="1"/>
            <a:t>katawhan</a:t>
          </a:r>
          <a:r>
            <a:rPr lang="en-PH" sz="2000" dirty="0"/>
            <a:t> (2 Hari 9:26)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PH" sz="2000" b="1" dirty="0"/>
            <a:t>MISULOD</a:t>
          </a:r>
          <a:r>
            <a:rPr lang="en-PH" sz="2000" dirty="0"/>
            <a:t>: Ang </a:t>
          </a:r>
          <a:r>
            <a:rPr lang="en-PH" sz="2000" dirty="0" err="1"/>
            <a:t>Diyos</a:t>
          </a:r>
          <a:r>
            <a:rPr lang="en-PH" sz="2000" dirty="0"/>
            <a:t> </a:t>
          </a:r>
          <a:r>
            <a:rPr lang="en-PH" sz="2000" dirty="0" err="1"/>
            <a:t>dili</a:t>
          </a:r>
          <a:r>
            <a:rPr lang="en-PH" sz="2000" dirty="0"/>
            <a:t> </a:t>
          </a:r>
          <a:r>
            <a:rPr lang="en-PH" sz="2000" dirty="0" err="1"/>
            <a:t>magpabilin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langit</a:t>
          </a:r>
          <a:r>
            <a:rPr lang="en-PH" sz="2000" dirty="0"/>
            <a:t>. Siya </a:t>
          </a:r>
          <a:r>
            <a:rPr lang="en-PH" sz="2000" dirty="0" err="1"/>
            <a:t>misulod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kalibutan</a:t>
          </a:r>
          <a:r>
            <a:rPr lang="en-PH" sz="2000" dirty="0"/>
            <a:t> ug </a:t>
          </a:r>
          <a:r>
            <a:rPr lang="en-PH" sz="2000" dirty="0" err="1"/>
            <a:t>nagpuyo</a:t>
          </a:r>
          <a:r>
            <a:rPr lang="en-PH" sz="2000" dirty="0"/>
            <a:t> </a:t>
          </a:r>
          <a:r>
            <a:rPr lang="en-PH" sz="2000" dirty="0" err="1"/>
            <a:t>uban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tawo</a:t>
          </a:r>
          <a:br>
            <a:rPr lang="en-PH" sz="2000" dirty="0"/>
          </a:br>
          <a:r>
            <a:rPr lang="en-PH" sz="2000" dirty="0"/>
            <a:t>(Ex. 29:45; Juan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PH" sz="2000" b="1" dirty="0"/>
            <a:t>MAGAKUHA</a:t>
          </a:r>
          <a:r>
            <a:rPr lang="en-PH" sz="2000" dirty="0"/>
            <a:t>: Sa </a:t>
          </a:r>
          <a:r>
            <a:rPr lang="en-PH" sz="2000" dirty="0" err="1"/>
            <a:t>hustong</a:t>
          </a:r>
          <a:r>
            <a:rPr lang="en-PH" sz="2000" dirty="0"/>
            <a:t> </a:t>
          </a:r>
          <a:r>
            <a:rPr lang="en-PH" sz="2000" dirty="0" err="1"/>
            <a:t>panahon</a:t>
          </a:r>
          <a:r>
            <a:rPr lang="en-PH" sz="2000" dirty="0"/>
            <a:t>, ang </a:t>
          </a:r>
          <a:r>
            <a:rPr lang="en-PH" sz="2000" dirty="0" err="1"/>
            <a:t>Diyos</a:t>
          </a:r>
          <a:r>
            <a:rPr lang="en-PH" sz="2000" dirty="0"/>
            <a:t> </a:t>
          </a:r>
          <a:r>
            <a:rPr lang="en-PH" sz="2000" dirty="0" err="1"/>
            <a:t>molihok</a:t>
          </a:r>
          <a:r>
            <a:rPr lang="en-PH" sz="2000" dirty="0"/>
            <a:t> </a:t>
          </a:r>
          <a:r>
            <a:rPr lang="en-PH" sz="2000" dirty="0" err="1"/>
            <a:t>aron</a:t>
          </a:r>
          <a:r>
            <a:rPr lang="en-PH" sz="2000" dirty="0"/>
            <a:t> </a:t>
          </a:r>
          <a:r>
            <a:rPr lang="en-PH" sz="2000" dirty="0" err="1"/>
            <a:t>luwason</a:t>
          </a:r>
          <a:r>
            <a:rPr lang="en-PH" sz="2000" dirty="0"/>
            <a:t> </a:t>
          </a:r>
          <a:r>
            <a:rPr lang="en-PH" sz="2000" dirty="0" err="1"/>
            <a:t>kita</a:t>
          </a:r>
          <a:r>
            <a:rPr lang="en-PH" sz="2000" dirty="0"/>
            <a:t> ug </a:t>
          </a:r>
          <a:r>
            <a:rPr lang="en-PH" sz="2000" dirty="0" err="1"/>
            <a:t>tumanon</a:t>
          </a:r>
          <a:r>
            <a:rPr lang="en-PH" sz="2000" dirty="0"/>
            <a:t> ang </a:t>
          </a:r>
          <a:r>
            <a:rPr lang="en-PH" sz="2000" dirty="0" err="1"/>
            <a:t>Iyang</a:t>
          </a:r>
          <a:r>
            <a:rPr lang="en-PH" sz="2000" dirty="0"/>
            <a:t> </a:t>
          </a:r>
          <a:r>
            <a:rPr lang="en-PH" sz="2000" dirty="0" err="1"/>
            <a:t>mga</a:t>
          </a:r>
          <a:r>
            <a:rPr lang="en-PH" sz="2000" dirty="0"/>
            <a:t> </a:t>
          </a:r>
          <a:r>
            <a:rPr lang="en-PH" sz="2000" dirty="0" err="1"/>
            <a:t>saad</a:t>
          </a:r>
          <a:r>
            <a:rPr lang="en-PH" sz="2000" dirty="0"/>
            <a:t> (Jer.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608767" y="336218"/>
          <a:ext cx="3481242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NAKITA</a:t>
          </a:r>
          <a:r>
            <a:rPr lang="en-PH" sz="2000" kern="1200" dirty="0"/>
            <a:t>: Ang </a:t>
          </a:r>
          <a:r>
            <a:rPr lang="en-PH" sz="2000" kern="1200" dirty="0" err="1"/>
            <a:t>Diyos</a:t>
          </a:r>
          <a:r>
            <a:rPr lang="en-PH" sz="2000" kern="1200" dirty="0"/>
            <a:t> </a:t>
          </a:r>
          <a:r>
            <a:rPr lang="en-PH" sz="2000" kern="1200" dirty="0" err="1"/>
            <a:t>dili</a:t>
          </a:r>
          <a:r>
            <a:rPr lang="en-PH" sz="2000" kern="1200" dirty="0"/>
            <a:t> </a:t>
          </a:r>
          <a:r>
            <a:rPr lang="en-PH" sz="2000" kern="1200" dirty="0" err="1"/>
            <a:t>bingi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kasakit</a:t>
          </a:r>
          <a:r>
            <a:rPr lang="en-PH" sz="2000" kern="1200" dirty="0"/>
            <a:t>. Nakita </a:t>
          </a:r>
          <a:r>
            <a:rPr lang="en-PH" sz="2000" kern="1200" dirty="0" err="1"/>
            <a:t>Niya</a:t>
          </a:r>
          <a:r>
            <a:rPr lang="en-PH" sz="2000" kern="1200" dirty="0"/>
            <a:t> ang </a:t>
          </a:r>
          <a:r>
            <a:rPr lang="en-PH" sz="2000" kern="1200" dirty="0" err="1"/>
            <a:t>tanan</a:t>
          </a:r>
          <a:r>
            <a:rPr lang="en-PH" sz="2000" kern="1200" dirty="0"/>
            <a:t>. </a:t>
          </a:r>
          <a:r>
            <a:rPr lang="en-PH" sz="2000" kern="1200" dirty="0" err="1"/>
            <a:t>Ilabi</a:t>
          </a:r>
          <a:r>
            <a:rPr lang="en-PH" sz="2000" kern="1200" dirty="0"/>
            <a:t> </a:t>
          </a:r>
          <a:r>
            <a:rPr lang="en-PH" sz="2000" kern="1200" dirty="0" err="1"/>
            <a:t>na</a:t>
          </a:r>
          <a:r>
            <a:rPr lang="en-PH" sz="2000" kern="1200" dirty="0"/>
            <a:t> </a:t>
          </a:r>
          <a:r>
            <a:rPr lang="en-PH" sz="2000" kern="1200" dirty="0" err="1"/>
            <a:t>gayud</a:t>
          </a:r>
          <a:r>
            <a:rPr lang="en-PH" sz="2000" kern="1200" dirty="0"/>
            <a:t> ang </a:t>
          </a:r>
          <a:r>
            <a:rPr lang="en-PH" sz="2000" kern="1200" dirty="0" err="1"/>
            <a:t>kasakit</a:t>
          </a:r>
          <a:r>
            <a:rPr lang="en-PH" sz="2000" kern="1200" dirty="0"/>
            <a:t> ug </a:t>
          </a:r>
          <a:r>
            <a:rPr lang="en-PH" sz="2000" kern="1200" dirty="0" err="1"/>
            <a:t>kadautan</a:t>
          </a:r>
          <a:r>
            <a:rPr lang="en-PH" sz="2000" kern="1200" dirty="0"/>
            <a:t> </a:t>
          </a:r>
          <a:r>
            <a:rPr lang="en-PH" sz="2000" kern="1200" dirty="0" err="1"/>
            <a:t>nga</a:t>
          </a:r>
          <a:r>
            <a:rPr lang="en-PH" sz="2000" kern="1200" dirty="0"/>
            <a:t> </a:t>
          </a:r>
          <a:r>
            <a:rPr lang="en-PH" sz="2000" kern="1200" dirty="0" err="1"/>
            <a:t>nabuhat</a:t>
          </a:r>
          <a:r>
            <a:rPr lang="en-PH" sz="2000" kern="1200" dirty="0"/>
            <a:t> </a:t>
          </a:r>
          <a:r>
            <a:rPr lang="en-PH" sz="2000" kern="1200" dirty="0" err="1"/>
            <a:t>batok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Iyang</a:t>
          </a:r>
          <a:r>
            <a:rPr lang="en-PH" sz="2000" kern="1200" dirty="0"/>
            <a:t> </a:t>
          </a:r>
          <a:r>
            <a:rPr lang="en-PH" sz="2000" kern="1200" dirty="0" err="1"/>
            <a:t>katawhan</a:t>
          </a:r>
          <a:r>
            <a:rPr lang="en-PH" sz="2000" kern="1200" dirty="0"/>
            <a:t> (2 Hari 9:26)</a:t>
          </a:r>
          <a:endParaRPr lang="es-ES" sz="2000" kern="1200" dirty="0"/>
        </a:p>
      </dsp:txBody>
      <dsp:txXfrm>
        <a:off x="700644" y="428095"/>
        <a:ext cx="3297488" cy="1698353"/>
      </dsp:txXfrm>
    </dsp:sp>
    <dsp:sp modelId="{AC825C12-AF42-4BA1-AA13-23C63E1A3627}">
      <dsp:nvSpPr>
        <dsp:cNvPr id="0" name=""/>
        <dsp:cNvSpPr/>
      </dsp:nvSpPr>
      <dsp:spPr>
        <a:xfrm>
          <a:off x="4186186" y="336218"/>
          <a:ext cx="3481242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MISULOD</a:t>
          </a:r>
          <a:r>
            <a:rPr lang="en-PH" sz="2000" kern="1200" dirty="0"/>
            <a:t>: Ang </a:t>
          </a:r>
          <a:r>
            <a:rPr lang="en-PH" sz="2000" kern="1200" dirty="0" err="1"/>
            <a:t>Diyos</a:t>
          </a:r>
          <a:r>
            <a:rPr lang="en-PH" sz="2000" kern="1200" dirty="0"/>
            <a:t> </a:t>
          </a:r>
          <a:r>
            <a:rPr lang="en-PH" sz="2000" kern="1200" dirty="0" err="1"/>
            <a:t>dili</a:t>
          </a:r>
          <a:r>
            <a:rPr lang="en-PH" sz="2000" kern="1200" dirty="0"/>
            <a:t> </a:t>
          </a:r>
          <a:r>
            <a:rPr lang="en-PH" sz="2000" kern="1200" dirty="0" err="1"/>
            <a:t>magpabilin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langit</a:t>
          </a:r>
          <a:r>
            <a:rPr lang="en-PH" sz="2000" kern="1200" dirty="0"/>
            <a:t>. Siya </a:t>
          </a:r>
          <a:r>
            <a:rPr lang="en-PH" sz="2000" kern="1200" dirty="0" err="1"/>
            <a:t>misulod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kalibutan</a:t>
          </a:r>
          <a:r>
            <a:rPr lang="en-PH" sz="2000" kern="1200" dirty="0"/>
            <a:t> ug </a:t>
          </a:r>
          <a:r>
            <a:rPr lang="en-PH" sz="2000" kern="1200" dirty="0" err="1"/>
            <a:t>nagpuyo</a:t>
          </a:r>
          <a:r>
            <a:rPr lang="en-PH" sz="2000" kern="1200" dirty="0"/>
            <a:t> </a:t>
          </a:r>
          <a:r>
            <a:rPr lang="en-PH" sz="2000" kern="1200" dirty="0" err="1"/>
            <a:t>uban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tawo</a:t>
          </a:r>
          <a:br>
            <a:rPr lang="en-PH" sz="2000" kern="1200" dirty="0"/>
          </a:br>
          <a:r>
            <a:rPr lang="en-PH" sz="2000" kern="1200" dirty="0"/>
            <a:t>(Ex. 29:45; Juan 14:16-17)</a:t>
          </a:r>
          <a:endParaRPr lang="es-ES" sz="2000" kern="1200" dirty="0"/>
        </a:p>
      </dsp:txBody>
      <dsp:txXfrm>
        <a:off x="4278063" y="428095"/>
        <a:ext cx="3297488" cy="1698353"/>
      </dsp:txXfrm>
    </dsp:sp>
    <dsp:sp modelId="{A6E77D58-24DC-441B-B8F3-E72D2F642819}">
      <dsp:nvSpPr>
        <dsp:cNvPr id="0" name=""/>
        <dsp:cNvSpPr/>
      </dsp:nvSpPr>
      <dsp:spPr>
        <a:xfrm>
          <a:off x="7760831" y="336218"/>
          <a:ext cx="3481242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MAGAKUHA</a:t>
          </a:r>
          <a:r>
            <a:rPr lang="en-PH" sz="2000" kern="1200" dirty="0"/>
            <a:t>: Sa </a:t>
          </a:r>
          <a:r>
            <a:rPr lang="en-PH" sz="2000" kern="1200" dirty="0" err="1"/>
            <a:t>hustong</a:t>
          </a:r>
          <a:r>
            <a:rPr lang="en-PH" sz="2000" kern="1200" dirty="0"/>
            <a:t> </a:t>
          </a:r>
          <a:r>
            <a:rPr lang="en-PH" sz="2000" kern="1200" dirty="0" err="1"/>
            <a:t>panahon</a:t>
          </a:r>
          <a:r>
            <a:rPr lang="en-PH" sz="2000" kern="1200" dirty="0"/>
            <a:t>, ang </a:t>
          </a:r>
          <a:r>
            <a:rPr lang="en-PH" sz="2000" kern="1200" dirty="0" err="1"/>
            <a:t>Diyos</a:t>
          </a:r>
          <a:r>
            <a:rPr lang="en-PH" sz="2000" kern="1200" dirty="0"/>
            <a:t> </a:t>
          </a:r>
          <a:r>
            <a:rPr lang="en-PH" sz="2000" kern="1200" dirty="0" err="1"/>
            <a:t>molihok</a:t>
          </a:r>
          <a:r>
            <a:rPr lang="en-PH" sz="2000" kern="1200" dirty="0"/>
            <a:t> </a:t>
          </a:r>
          <a:r>
            <a:rPr lang="en-PH" sz="2000" kern="1200" dirty="0" err="1"/>
            <a:t>aron</a:t>
          </a:r>
          <a:r>
            <a:rPr lang="en-PH" sz="2000" kern="1200" dirty="0"/>
            <a:t> </a:t>
          </a:r>
          <a:r>
            <a:rPr lang="en-PH" sz="2000" kern="1200" dirty="0" err="1"/>
            <a:t>luwason</a:t>
          </a:r>
          <a:r>
            <a:rPr lang="en-PH" sz="2000" kern="1200" dirty="0"/>
            <a:t> </a:t>
          </a:r>
          <a:r>
            <a:rPr lang="en-PH" sz="2000" kern="1200" dirty="0" err="1"/>
            <a:t>kita</a:t>
          </a:r>
          <a:r>
            <a:rPr lang="en-PH" sz="2000" kern="1200" dirty="0"/>
            <a:t> ug </a:t>
          </a:r>
          <a:r>
            <a:rPr lang="en-PH" sz="2000" kern="1200" dirty="0" err="1"/>
            <a:t>tumanon</a:t>
          </a:r>
          <a:r>
            <a:rPr lang="en-PH" sz="2000" kern="1200" dirty="0"/>
            <a:t> ang </a:t>
          </a:r>
          <a:r>
            <a:rPr lang="en-PH" sz="2000" kern="1200" dirty="0" err="1"/>
            <a:t>Iyang</a:t>
          </a:r>
          <a:r>
            <a:rPr lang="en-PH" sz="2000" kern="1200" dirty="0"/>
            <a:t> </a:t>
          </a:r>
          <a:r>
            <a:rPr lang="en-PH" sz="2000" kern="1200" dirty="0" err="1"/>
            <a:t>mga</a:t>
          </a:r>
          <a:r>
            <a:rPr lang="en-PH" sz="2000" kern="1200" dirty="0"/>
            <a:t> </a:t>
          </a:r>
          <a:r>
            <a:rPr lang="en-PH" sz="2000" kern="1200" dirty="0" err="1"/>
            <a:t>saad</a:t>
          </a:r>
          <a:r>
            <a:rPr lang="en-PH" sz="2000" kern="1200" dirty="0"/>
            <a:t> (Jer. 29:11)</a:t>
          </a:r>
          <a:endParaRPr lang="es-ES" sz="2000" kern="1200" dirty="0"/>
        </a:p>
      </dsp:txBody>
      <dsp:txXfrm>
        <a:off x="7852708" y="428095"/>
        <a:ext cx="3297488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5362575" y="28367"/>
            <a:ext cx="6829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6000" b="1" spc="30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PH" dirty="0"/>
              <a:t>ANG NASUNOG NGA </a:t>
            </a:r>
            <a:r>
              <a:rPr lang="en-PH" dirty="0" err="1"/>
              <a:t>SAMPINIT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2271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 July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PAGBALOK SA EHIPTO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Samtang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nagpahuway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gisugat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ug gusto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Siyang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patyon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unang</a:t>
            </a:r>
            <a:r>
              <a:rPr lang="en-PH" sz="2000" b="1" dirty="0"/>
              <a:t> </a:t>
            </a:r>
            <a:r>
              <a:rPr lang="en-PH" sz="2000" b="1" dirty="0" err="1"/>
              <a:t>lakang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gihimo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Moises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pagbalik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Ehipto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pagpangayo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pagtugot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ugangan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4:18).</a:t>
            </a:r>
            <a:r>
              <a:rPr lang="en-PH" sz="2000" b="1" dirty="0" err="1"/>
              <a:t>Pagdala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pamilya</a:t>
            </a:r>
            <a:r>
              <a:rPr lang="en-PH" sz="2000" b="1" dirty="0"/>
              <a:t>,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pagbiyahe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4:20). </a:t>
            </a:r>
            <a:r>
              <a:rPr lang="en-PH" sz="2000" b="1" dirty="0" err="1"/>
              <a:t>Apan</a:t>
            </a:r>
            <a:r>
              <a:rPr lang="en-PH" sz="2000" b="1" dirty="0"/>
              <a:t>, may </a:t>
            </a:r>
            <a:r>
              <a:rPr lang="en-PH" sz="2000" b="1" dirty="0" err="1"/>
              <a:t>katingalahang</a:t>
            </a:r>
            <a:r>
              <a:rPr lang="en-PH" sz="2000" b="1" dirty="0"/>
              <a:t> </a:t>
            </a:r>
            <a:r>
              <a:rPr lang="en-PH" sz="2000" b="1" dirty="0" err="1"/>
              <a:t>nahitabo</a:t>
            </a:r>
            <a:r>
              <a:rPr lang="en-PH" sz="2000" b="1" dirty="0"/>
              <a:t>—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tunga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dalan</a:t>
            </a:r>
            <a:r>
              <a:rPr lang="en-PH" sz="2000" b="1" dirty="0"/>
              <a:t>, gusto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patyon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4:24).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0" y="4762265"/>
            <a:ext cx="7946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Moises (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naapektohan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desisyon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asawa</a:t>
            </a:r>
            <a:r>
              <a:rPr lang="en-PH" sz="2000" b="1" dirty="0"/>
              <a:t>)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makapatuli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. </a:t>
            </a: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gisupak</a:t>
            </a:r>
            <a:r>
              <a:rPr lang="en-PH" sz="2000" b="1" dirty="0"/>
              <a:t> ang </a:t>
            </a:r>
            <a:r>
              <a:rPr lang="en-PH" sz="2000" b="1" dirty="0" err="1"/>
              <a:t>kondisyon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kasabutan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gitukod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Abraham (Genesis 17:10).</a:t>
            </a:r>
            <a:endParaRPr lang="en" sz="2000" b="1" dirty="0"/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962900" y="3041927"/>
            <a:ext cx="4016137" cy="3662184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795037" y="3126515"/>
            <a:ext cx="41516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Nasabtan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Zipora</a:t>
            </a:r>
            <a:r>
              <a:rPr lang="en-PH" sz="2000" b="1" dirty="0"/>
              <a:t> ang </a:t>
            </a:r>
            <a:r>
              <a:rPr lang="en-PH" sz="2000" b="1" dirty="0" err="1"/>
              <a:t>nahitabo</a:t>
            </a:r>
            <a:r>
              <a:rPr lang="en-PH" sz="2000" b="1" dirty="0"/>
              <a:t> ug </a:t>
            </a:r>
            <a:r>
              <a:rPr lang="en-PH" sz="2000" b="1" dirty="0" err="1"/>
              <a:t>naghimo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lakang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malikayan</a:t>
            </a:r>
            <a:r>
              <a:rPr lang="en-PH" sz="2000" b="1" dirty="0"/>
              <a:t> ang </a:t>
            </a:r>
            <a:r>
              <a:rPr lang="en-PH" sz="2000" b="1" dirty="0" err="1"/>
              <a:t>dakong</a:t>
            </a:r>
            <a:r>
              <a:rPr lang="en-PH" sz="2000" b="1" dirty="0"/>
              <a:t> </a:t>
            </a:r>
            <a:r>
              <a:rPr lang="en-PH" sz="2000" b="1" dirty="0" err="1"/>
              <a:t>kadaut</a:t>
            </a:r>
            <a:r>
              <a:rPr lang="en-PH" sz="2000" b="1" dirty="0"/>
              <a:t>: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gipatuli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lalaki</a:t>
            </a:r>
            <a:r>
              <a:rPr lang="en-PH" sz="2000" b="1" dirty="0"/>
              <a:t> (</a:t>
            </a:r>
            <a:r>
              <a:rPr lang="en-PH" sz="2000" b="1" dirty="0" err="1"/>
              <a:t>Exodo</a:t>
            </a:r>
            <a:r>
              <a:rPr lang="en-PH" sz="2000" b="1" dirty="0"/>
              <a:t> 4:25).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0" y="5782463"/>
            <a:ext cx="79628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tinuyo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pagdumili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klarong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angayng</a:t>
            </a:r>
            <a:r>
              <a:rPr lang="en-PH" sz="2000" b="1" dirty="0"/>
              <a:t> </a:t>
            </a:r>
            <a:r>
              <a:rPr lang="en-PH" sz="2000" b="1" dirty="0" err="1"/>
              <a:t>mangulo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.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masulbad</a:t>
            </a:r>
            <a:r>
              <a:rPr lang="en-PH" sz="2000" b="1" dirty="0"/>
              <a:t> una pa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makatuman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tahas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344706" y="535884"/>
            <a:ext cx="97446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magadaug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gahum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kalampusan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dawaton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responsibilidad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gibutang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kaniya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tibuok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maningkamot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andamon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aron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buhaton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hustong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paagi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Bisan</a:t>
            </a:r>
            <a:r>
              <a:rPr lang="en-PH" sz="2400" b="1" dirty="0">
                <a:latin typeface="Constantia" panose="02030602050306030303" pitchFamily="18" charset="0"/>
              </a:rPr>
              <a:t> pa man </a:t>
            </a:r>
            <a:r>
              <a:rPr lang="en-PH" sz="2400" b="1" dirty="0" err="1">
                <a:latin typeface="Constantia" panose="02030602050306030303" pitchFamily="18" charset="0"/>
              </a:rPr>
              <a:t>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mapainubsanon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katungdanan</a:t>
            </a:r>
            <a:r>
              <a:rPr lang="en-PH" sz="2400" b="1" dirty="0">
                <a:latin typeface="Constantia" panose="02030602050306030303" pitchFamily="18" charset="0"/>
              </a:rPr>
              <a:t> o </a:t>
            </a:r>
            <a:r>
              <a:rPr lang="en-PH" sz="2400" b="1" dirty="0" err="1">
                <a:latin typeface="Constantia" panose="02030602050306030303" pitchFamily="18" charset="0"/>
              </a:rPr>
              <a:t>limitado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abilidad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makab-ot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pagkadako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nagasalig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gahum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tapat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nagapaningkamot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pagtuman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buluhaton.Kon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</a:t>
            </a:r>
            <a:r>
              <a:rPr lang="en-PH" sz="2400" b="1" dirty="0">
                <a:latin typeface="Constantia" panose="02030602050306030303" pitchFamily="18" charset="0"/>
              </a:rPr>
              <a:t> Moises </a:t>
            </a:r>
            <a:r>
              <a:rPr lang="en-PH" sz="2400" b="1" dirty="0" err="1">
                <a:latin typeface="Constantia" panose="02030602050306030303" pitchFamily="18" charset="0"/>
              </a:rPr>
              <a:t>misalig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kinaadman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malipayong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gidawat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dakong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tahas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ipakita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angayan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ingon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kadakong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buluhaton</a:t>
            </a:r>
            <a:r>
              <a:rPr lang="en-PH" sz="2400" b="1" dirty="0">
                <a:latin typeface="Constantia" panose="02030602050306030303" pitchFamily="18" charset="0"/>
              </a:rPr>
              <a:t>. Ang </a:t>
            </a:r>
            <a:r>
              <a:rPr lang="en-PH" sz="2400" b="1" dirty="0" err="1">
                <a:latin typeface="Constantia" panose="02030602050306030303" pitchFamily="18" charset="0"/>
              </a:rPr>
              <a:t>kamatuoran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mobati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kahuyang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ebidensiya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nasabtan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kadak</a:t>
            </a:r>
            <a:r>
              <a:rPr lang="en-PH" sz="2400" b="1" dirty="0">
                <a:latin typeface="Constantia" panose="02030602050306030303" pitchFamily="18" charset="0"/>
              </a:rPr>
              <a:t>-on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buluhaton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gikatakda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kaniya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buot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himuon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magtatambag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576049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“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Tinuod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nakita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pagpang-antus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Akong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katawhan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anaa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Ehipto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nadungog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ilang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paghilak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tungod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ilang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mga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magpahi-ugmat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kay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nasayud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Ako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ilang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kasakit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. Busa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nanaog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Ako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aron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pagluwas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kanila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gikan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kamot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mga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Ehiptohanon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pagdala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kanila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gikan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niadtong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yutaa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ngadto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maayong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yuta,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halapad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yuta,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ngadto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yuta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nagailig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og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gatas </a:t>
            </a:r>
            <a:r>
              <a:rPr lang="es-ES" sz="24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dugos.” 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(</a:t>
            </a: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Exodo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3:7–8)</a:t>
            </a:r>
            <a:endParaRPr kumimoji="0" lang="es-ES" sz="1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Tawag (Exodus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Nasunog nga Sampinit (Exodus 3:1-6)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 Sugo Sa Dios (Exodus 3:7-12)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Ngalan Sa Dios (Exodus 3:13-22)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Tumanon Ang Bulohaton (Exodus 4):</a:t>
            </a:r>
          </a:p>
          <a:p>
            <a:pPr lvl="1">
              <a:spcBef>
                <a:spcPts val="600"/>
              </a:spcBef>
            </a:pPr>
            <a:r>
              <a:rPr lang="en-PH" sz="1600" i="1" dirty="0" err="1">
                <a:solidFill>
                  <a:schemeClr val="bg1"/>
                </a:solidFill>
              </a:rPr>
              <a:t>Mga</a:t>
            </a:r>
            <a:r>
              <a:rPr lang="en-PH" sz="1600" i="1" dirty="0">
                <a:solidFill>
                  <a:schemeClr val="bg1"/>
                </a:solidFill>
              </a:rPr>
              <a:t> </a:t>
            </a:r>
            <a:r>
              <a:rPr lang="en-PH" sz="1600" i="1" dirty="0" err="1">
                <a:solidFill>
                  <a:schemeClr val="bg1"/>
                </a:solidFill>
              </a:rPr>
              <a:t>Pasangil</a:t>
            </a:r>
            <a:r>
              <a:rPr lang="en-PH" sz="1600" i="1" dirty="0">
                <a:solidFill>
                  <a:schemeClr val="bg1"/>
                </a:solidFill>
              </a:rPr>
              <a:t> ug </a:t>
            </a:r>
            <a:r>
              <a:rPr lang="en-PH" sz="1600" i="1" dirty="0" err="1">
                <a:solidFill>
                  <a:schemeClr val="bg1"/>
                </a:solidFill>
              </a:rPr>
              <a:t>Daghan</a:t>
            </a:r>
            <a:r>
              <a:rPr lang="en-PH" sz="1600" i="1" dirty="0">
                <a:solidFill>
                  <a:schemeClr val="bg1"/>
                </a:solidFill>
              </a:rPr>
              <a:t> pang </a:t>
            </a:r>
            <a:r>
              <a:rPr lang="en-PH" sz="1600" i="1" dirty="0" err="1">
                <a:solidFill>
                  <a:schemeClr val="bg1"/>
                </a:solidFill>
              </a:rPr>
              <a:t>Pasangil</a:t>
            </a:r>
            <a:r>
              <a:rPr lang="en-PH" sz="1600" dirty="0">
                <a:solidFill>
                  <a:schemeClr val="bg1"/>
                </a:solidFill>
              </a:rPr>
              <a:t> (</a:t>
            </a:r>
            <a:r>
              <a:rPr lang="en-PH" sz="1600" dirty="0" err="1">
                <a:solidFill>
                  <a:schemeClr val="bg1"/>
                </a:solidFill>
              </a:rPr>
              <a:t>Exodo</a:t>
            </a:r>
            <a:r>
              <a:rPr lang="en-PH" sz="1600" dirty="0">
                <a:solidFill>
                  <a:schemeClr val="bg1"/>
                </a:solidFill>
              </a:rPr>
              <a:t> 4:1–17)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i="1" dirty="0" err="1">
                <a:solidFill>
                  <a:schemeClr val="bg1"/>
                </a:solidFill>
              </a:rPr>
              <a:t>Pagbalik</a:t>
            </a:r>
            <a:r>
              <a:rPr lang="en-PH" sz="2000" i="1" dirty="0">
                <a:solidFill>
                  <a:schemeClr val="bg1"/>
                </a:solidFill>
              </a:rPr>
              <a:t> </a:t>
            </a:r>
            <a:r>
              <a:rPr lang="en-PH" sz="2000" i="1" dirty="0" err="1">
                <a:solidFill>
                  <a:schemeClr val="bg1"/>
                </a:solidFill>
              </a:rPr>
              <a:t>sa</a:t>
            </a:r>
            <a:r>
              <a:rPr lang="en-PH" sz="2000" i="1" dirty="0">
                <a:solidFill>
                  <a:schemeClr val="bg1"/>
                </a:solidFill>
              </a:rPr>
              <a:t> </a:t>
            </a:r>
            <a:r>
              <a:rPr lang="en-PH" sz="2000" i="1" dirty="0" err="1">
                <a:solidFill>
                  <a:schemeClr val="bg1"/>
                </a:solidFill>
              </a:rPr>
              <a:t>Ehipto</a:t>
            </a:r>
            <a:r>
              <a:rPr lang="en-PH" sz="2000" dirty="0">
                <a:solidFill>
                  <a:schemeClr val="bg1"/>
                </a:solidFill>
              </a:rPr>
              <a:t> (</a:t>
            </a:r>
            <a:r>
              <a:rPr lang="en-PH" sz="2000" dirty="0" err="1">
                <a:solidFill>
                  <a:schemeClr val="bg1"/>
                </a:solidFill>
              </a:rPr>
              <a:t>Exodo</a:t>
            </a:r>
            <a:r>
              <a:rPr lang="en-PH" sz="2000" dirty="0">
                <a:solidFill>
                  <a:schemeClr val="bg1"/>
                </a:solidFill>
              </a:rPr>
              <a:t> 4:18–31)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1" y="-76200"/>
            <a:ext cx="7546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Pagkahuman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kapakyas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paningkamot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pagluwas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katawhan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mipuyo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sulod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kamingawan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Midian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magbalantay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karnero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Nianang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panahona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nagpadayon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relasyon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gibiyaan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mahimong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magaluwas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1" y="1764528"/>
            <a:ext cx="75462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gihapon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pinili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magaluwas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Kay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kalimti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kasakit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gisagubang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katawhan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miabut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pagpagula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mapintas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pagkaulipon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TAWAG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ANG NASUNOG NGA SAMPINIT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There the angel of the Lord appeared to him in flames of fire from within a bush. Moses saw that though the bush was on fire it did not burn up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(Exodus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176332"/>
            <a:ext cx="9742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dirty="0"/>
              <a:t>Ang 40 ka </a:t>
            </a:r>
            <a:r>
              <a:rPr lang="en-PH" dirty="0" err="1"/>
              <a:t>tuig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gipuy</a:t>
            </a:r>
            <a:r>
              <a:rPr lang="en-PH" dirty="0"/>
              <a:t>-an </a:t>
            </a:r>
            <a:r>
              <a:rPr lang="en-PH" dirty="0" err="1"/>
              <a:t>ni</a:t>
            </a:r>
            <a:r>
              <a:rPr lang="en-PH" dirty="0"/>
              <a:t> Moises </a:t>
            </a:r>
            <a:r>
              <a:rPr lang="en-PH" dirty="0" err="1"/>
              <a:t>sa</a:t>
            </a:r>
            <a:r>
              <a:rPr lang="en-PH" dirty="0"/>
              <a:t> Midian </a:t>
            </a:r>
            <a:r>
              <a:rPr lang="en-PH" dirty="0" err="1"/>
              <a:t>mahimong</a:t>
            </a:r>
            <a:r>
              <a:rPr lang="en-PH" dirty="0"/>
              <a:t> </a:t>
            </a:r>
            <a:r>
              <a:rPr lang="en-PH" dirty="0" err="1"/>
              <a:t>isummarize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mosunod</a:t>
            </a:r>
            <a:r>
              <a:rPr lang="en-PH" dirty="0"/>
              <a:t>: </a:t>
            </a:r>
            <a:r>
              <a:rPr lang="en-PH" dirty="0" err="1"/>
              <a:t>siya</a:t>
            </a:r>
            <a:r>
              <a:rPr lang="en-PH" dirty="0"/>
              <a:t> </a:t>
            </a:r>
            <a:r>
              <a:rPr lang="en-PH" dirty="0" err="1"/>
              <a:t>nagminyo</a:t>
            </a:r>
            <a:r>
              <a:rPr lang="en-PH" dirty="0"/>
              <a:t>, </a:t>
            </a:r>
            <a:r>
              <a:rPr lang="en-PH" dirty="0" err="1"/>
              <a:t>nagkaanak</a:t>
            </a:r>
            <a:r>
              <a:rPr lang="en-PH" dirty="0"/>
              <a:t> </a:t>
            </a:r>
            <a:r>
              <a:rPr lang="en-PH" dirty="0" err="1"/>
              <a:t>og</a:t>
            </a:r>
            <a:r>
              <a:rPr lang="en-PH" dirty="0"/>
              <a:t> </a:t>
            </a:r>
            <a:r>
              <a:rPr lang="en-PH" dirty="0" err="1"/>
              <a:t>duha</a:t>
            </a:r>
            <a:r>
              <a:rPr lang="en-PH" dirty="0"/>
              <a:t> ka </a:t>
            </a:r>
            <a:r>
              <a:rPr lang="en-PH" dirty="0" err="1"/>
              <a:t>anak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lalaki</a:t>
            </a:r>
            <a:r>
              <a:rPr lang="en-PH" dirty="0"/>
              <a:t>, ug </a:t>
            </a:r>
            <a:r>
              <a:rPr lang="en-PH" dirty="0" err="1"/>
              <a:t>nangalagad</a:t>
            </a:r>
            <a:r>
              <a:rPr lang="en-PH" dirty="0"/>
              <a:t> </a:t>
            </a:r>
            <a:r>
              <a:rPr lang="en-PH" dirty="0" err="1"/>
              <a:t>isip</a:t>
            </a:r>
            <a:r>
              <a:rPr lang="en-PH" dirty="0"/>
              <a:t> </a:t>
            </a:r>
            <a:r>
              <a:rPr lang="en-PH" dirty="0" err="1"/>
              <a:t>magbalantay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karnero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iyang</a:t>
            </a:r>
            <a:r>
              <a:rPr lang="en-PH" dirty="0"/>
              <a:t> </a:t>
            </a:r>
            <a:r>
              <a:rPr lang="en-PH" dirty="0" err="1"/>
              <a:t>ugangan</a:t>
            </a:r>
            <a:r>
              <a:rPr lang="en-PH" dirty="0"/>
              <a:t>. </a:t>
            </a:r>
            <a:r>
              <a:rPr lang="en-PH" dirty="0" err="1"/>
              <a:t>Gidedikar</a:t>
            </a:r>
            <a:r>
              <a:rPr lang="en-PH" dirty="0"/>
              <a:t> </a:t>
            </a:r>
            <a:r>
              <a:rPr lang="en-PH" dirty="0" err="1"/>
              <a:t>usab</a:t>
            </a:r>
            <a:r>
              <a:rPr lang="en-PH" dirty="0"/>
              <a:t> </a:t>
            </a:r>
            <a:r>
              <a:rPr lang="en-PH" dirty="0" err="1"/>
              <a:t>niya</a:t>
            </a:r>
            <a:r>
              <a:rPr lang="en-PH" dirty="0"/>
              <a:t> ang </a:t>
            </a:r>
            <a:r>
              <a:rPr lang="en-PH" dirty="0" err="1"/>
              <a:t>maong</a:t>
            </a:r>
            <a:r>
              <a:rPr lang="en-PH" dirty="0"/>
              <a:t> </a:t>
            </a:r>
            <a:r>
              <a:rPr lang="en-PH" dirty="0" err="1"/>
              <a:t>panahon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pagsulat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duha</a:t>
            </a:r>
            <a:r>
              <a:rPr lang="en-PH" dirty="0"/>
              <a:t> ka </a:t>
            </a:r>
            <a:r>
              <a:rPr lang="en-PH" dirty="0" err="1"/>
              <a:t>basahon</a:t>
            </a:r>
            <a:r>
              <a:rPr lang="en-PH" dirty="0"/>
              <a:t>—</a:t>
            </a:r>
            <a:r>
              <a:rPr lang="en-PH" b="1" dirty="0"/>
              <a:t>Job</a:t>
            </a:r>
            <a:r>
              <a:rPr lang="en-PH" dirty="0"/>
              <a:t> ug </a:t>
            </a:r>
            <a:r>
              <a:rPr lang="en-PH" b="1" dirty="0"/>
              <a:t>Genesis</a:t>
            </a:r>
            <a:r>
              <a:rPr lang="en-PH" dirty="0"/>
              <a:t>—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mahinungdanon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pagsabot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pangunang</a:t>
            </a:r>
            <a:r>
              <a:rPr lang="en-PH" dirty="0"/>
              <a:t> </a:t>
            </a:r>
            <a:r>
              <a:rPr lang="en-PH" dirty="0" err="1"/>
              <a:t>tema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kaluwasan</a:t>
            </a:r>
            <a:r>
              <a:rPr lang="en-PH" dirty="0"/>
              <a:t>. </a:t>
            </a:r>
            <a:r>
              <a:rPr lang="en-PH" dirty="0" err="1"/>
              <a:t>Apan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usa</a:t>
            </a:r>
            <a:r>
              <a:rPr lang="en-PH" dirty="0"/>
              <a:t> ka </a:t>
            </a:r>
            <a:r>
              <a:rPr lang="en-PH" dirty="0" err="1"/>
              <a:t>gutlo</a:t>
            </a:r>
            <a:r>
              <a:rPr lang="en-PH" dirty="0"/>
              <a:t>, </a:t>
            </a:r>
            <a:r>
              <a:rPr lang="en-PH" dirty="0" err="1"/>
              <a:t>nabag</a:t>
            </a:r>
            <a:r>
              <a:rPr lang="en-PH" dirty="0"/>
              <a:t>-o ang </a:t>
            </a:r>
            <a:r>
              <a:rPr lang="en-PH" dirty="0" err="1"/>
              <a:t>tanan</a:t>
            </a:r>
            <a:r>
              <a:rPr lang="en-PH" dirty="0"/>
              <a:t>.</a:t>
            </a:r>
            <a:endParaRPr lang="en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4045502"/>
            <a:ext cx="3871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000" b="1" dirty="0"/>
              <a:t>Sa </a:t>
            </a:r>
            <a:r>
              <a:rPr lang="en-PH" sz="2000" b="1" dirty="0" err="1"/>
              <a:t>pakigsulti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Moises, </a:t>
            </a:r>
            <a:r>
              <a:rPr lang="en-PH" sz="2000" b="1" dirty="0" err="1"/>
              <a:t>gipaila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Abraham, </a:t>
            </a:r>
            <a:r>
              <a:rPr lang="en-PH" sz="2000" b="1" dirty="0" err="1"/>
              <a:t>ni</a:t>
            </a:r>
            <a:r>
              <a:rPr lang="en-PH" sz="2000" b="1" dirty="0"/>
              <a:t> Isaac, ug </a:t>
            </a:r>
            <a:r>
              <a:rPr lang="en-PH" sz="2000" b="1" dirty="0" err="1"/>
              <a:t>ni</a:t>
            </a:r>
            <a:r>
              <a:rPr lang="en-PH" sz="2000" b="1" dirty="0"/>
              <a:t> Jacob. </a:t>
            </a:r>
            <a:r>
              <a:rPr lang="en-PH" sz="2000" b="1" dirty="0" err="1"/>
              <a:t>Klaro</a:t>
            </a:r>
            <a:r>
              <a:rPr lang="en-PH" sz="2000" b="1" dirty="0"/>
              <a:t> ang </a:t>
            </a:r>
            <a:r>
              <a:rPr lang="en-PH" sz="2000" b="1" dirty="0" err="1"/>
              <a:t>mensahe</a:t>
            </a:r>
            <a:r>
              <a:rPr lang="en-PH" sz="2000" b="1" dirty="0"/>
              <a:t>: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nanaog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gihatag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patriarka</a:t>
            </a:r>
            <a:r>
              <a:rPr lang="en-PH" sz="2000" b="1" dirty="0"/>
              <a:t> ug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ihatag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ang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</a:t>
            </a:r>
            <a:r>
              <a:rPr lang="en-PH" sz="2000" dirty="0"/>
              <a:t> </a:t>
            </a:r>
            <a:r>
              <a:rPr lang="en-PH" sz="2000" i="1" dirty="0"/>
              <a:t>(Gen. 12:7; 26:3; 48:3–4).</a:t>
            </a:r>
            <a:endParaRPr lang="en-PH" sz="2000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515884"/>
            <a:ext cx="96266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/>
              <a:t>Sa Horeb (Bukid </a:t>
            </a:r>
            <a:r>
              <a:rPr lang="en-PH" b="1" dirty="0" err="1"/>
              <a:t>sa</a:t>
            </a:r>
            <a:r>
              <a:rPr lang="en-PH" b="1" dirty="0"/>
              <a:t> Sinai), ang </a:t>
            </a:r>
            <a:r>
              <a:rPr lang="en-PH" b="1" dirty="0" err="1"/>
              <a:t>Manolonda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</a:t>
            </a:r>
            <a:r>
              <a:rPr lang="en-PH" b="1" dirty="0"/>
              <a:t> </a:t>
            </a:r>
            <a:r>
              <a:rPr lang="en-PH" b="1" dirty="0" err="1"/>
              <a:t>mitungha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Moises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nasunog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sampinit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3:1–3).</a:t>
            </a:r>
            <a:br>
              <a:rPr lang="en-PH" dirty="0"/>
            </a:br>
            <a:r>
              <a:rPr lang="en-PH" b="1" dirty="0" err="1"/>
              <a:t>Kinsa</a:t>
            </a:r>
            <a:r>
              <a:rPr lang="en-PH" b="1" dirty="0"/>
              <a:t> man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Manolonda</a:t>
            </a:r>
            <a:r>
              <a:rPr lang="en-PH" b="1" dirty="0"/>
              <a:t>?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gayud</a:t>
            </a:r>
            <a:r>
              <a:rPr lang="en-PH" b="1" dirty="0"/>
              <a:t> ang </a:t>
            </a:r>
            <a:r>
              <a:rPr lang="en-PH" b="1" dirty="0" err="1"/>
              <a:t>Diyos</a:t>
            </a:r>
            <a:r>
              <a:rPr lang="en-PH" b="1" dirty="0"/>
              <a:t> </a:t>
            </a:r>
            <a:r>
              <a:rPr lang="en-PH" b="1" dirty="0" err="1"/>
              <a:t>mismo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3:4).</a:t>
            </a:r>
            <a:br>
              <a:rPr lang="en-PH" dirty="0"/>
            </a:br>
            <a:r>
              <a:rPr lang="en-PH" b="1" dirty="0"/>
              <a:t>Sa </a:t>
            </a:r>
            <a:r>
              <a:rPr lang="en-PH" b="1" dirty="0" err="1"/>
              <a:t>wala</a:t>
            </a:r>
            <a:r>
              <a:rPr lang="en-PH" b="1" dirty="0"/>
              <a:t> pa </a:t>
            </a:r>
            <a:r>
              <a:rPr lang="en-PH" b="1" dirty="0" err="1"/>
              <a:t>magpakatawo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Jesus, </a:t>
            </a:r>
            <a:r>
              <a:rPr lang="en-PH" b="1" dirty="0" err="1"/>
              <a:t>nagpakita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daghang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higayon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“</a:t>
            </a:r>
            <a:r>
              <a:rPr lang="en-PH" b="1" dirty="0" err="1"/>
              <a:t>Manolonda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Jehova</a:t>
            </a:r>
            <a:r>
              <a:rPr lang="en-PH" b="1" dirty="0"/>
              <a:t>”</a:t>
            </a:r>
            <a:r>
              <a:rPr lang="en-PH" dirty="0"/>
              <a:t> </a:t>
            </a:r>
            <a:r>
              <a:rPr lang="en-PH" i="1" dirty="0"/>
              <a:t>(Gen. 22:11–17; </a:t>
            </a:r>
            <a:r>
              <a:rPr lang="en-PH" i="1" dirty="0" err="1"/>
              <a:t>Hukom</a:t>
            </a:r>
            <a:r>
              <a:rPr lang="en-PH" i="1" dirty="0"/>
              <a:t> 6:11, 16; 13:17–22; Zac. 3:1–2).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MGA SUGO SA DIOS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PH" dirty="0"/>
              <a:t>“Busa </a:t>
            </a:r>
            <a:r>
              <a:rPr lang="en-PH" dirty="0" err="1"/>
              <a:t>karon</a:t>
            </a:r>
            <a:r>
              <a:rPr lang="en-PH" dirty="0"/>
              <a:t>, </a:t>
            </a:r>
            <a:r>
              <a:rPr lang="en-PH" dirty="0" err="1"/>
              <a:t>lakaw</a:t>
            </a:r>
            <a:r>
              <a:rPr lang="en-PH" dirty="0"/>
              <a:t>, kay </a:t>
            </a:r>
            <a:r>
              <a:rPr lang="en-PH" dirty="0" err="1"/>
              <a:t>padad</a:t>
            </a:r>
            <a:r>
              <a:rPr lang="en-PH" dirty="0"/>
              <a:t>-on ko </a:t>
            </a:r>
            <a:r>
              <a:rPr lang="en-PH" dirty="0" err="1"/>
              <a:t>ikaw</a:t>
            </a:r>
            <a:r>
              <a:rPr lang="en-PH" dirty="0"/>
              <a:t> </a:t>
            </a:r>
            <a:r>
              <a:rPr lang="en-PH" dirty="0" err="1"/>
              <a:t>ngadto</a:t>
            </a:r>
            <a:r>
              <a:rPr lang="en-PH" dirty="0"/>
              <a:t> kang </a:t>
            </a:r>
            <a:r>
              <a:rPr lang="en-PH" dirty="0" err="1"/>
              <a:t>Paraon</a:t>
            </a:r>
            <a:r>
              <a:rPr lang="en-PH" dirty="0"/>
              <a:t> </a:t>
            </a:r>
            <a:r>
              <a:rPr lang="en-PH" dirty="0" err="1"/>
              <a:t>aron</a:t>
            </a:r>
            <a:r>
              <a:rPr lang="en-PH" dirty="0"/>
              <a:t> </a:t>
            </a:r>
            <a:r>
              <a:rPr lang="en-PH" dirty="0" err="1"/>
              <a:t>pagpagula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akong</a:t>
            </a:r>
            <a:r>
              <a:rPr lang="en-PH" dirty="0"/>
              <a:t> </a:t>
            </a:r>
            <a:r>
              <a:rPr lang="en-PH" dirty="0" err="1"/>
              <a:t>katawhan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Israelinhon</a:t>
            </a:r>
            <a:r>
              <a:rPr lang="en-PH" dirty="0"/>
              <a:t> </a:t>
            </a:r>
            <a:r>
              <a:rPr lang="en-PH" dirty="0" err="1"/>
              <a:t>gikan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Ehipto</a:t>
            </a:r>
            <a:r>
              <a:rPr lang="en-PH" dirty="0"/>
              <a:t>.” </a:t>
            </a:r>
            <a:r>
              <a:rPr lang="en-PH" sz="1400" dirty="0"/>
              <a:t>(</a:t>
            </a:r>
            <a:r>
              <a:rPr lang="en-PH" sz="1400" dirty="0" err="1"/>
              <a:t>Exodo</a:t>
            </a:r>
            <a:r>
              <a:rPr lang="en-PH" sz="1400" dirty="0"/>
              <a:t> 3:10)</a:t>
            </a:r>
            <a:endParaRPr lang="en-PH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2993458" y="1396195"/>
            <a:ext cx="919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 err="1"/>
              <a:t>Gipaila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buhi</a:t>
            </a:r>
            <a:r>
              <a:rPr lang="en-PH" sz="2000" b="1" dirty="0"/>
              <a:t> ug </a:t>
            </a:r>
            <a:r>
              <a:rPr lang="en-PH" sz="2000" b="1" dirty="0" err="1"/>
              <a:t>buhatong</a:t>
            </a:r>
            <a:r>
              <a:rPr lang="en-PH" sz="2000" b="1" dirty="0"/>
              <a:t> Persona,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lihok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: </a:t>
            </a:r>
            <a:r>
              <a:rPr lang="en-PH" sz="2000" b="1" dirty="0" err="1"/>
              <a:t>makita</a:t>
            </a:r>
            <a:r>
              <a:rPr lang="en-PH" sz="2000" b="1" dirty="0"/>
              <a:t>, </a:t>
            </a:r>
            <a:r>
              <a:rPr lang="en-PH" sz="2000" b="1" dirty="0" err="1"/>
              <a:t>manaog</a:t>
            </a:r>
            <a:r>
              <a:rPr lang="en-PH" sz="2000" b="1" dirty="0"/>
              <a:t>, ug </a:t>
            </a:r>
            <a:r>
              <a:rPr lang="en-PH" sz="2000" b="1" dirty="0" err="1"/>
              <a:t>magpagula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3:7–8).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012011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253415" y="4303455"/>
            <a:ext cx="7267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 err="1"/>
              <a:t>Gipasugo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Moises </a:t>
            </a:r>
            <a:r>
              <a:rPr lang="en-PH" sz="2000" b="1" dirty="0" err="1"/>
              <a:t>og</a:t>
            </a:r>
            <a:r>
              <a:rPr lang="en-PH" sz="2000" b="1" dirty="0"/>
              <a:t> tin-aw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buluhaton</a:t>
            </a:r>
            <a:r>
              <a:rPr lang="en-PH" sz="2000" b="1" dirty="0"/>
              <a:t>: </a:t>
            </a:r>
            <a:r>
              <a:rPr lang="en-PH" sz="2000" b="1" dirty="0" err="1"/>
              <a:t>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Ehipto</a:t>
            </a:r>
            <a:r>
              <a:rPr lang="en-PH" sz="2000" b="1" dirty="0"/>
              <a:t> ug </a:t>
            </a:r>
            <a:r>
              <a:rPr lang="en-PH" sz="2000" b="1" dirty="0" err="1"/>
              <a:t>pagpagula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didto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3:10, 12).</a:t>
            </a:r>
            <a:r>
              <a:rPr lang="en-PH" sz="2000" dirty="0"/>
              <a:t> Si Moises </a:t>
            </a:r>
            <a:r>
              <a:rPr lang="en-PH" sz="2000" dirty="0" err="1"/>
              <a:t>nabug-atan</a:t>
            </a:r>
            <a:r>
              <a:rPr lang="en-PH" sz="2000" dirty="0"/>
              <a:t> </a:t>
            </a:r>
            <a:r>
              <a:rPr lang="en-PH" sz="2000" dirty="0" err="1"/>
              <a:t>pag-ayo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tahas</a:t>
            </a:r>
            <a:r>
              <a:rPr lang="en-PH" sz="2000" dirty="0"/>
              <a:t>. Wala </a:t>
            </a:r>
            <a:r>
              <a:rPr lang="en-PH" sz="2000" dirty="0" err="1"/>
              <a:t>na</a:t>
            </a:r>
            <a:r>
              <a:rPr lang="en-PH" sz="2000" dirty="0"/>
              <a:t> </a:t>
            </a:r>
            <a:r>
              <a:rPr lang="en-PH" sz="2000" dirty="0" err="1"/>
              <a:t>niya</a:t>
            </a:r>
            <a:r>
              <a:rPr lang="en-PH" sz="2000" dirty="0"/>
              <a:t> gusto </a:t>
            </a:r>
            <a:r>
              <a:rPr lang="en-PH" sz="2000" dirty="0" err="1"/>
              <a:t>gamiton</a:t>
            </a:r>
            <a:r>
              <a:rPr lang="en-PH" sz="2000" dirty="0"/>
              <a:t> ang </a:t>
            </a:r>
            <a:r>
              <a:rPr lang="en-PH" sz="2000" dirty="0" err="1"/>
              <a:t>iyang</a:t>
            </a:r>
            <a:r>
              <a:rPr lang="en-PH" sz="2000" dirty="0"/>
              <a:t> </a:t>
            </a:r>
            <a:r>
              <a:rPr lang="en-PH" sz="2000" dirty="0" err="1"/>
              <a:t>kusog</a:t>
            </a:r>
            <a:r>
              <a:rPr lang="en-PH" sz="2000" dirty="0"/>
              <a:t>; </a:t>
            </a:r>
            <a:r>
              <a:rPr lang="en-PH" sz="2000" dirty="0" err="1"/>
              <a:t>wala</a:t>
            </a:r>
            <a:r>
              <a:rPr lang="en-PH" sz="2000" dirty="0"/>
              <a:t> </a:t>
            </a:r>
            <a:r>
              <a:rPr lang="en-PH" sz="2000" dirty="0" err="1"/>
              <a:t>na</a:t>
            </a:r>
            <a:r>
              <a:rPr lang="en-PH" sz="2000" dirty="0"/>
              <a:t> </a:t>
            </a:r>
            <a:r>
              <a:rPr lang="en-PH" sz="2000" dirty="0" err="1"/>
              <a:t>siyay</a:t>
            </a:r>
            <a:r>
              <a:rPr lang="en-PH" sz="2000" dirty="0"/>
              <a:t> </a:t>
            </a:r>
            <a:r>
              <a:rPr lang="en-PH" sz="2000" dirty="0" err="1"/>
              <a:t>pagsalig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iyang</a:t>
            </a:r>
            <a:r>
              <a:rPr lang="en-PH" sz="2000" dirty="0"/>
              <a:t> </a:t>
            </a:r>
            <a:r>
              <a:rPr lang="en-PH" sz="2000" dirty="0" err="1"/>
              <a:t>kaugalingon</a:t>
            </a:r>
            <a:r>
              <a:rPr lang="en-PH" sz="2000" dirty="0"/>
              <a:t>. Ang </a:t>
            </a:r>
            <a:r>
              <a:rPr lang="en-PH" sz="2000" dirty="0" err="1"/>
              <a:t>iyang</a:t>
            </a:r>
            <a:r>
              <a:rPr lang="en-PH" sz="2000" dirty="0"/>
              <a:t> </a:t>
            </a:r>
            <a:r>
              <a:rPr lang="en-PH" sz="2000" dirty="0" err="1"/>
              <a:t>matubag</a:t>
            </a:r>
            <a:r>
              <a:rPr lang="en-PH" sz="2000" dirty="0"/>
              <a:t> </a:t>
            </a:r>
            <a:r>
              <a:rPr lang="en-PH" sz="2000" dirty="0" err="1"/>
              <a:t>lamang</a:t>
            </a:r>
            <a:r>
              <a:rPr lang="en-PH" sz="2000" dirty="0"/>
              <a:t> </a:t>
            </a:r>
            <a:r>
              <a:rPr lang="en-PH" sz="2000" dirty="0" err="1"/>
              <a:t>mao</a:t>
            </a:r>
            <a:r>
              <a:rPr lang="en-PH" sz="2000" dirty="0"/>
              <a:t>:</a:t>
            </a:r>
            <a:br>
              <a:rPr lang="en-PH" sz="2000" dirty="0"/>
            </a:br>
            <a:r>
              <a:rPr lang="en-PH" sz="2000" b="1" dirty="0"/>
              <a:t>“</a:t>
            </a:r>
            <a:r>
              <a:rPr lang="en-PH" sz="2000" b="1" dirty="0" err="1"/>
              <a:t>Kinsa</a:t>
            </a:r>
            <a:r>
              <a:rPr lang="en-PH" sz="2000" b="1" dirty="0"/>
              <a:t> man ko?”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3:11)</a:t>
            </a:r>
            <a:r>
              <a:rPr lang="en-PH" sz="2000" dirty="0"/>
              <a:t> Ang </a:t>
            </a:r>
            <a:r>
              <a:rPr lang="en-PH" sz="2000" dirty="0" err="1"/>
              <a:t>iyang</a:t>
            </a:r>
            <a:r>
              <a:rPr lang="en-PH" sz="2000" dirty="0"/>
              <a:t> </a:t>
            </a:r>
            <a:r>
              <a:rPr lang="en-PH" sz="2000" dirty="0" err="1"/>
              <a:t>garbo</a:t>
            </a:r>
            <a:r>
              <a:rPr lang="en-PH" sz="2000" dirty="0"/>
              <a:t> </a:t>
            </a:r>
            <a:r>
              <a:rPr lang="en-PH" sz="2000" dirty="0" err="1"/>
              <a:t>nahimo</a:t>
            </a:r>
            <a:r>
              <a:rPr lang="en-PH" sz="2000" dirty="0"/>
              <a:t> </a:t>
            </a:r>
            <a:r>
              <a:rPr lang="en-PH" sz="2000" dirty="0" err="1"/>
              <a:t>nang</a:t>
            </a:r>
            <a:r>
              <a:rPr lang="en-PH" sz="2000" dirty="0"/>
              <a:t> </a:t>
            </a:r>
            <a:r>
              <a:rPr lang="en-PH" sz="2000" dirty="0" err="1"/>
              <a:t>kaaghop</a:t>
            </a:r>
            <a:r>
              <a:rPr lang="en-PH" sz="2000" dirty="0"/>
              <a:t>. Sa </a:t>
            </a:r>
            <a:r>
              <a:rPr lang="en-PH" sz="2000" dirty="0" err="1"/>
              <a:t>tinuod</a:t>
            </a:r>
            <a:r>
              <a:rPr lang="en-PH" sz="2000" dirty="0"/>
              <a:t>, </a:t>
            </a:r>
            <a:r>
              <a:rPr lang="en-PH" sz="2000" dirty="0" err="1"/>
              <a:t>kini</a:t>
            </a:r>
            <a:r>
              <a:rPr lang="en-PH" sz="2000" dirty="0"/>
              <a:t> </a:t>
            </a:r>
            <a:r>
              <a:rPr lang="en-PH" sz="2000" dirty="0" err="1"/>
              <a:t>nga</a:t>
            </a:r>
            <a:r>
              <a:rPr lang="en-PH" sz="2000" dirty="0"/>
              <a:t> </a:t>
            </a:r>
            <a:r>
              <a:rPr lang="en-PH" sz="2000" dirty="0" err="1"/>
              <a:t>kahimtang</a:t>
            </a:r>
            <a:r>
              <a:rPr lang="en-PH" sz="2000" dirty="0"/>
              <a:t> </a:t>
            </a:r>
            <a:r>
              <a:rPr lang="en-PH" sz="2000" dirty="0" err="1"/>
              <a:t>maoy</a:t>
            </a:r>
            <a:r>
              <a:rPr lang="en-PH" sz="2000" dirty="0"/>
              <a:t> </a:t>
            </a:r>
            <a:r>
              <a:rPr lang="en-PH" sz="2000" dirty="0" err="1"/>
              <a:t>timaan</a:t>
            </a:r>
            <a:r>
              <a:rPr lang="en-PH" sz="2000" dirty="0"/>
              <a:t> </a:t>
            </a:r>
            <a:r>
              <a:rPr lang="en-PH" sz="2000" dirty="0" err="1"/>
              <a:t>nga</a:t>
            </a:r>
            <a:r>
              <a:rPr lang="en-PH" sz="2000" dirty="0"/>
              <a:t> </a:t>
            </a:r>
            <a:r>
              <a:rPr lang="en-PH" sz="2000" dirty="0" err="1"/>
              <a:t>andam</a:t>
            </a:r>
            <a:r>
              <a:rPr lang="en-PH" sz="2000" dirty="0"/>
              <a:t> </a:t>
            </a:r>
            <a:r>
              <a:rPr lang="en-PH" sz="2000" dirty="0" err="1"/>
              <a:t>na</a:t>
            </a:r>
            <a:r>
              <a:rPr lang="en-PH" sz="2000" dirty="0"/>
              <a:t> </a:t>
            </a:r>
            <a:r>
              <a:rPr lang="en-PH" sz="2000" dirty="0" err="1"/>
              <a:t>siya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tahas</a:t>
            </a:r>
            <a:r>
              <a:rPr lang="en-PH" sz="2000" dirty="0"/>
              <a:t> </a:t>
            </a:r>
            <a:r>
              <a:rPr lang="en-PH" sz="2000" dirty="0" err="1"/>
              <a:t>nga</a:t>
            </a:r>
            <a:r>
              <a:rPr lang="en-PH" sz="2000" dirty="0"/>
              <a:t> </a:t>
            </a:r>
            <a:r>
              <a:rPr lang="en-PH" sz="2000" dirty="0" err="1"/>
              <a:t>gihatag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Diyos</a:t>
            </a:r>
            <a:r>
              <a:rPr lang="en-PH" sz="2000" dirty="0"/>
              <a:t>.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ANG NGALAN SA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704253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PH" b="1" dirty="0"/>
              <a:t>“</a:t>
            </a:r>
            <a:r>
              <a:rPr lang="en-PH" b="1" dirty="0" err="1"/>
              <a:t>Miingon</a:t>
            </a:r>
            <a:r>
              <a:rPr lang="en-PH" b="1" dirty="0"/>
              <a:t> ang Dios </a:t>
            </a:r>
            <a:r>
              <a:rPr lang="en-PH" b="1" dirty="0" err="1"/>
              <a:t>kang</a:t>
            </a:r>
            <a:r>
              <a:rPr lang="en-PH" b="1" dirty="0"/>
              <a:t> Moises, ‘</a:t>
            </a:r>
            <a:r>
              <a:rPr lang="en-PH" b="1" dirty="0" err="1"/>
              <a:t>Ako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ako</a:t>
            </a:r>
            <a:r>
              <a:rPr lang="en-PH" b="1" dirty="0"/>
              <a:t>. </a:t>
            </a:r>
            <a:r>
              <a:rPr lang="en-PH" b="1" dirty="0" err="1"/>
              <a:t>Ingna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Israelinhon</a:t>
            </a:r>
            <a:r>
              <a:rPr lang="en-PH" b="1" dirty="0"/>
              <a:t>: Ang ‘</a:t>
            </a:r>
            <a:r>
              <a:rPr lang="en-PH" b="1" dirty="0" err="1"/>
              <a:t>Ako</a:t>
            </a:r>
            <a:r>
              <a:rPr lang="en-PH" b="1" dirty="0"/>
              <a:t>’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nagpadala</a:t>
            </a:r>
            <a:r>
              <a:rPr lang="en-PH" b="1" dirty="0"/>
              <a:t> </a:t>
            </a:r>
            <a:r>
              <a:rPr lang="en-PH" b="1" dirty="0" err="1"/>
              <a:t>kanimo</a:t>
            </a:r>
            <a:r>
              <a:rPr lang="en-PH" b="1" dirty="0"/>
              <a:t>.”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3:14)</a:t>
            </a:r>
            <a:endParaRPr lang="en-PH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dios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Ehipto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ngalan</a:t>
            </a:r>
            <a:r>
              <a:rPr lang="en-PH" sz="2000" b="1" dirty="0"/>
              <a:t>, </a:t>
            </a:r>
            <a:r>
              <a:rPr lang="en-PH" sz="2000" b="1" dirty="0" err="1"/>
              <a:t>apan</a:t>
            </a:r>
            <a:r>
              <a:rPr lang="en-PH" sz="2000" b="1" dirty="0"/>
              <a:t> ang Israel </a:t>
            </a:r>
            <a:r>
              <a:rPr lang="en-PH" sz="2000" b="1" dirty="0" err="1"/>
              <a:t>nagsimba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Makagagahum</a:t>
            </a:r>
            <a:r>
              <a:rPr lang="en-PH" sz="2000" b="1" dirty="0"/>
              <a:t>”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6:3).</a:t>
            </a:r>
            <a:br>
              <a:rPr lang="en-PH" sz="2000" dirty="0"/>
            </a:br>
            <a:r>
              <a:rPr lang="en-PH" sz="2000" dirty="0"/>
              <a:t>Human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daghang</a:t>
            </a:r>
            <a:r>
              <a:rPr lang="en-PH" sz="2000" dirty="0"/>
              <a:t> </a:t>
            </a:r>
            <a:r>
              <a:rPr lang="en-PH" sz="2000" dirty="0" err="1"/>
              <a:t>katuigan</a:t>
            </a:r>
            <a:r>
              <a:rPr lang="en-PH" sz="2000" dirty="0"/>
              <a:t> </a:t>
            </a:r>
            <a:r>
              <a:rPr lang="en-PH" sz="2000" dirty="0" err="1"/>
              <a:t>nga</a:t>
            </a:r>
            <a:r>
              <a:rPr lang="en-PH" sz="2000" dirty="0"/>
              <a:t> </a:t>
            </a:r>
            <a:r>
              <a:rPr lang="en-PH" sz="2000" dirty="0" err="1"/>
              <a:t>natakdan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mga</a:t>
            </a:r>
            <a:r>
              <a:rPr lang="en-PH" sz="2000" dirty="0"/>
              <a:t> </a:t>
            </a:r>
            <a:r>
              <a:rPr lang="en-PH" sz="2000" dirty="0" err="1"/>
              <a:t>tinuohan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Ehipto</a:t>
            </a:r>
            <a:r>
              <a:rPr lang="en-PH" sz="2000" dirty="0"/>
              <a:t>, gusto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mga</a:t>
            </a:r>
            <a:r>
              <a:rPr lang="en-PH" sz="2000" dirty="0"/>
              <a:t> </a:t>
            </a:r>
            <a:r>
              <a:rPr lang="en-PH" sz="2000" dirty="0" err="1"/>
              <a:t>Israelinhon</a:t>
            </a:r>
            <a:r>
              <a:rPr lang="en-PH" sz="2000" dirty="0"/>
              <a:t> </a:t>
            </a:r>
            <a:r>
              <a:rPr lang="en-PH" sz="2000" dirty="0" err="1"/>
              <a:t>nga</a:t>
            </a:r>
            <a:r>
              <a:rPr lang="en-PH" sz="2000" dirty="0"/>
              <a:t> </a:t>
            </a:r>
            <a:r>
              <a:rPr lang="en-PH" sz="2000" dirty="0" err="1"/>
              <a:t>mahibalo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ngalan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ilang</a:t>
            </a:r>
            <a:r>
              <a:rPr lang="en-PH" sz="2000" dirty="0"/>
              <a:t> </a:t>
            </a:r>
            <a:r>
              <a:rPr lang="en-PH" sz="2000" dirty="0" err="1"/>
              <a:t>Manluluwas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3:13).</a:t>
            </a:r>
            <a:endParaRPr lang="en" sz="2000" b="1" dirty="0"/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90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86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4695825" y="5961499"/>
            <a:ext cx="7610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000" b="1" dirty="0"/>
              <a:t>Ang </a:t>
            </a:r>
            <a:r>
              <a:rPr lang="en-PH" sz="2000" b="1" dirty="0" err="1"/>
              <a:t>importante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Dios gusto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mobati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duol</a:t>
            </a:r>
            <a:r>
              <a:rPr lang="en-PH" sz="2000" b="1" dirty="0"/>
              <a:t>, </a:t>
            </a:r>
            <a:r>
              <a:rPr lang="en-PH" sz="2000" b="1" dirty="0" err="1"/>
              <a:t>dali</a:t>
            </a:r>
            <a:r>
              <a:rPr lang="en-PH" sz="2000" b="1" dirty="0"/>
              <a:t> </a:t>
            </a:r>
            <a:r>
              <a:rPr lang="en-PH" sz="2000" b="1" dirty="0" err="1"/>
              <a:t>maduol</a:t>
            </a:r>
            <a:r>
              <a:rPr lang="en-PH" sz="2000" b="1" dirty="0"/>
              <a:t>, </a:t>
            </a:r>
            <a:r>
              <a:rPr lang="en-PH" sz="2000" b="1" dirty="0" err="1"/>
              <a:t>gikinahanglan</a:t>
            </a:r>
            <a:r>
              <a:rPr lang="en-PH" sz="2000" b="1" dirty="0"/>
              <a:t>, ug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suod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higala</a:t>
            </a:r>
            <a:r>
              <a:rPr lang="en-PH" sz="2000" b="1" dirty="0"/>
              <a:t>.</a:t>
            </a:r>
            <a:endParaRPr lang="en-PH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540858"/>
            <a:ext cx="6830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dirty="0"/>
              <a:t>Sa </a:t>
            </a:r>
            <a:r>
              <a:rPr lang="en-PH" dirty="0" err="1"/>
              <a:t>dagan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panahon</a:t>
            </a:r>
            <a:r>
              <a:rPr lang="en-PH" dirty="0"/>
              <a:t>, ang </a:t>
            </a:r>
            <a:r>
              <a:rPr lang="en-PH" dirty="0" err="1"/>
              <a:t>tukmang</a:t>
            </a:r>
            <a:r>
              <a:rPr lang="en-PH" dirty="0"/>
              <a:t> </a:t>
            </a:r>
            <a:r>
              <a:rPr lang="en-PH" dirty="0" err="1"/>
              <a:t>paglitok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ngalan</a:t>
            </a:r>
            <a:r>
              <a:rPr lang="en-PH" dirty="0"/>
              <a:t> </a:t>
            </a:r>
            <a:r>
              <a:rPr lang="en-PH" dirty="0" err="1"/>
              <a:t>nawala</a:t>
            </a:r>
            <a:r>
              <a:rPr lang="en-PH" dirty="0"/>
              <a:t>. </a:t>
            </a:r>
            <a:r>
              <a:rPr lang="en-PH" dirty="0" err="1"/>
              <a:t>Gitugot</a:t>
            </a:r>
            <a:r>
              <a:rPr lang="en-PH" dirty="0"/>
              <a:t> </a:t>
            </a:r>
            <a:r>
              <a:rPr lang="en-PH" dirty="0" err="1"/>
              <a:t>kini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Dios </a:t>
            </a:r>
            <a:r>
              <a:rPr lang="en-PH" dirty="0" err="1"/>
              <a:t>tungod</a:t>
            </a:r>
            <a:r>
              <a:rPr lang="en-PH" dirty="0"/>
              <a:t> kay ang </a:t>
            </a:r>
            <a:r>
              <a:rPr lang="en-PH" dirty="0" err="1"/>
              <a:t>importante</a:t>
            </a:r>
            <a:r>
              <a:rPr lang="en-PH" dirty="0"/>
              <a:t> </a:t>
            </a:r>
            <a:r>
              <a:rPr lang="en-PH" dirty="0" err="1"/>
              <a:t>dili</a:t>
            </a:r>
            <a:r>
              <a:rPr lang="en-PH" dirty="0"/>
              <a:t> </a:t>
            </a:r>
            <a:r>
              <a:rPr lang="en-PH" dirty="0" err="1"/>
              <a:t>mao</a:t>
            </a:r>
            <a:r>
              <a:rPr lang="en-PH" dirty="0"/>
              <a:t> ang </a:t>
            </a:r>
            <a:r>
              <a:rPr lang="en-PH" dirty="0" err="1"/>
              <a:t>ngalan</a:t>
            </a:r>
            <a:r>
              <a:rPr lang="en-PH" dirty="0"/>
              <a:t> </a:t>
            </a:r>
            <a:r>
              <a:rPr lang="en-PH" dirty="0" err="1"/>
              <a:t>mismo</a:t>
            </a:r>
            <a:r>
              <a:rPr lang="en-PH" dirty="0"/>
              <a:t>, </a:t>
            </a:r>
            <a:r>
              <a:rPr lang="en-PH" dirty="0" err="1"/>
              <a:t>kundi</a:t>
            </a:r>
            <a:r>
              <a:rPr lang="en-PH" dirty="0"/>
              <a:t> ang </a:t>
            </a:r>
            <a:r>
              <a:rPr lang="en-PH" dirty="0" err="1"/>
              <a:t>kinaiya</a:t>
            </a:r>
            <a:r>
              <a:rPr lang="en-PH" dirty="0"/>
              <a:t> </a:t>
            </a:r>
            <a:r>
              <a:rPr lang="en-PH" dirty="0" err="1"/>
              <a:t>niini</a:t>
            </a:r>
            <a:r>
              <a:rPr lang="en-PH" dirty="0"/>
              <a:t>. Ang Dios </a:t>
            </a:r>
            <a:r>
              <a:rPr lang="en-PH" dirty="0" err="1"/>
              <a:t>nagapakig-uban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atong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panginahanglan</a:t>
            </a:r>
            <a:r>
              <a:rPr lang="en-PH" dirty="0"/>
              <a:t>. </a:t>
            </a:r>
            <a:r>
              <a:rPr lang="en-PH" dirty="0" err="1"/>
              <a:t>Mahimo</a:t>
            </a:r>
            <a:r>
              <a:rPr lang="en-PH" dirty="0"/>
              <a:t> </a:t>
            </a:r>
            <a:r>
              <a:rPr lang="en-PH" dirty="0" err="1"/>
              <a:t>nato</a:t>
            </a:r>
            <a:r>
              <a:rPr lang="en-PH" dirty="0"/>
              <a:t> </a:t>
            </a:r>
            <a:r>
              <a:rPr lang="en-PH" dirty="0" err="1"/>
              <a:t>Siyang</a:t>
            </a:r>
            <a:r>
              <a:rPr lang="en-PH" dirty="0"/>
              <a:t> </a:t>
            </a:r>
            <a:r>
              <a:rPr lang="en-PH" dirty="0" err="1"/>
              <a:t>tawgon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“</a:t>
            </a:r>
            <a:r>
              <a:rPr lang="en-PH" dirty="0" err="1"/>
              <a:t>Magbalantay</a:t>
            </a:r>
            <a:r>
              <a:rPr lang="en-PH" dirty="0"/>
              <a:t>,” “Mag-</a:t>
            </a:r>
            <a:r>
              <a:rPr lang="en-PH" dirty="0" err="1"/>
              <a:t>ayo</a:t>
            </a:r>
            <a:r>
              <a:rPr lang="en-PH" dirty="0"/>
              <a:t>,” “</a:t>
            </a:r>
            <a:r>
              <a:rPr lang="en-PH" dirty="0" err="1"/>
              <a:t>Tigahatag</a:t>
            </a:r>
            <a:r>
              <a:rPr lang="en-PH" dirty="0"/>
              <a:t>,” “</a:t>
            </a:r>
            <a:r>
              <a:rPr lang="en-PH" dirty="0" err="1"/>
              <a:t>Amahan</a:t>
            </a:r>
            <a:r>
              <a:rPr lang="en-PH" dirty="0"/>
              <a:t>,” … “</a:t>
            </a:r>
            <a:r>
              <a:rPr lang="en-PH" dirty="0" err="1"/>
              <a:t>Gugma</a:t>
            </a:r>
            <a:r>
              <a:rPr lang="en-PH" dirty="0"/>
              <a:t>.”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50430"/>
            <a:ext cx="71194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/>
              <a:t>Sa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, ang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konektado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tawo</a:t>
            </a:r>
            <a:r>
              <a:rPr lang="en-PH" b="1" dirty="0"/>
              <a:t>. </a:t>
            </a:r>
            <a:r>
              <a:rPr lang="en-PH" b="1" dirty="0" err="1"/>
              <a:t>Busa</a:t>
            </a:r>
            <a:r>
              <a:rPr lang="en-PH" b="1" dirty="0"/>
              <a:t>, </a:t>
            </a:r>
            <a:r>
              <a:rPr lang="en-PH" b="1" dirty="0" err="1"/>
              <a:t>gipaila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: </a:t>
            </a:r>
            <a:r>
              <a:rPr lang="en-PH" b="1" i="1" dirty="0"/>
              <a:t>‘ehyeh’</a:t>
            </a:r>
            <a:r>
              <a:rPr lang="en-PH" b="1" dirty="0"/>
              <a:t> (</a:t>
            </a:r>
            <a:r>
              <a:rPr lang="en-PH" b="1" dirty="0" err="1"/>
              <a:t>nagpasabot</a:t>
            </a:r>
            <a:r>
              <a:rPr lang="en-PH" b="1" dirty="0"/>
              <a:t>: “</a:t>
            </a:r>
            <a:r>
              <a:rPr lang="en-PH" b="1" dirty="0" err="1"/>
              <a:t>magapadayon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paglungtad</a:t>
            </a:r>
            <a:r>
              <a:rPr lang="en-PH" b="1" dirty="0"/>
              <a:t>”). Ang Dios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kataposan</a:t>
            </a:r>
            <a:r>
              <a:rPr lang="en-PH" b="1" dirty="0"/>
              <a:t>—</a:t>
            </a:r>
            <a:r>
              <a:rPr lang="en-PH" b="1" dirty="0" err="1"/>
              <a:t>kaniadto</a:t>
            </a:r>
            <a:r>
              <a:rPr lang="en-PH" b="1" dirty="0"/>
              <a:t>, </a:t>
            </a:r>
            <a:r>
              <a:rPr lang="en-PH" b="1" dirty="0" err="1"/>
              <a:t>karon</a:t>
            </a:r>
            <a:r>
              <a:rPr lang="en-PH" b="1" dirty="0"/>
              <a:t>,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umaabot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magapadayon</a:t>
            </a:r>
            <a:r>
              <a:rPr lang="en-PH" b="1" dirty="0"/>
              <a:t>.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“AKO MAO”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3:14).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PH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PAGTUMAN SA MISYON</a:t>
            </a:r>
            <a:endParaRPr lang="en" sz="5400" b="1" spc="50" dirty="0">
              <a:ln w="0"/>
              <a:solidFill>
                <a:srgbClr val="A8A400"/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5768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“</a:t>
            </a:r>
            <a:r>
              <a:rPr lang="en-PH" dirty="0" err="1">
                <a:solidFill>
                  <a:schemeClr val="tx1"/>
                </a:solidFill>
              </a:rPr>
              <a:t>Kinsa</a:t>
            </a:r>
            <a:r>
              <a:rPr lang="en-PH" dirty="0">
                <a:solidFill>
                  <a:schemeClr val="tx1"/>
                </a:solidFill>
              </a:rPr>
              <a:t> man ko?”</a:t>
            </a:r>
            <a:br>
              <a:rPr lang="en-PH" dirty="0">
                <a:solidFill>
                  <a:schemeClr val="tx1"/>
                </a:solidFill>
              </a:rPr>
            </a:br>
            <a:r>
              <a:rPr lang="en-PH" dirty="0">
                <a:solidFill>
                  <a:schemeClr val="tx1"/>
                </a:solidFill>
              </a:rPr>
              <a:t>(Ex. 3:11)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87014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800" b="1" spc="300" dirty="0">
                <a:ln/>
                <a:solidFill>
                  <a:schemeClr val="accent3"/>
                </a:solidFill>
              </a:rPr>
              <a:t>MGA PASANGIL UG DAGHAN PANG PASANGIL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24066" y="412673"/>
            <a:ext cx="99910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dirty="0">
                <a:solidFill>
                  <a:srgbClr val="63D37D"/>
                </a:solidFill>
              </a:rPr>
              <a:t>«</a:t>
            </a:r>
            <a:r>
              <a:rPr lang="en-PH" b="1" dirty="0" err="1">
                <a:solidFill>
                  <a:srgbClr val="63D37D"/>
                </a:solidFill>
              </a:rPr>
              <a:t>Apan</a:t>
            </a:r>
            <a:r>
              <a:rPr lang="en-PH" b="1" dirty="0">
                <a:solidFill>
                  <a:srgbClr val="63D37D"/>
                </a:solidFill>
              </a:rPr>
              <a:t> </a:t>
            </a:r>
            <a:r>
              <a:rPr lang="en-PH" b="1" dirty="0" err="1">
                <a:solidFill>
                  <a:srgbClr val="63D37D"/>
                </a:solidFill>
              </a:rPr>
              <a:t>miingon</a:t>
            </a:r>
            <a:r>
              <a:rPr lang="en-PH" b="1" dirty="0">
                <a:solidFill>
                  <a:srgbClr val="63D37D"/>
                </a:solidFill>
              </a:rPr>
              <a:t> </a:t>
            </a:r>
            <a:r>
              <a:rPr lang="en-PH" b="1" dirty="0" err="1">
                <a:solidFill>
                  <a:srgbClr val="63D37D"/>
                </a:solidFill>
              </a:rPr>
              <a:t>si</a:t>
            </a:r>
            <a:r>
              <a:rPr lang="en-PH" b="1" dirty="0">
                <a:solidFill>
                  <a:srgbClr val="63D37D"/>
                </a:solidFill>
              </a:rPr>
              <a:t> Moises, “</a:t>
            </a:r>
            <a:r>
              <a:rPr lang="en-PH" b="1" dirty="0" err="1">
                <a:solidFill>
                  <a:srgbClr val="63D37D"/>
                </a:solidFill>
              </a:rPr>
              <a:t>Ginoo</a:t>
            </a:r>
            <a:r>
              <a:rPr lang="en-PH" b="1" dirty="0">
                <a:solidFill>
                  <a:srgbClr val="63D37D"/>
                </a:solidFill>
              </a:rPr>
              <a:t>, </a:t>
            </a:r>
            <a:r>
              <a:rPr lang="en-PH" b="1" dirty="0" err="1">
                <a:solidFill>
                  <a:srgbClr val="63D37D"/>
                </a:solidFill>
              </a:rPr>
              <a:t>pasayloa</a:t>
            </a:r>
            <a:r>
              <a:rPr lang="en-PH" b="1" dirty="0">
                <a:solidFill>
                  <a:srgbClr val="63D37D"/>
                </a:solidFill>
              </a:rPr>
              <a:t> </a:t>
            </a:r>
            <a:r>
              <a:rPr lang="en-PH" b="1" dirty="0" err="1">
                <a:solidFill>
                  <a:srgbClr val="63D37D"/>
                </a:solidFill>
              </a:rPr>
              <a:t>ako</a:t>
            </a:r>
            <a:r>
              <a:rPr lang="en-PH" b="1" dirty="0">
                <a:solidFill>
                  <a:srgbClr val="63D37D"/>
                </a:solidFill>
              </a:rPr>
              <a:t>. </a:t>
            </a:r>
            <a:r>
              <a:rPr lang="en-PH" b="1" dirty="0" err="1">
                <a:solidFill>
                  <a:srgbClr val="63D37D"/>
                </a:solidFill>
              </a:rPr>
              <a:t>Palihog</a:t>
            </a:r>
            <a:r>
              <a:rPr lang="en-PH" b="1" dirty="0">
                <a:solidFill>
                  <a:srgbClr val="63D37D"/>
                </a:solidFill>
              </a:rPr>
              <a:t>, </a:t>
            </a:r>
            <a:r>
              <a:rPr lang="en-PH" b="1" dirty="0" err="1">
                <a:solidFill>
                  <a:srgbClr val="63D37D"/>
                </a:solidFill>
              </a:rPr>
              <a:t>padad</a:t>
            </a:r>
            <a:r>
              <a:rPr lang="en-PH" b="1" dirty="0">
                <a:solidFill>
                  <a:srgbClr val="63D37D"/>
                </a:solidFill>
              </a:rPr>
              <a:t>-a </a:t>
            </a:r>
            <a:r>
              <a:rPr lang="en-PH" b="1" dirty="0" err="1">
                <a:solidFill>
                  <a:srgbClr val="63D37D"/>
                </a:solidFill>
              </a:rPr>
              <a:t>na</a:t>
            </a:r>
            <a:r>
              <a:rPr lang="en-PH" b="1" dirty="0">
                <a:solidFill>
                  <a:srgbClr val="63D37D"/>
                </a:solidFill>
              </a:rPr>
              <a:t> </a:t>
            </a:r>
            <a:r>
              <a:rPr lang="en-PH" b="1" dirty="0" err="1">
                <a:solidFill>
                  <a:srgbClr val="63D37D"/>
                </a:solidFill>
              </a:rPr>
              <a:t>lang</a:t>
            </a:r>
            <a:r>
              <a:rPr lang="en-PH" b="1" dirty="0">
                <a:solidFill>
                  <a:srgbClr val="63D37D"/>
                </a:solidFill>
              </a:rPr>
              <a:t> ang </a:t>
            </a:r>
            <a:r>
              <a:rPr lang="en-PH" b="1" dirty="0" err="1">
                <a:solidFill>
                  <a:srgbClr val="63D37D"/>
                </a:solidFill>
              </a:rPr>
              <a:t>uban</a:t>
            </a:r>
            <a:r>
              <a:rPr lang="en-PH" b="1" dirty="0">
                <a:solidFill>
                  <a:srgbClr val="63D37D"/>
                </a:solidFill>
              </a:rPr>
              <a:t> pa.”»</a:t>
            </a:r>
            <a:br>
              <a:rPr lang="en-PH" b="1" dirty="0">
                <a:solidFill>
                  <a:srgbClr val="63D37D"/>
                </a:solidFill>
              </a:rPr>
            </a:br>
            <a:r>
              <a:rPr lang="en-PH" b="1" i="1" dirty="0">
                <a:solidFill>
                  <a:srgbClr val="63D37D"/>
                </a:solidFill>
              </a:rPr>
              <a:t>(</a:t>
            </a:r>
            <a:r>
              <a:rPr lang="en-PH" b="1" i="1" dirty="0" err="1">
                <a:solidFill>
                  <a:srgbClr val="63D37D"/>
                </a:solidFill>
              </a:rPr>
              <a:t>Exodo</a:t>
            </a:r>
            <a:r>
              <a:rPr lang="en-PH" b="1" i="1" dirty="0">
                <a:solidFill>
                  <a:srgbClr val="63D37D"/>
                </a:solidFill>
              </a:rPr>
              <a:t> 4:13, NIV)</a:t>
            </a:r>
            <a:endParaRPr lang="en" sz="1400" b="1" dirty="0">
              <a:solidFill>
                <a:srgbClr val="63D37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234861" y="952585"/>
            <a:ext cx="678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dirty="0"/>
              <a:t>Sa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moangkon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Moises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gusto </a:t>
            </a:r>
            <a:r>
              <a:rPr lang="en-PH" sz="2000" b="1" dirty="0" err="1"/>
              <a:t>motuman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misyon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gipresentar</a:t>
            </a:r>
            <a:r>
              <a:rPr lang="en-PH" sz="2000" b="1" dirty="0"/>
              <a:t> ang </a:t>
            </a:r>
            <a:r>
              <a:rPr lang="en-PH" sz="2000" b="1" dirty="0" err="1"/>
              <a:t>upat</a:t>
            </a:r>
            <a:r>
              <a:rPr lang="en-PH" sz="2000" b="1" dirty="0"/>
              <a:t> ka “</a:t>
            </a:r>
            <a:r>
              <a:rPr lang="en-PH" sz="2000" b="1" dirty="0" err="1"/>
              <a:t>hingpit</a:t>
            </a:r>
            <a:r>
              <a:rPr lang="en-PH" sz="2000" b="1" dirty="0"/>
              <a:t>”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pasangil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isalikway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pasangil</a:t>
            </a:r>
            <a:r>
              <a:rPr lang="en-PH" sz="2000" b="1" dirty="0"/>
              <a:t>,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mitubag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saad</a:t>
            </a:r>
            <a:r>
              <a:rPr lang="en-PH" sz="2000" b="1" dirty="0"/>
              <a:t>.</a:t>
            </a:r>
            <a:endParaRPr lang="en-PH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2012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PH" dirty="0"/>
              <a:t>Sa </a:t>
            </a:r>
            <a:r>
              <a:rPr lang="en-PH" dirty="0" err="1"/>
              <a:t>katapusan</a:t>
            </a:r>
            <a:r>
              <a:rPr lang="en-PH" dirty="0"/>
              <a:t>, </a:t>
            </a:r>
            <a:r>
              <a:rPr lang="en-PH" dirty="0" err="1"/>
              <a:t>miingon</a:t>
            </a:r>
            <a:r>
              <a:rPr lang="en-PH" dirty="0"/>
              <a:t> ang </a:t>
            </a:r>
            <a:r>
              <a:rPr lang="en-PH" dirty="0" err="1"/>
              <a:t>Diyos</a:t>
            </a:r>
            <a:r>
              <a:rPr lang="en-PH" dirty="0"/>
              <a:t> kang </a:t>
            </a:r>
            <a:r>
              <a:rPr lang="en-PH" dirty="0" err="1"/>
              <a:t>Moises:“Igo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ang </a:t>
            </a:r>
            <a:r>
              <a:rPr lang="en-PH" dirty="0" err="1"/>
              <a:t>imong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pasangil</a:t>
            </a:r>
            <a:r>
              <a:rPr lang="en-PH" dirty="0"/>
              <a:t>; </a:t>
            </a:r>
            <a:r>
              <a:rPr lang="en-PH" dirty="0" err="1"/>
              <a:t>mahimo</a:t>
            </a:r>
            <a:r>
              <a:rPr lang="en-PH" dirty="0"/>
              <a:t> </a:t>
            </a:r>
            <a:r>
              <a:rPr lang="en-PH" dirty="0" err="1"/>
              <a:t>nimo</a:t>
            </a:r>
            <a:r>
              <a:rPr lang="en-PH" dirty="0"/>
              <a:t> </a:t>
            </a:r>
            <a:r>
              <a:rPr lang="en-PH" dirty="0" err="1"/>
              <a:t>kini</a:t>
            </a:r>
            <a:r>
              <a:rPr lang="en-PH" dirty="0"/>
              <a:t>, ug </a:t>
            </a:r>
            <a:r>
              <a:rPr lang="en-PH" dirty="0" err="1"/>
              <a:t>buhaton</a:t>
            </a:r>
            <a:r>
              <a:rPr lang="en-PH" dirty="0"/>
              <a:t> </a:t>
            </a:r>
            <a:r>
              <a:rPr lang="en-PH" dirty="0" err="1"/>
              <a:t>gayud</a:t>
            </a:r>
            <a:r>
              <a:rPr lang="en-PH" dirty="0"/>
              <a:t> </a:t>
            </a:r>
            <a:r>
              <a:rPr lang="en-PH" dirty="0" err="1"/>
              <a:t>nimo</a:t>
            </a:r>
            <a:r>
              <a:rPr lang="en-PH" dirty="0"/>
              <a:t>!” (</a:t>
            </a:r>
            <a:r>
              <a:rPr lang="en-PH" dirty="0" err="1"/>
              <a:t>Exodo</a:t>
            </a:r>
            <a:r>
              <a:rPr lang="en-PH" dirty="0"/>
              <a:t> 4:14–17)</a:t>
            </a:r>
            <a:endParaRPr lang="en" dirty="0"/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989397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25629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5734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“</a:t>
            </a:r>
            <a:r>
              <a:rPr lang="en-PH" dirty="0" err="1">
                <a:solidFill>
                  <a:schemeClr val="tx1"/>
                </a:solidFill>
              </a:rPr>
              <a:t>Ako</a:t>
            </a:r>
            <a:r>
              <a:rPr lang="en-PH" dirty="0">
                <a:solidFill>
                  <a:schemeClr val="tx1"/>
                </a:solidFill>
              </a:rPr>
              <a:t> mag-</a:t>
            </a:r>
            <a:r>
              <a:rPr lang="en-PH" dirty="0" err="1">
                <a:solidFill>
                  <a:schemeClr val="tx1"/>
                </a:solidFill>
              </a:rPr>
              <a:t>auban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kanimo</a:t>
            </a:r>
            <a:r>
              <a:rPr lang="en-PH" dirty="0">
                <a:solidFill>
                  <a:schemeClr val="tx1"/>
                </a:solidFill>
              </a:rPr>
              <a:t>” (Ex. 3:12)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5734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dirty="0">
                <a:solidFill>
                  <a:schemeClr val="tx1"/>
                </a:solidFill>
              </a:rPr>
              <a:t>Ang </a:t>
            </a:r>
            <a:r>
              <a:rPr lang="en-PH" dirty="0" err="1">
                <a:solidFill>
                  <a:schemeClr val="tx1"/>
                </a:solidFill>
              </a:rPr>
              <a:t>gahum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pagtuman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sugo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Diyos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wala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atong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kaugalingon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kundi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gahum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ihatag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Diyos</a:t>
            </a:r>
            <a:r>
              <a:rPr lang="en-PH" dirty="0">
                <a:solidFill>
                  <a:schemeClr val="tx1"/>
                </a:solidFill>
              </a:rPr>
              <a:t>. </a:t>
            </a:r>
            <a:r>
              <a:rPr lang="en-PH" dirty="0" err="1">
                <a:solidFill>
                  <a:schemeClr val="tx1"/>
                </a:solidFill>
              </a:rPr>
              <a:t>Siya</a:t>
            </a:r>
            <a:r>
              <a:rPr lang="en-PH" dirty="0">
                <a:solidFill>
                  <a:schemeClr val="tx1"/>
                </a:solidFill>
              </a:rPr>
              <a:t> mag-</a:t>
            </a:r>
            <a:r>
              <a:rPr lang="en-PH" dirty="0" err="1">
                <a:solidFill>
                  <a:schemeClr val="tx1"/>
                </a:solidFill>
              </a:rPr>
              <a:t>uban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kanato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sama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iyang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pag-uban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kang</a:t>
            </a:r>
            <a:r>
              <a:rPr lang="en-PH" dirty="0">
                <a:solidFill>
                  <a:schemeClr val="tx1"/>
                </a:solidFill>
              </a:rPr>
              <a:t> Moises.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4930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“</a:t>
            </a:r>
            <a:r>
              <a:rPr lang="en-PH" dirty="0" err="1">
                <a:solidFill>
                  <a:schemeClr val="tx1"/>
                </a:solidFill>
              </a:rPr>
              <a:t>Unsa</a:t>
            </a:r>
            <a:r>
              <a:rPr lang="en-PH" dirty="0">
                <a:solidFill>
                  <a:schemeClr val="tx1"/>
                </a:solidFill>
              </a:rPr>
              <a:t> man ang </a:t>
            </a:r>
            <a:r>
              <a:rPr lang="en-PH" dirty="0" err="1">
                <a:solidFill>
                  <a:schemeClr val="tx1"/>
                </a:solidFill>
              </a:rPr>
              <a:t>imong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ngalan</a:t>
            </a:r>
            <a:r>
              <a:rPr lang="en-PH" dirty="0">
                <a:solidFill>
                  <a:schemeClr val="tx1"/>
                </a:solidFill>
              </a:rPr>
              <a:t>?” </a:t>
            </a:r>
            <a:r>
              <a:rPr lang="en-PH" i="1" dirty="0">
                <a:solidFill>
                  <a:schemeClr val="tx1"/>
                </a:solidFill>
              </a:rPr>
              <a:t>(Ex. 3:13)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4897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“Ako </a:t>
            </a:r>
            <a:r>
              <a:rPr lang="en-PH" dirty="0" err="1">
                <a:solidFill>
                  <a:schemeClr val="tx1"/>
                </a:solidFill>
              </a:rPr>
              <a:t>mao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ako</a:t>
            </a:r>
            <a:r>
              <a:rPr lang="en-PH" dirty="0">
                <a:solidFill>
                  <a:schemeClr val="tx1"/>
                </a:solidFill>
              </a:rPr>
              <a:t>”</a:t>
            </a:r>
            <a:br>
              <a:rPr lang="en-PH" dirty="0">
                <a:solidFill>
                  <a:schemeClr val="tx1"/>
                </a:solidFill>
              </a:rPr>
            </a:br>
            <a:r>
              <a:rPr lang="en-PH" i="1" dirty="0">
                <a:solidFill>
                  <a:schemeClr val="tx1"/>
                </a:solidFill>
              </a:rPr>
              <a:t>(Ex. 3:14)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4897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dirty="0">
                <a:solidFill>
                  <a:schemeClr val="tx1"/>
                </a:solidFill>
              </a:rPr>
              <a:t>Ang </a:t>
            </a:r>
            <a:r>
              <a:rPr lang="en-PH" dirty="0" err="1">
                <a:solidFill>
                  <a:schemeClr val="tx1"/>
                </a:solidFill>
              </a:rPr>
              <a:t>Diyos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tinuod</a:t>
            </a:r>
            <a:r>
              <a:rPr lang="en-PH" dirty="0">
                <a:solidFill>
                  <a:schemeClr val="tx1"/>
                </a:solidFill>
              </a:rPr>
              <a:t>, </a:t>
            </a:r>
            <a:r>
              <a:rPr lang="en-PH" dirty="0" err="1">
                <a:solidFill>
                  <a:schemeClr val="tx1"/>
                </a:solidFill>
              </a:rPr>
              <a:t>walay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kataposan</a:t>
            </a:r>
            <a:r>
              <a:rPr lang="en-PH" dirty="0">
                <a:solidFill>
                  <a:schemeClr val="tx1"/>
                </a:solidFill>
              </a:rPr>
              <a:t>, ug personal. </a:t>
            </a:r>
            <a:r>
              <a:rPr lang="en-PH" dirty="0" err="1">
                <a:solidFill>
                  <a:schemeClr val="tx1"/>
                </a:solidFill>
              </a:rPr>
              <a:t>Siya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magasaar</a:t>
            </a:r>
            <a:r>
              <a:rPr lang="en-PH" dirty="0">
                <a:solidFill>
                  <a:schemeClr val="tx1"/>
                </a:solidFill>
              </a:rPr>
              <a:t> ug </a:t>
            </a:r>
            <a:r>
              <a:rPr lang="en-PH" dirty="0" err="1">
                <a:solidFill>
                  <a:schemeClr val="tx1"/>
                </a:solidFill>
              </a:rPr>
              <a:t>magatuman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gayud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Iyang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saad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3973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“Dili sila motuo ug maminaw sa akong tingog” </a:t>
            </a:r>
            <a:r>
              <a:rPr lang="it-IT" i="1" dirty="0">
                <a:solidFill>
                  <a:schemeClr val="tx1"/>
                </a:solidFill>
              </a:rPr>
              <a:t>(Ex. 4:1)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3940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“Motuohan ka nila tungod sa mga ilhanan nga imong buhaton” </a:t>
            </a:r>
            <a:r>
              <a:rPr lang="sv-SE" sz="1600" i="1" dirty="0">
                <a:solidFill>
                  <a:schemeClr val="tx1"/>
                </a:solidFill>
              </a:rPr>
              <a:t>(Ex. 4:8)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3940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dirty="0" err="1">
                <a:solidFill>
                  <a:schemeClr val="tx1"/>
                </a:solidFill>
              </a:rPr>
              <a:t>Gihatagan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Diyos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si</a:t>
            </a:r>
            <a:r>
              <a:rPr lang="en-PH" dirty="0">
                <a:solidFill>
                  <a:schemeClr val="tx1"/>
                </a:solidFill>
              </a:rPr>
              <a:t> Moises </a:t>
            </a:r>
            <a:r>
              <a:rPr lang="en-PH" dirty="0" err="1">
                <a:solidFill>
                  <a:schemeClr val="tx1"/>
                </a:solidFill>
              </a:rPr>
              <a:t>og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gahum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pagbuhat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og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milagro</a:t>
            </a:r>
            <a:r>
              <a:rPr lang="en-PH" dirty="0">
                <a:solidFill>
                  <a:schemeClr val="tx1"/>
                </a:solidFill>
              </a:rPr>
              <a:t>. </a:t>
            </a:r>
            <a:r>
              <a:rPr lang="en-PH" dirty="0" err="1">
                <a:solidFill>
                  <a:schemeClr val="tx1"/>
                </a:solidFill>
              </a:rPr>
              <a:t>Siya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usab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naglihok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kasingkasing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aron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motuo</a:t>
            </a:r>
            <a:r>
              <a:rPr lang="en-PH" dirty="0">
                <a:solidFill>
                  <a:schemeClr val="tx1"/>
                </a:solidFill>
              </a:rPr>
              <a:t> ang </a:t>
            </a:r>
            <a:r>
              <a:rPr lang="en-PH" dirty="0" err="1">
                <a:solidFill>
                  <a:schemeClr val="tx1"/>
                </a:solidFill>
              </a:rPr>
              <a:t>mga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tawo</a:t>
            </a:r>
            <a:r>
              <a:rPr lang="en-PH" dirty="0">
                <a:solidFill>
                  <a:schemeClr val="tx1"/>
                </a:solidFill>
              </a:rPr>
              <a:t>. </a:t>
            </a:r>
            <a:r>
              <a:rPr lang="en-PH" dirty="0" err="1">
                <a:solidFill>
                  <a:schemeClr val="tx1"/>
                </a:solidFill>
              </a:rPr>
              <a:t>Gisaar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usab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kini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ni</a:t>
            </a:r>
            <a:r>
              <a:rPr lang="en-PH" dirty="0">
                <a:solidFill>
                  <a:schemeClr val="tx1"/>
                </a:solidFill>
              </a:rPr>
              <a:t> Jesus para </a:t>
            </a:r>
            <a:r>
              <a:rPr lang="en-PH" dirty="0" err="1">
                <a:solidFill>
                  <a:schemeClr val="tx1"/>
                </a:solidFill>
              </a:rPr>
              <a:t>nato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i="1" dirty="0">
                <a:solidFill>
                  <a:schemeClr val="tx1"/>
                </a:solidFill>
              </a:rPr>
              <a:t>(Markos 16:17–18).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3135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“Wala </a:t>
            </a:r>
            <a:r>
              <a:rPr lang="en-PH" dirty="0" err="1">
                <a:solidFill>
                  <a:schemeClr val="tx1"/>
                </a:solidFill>
              </a:rPr>
              <a:t>koy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abilidad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pagsulti</a:t>
            </a:r>
            <a:r>
              <a:rPr lang="en-PH" dirty="0">
                <a:solidFill>
                  <a:schemeClr val="tx1"/>
                </a:solidFill>
              </a:rPr>
              <a:t>” </a:t>
            </a:r>
            <a:r>
              <a:rPr lang="en-PH" i="1" dirty="0">
                <a:solidFill>
                  <a:schemeClr val="tx1"/>
                </a:solidFill>
              </a:rPr>
              <a:t>(Ex. 4:10)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3102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“</a:t>
            </a:r>
            <a:r>
              <a:rPr lang="en-PH" dirty="0" err="1">
                <a:solidFill>
                  <a:schemeClr val="tx1"/>
                </a:solidFill>
              </a:rPr>
              <a:t>Ako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magatudlo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kanimo</a:t>
            </a:r>
            <a:r>
              <a:rPr lang="en-PH" dirty="0">
                <a:solidFill>
                  <a:schemeClr val="tx1"/>
                </a:solidFill>
              </a:rPr>
              <a:t> kung unsay </a:t>
            </a:r>
            <a:r>
              <a:rPr lang="en-PH" dirty="0" err="1">
                <a:solidFill>
                  <a:schemeClr val="tx1"/>
                </a:solidFill>
              </a:rPr>
              <a:t>imong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isulti</a:t>
            </a:r>
            <a:r>
              <a:rPr lang="en-PH" dirty="0">
                <a:solidFill>
                  <a:schemeClr val="tx1"/>
                </a:solidFill>
              </a:rPr>
              <a:t>” </a:t>
            </a:r>
            <a:r>
              <a:rPr lang="en-PH" i="1" dirty="0">
                <a:solidFill>
                  <a:schemeClr val="tx1"/>
                </a:solidFill>
              </a:rPr>
              <a:t>(Ex. 4:12)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3102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dirty="0" err="1">
                <a:solidFill>
                  <a:schemeClr val="tx1"/>
                </a:solidFill>
              </a:rPr>
              <a:t>Siya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naghimo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dila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magahatag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usab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husto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mga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pulong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sa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husto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nga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dirty="0" err="1">
                <a:solidFill>
                  <a:schemeClr val="tx1"/>
                </a:solidFill>
              </a:rPr>
              <a:t>panahon</a:t>
            </a:r>
            <a:r>
              <a:rPr lang="en-PH" dirty="0">
                <a:solidFill>
                  <a:schemeClr val="tx1"/>
                </a:solidFill>
              </a:rPr>
              <a:t> </a:t>
            </a:r>
            <a:r>
              <a:rPr lang="en-PH" i="1" dirty="0">
                <a:solidFill>
                  <a:schemeClr val="tx1"/>
                </a:solidFill>
              </a:rPr>
              <a:t>(Ex. 4:11; Lucas 12:11–12).</a:t>
            </a:r>
            <a:endParaRPr lang="e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1645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2025-06-21T06:58:03Z</dcterms:created>
  <dcterms:modified xsi:type="dcterms:W3CDTF">2025-07-10T13:26:56Z</dcterms:modified>
</cp:coreProperties>
</file>