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4"/>
  </p:notesMasterIdLst>
  <p:sldIdLst>
    <p:sldId id="292" r:id="rId3"/>
    <p:sldId id="295" r:id="rId4"/>
    <p:sldId id="257" r:id="rId5"/>
    <p:sldId id="293" r:id="rId6"/>
    <p:sldId id="259" r:id="rId7"/>
    <p:sldId id="260" r:id="rId8"/>
    <p:sldId id="261" r:id="rId9"/>
    <p:sldId id="262" r:id="rId10"/>
    <p:sldId id="294" r:id="rId11"/>
    <p:sldId id="264" r:id="rId12"/>
    <p:sldId id="290" r:id="rId13"/>
  </p:sldIdLst>
  <p:sldSz cx="12192000" cy="6858000"/>
  <p:notesSz cx="6858000" cy="9144000"/>
  <p:embeddedFontLst>
    <p:embeddedFont>
      <p:font typeface="Comic Sans MS" panose="030F0702030302020204" pitchFamily="66" charset="0"/>
      <p:regular r:id="rId15"/>
      <p:bold r:id="rId16"/>
      <p:italic r:id="rId17"/>
      <p:boldItalic r:id="rId18"/>
    </p:embeddedFont>
    <p:embeddedFont>
      <p:font typeface="Constantia" panose="02030602050306030303" pitchFamily="18" charset="0"/>
      <p:regular r:id="rId19"/>
      <p:bold r:id="rId20"/>
      <p:italic r:id="rId21"/>
      <p:boldItalic r:id="rId22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A10F"/>
    <a:srgbClr val="F0C434"/>
    <a:srgbClr val="952B38"/>
    <a:srgbClr val="BD5B31"/>
    <a:srgbClr val="4C7665"/>
    <a:srgbClr val="4D6642"/>
    <a:srgbClr val="618053"/>
    <a:srgbClr val="BEE0EE"/>
    <a:srgbClr val="F8E8D0"/>
    <a:srgbClr val="AC00A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348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1.xml"/><Relationship Id="rId21" Type="http://schemas.openxmlformats.org/officeDocument/2006/relationships/font" Target="fonts/font7.fntdata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viewProps" Target="viewProps.xml"/><Relationship Id="rId5" Type="http://schemas.openxmlformats.org/officeDocument/2006/relationships/slide" Target="slides/slide3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font" Target="fonts/font5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A007B24-054A-41C8-8479-F532ED99647A}" type="doc">
      <dgm:prSet loTypeId="urn:microsoft.com/office/officeart/2005/8/layout/hierarchy3" loCatId="list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DBE2B4B-880D-44A5-BA1E-738A471907D8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Akong gibuhat</a:t>
          </a:r>
        </a:p>
      </dgm:t>
    </dgm:pt>
    <dgm:pt modelId="{6519F864-260D-4F9E-8E3E-8980920C13DA}" type="par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C99BA550-74AA-45EF-8944-EFF6D3B79A46}" type="sibTrans" cxnId="{D93FAD9E-2068-48E2-9934-CE4D2EEEC980}">
      <dgm:prSet/>
      <dgm:spPr/>
      <dgm:t>
        <a:bodyPr/>
        <a:lstStyle/>
        <a:p>
          <a:endParaRPr lang="es-ES" sz="2000" b="1"/>
        </a:p>
      </dgm:t>
    </dgm:pt>
    <dgm:pt modelId="{5FC4C79C-629B-4024-B3F8-B22E6748376A}">
      <dgm:prSet phldrT="[Texto]" custT="1"/>
      <dgm:spPr/>
      <dgm:t>
        <a:bodyPr/>
        <a:lstStyle/>
        <a:p>
          <a:r>
            <a:rPr lang="fi-FI" sz="2000" dirty="0"/>
            <a:t>Nagpakita ko sa mga propeta</a:t>
          </a:r>
          <a:endParaRPr lang="en" sz="2000" b="1" dirty="0"/>
        </a:p>
      </dgm:t>
    </dgm:pt>
    <dgm:pt modelId="{887FE00A-7D42-4E84-88F3-ABC49DBF1E9F}" type="parTrans" cxnId="{96EC6767-4408-4888-B9EF-701F44C35288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3B41628A-09E8-4FD6-9454-B5B5FE6167A8}" type="sibTrans" cxnId="{96EC6767-4408-4888-B9EF-701F44C35288}">
      <dgm:prSet/>
      <dgm:spPr/>
      <dgm:t>
        <a:bodyPr/>
        <a:lstStyle/>
        <a:p>
          <a:endParaRPr lang="es-ES" sz="2000" b="1"/>
        </a:p>
      </dgm:t>
    </dgm:pt>
    <dgm:pt modelId="{144333C5-8112-45E5-A53F-427347613F04}">
      <dgm:prSet phldrT="[Texto]" custT="1"/>
      <dgm:spPr/>
      <dgm:t>
        <a:bodyPr/>
        <a:lstStyle/>
        <a:p>
          <a:r>
            <a:rPr lang="en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Akong Buhaton</a:t>
          </a:r>
        </a:p>
      </dgm:t>
    </dgm:pt>
    <dgm:pt modelId="{36AD300E-7471-4A6A-9B2F-0F13AF342794}" type="par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1319A9FF-8C23-4571-B277-C9CF68CCA29E}" type="sibTrans" cxnId="{2CFA2C2E-E2FA-4307-A089-D0FB8F84D858}">
      <dgm:prSet/>
      <dgm:spPr/>
      <dgm:t>
        <a:bodyPr/>
        <a:lstStyle/>
        <a:p>
          <a:endParaRPr lang="es-ES" sz="2000" b="1"/>
        </a:p>
      </dgm:t>
    </dgm:pt>
    <dgm:pt modelId="{2FA30455-E9E7-4FA5-A3C9-06B6A51556AD}">
      <dgm:prSet phldrT="[Texto]" custT="1"/>
      <dgm:spPr/>
      <dgm:t>
        <a:bodyPr/>
        <a:lstStyle/>
        <a:p>
          <a:r>
            <a:rPr lang="en-PH" sz="1800" dirty="0" err="1"/>
            <a:t>Kuhaon</a:t>
          </a:r>
          <a:r>
            <a:rPr lang="en-PH" sz="1800" dirty="0"/>
            <a:t> ko </a:t>
          </a:r>
          <a:r>
            <a:rPr lang="en-PH" sz="1800" dirty="0" err="1"/>
            <a:t>sila</a:t>
          </a:r>
          <a:r>
            <a:rPr lang="en-PH" sz="1800" dirty="0"/>
            <a:t> </a:t>
          </a:r>
          <a:r>
            <a:rPr lang="en-PH" sz="1800" dirty="0" err="1"/>
            <a:t>gikan</a:t>
          </a:r>
          <a:r>
            <a:rPr lang="en-PH" sz="1800" dirty="0"/>
            <a:t> </a:t>
          </a:r>
          <a:r>
            <a:rPr lang="en-PH" sz="1800" dirty="0" err="1"/>
            <a:t>sa</a:t>
          </a:r>
          <a:r>
            <a:rPr lang="en-PH" sz="1800" dirty="0"/>
            <a:t> </a:t>
          </a:r>
          <a:r>
            <a:rPr lang="en-PH" sz="1800" dirty="0" err="1"/>
            <a:t>pagpanglupig</a:t>
          </a:r>
          <a:r>
            <a:rPr lang="en-PH" sz="1800" dirty="0"/>
            <a:t> </a:t>
          </a:r>
          <a:r>
            <a:rPr lang="en-PH" sz="1800" dirty="0" err="1"/>
            <a:t>sa</a:t>
          </a:r>
          <a:r>
            <a:rPr lang="en-PH" sz="1800" dirty="0"/>
            <a:t> </a:t>
          </a:r>
          <a:r>
            <a:rPr lang="en-PH" sz="1800" dirty="0" err="1"/>
            <a:t>mga</a:t>
          </a:r>
          <a:r>
            <a:rPr lang="en-PH" sz="1800" dirty="0"/>
            <a:t> </a:t>
          </a:r>
          <a:r>
            <a:rPr lang="en-PH" sz="1800" dirty="0" err="1"/>
            <a:t>Egiptohanon</a:t>
          </a:r>
          <a:endParaRPr lang="en" sz="1800" b="1" dirty="0"/>
        </a:p>
      </dgm:t>
    </dgm:pt>
    <dgm:pt modelId="{FC68B5D2-E39E-4ED9-9736-3C4DB5F70A58}" type="par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3E97955A-FBAE-4E58-BCE0-799ED0970FCF}" type="sibTrans" cxnId="{00416703-8E87-487B-AA3E-37ED8D5CF785}">
      <dgm:prSet/>
      <dgm:spPr/>
      <dgm:t>
        <a:bodyPr/>
        <a:lstStyle/>
        <a:p>
          <a:endParaRPr lang="es-ES" sz="2000" b="1"/>
        </a:p>
      </dgm:t>
    </dgm:pt>
    <dgm:pt modelId="{D59C7C82-331C-4A7A-A171-BECE0C95AEC5}">
      <dgm:prSet phldrT="[Texto]" custT="1"/>
      <dgm:spPr/>
      <dgm:t>
        <a:bodyPr/>
        <a:lstStyle/>
        <a:p>
          <a:r>
            <a:rPr lang="en-PH" sz="2000" dirty="0" err="1"/>
            <a:t>Buhi</a:t>
          </a:r>
          <a:r>
            <a:rPr lang="en-PH" sz="2000" dirty="0"/>
            <a:t>-an ko </a:t>
          </a:r>
          <a:r>
            <a:rPr lang="en-PH" sz="2000" dirty="0" err="1"/>
            <a:t>sila</a:t>
          </a:r>
          <a:r>
            <a:rPr lang="en-PH" sz="2000" dirty="0"/>
            <a:t> </a:t>
          </a:r>
          <a:r>
            <a:rPr lang="en-PH" sz="2000" dirty="0" err="1"/>
            <a:t>gikan</a:t>
          </a:r>
          <a:r>
            <a:rPr lang="en-PH" sz="2000" dirty="0"/>
            <a:t> </a:t>
          </a:r>
          <a:r>
            <a:rPr lang="en-PH" sz="2000" dirty="0" err="1"/>
            <a:t>sa</a:t>
          </a:r>
          <a:r>
            <a:rPr lang="en-PH" sz="2000" dirty="0"/>
            <a:t> </a:t>
          </a:r>
          <a:r>
            <a:rPr lang="en-PH" sz="2000" dirty="0" err="1"/>
            <a:t>pagkaulipon</a:t>
          </a:r>
          <a:endParaRPr lang="en" sz="2000" b="1" dirty="0"/>
        </a:p>
      </dgm:t>
    </dgm:pt>
    <dgm:pt modelId="{91D41D9F-C6EC-494B-83E9-56B06C86CFA1}" type="par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6AC756C3-5214-4395-A3B8-00FF2E1A7A20}" type="sibTrans" cxnId="{ECD9C9BA-1E63-4563-AC78-BDAF824505EF}">
      <dgm:prSet/>
      <dgm:spPr/>
      <dgm:t>
        <a:bodyPr/>
        <a:lstStyle/>
        <a:p>
          <a:endParaRPr lang="es-ES" sz="2000" b="1"/>
        </a:p>
      </dgm:t>
    </dgm:pt>
    <dgm:pt modelId="{116E2701-BAA1-4773-9B70-3D8C9EE29078}">
      <dgm:prSet phldrT="[Texto]" custT="1"/>
      <dgm:spPr/>
      <dgm:t>
        <a:bodyPr/>
        <a:lstStyle/>
        <a:p>
          <a:r>
            <a:rPr lang="en-PH" sz="2000" dirty="0" err="1"/>
            <a:t>Nagtukod</a:t>
          </a:r>
          <a:r>
            <a:rPr lang="en-PH" sz="2000" dirty="0"/>
            <a:t> ko </a:t>
          </a:r>
          <a:r>
            <a:rPr lang="en-PH" sz="2000" dirty="0" err="1"/>
            <a:t>og</a:t>
          </a:r>
          <a:r>
            <a:rPr lang="en-PH" sz="2000" dirty="0"/>
            <a:t> </a:t>
          </a:r>
          <a:r>
            <a:rPr lang="en-PH" sz="2000" dirty="0" err="1"/>
            <a:t>pakigsabot</a:t>
          </a:r>
          <a:r>
            <a:rPr lang="en-PH" sz="2000" dirty="0"/>
            <a:t> </a:t>
          </a:r>
          <a:r>
            <a:rPr lang="en-PH" sz="2000" dirty="0" err="1"/>
            <a:t>uban</a:t>
          </a:r>
          <a:r>
            <a:rPr lang="en-PH" sz="2000" dirty="0"/>
            <a:t> </a:t>
          </a:r>
          <a:r>
            <a:rPr lang="en-PH" sz="2000" dirty="0" err="1"/>
            <a:t>kanila</a:t>
          </a:r>
          <a:endParaRPr lang="en" sz="2000" b="1" dirty="0"/>
        </a:p>
      </dgm:t>
    </dgm:pt>
    <dgm:pt modelId="{DD48D75E-09B5-4890-B372-5194507A25FD}" type="parTrans" cxnId="{797DF1B5-E60D-472B-BCC9-5793179F5706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E1313B1E-FB5D-4988-828C-E3FEB6DCA4C5}" type="sibTrans" cxnId="{797DF1B5-E60D-472B-BCC9-5793179F5706}">
      <dgm:prSet/>
      <dgm:spPr/>
      <dgm:t>
        <a:bodyPr/>
        <a:lstStyle/>
        <a:p>
          <a:endParaRPr lang="es-ES" sz="2000" b="1"/>
        </a:p>
      </dgm:t>
    </dgm:pt>
    <dgm:pt modelId="{06D4A2CD-68A6-424B-85B8-0A46DCD45F82}">
      <dgm:prSet phldrT="[Texto]" custT="1"/>
      <dgm:spPr/>
      <dgm:t>
        <a:bodyPr/>
        <a:lstStyle/>
        <a:p>
          <a:r>
            <a:rPr lang="en-PH" sz="2000" dirty="0" err="1"/>
            <a:t>Nagsaad</a:t>
          </a:r>
          <a:r>
            <a:rPr lang="en-PH" sz="2000" dirty="0"/>
            <a:t> ko </a:t>
          </a:r>
          <a:r>
            <a:rPr lang="en-PH" sz="2000" dirty="0" err="1"/>
            <a:t>nga</a:t>
          </a:r>
          <a:r>
            <a:rPr lang="en-PH" sz="2000" dirty="0"/>
            <a:t> </a:t>
          </a:r>
          <a:r>
            <a:rPr lang="en-PH" sz="2000" dirty="0" err="1"/>
            <a:t>ihatag</a:t>
          </a:r>
          <a:r>
            <a:rPr lang="en-PH" sz="2000" dirty="0"/>
            <a:t> </a:t>
          </a:r>
          <a:r>
            <a:rPr lang="en-PH" sz="2000" dirty="0" err="1"/>
            <a:t>kanila</a:t>
          </a:r>
          <a:r>
            <a:rPr lang="en-PH" sz="2000" dirty="0"/>
            <a:t> ang Yuta </a:t>
          </a:r>
          <a:r>
            <a:rPr lang="en-PH" sz="2000" dirty="0" err="1"/>
            <a:t>sa</a:t>
          </a:r>
          <a:r>
            <a:rPr lang="en-PH" sz="2000" dirty="0"/>
            <a:t> Canaan</a:t>
          </a:r>
          <a:endParaRPr lang="en" sz="2000" b="1" dirty="0"/>
        </a:p>
      </dgm:t>
    </dgm:pt>
    <dgm:pt modelId="{4F00C094-C983-4755-83EF-8174411FA3D3}" type="parTrans" cxnId="{51EF6708-1F3A-4AD2-BD53-4197926C803B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8003FF38-C1EB-4D72-A55C-B956E10C8EE5}" type="sibTrans" cxnId="{51EF6708-1F3A-4AD2-BD53-4197926C803B}">
      <dgm:prSet/>
      <dgm:spPr/>
      <dgm:t>
        <a:bodyPr/>
        <a:lstStyle/>
        <a:p>
          <a:endParaRPr lang="es-ES" sz="2000" b="1"/>
        </a:p>
      </dgm:t>
    </dgm:pt>
    <dgm:pt modelId="{FEE29EFB-8B61-4E4C-9202-8DC633F8DFC7}">
      <dgm:prSet phldrT="[Texto]" custT="1"/>
      <dgm:spPr/>
      <dgm:t>
        <a:bodyPr/>
        <a:lstStyle/>
        <a:p>
          <a:r>
            <a:rPr lang="en-PH" sz="2000" dirty="0" err="1"/>
            <a:t>Nadungog</a:t>
          </a:r>
          <a:r>
            <a:rPr lang="en-PH" sz="2000" dirty="0"/>
            <a:t> ko ang </a:t>
          </a:r>
          <a:r>
            <a:rPr lang="en-PH" sz="2000" dirty="0" err="1"/>
            <a:t>pag-ngaol</a:t>
          </a:r>
          <a:r>
            <a:rPr lang="en-PH" sz="2000" dirty="0"/>
            <a:t> </a:t>
          </a:r>
          <a:r>
            <a:rPr lang="en-PH" sz="2000" dirty="0" err="1"/>
            <a:t>sa</a:t>
          </a:r>
          <a:r>
            <a:rPr lang="en-PH" sz="2000" dirty="0"/>
            <a:t> </a:t>
          </a:r>
          <a:r>
            <a:rPr lang="en-PH" sz="2000" dirty="0" err="1"/>
            <a:t>katawhan</a:t>
          </a:r>
          <a:endParaRPr lang="en" sz="2000" b="1" dirty="0"/>
        </a:p>
      </dgm:t>
    </dgm:pt>
    <dgm:pt modelId="{39BDF7F7-8C2D-4D96-A2F8-D8D0FD5F005C}" type="parTrans" cxnId="{B76F31C9-23F9-42F8-A1FC-1CB3E52E4FB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6AD4273C-02B1-4B75-BB16-2E8E5A83E428}" type="sibTrans" cxnId="{B76F31C9-23F9-42F8-A1FC-1CB3E52E4FB1}">
      <dgm:prSet/>
      <dgm:spPr/>
      <dgm:t>
        <a:bodyPr/>
        <a:lstStyle/>
        <a:p>
          <a:endParaRPr lang="es-ES" sz="2000" b="1"/>
        </a:p>
      </dgm:t>
    </dgm:pt>
    <dgm:pt modelId="{A8AFB6E0-D804-4F16-B740-1289401CE3AE}">
      <dgm:prSet phldrT="[Texto]" custT="1"/>
      <dgm:spPr/>
      <dgm:t>
        <a:bodyPr/>
        <a:lstStyle/>
        <a:p>
          <a:r>
            <a:rPr lang="en-PH" sz="2000" dirty="0" err="1"/>
            <a:t>Nahinumdom</a:t>
          </a:r>
          <a:r>
            <a:rPr lang="en-PH" sz="2000" dirty="0"/>
            <a:t> ko </a:t>
          </a:r>
          <a:r>
            <a:rPr lang="en-PH" sz="2000" dirty="0" err="1"/>
            <a:t>sa</a:t>
          </a:r>
          <a:r>
            <a:rPr lang="en-PH" sz="2000" dirty="0"/>
            <a:t> </a:t>
          </a:r>
          <a:r>
            <a:rPr lang="en-PH" sz="2000" dirty="0" err="1"/>
            <a:t>akong</a:t>
          </a:r>
          <a:r>
            <a:rPr lang="en-PH" sz="2000" dirty="0"/>
            <a:t> </a:t>
          </a:r>
          <a:r>
            <a:rPr lang="en-PH" sz="2000" dirty="0" err="1"/>
            <a:t>saad</a:t>
          </a:r>
          <a:endParaRPr lang="en" sz="2000" b="1" dirty="0"/>
        </a:p>
      </dgm:t>
    </dgm:pt>
    <dgm:pt modelId="{F2082694-A5EF-4DE7-8DC5-72830CBEC624}" type="parTrans" cxnId="{5800F212-0FB6-4B9A-9905-F29FECB708A1}">
      <dgm:prSet/>
      <dgm:spPr>
        <a:ln>
          <a:solidFill>
            <a:schemeClr val="accent5"/>
          </a:solidFill>
        </a:ln>
      </dgm:spPr>
      <dgm:t>
        <a:bodyPr/>
        <a:lstStyle/>
        <a:p>
          <a:endParaRPr lang="es-ES" sz="2000" b="1"/>
        </a:p>
      </dgm:t>
    </dgm:pt>
    <dgm:pt modelId="{797ADA35-8375-42A0-AEE2-A275BC9C35EA}" type="sibTrans" cxnId="{5800F212-0FB6-4B9A-9905-F29FECB708A1}">
      <dgm:prSet/>
      <dgm:spPr/>
      <dgm:t>
        <a:bodyPr/>
        <a:lstStyle/>
        <a:p>
          <a:endParaRPr lang="es-ES" sz="2000" b="1"/>
        </a:p>
      </dgm:t>
    </dgm:pt>
    <dgm:pt modelId="{DAD6F6C7-5981-45AB-89B9-1F9A1BE68847}">
      <dgm:prSet phldrT="[Texto]" custT="1"/>
      <dgm:spPr/>
      <dgm:t>
        <a:bodyPr/>
        <a:lstStyle/>
        <a:p>
          <a:r>
            <a:rPr lang="en-PH" sz="2000" dirty="0" err="1"/>
            <a:t>Ipakita</a:t>
          </a:r>
          <a:r>
            <a:rPr lang="en-PH" sz="2000" dirty="0"/>
            <a:t> ko ang </a:t>
          </a:r>
          <a:r>
            <a:rPr lang="en-PH" sz="2000" dirty="0" err="1"/>
            <a:t>akong</a:t>
          </a:r>
          <a:r>
            <a:rPr lang="en-PH" sz="2000" dirty="0"/>
            <a:t> </a:t>
          </a:r>
          <a:r>
            <a:rPr lang="en-PH" sz="2000" dirty="0" err="1"/>
            <a:t>gahum</a:t>
          </a:r>
          <a:endParaRPr lang="en" sz="2000" b="1" dirty="0"/>
        </a:p>
      </dgm:t>
    </dgm:pt>
    <dgm:pt modelId="{3EDA6DAC-A971-4DE6-BF23-9F5DCF416284}" type="par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36B97F3C-A105-40F4-BF7D-2732CFCB9E51}" type="sibTrans" cxnId="{DBA26916-DA74-4D9E-9A2B-8983661A5019}">
      <dgm:prSet/>
      <dgm:spPr/>
      <dgm:t>
        <a:bodyPr/>
        <a:lstStyle/>
        <a:p>
          <a:endParaRPr lang="es-ES" sz="2000" b="1"/>
        </a:p>
      </dgm:t>
    </dgm:pt>
    <dgm:pt modelId="{45431AED-D49D-42B7-B11C-F92E64D904A0}">
      <dgm:prSet phldrT="[Texto]" custT="1"/>
      <dgm:spPr/>
      <dgm:t>
        <a:bodyPr/>
        <a:lstStyle/>
        <a:p>
          <a:r>
            <a:rPr lang="en-PH" sz="2000" dirty="0" err="1"/>
            <a:t>Himoon</a:t>
          </a:r>
          <a:r>
            <a:rPr lang="en-PH" sz="2000" dirty="0"/>
            <a:t> ko </a:t>
          </a:r>
          <a:r>
            <a:rPr lang="en-PH" sz="2000" dirty="0" err="1"/>
            <a:t>silang</a:t>
          </a:r>
          <a:r>
            <a:rPr lang="en-PH" sz="2000" dirty="0"/>
            <a:t> </a:t>
          </a:r>
          <a:r>
            <a:rPr lang="en-PH" sz="2000" dirty="0" err="1"/>
            <a:t>akong</a:t>
          </a:r>
          <a:r>
            <a:rPr lang="en-PH" sz="2000" dirty="0"/>
            <a:t> </a:t>
          </a:r>
          <a:r>
            <a:rPr lang="en-PH" sz="2000" dirty="0" err="1"/>
            <a:t>katawhan</a:t>
          </a:r>
          <a:endParaRPr lang="en" sz="2000" b="1" dirty="0"/>
        </a:p>
      </dgm:t>
    </dgm:pt>
    <dgm:pt modelId="{7AB8D73E-7857-452F-9487-6953BA9B4782}" type="par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A2DA2BB2-6B85-4F5E-838D-AE632F4F8DE3}" type="sibTrans" cxnId="{A5414586-435C-4023-815C-F9E142E348EB}">
      <dgm:prSet/>
      <dgm:spPr/>
      <dgm:t>
        <a:bodyPr/>
        <a:lstStyle/>
        <a:p>
          <a:endParaRPr lang="es-ES" sz="2000" b="1"/>
        </a:p>
      </dgm:t>
    </dgm:pt>
    <dgm:pt modelId="{6FFB3ADF-5A12-4E0A-843A-C6B4289115EF}">
      <dgm:prSet phldrT="[Texto]" custT="1"/>
      <dgm:spPr/>
      <dgm:t>
        <a:bodyPr/>
        <a:lstStyle/>
        <a:p>
          <a:r>
            <a:rPr lang="en-PH" sz="2000" dirty="0" err="1"/>
            <a:t>Ako</a:t>
          </a:r>
          <a:r>
            <a:rPr lang="en-PH" sz="2000" dirty="0"/>
            <a:t> </a:t>
          </a:r>
          <a:r>
            <a:rPr lang="en-PH" sz="2000" dirty="0" err="1"/>
            <a:t>mahimong</a:t>
          </a:r>
          <a:r>
            <a:rPr lang="en-PH" sz="2000" dirty="0"/>
            <a:t> </a:t>
          </a:r>
          <a:r>
            <a:rPr lang="en-PH" sz="2000" dirty="0" err="1"/>
            <a:t>ilang</a:t>
          </a:r>
          <a:r>
            <a:rPr lang="en-PH" sz="2000" dirty="0"/>
            <a:t> Dios</a:t>
          </a:r>
          <a:endParaRPr lang="en" sz="2000" b="1" dirty="0"/>
        </a:p>
      </dgm:t>
    </dgm:pt>
    <dgm:pt modelId="{633FEC5A-9233-4DFB-B7AB-846EF1FE5131}" type="par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72CE8F59-099E-47E6-86DF-4D735966C3A3}" type="sibTrans" cxnId="{E6F4F668-35C8-4C91-A121-91585D70E3BA}">
      <dgm:prSet/>
      <dgm:spPr/>
      <dgm:t>
        <a:bodyPr/>
        <a:lstStyle/>
        <a:p>
          <a:endParaRPr lang="es-ES" sz="2000" b="1"/>
        </a:p>
      </dgm:t>
    </dgm:pt>
    <dgm:pt modelId="{AB77F64E-E5A7-4DED-B78F-A3FB8E8570E0}">
      <dgm:prSet phldrT="[Texto]" custT="1"/>
      <dgm:spPr/>
      <dgm:t>
        <a:bodyPr/>
        <a:lstStyle/>
        <a:p>
          <a:r>
            <a:rPr lang="en-PH" sz="2000" dirty="0" err="1"/>
            <a:t>Ihatag</a:t>
          </a:r>
          <a:r>
            <a:rPr lang="en-PH" sz="2000" dirty="0"/>
            <a:t> ko </a:t>
          </a:r>
          <a:r>
            <a:rPr lang="en-PH" sz="2000" dirty="0" err="1"/>
            <a:t>kanila</a:t>
          </a:r>
          <a:r>
            <a:rPr lang="en-PH" sz="2000" dirty="0"/>
            <a:t> ang Yuta </a:t>
          </a:r>
          <a:r>
            <a:rPr lang="en-PH" sz="2000" dirty="0" err="1"/>
            <a:t>sa</a:t>
          </a:r>
          <a:r>
            <a:rPr lang="en-PH" sz="2000" dirty="0"/>
            <a:t> Canaan</a:t>
          </a:r>
          <a:endParaRPr lang="en" sz="2000" b="1" dirty="0"/>
        </a:p>
      </dgm:t>
    </dgm:pt>
    <dgm:pt modelId="{28451DF9-10FE-4E31-B05E-587BAD8AD6FD}" type="parTrans" cxnId="{CE406FC0-4701-4B2F-9E1B-F51C1B90B95A}">
      <dgm:prSet/>
      <dgm:spPr/>
      <dgm:t>
        <a:bodyPr/>
        <a:lstStyle/>
        <a:p>
          <a:endParaRPr lang="es-ES"/>
        </a:p>
      </dgm:t>
    </dgm:pt>
    <dgm:pt modelId="{B7F086DF-BC5A-4758-A94E-D2E3F5E965E6}" type="sibTrans" cxnId="{CE406FC0-4701-4B2F-9E1B-F51C1B90B95A}">
      <dgm:prSet/>
      <dgm:spPr/>
      <dgm:t>
        <a:bodyPr/>
        <a:lstStyle/>
        <a:p>
          <a:endParaRPr lang="es-ES"/>
        </a:p>
      </dgm:t>
    </dgm:pt>
    <dgm:pt modelId="{BD0F7B0C-9B38-4CF6-96BE-DBC1CB353F4F}" type="pres">
      <dgm:prSet presAssocID="{6A007B24-054A-41C8-8479-F532ED99647A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</dgm:pt>
    <dgm:pt modelId="{1B539E63-7BD6-431C-92E7-19487E1E585A}" type="pres">
      <dgm:prSet presAssocID="{FDBE2B4B-880D-44A5-BA1E-738A471907D8}" presName="root" presStyleCnt="0"/>
      <dgm:spPr/>
    </dgm:pt>
    <dgm:pt modelId="{AB213338-C813-4077-9EBF-5E67351CBAA6}" type="pres">
      <dgm:prSet presAssocID="{FDBE2B4B-880D-44A5-BA1E-738A471907D8}" presName="rootComposite" presStyleCnt="0"/>
      <dgm:spPr/>
    </dgm:pt>
    <dgm:pt modelId="{D2BD0434-E91C-4713-8F0C-CE80D6A71EFF}" type="pres">
      <dgm:prSet presAssocID="{FDBE2B4B-880D-44A5-BA1E-738A471907D8}" presName="rootText" presStyleLbl="node1" presStyleIdx="0" presStyleCnt="2" custScaleX="401084" custLinFactX="-92703" custLinFactNeighborX="-100000"/>
      <dgm:spPr/>
    </dgm:pt>
    <dgm:pt modelId="{91026478-1CA7-4BAD-B9D0-CC535E43C7D2}" type="pres">
      <dgm:prSet presAssocID="{FDBE2B4B-880D-44A5-BA1E-738A471907D8}" presName="rootConnector" presStyleLbl="node1" presStyleIdx="0" presStyleCnt="2"/>
      <dgm:spPr/>
    </dgm:pt>
    <dgm:pt modelId="{D8FFFB8F-5383-4284-8E38-A9932A73BB7E}" type="pres">
      <dgm:prSet presAssocID="{FDBE2B4B-880D-44A5-BA1E-738A471907D8}" presName="childShape" presStyleCnt="0"/>
      <dgm:spPr/>
    </dgm:pt>
    <dgm:pt modelId="{08F6AAAA-D8E6-4B28-A525-73E230E248FD}" type="pres">
      <dgm:prSet presAssocID="{887FE00A-7D42-4E84-88F3-ABC49DBF1E9F}" presName="Name13" presStyleLbl="parChTrans1D2" presStyleIdx="0" presStyleCnt="11"/>
      <dgm:spPr/>
    </dgm:pt>
    <dgm:pt modelId="{B76A652E-E40F-4CE7-A0E6-7E225E9EBE45}" type="pres">
      <dgm:prSet presAssocID="{5FC4C79C-629B-4024-B3F8-B22E6748376A}" presName="childText" presStyleLbl="bgAcc1" presStyleIdx="0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3749E4E8-AC38-4211-BAFB-30B99EDA119E}" type="pres">
      <dgm:prSet presAssocID="{DD48D75E-09B5-4890-B372-5194507A25FD}" presName="Name13" presStyleLbl="parChTrans1D2" presStyleIdx="1" presStyleCnt="11"/>
      <dgm:spPr/>
    </dgm:pt>
    <dgm:pt modelId="{1F91FA3C-876E-4C39-9C5B-3ADBB1C6F206}" type="pres">
      <dgm:prSet presAssocID="{116E2701-BAA1-4773-9B70-3D8C9EE29078}" presName="childText" presStyleLbl="bgAcc1" presStyleIdx="1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48430AA8-6DB6-4CAB-A95C-B1CB7F6A4CFA}" type="pres">
      <dgm:prSet presAssocID="{4F00C094-C983-4755-83EF-8174411FA3D3}" presName="Name13" presStyleLbl="parChTrans1D2" presStyleIdx="2" presStyleCnt="11"/>
      <dgm:spPr/>
    </dgm:pt>
    <dgm:pt modelId="{70508775-F007-40A3-AAE7-EAC9CD6B1F64}" type="pres">
      <dgm:prSet presAssocID="{06D4A2CD-68A6-424B-85B8-0A46DCD45F82}" presName="childText" presStyleLbl="bgAcc1" presStyleIdx="2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B81243C3-2355-447E-B86D-A476F0F9BEA7}" type="pres">
      <dgm:prSet presAssocID="{39BDF7F7-8C2D-4D96-A2F8-D8D0FD5F005C}" presName="Name13" presStyleLbl="parChTrans1D2" presStyleIdx="3" presStyleCnt="11"/>
      <dgm:spPr/>
    </dgm:pt>
    <dgm:pt modelId="{FD9F2B9D-42CE-4B44-8D29-23C996307518}" type="pres">
      <dgm:prSet presAssocID="{FEE29EFB-8B61-4E4C-9202-8DC633F8DFC7}" presName="childText" presStyleLbl="bgAcc1" presStyleIdx="3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CD9163F5-12D1-4C79-BB1E-E2A323623614}" type="pres">
      <dgm:prSet presAssocID="{F2082694-A5EF-4DE7-8DC5-72830CBEC624}" presName="Name13" presStyleLbl="parChTrans1D2" presStyleIdx="4" presStyleCnt="11"/>
      <dgm:spPr/>
    </dgm:pt>
    <dgm:pt modelId="{7823029D-24F6-41D6-BEFD-24031D346382}" type="pres">
      <dgm:prSet presAssocID="{A8AFB6E0-D804-4F16-B740-1289401CE3AE}" presName="childText" presStyleLbl="bgAcc1" presStyleIdx="4" presStyleCnt="11" custScaleX="493077" custScaleY="154745" custLinFactX="-81288" custLinFactNeighborX="-100000">
        <dgm:presLayoutVars>
          <dgm:bulletEnabled val="1"/>
        </dgm:presLayoutVars>
      </dgm:prSet>
      <dgm:spPr/>
    </dgm:pt>
    <dgm:pt modelId="{97377611-0F1B-495B-800C-25FCC3049FCD}" type="pres">
      <dgm:prSet presAssocID="{144333C5-8112-45E5-A53F-427347613F04}" presName="root" presStyleCnt="0"/>
      <dgm:spPr/>
    </dgm:pt>
    <dgm:pt modelId="{27BB95B3-8B9D-4736-8765-48920AA7A04B}" type="pres">
      <dgm:prSet presAssocID="{144333C5-8112-45E5-A53F-427347613F04}" presName="rootComposite" presStyleCnt="0"/>
      <dgm:spPr/>
    </dgm:pt>
    <dgm:pt modelId="{EC7D247F-690A-43CC-8F1E-A8548CEC70B7}" type="pres">
      <dgm:prSet presAssocID="{144333C5-8112-45E5-A53F-427347613F04}" presName="rootText" presStyleLbl="node1" presStyleIdx="1" presStyleCnt="2" custScaleX="345413" custLinFactX="-16789" custLinFactNeighborX="-100000" custLinFactNeighborY="-211"/>
      <dgm:spPr/>
    </dgm:pt>
    <dgm:pt modelId="{AF31B36C-DF8E-46A0-B4CA-155F34DC0371}" type="pres">
      <dgm:prSet presAssocID="{144333C5-8112-45E5-A53F-427347613F04}" presName="rootConnector" presStyleLbl="node1" presStyleIdx="1" presStyleCnt="2"/>
      <dgm:spPr/>
    </dgm:pt>
    <dgm:pt modelId="{936AB28A-4204-42C6-B7E7-28457B386707}" type="pres">
      <dgm:prSet presAssocID="{144333C5-8112-45E5-A53F-427347613F04}" presName="childShape" presStyleCnt="0"/>
      <dgm:spPr/>
    </dgm:pt>
    <dgm:pt modelId="{D41BBAB7-6096-40F6-95D9-14624A9B0FC6}" type="pres">
      <dgm:prSet presAssocID="{FC68B5D2-E39E-4ED9-9736-3C4DB5F70A58}" presName="Name13" presStyleLbl="parChTrans1D2" presStyleIdx="5" presStyleCnt="11"/>
      <dgm:spPr/>
    </dgm:pt>
    <dgm:pt modelId="{49FF4BF1-3F20-4D9F-9C42-024DC576218D}" type="pres">
      <dgm:prSet presAssocID="{2FA30455-E9E7-4FA5-A3C9-06B6A51556AD}" presName="childText" presStyleLbl="bgAcc1" presStyleIdx="5" presStyleCnt="11" custScaleX="581283" custScaleY="132873" custLinFactX="-52749" custLinFactNeighborX="-100000" custLinFactNeighborY="-211">
        <dgm:presLayoutVars>
          <dgm:bulletEnabled val="1"/>
        </dgm:presLayoutVars>
      </dgm:prSet>
      <dgm:spPr/>
    </dgm:pt>
    <dgm:pt modelId="{D264CDA2-959C-4332-83D0-29F23DC13F89}" type="pres">
      <dgm:prSet presAssocID="{91D41D9F-C6EC-494B-83E9-56B06C86CFA1}" presName="Name13" presStyleLbl="parChTrans1D2" presStyleIdx="6" presStyleCnt="11"/>
      <dgm:spPr/>
    </dgm:pt>
    <dgm:pt modelId="{0EA50098-44D4-49D6-BA4F-F8F0602CAB97}" type="pres">
      <dgm:prSet presAssocID="{D59C7C82-331C-4A7A-A171-BECE0C95AEC5}" presName="childText" presStyleLbl="bgAcc1" presStyleIdx="6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93A50A6D-C96B-4FBD-9017-877882150183}" type="pres">
      <dgm:prSet presAssocID="{3EDA6DAC-A971-4DE6-BF23-9F5DCF416284}" presName="Name13" presStyleLbl="parChTrans1D2" presStyleIdx="7" presStyleCnt="11"/>
      <dgm:spPr/>
    </dgm:pt>
    <dgm:pt modelId="{CBC1A523-D165-4D06-A252-CB406E710E61}" type="pres">
      <dgm:prSet presAssocID="{DAD6F6C7-5981-45AB-89B9-1F9A1BE68847}" presName="childText" presStyleLbl="bgAcc1" presStyleIdx="7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C544EDE-1920-4EF6-BBC4-9A9B6C0A7D47}" type="pres">
      <dgm:prSet presAssocID="{7AB8D73E-7857-452F-9487-6953BA9B4782}" presName="Name13" presStyleLbl="parChTrans1D2" presStyleIdx="8" presStyleCnt="11"/>
      <dgm:spPr/>
    </dgm:pt>
    <dgm:pt modelId="{6D17A06B-4AB5-490A-BE50-8F7C04EF6171}" type="pres">
      <dgm:prSet presAssocID="{45431AED-D49D-42B7-B11C-F92E64D904A0}" presName="childText" presStyleLbl="bgAcc1" presStyleIdx="8" presStyleCnt="11" custScaleX="581283" custScaleY="134020" custLinFactX="-52749" custLinFactNeighborX="-100000" custLinFactNeighborY="-211">
        <dgm:presLayoutVars>
          <dgm:bulletEnabled val="1"/>
        </dgm:presLayoutVars>
      </dgm:prSet>
      <dgm:spPr/>
    </dgm:pt>
    <dgm:pt modelId="{F84B7CBF-10FD-4BCD-9113-EEB22E607B3E}" type="pres">
      <dgm:prSet presAssocID="{633FEC5A-9233-4DFB-B7AB-846EF1FE5131}" presName="Name13" presStyleLbl="parChTrans1D2" presStyleIdx="9" presStyleCnt="11"/>
      <dgm:spPr/>
    </dgm:pt>
    <dgm:pt modelId="{2DCC2682-82D8-4132-9F41-16F25ED7272B}" type="pres">
      <dgm:prSet presAssocID="{6FFB3ADF-5A12-4E0A-843A-C6B4289115EF}" presName="childText" presStyleLbl="bgAcc1" presStyleIdx="9" presStyleCnt="11" custScaleX="581283" custLinFactX="-52749" custLinFactNeighborX="-100000" custLinFactNeighborY="-211">
        <dgm:presLayoutVars>
          <dgm:bulletEnabled val="1"/>
        </dgm:presLayoutVars>
      </dgm:prSet>
      <dgm:spPr/>
    </dgm:pt>
    <dgm:pt modelId="{12FA91CB-0F4D-44BE-819F-9233F6F5434C}" type="pres">
      <dgm:prSet presAssocID="{28451DF9-10FE-4E31-B05E-587BAD8AD6FD}" presName="Name13" presStyleLbl="parChTrans1D2" presStyleIdx="10" presStyleCnt="11"/>
      <dgm:spPr/>
    </dgm:pt>
    <dgm:pt modelId="{79DDD4C1-462B-4119-8CBF-CF44941C33E1}" type="pres">
      <dgm:prSet presAssocID="{AB77F64E-E5A7-4DED-B78F-A3FB8E8570E0}" presName="childText" presStyleLbl="bgAcc1" presStyleIdx="10" presStyleCnt="11" custScaleX="568797" custScaleY="144834" custLinFactX="-45969" custLinFactNeighborX="-100000" custLinFactNeighborY="-211">
        <dgm:presLayoutVars>
          <dgm:bulletEnabled val="1"/>
        </dgm:presLayoutVars>
      </dgm:prSet>
      <dgm:spPr/>
    </dgm:pt>
  </dgm:ptLst>
  <dgm:cxnLst>
    <dgm:cxn modelId="{00416703-8E87-487B-AA3E-37ED8D5CF785}" srcId="{144333C5-8112-45E5-A53F-427347613F04}" destId="{2FA30455-E9E7-4FA5-A3C9-06B6A51556AD}" srcOrd="0" destOrd="0" parTransId="{FC68B5D2-E39E-4ED9-9736-3C4DB5F70A58}" sibTransId="{3E97955A-FBAE-4E58-BCE0-799ED0970FCF}"/>
    <dgm:cxn modelId="{51EF6708-1F3A-4AD2-BD53-4197926C803B}" srcId="{FDBE2B4B-880D-44A5-BA1E-738A471907D8}" destId="{06D4A2CD-68A6-424B-85B8-0A46DCD45F82}" srcOrd="2" destOrd="0" parTransId="{4F00C094-C983-4755-83EF-8174411FA3D3}" sibTransId="{8003FF38-C1EB-4D72-A55C-B956E10C8EE5}"/>
    <dgm:cxn modelId="{5800F212-0FB6-4B9A-9905-F29FECB708A1}" srcId="{FDBE2B4B-880D-44A5-BA1E-738A471907D8}" destId="{A8AFB6E0-D804-4F16-B740-1289401CE3AE}" srcOrd="4" destOrd="0" parTransId="{F2082694-A5EF-4DE7-8DC5-72830CBEC624}" sibTransId="{797ADA35-8375-42A0-AEE2-A275BC9C35EA}"/>
    <dgm:cxn modelId="{EF3C4015-10BD-42E7-B0DA-0F8D362FD979}" type="presOf" srcId="{A8AFB6E0-D804-4F16-B740-1289401CE3AE}" destId="{7823029D-24F6-41D6-BEFD-24031D346382}" srcOrd="0" destOrd="0" presId="urn:microsoft.com/office/officeart/2005/8/layout/hierarchy3"/>
    <dgm:cxn modelId="{684D5C15-9AFC-470A-A4B8-812CB7FCEE4A}" type="presOf" srcId="{6FFB3ADF-5A12-4E0A-843A-C6B4289115EF}" destId="{2DCC2682-82D8-4132-9F41-16F25ED7272B}" srcOrd="0" destOrd="0" presId="urn:microsoft.com/office/officeart/2005/8/layout/hierarchy3"/>
    <dgm:cxn modelId="{DBA26916-DA74-4D9E-9A2B-8983661A5019}" srcId="{144333C5-8112-45E5-A53F-427347613F04}" destId="{DAD6F6C7-5981-45AB-89B9-1F9A1BE68847}" srcOrd="2" destOrd="0" parTransId="{3EDA6DAC-A971-4DE6-BF23-9F5DCF416284}" sibTransId="{36B97F3C-A105-40F4-BF7D-2732CFCB9E51}"/>
    <dgm:cxn modelId="{BCB75817-1F90-4849-AC28-5E3B6F4FB675}" type="presOf" srcId="{FC68B5D2-E39E-4ED9-9736-3C4DB5F70A58}" destId="{D41BBAB7-6096-40F6-95D9-14624A9B0FC6}" srcOrd="0" destOrd="0" presId="urn:microsoft.com/office/officeart/2005/8/layout/hierarchy3"/>
    <dgm:cxn modelId="{0592DA1D-135F-41C5-9050-492BEB233F38}" type="presOf" srcId="{7AB8D73E-7857-452F-9487-6953BA9B4782}" destId="{FC544EDE-1920-4EF6-BBC4-9A9B6C0A7D47}" srcOrd="0" destOrd="0" presId="urn:microsoft.com/office/officeart/2005/8/layout/hierarchy3"/>
    <dgm:cxn modelId="{2CFA2C2E-E2FA-4307-A089-D0FB8F84D858}" srcId="{6A007B24-054A-41C8-8479-F532ED99647A}" destId="{144333C5-8112-45E5-A53F-427347613F04}" srcOrd="1" destOrd="0" parTransId="{36AD300E-7471-4A6A-9B2F-0F13AF342794}" sibTransId="{1319A9FF-8C23-4571-B277-C9CF68CCA29E}"/>
    <dgm:cxn modelId="{593D292F-0284-4A15-BA02-B5F5C7F4BC50}" type="presOf" srcId="{F2082694-A5EF-4DE7-8DC5-72830CBEC624}" destId="{CD9163F5-12D1-4C79-BB1E-E2A323623614}" srcOrd="0" destOrd="0" presId="urn:microsoft.com/office/officeart/2005/8/layout/hierarchy3"/>
    <dgm:cxn modelId="{74F6C632-3BF3-4862-B9C9-0F4F014B5360}" type="presOf" srcId="{FEE29EFB-8B61-4E4C-9202-8DC633F8DFC7}" destId="{FD9F2B9D-42CE-4B44-8D29-23C996307518}" srcOrd="0" destOrd="0" presId="urn:microsoft.com/office/officeart/2005/8/layout/hierarchy3"/>
    <dgm:cxn modelId="{51DE7C40-058A-42DD-8B6C-0B82B931AFE5}" type="presOf" srcId="{AB77F64E-E5A7-4DED-B78F-A3FB8E8570E0}" destId="{79DDD4C1-462B-4119-8CBF-CF44941C33E1}" srcOrd="0" destOrd="0" presId="urn:microsoft.com/office/officeart/2005/8/layout/hierarchy3"/>
    <dgm:cxn modelId="{96E4985D-339B-4F8E-8448-C793AC5839B1}" type="presOf" srcId="{FDBE2B4B-880D-44A5-BA1E-738A471907D8}" destId="{91026478-1CA7-4BAD-B9D0-CC535E43C7D2}" srcOrd="1" destOrd="0" presId="urn:microsoft.com/office/officeart/2005/8/layout/hierarchy3"/>
    <dgm:cxn modelId="{C996E262-4C36-4A4C-A762-87F0B84EE9C8}" type="presOf" srcId="{FDBE2B4B-880D-44A5-BA1E-738A471907D8}" destId="{D2BD0434-E91C-4713-8F0C-CE80D6A71EFF}" srcOrd="0" destOrd="0" presId="urn:microsoft.com/office/officeart/2005/8/layout/hierarchy3"/>
    <dgm:cxn modelId="{96EC6767-4408-4888-B9EF-701F44C35288}" srcId="{FDBE2B4B-880D-44A5-BA1E-738A471907D8}" destId="{5FC4C79C-629B-4024-B3F8-B22E6748376A}" srcOrd="0" destOrd="0" parTransId="{887FE00A-7D42-4E84-88F3-ABC49DBF1E9F}" sibTransId="{3B41628A-09E8-4FD6-9454-B5B5FE6167A8}"/>
    <dgm:cxn modelId="{68CCD948-5587-4C4A-BE3D-0D59FD0BED68}" type="presOf" srcId="{D59C7C82-331C-4A7A-A171-BECE0C95AEC5}" destId="{0EA50098-44D4-49D6-BA4F-F8F0602CAB97}" srcOrd="0" destOrd="0" presId="urn:microsoft.com/office/officeart/2005/8/layout/hierarchy3"/>
    <dgm:cxn modelId="{E6F4F668-35C8-4C91-A121-91585D70E3BA}" srcId="{144333C5-8112-45E5-A53F-427347613F04}" destId="{6FFB3ADF-5A12-4E0A-843A-C6B4289115EF}" srcOrd="4" destOrd="0" parTransId="{633FEC5A-9233-4DFB-B7AB-846EF1FE5131}" sibTransId="{72CE8F59-099E-47E6-86DF-4D735966C3A3}"/>
    <dgm:cxn modelId="{B3025B4F-E356-4711-A100-F6B23024C1A1}" type="presOf" srcId="{5FC4C79C-629B-4024-B3F8-B22E6748376A}" destId="{B76A652E-E40F-4CE7-A0E6-7E225E9EBE45}" srcOrd="0" destOrd="0" presId="urn:microsoft.com/office/officeart/2005/8/layout/hierarchy3"/>
    <dgm:cxn modelId="{A5414586-435C-4023-815C-F9E142E348EB}" srcId="{144333C5-8112-45E5-A53F-427347613F04}" destId="{45431AED-D49D-42B7-B11C-F92E64D904A0}" srcOrd="3" destOrd="0" parTransId="{7AB8D73E-7857-452F-9487-6953BA9B4782}" sibTransId="{A2DA2BB2-6B85-4F5E-838D-AE632F4F8DE3}"/>
    <dgm:cxn modelId="{9B1E0388-7142-466A-81CD-87A0A24CC1AA}" type="presOf" srcId="{144333C5-8112-45E5-A53F-427347613F04}" destId="{EC7D247F-690A-43CC-8F1E-A8548CEC70B7}" srcOrd="0" destOrd="0" presId="urn:microsoft.com/office/officeart/2005/8/layout/hierarchy3"/>
    <dgm:cxn modelId="{AE033496-EE84-4024-805B-821806C9343F}" type="presOf" srcId="{4F00C094-C983-4755-83EF-8174411FA3D3}" destId="{48430AA8-6DB6-4CAB-A95C-B1CB7F6A4CFA}" srcOrd="0" destOrd="0" presId="urn:microsoft.com/office/officeart/2005/8/layout/hierarchy3"/>
    <dgm:cxn modelId="{D93FAD9E-2068-48E2-9934-CE4D2EEEC980}" srcId="{6A007B24-054A-41C8-8479-F532ED99647A}" destId="{FDBE2B4B-880D-44A5-BA1E-738A471907D8}" srcOrd="0" destOrd="0" parTransId="{6519F864-260D-4F9E-8E3E-8980920C13DA}" sibTransId="{C99BA550-74AA-45EF-8944-EFF6D3B79A46}"/>
    <dgm:cxn modelId="{018BF3B4-9E76-4813-9707-D1C38423AB1F}" type="presOf" srcId="{6A007B24-054A-41C8-8479-F532ED99647A}" destId="{BD0F7B0C-9B38-4CF6-96BE-DBC1CB353F4F}" srcOrd="0" destOrd="0" presId="urn:microsoft.com/office/officeart/2005/8/layout/hierarchy3"/>
    <dgm:cxn modelId="{797DF1B5-E60D-472B-BCC9-5793179F5706}" srcId="{FDBE2B4B-880D-44A5-BA1E-738A471907D8}" destId="{116E2701-BAA1-4773-9B70-3D8C9EE29078}" srcOrd="1" destOrd="0" parTransId="{DD48D75E-09B5-4890-B372-5194507A25FD}" sibTransId="{E1313B1E-FB5D-4988-828C-E3FEB6DCA4C5}"/>
    <dgm:cxn modelId="{F9A13CB6-3A95-4381-9A6C-CED184AAFF85}" type="presOf" srcId="{2FA30455-E9E7-4FA5-A3C9-06B6A51556AD}" destId="{49FF4BF1-3F20-4D9F-9C42-024DC576218D}" srcOrd="0" destOrd="0" presId="urn:microsoft.com/office/officeart/2005/8/layout/hierarchy3"/>
    <dgm:cxn modelId="{ECD9C9BA-1E63-4563-AC78-BDAF824505EF}" srcId="{144333C5-8112-45E5-A53F-427347613F04}" destId="{D59C7C82-331C-4A7A-A171-BECE0C95AEC5}" srcOrd="1" destOrd="0" parTransId="{91D41D9F-C6EC-494B-83E9-56B06C86CFA1}" sibTransId="{6AC756C3-5214-4395-A3B8-00FF2E1A7A20}"/>
    <dgm:cxn modelId="{AFB317C0-FF3E-4C65-9059-3E3A4DA21F08}" type="presOf" srcId="{91D41D9F-C6EC-494B-83E9-56B06C86CFA1}" destId="{D264CDA2-959C-4332-83D0-29F23DC13F89}" srcOrd="0" destOrd="0" presId="urn:microsoft.com/office/officeart/2005/8/layout/hierarchy3"/>
    <dgm:cxn modelId="{CE406FC0-4701-4B2F-9E1B-F51C1B90B95A}" srcId="{144333C5-8112-45E5-A53F-427347613F04}" destId="{AB77F64E-E5A7-4DED-B78F-A3FB8E8570E0}" srcOrd="5" destOrd="0" parTransId="{28451DF9-10FE-4E31-B05E-587BAD8AD6FD}" sibTransId="{B7F086DF-BC5A-4758-A94E-D2E3F5E965E6}"/>
    <dgm:cxn modelId="{F5DB16C2-677D-4785-B142-673D960C96E6}" type="presOf" srcId="{DAD6F6C7-5981-45AB-89B9-1F9A1BE68847}" destId="{CBC1A523-D165-4D06-A252-CB406E710E61}" srcOrd="0" destOrd="0" presId="urn:microsoft.com/office/officeart/2005/8/layout/hierarchy3"/>
    <dgm:cxn modelId="{37F43BC3-E767-49A4-A3E6-0178DC189D69}" type="presOf" srcId="{144333C5-8112-45E5-A53F-427347613F04}" destId="{AF31B36C-DF8E-46A0-B4CA-155F34DC0371}" srcOrd="1" destOrd="0" presId="urn:microsoft.com/office/officeart/2005/8/layout/hierarchy3"/>
    <dgm:cxn modelId="{B31EB2C8-5C8C-4B85-9A3E-951384D1DEFB}" type="presOf" srcId="{3EDA6DAC-A971-4DE6-BF23-9F5DCF416284}" destId="{93A50A6D-C96B-4FBD-9017-877882150183}" srcOrd="0" destOrd="0" presId="urn:microsoft.com/office/officeart/2005/8/layout/hierarchy3"/>
    <dgm:cxn modelId="{B76F31C9-23F9-42F8-A1FC-1CB3E52E4FB1}" srcId="{FDBE2B4B-880D-44A5-BA1E-738A471907D8}" destId="{FEE29EFB-8B61-4E4C-9202-8DC633F8DFC7}" srcOrd="3" destOrd="0" parTransId="{39BDF7F7-8C2D-4D96-A2F8-D8D0FD5F005C}" sibTransId="{6AD4273C-02B1-4B75-BB16-2E8E5A83E428}"/>
    <dgm:cxn modelId="{BB0EEFD4-16A7-4AFF-9744-EDC6F351B455}" type="presOf" srcId="{887FE00A-7D42-4E84-88F3-ABC49DBF1E9F}" destId="{08F6AAAA-D8E6-4B28-A525-73E230E248FD}" srcOrd="0" destOrd="0" presId="urn:microsoft.com/office/officeart/2005/8/layout/hierarchy3"/>
    <dgm:cxn modelId="{2E8912DB-9AE8-4114-9ED4-95CE4FB72F94}" type="presOf" srcId="{45431AED-D49D-42B7-B11C-F92E64D904A0}" destId="{6D17A06B-4AB5-490A-BE50-8F7C04EF6171}" srcOrd="0" destOrd="0" presId="urn:microsoft.com/office/officeart/2005/8/layout/hierarchy3"/>
    <dgm:cxn modelId="{679787DB-8F83-446F-B3D9-6E54D9C76D7C}" type="presOf" srcId="{DD48D75E-09B5-4890-B372-5194507A25FD}" destId="{3749E4E8-AC38-4211-BAFB-30B99EDA119E}" srcOrd="0" destOrd="0" presId="urn:microsoft.com/office/officeart/2005/8/layout/hierarchy3"/>
    <dgm:cxn modelId="{194959E9-3DBC-4377-B136-233243FCD7A7}" type="presOf" srcId="{06D4A2CD-68A6-424B-85B8-0A46DCD45F82}" destId="{70508775-F007-40A3-AAE7-EAC9CD6B1F64}" srcOrd="0" destOrd="0" presId="urn:microsoft.com/office/officeart/2005/8/layout/hierarchy3"/>
    <dgm:cxn modelId="{276F47ED-65D8-4912-A558-FEDAFB9B3436}" type="presOf" srcId="{39BDF7F7-8C2D-4D96-A2F8-D8D0FD5F005C}" destId="{B81243C3-2355-447E-B86D-A476F0F9BEA7}" srcOrd="0" destOrd="0" presId="urn:microsoft.com/office/officeart/2005/8/layout/hierarchy3"/>
    <dgm:cxn modelId="{26DF04F6-4E3F-48E4-901C-EB0DE6F346F7}" type="presOf" srcId="{116E2701-BAA1-4773-9B70-3D8C9EE29078}" destId="{1F91FA3C-876E-4C39-9C5B-3ADBB1C6F206}" srcOrd="0" destOrd="0" presId="urn:microsoft.com/office/officeart/2005/8/layout/hierarchy3"/>
    <dgm:cxn modelId="{51E657F6-2D78-4FB1-9D75-CF5C08B65464}" type="presOf" srcId="{633FEC5A-9233-4DFB-B7AB-846EF1FE5131}" destId="{F84B7CBF-10FD-4BCD-9113-EEB22E607B3E}" srcOrd="0" destOrd="0" presId="urn:microsoft.com/office/officeart/2005/8/layout/hierarchy3"/>
    <dgm:cxn modelId="{AE52A6F8-9AE8-4C17-93EC-2C560E20118D}" type="presOf" srcId="{28451DF9-10FE-4E31-B05E-587BAD8AD6FD}" destId="{12FA91CB-0F4D-44BE-819F-9233F6F5434C}" srcOrd="0" destOrd="0" presId="urn:microsoft.com/office/officeart/2005/8/layout/hierarchy3"/>
    <dgm:cxn modelId="{EDCB87A9-B6C4-405B-A7C3-0793FCEBEE70}" type="presParOf" srcId="{BD0F7B0C-9B38-4CF6-96BE-DBC1CB353F4F}" destId="{1B539E63-7BD6-431C-92E7-19487E1E585A}" srcOrd="0" destOrd="0" presId="urn:microsoft.com/office/officeart/2005/8/layout/hierarchy3"/>
    <dgm:cxn modelId="{092DF1A7-116B-40BE-A9EF-5968E5290E1A}" type="presParOf" srcId="{1B539E63-7BD6-431C-92E7-19487E1E585A}" destId="{AB213338-C813-4077-9EBF-5E67351CBAA6}" srcOrd="0" destOrd="0" presId="urn:microsoft.com/office/officeart/2005/8/layout/hierarchy3"/>
    <dgm:cxn modelId="{F232C100-6F82-4D08-88C4-1E35F10A7AB0}" type="presParOf" srcId="{AB213338-C813-4077-9EBF-5E67351CBAA6}" destId="{D2BD0434-E91C-4713-8F0C-CE80D6A71EFF}" srcOrd="0" destOrd="0" presId="urn:microsoft.com/office/officeart/2005/8/layout/hierarchy3"/>
    <dgm:cxn modelId="{51043A3E-8794-4505-938A-8068E8CE3819}" type="presParOf" srcId="{AB213338-C813-4077-9EBF-5E67351CBAA6}" destId="{91026478-1CA7-4BAD-B9D0-CC535E43C7D2}" srcOrd="1" destOrd="0" presId="urn:microsoft.com/office/officeart/2005/8/layout/hierarchy3"/>
    <dgm:cxn modelId="{1A2DF3A3-B604-4FC1-9990-A1EDB0C8A0EE}" type="presParOf" srcId="{1B539E63-7BD6-431C-92E7-19487E1E585A}" destId="{D8FFFB8F-5383-4284-8E38-A9932A73BB7E}" srcOrd="1" destOrd="0" presId="urn:microsoft.com/office/officeart/2005/8/layout/hierarchy3"/>
    <dgm:cxn modelId="{2134D93B-448A-4B0D-87DF-7E3D3C6FD4D3}" type="presParOf" srcId="{D8FFFB8F-5383-4284-8E38-A9932A73BB7E}" destId="{08F6AAAA-D8E6-4B28-A525-73E230E248FD}" srcOrd="0" destOrd="0" presId="urn:microsoft.com/office/officeart/2005/8/layout/hierarchy3"/>
    <dgm:cxn modelId="{19C16444-9DE3-467A-9BD6-1B1DA399DE60}" type="presParOf" srcId="{D8FFFB8F-5383-4284-8E38-A9932A73BB7E}" destId="{B76A652E-E40F-4CE7-A0E6-7E225E9EBE45}" srcOrd="1" destOrd="0" presId="urn:microsoft.com/office/officeart/2005/8/layout/hierarchy3"/>
    <dgm:cxn modelId="{9A3F5F8B-E02E-47F9-BA1E-9E863651354B}" type="presParOf" srcId="{D8FFFB8F-5383-4284-8E38-A9932A73BB7E}" destId="{3749E4E8-AC38-4211-BAFB-30B99EDA119E}" srcOrd="2" destOrd="0" presId="urn:microsoft.com/office/officeart/2005/8/layout/hierarchy3"/>
    <dgm:cxn modelId="{698F5E48-14E5-4305-81E7-C6C07BFB8290}" type="presParOf" srcId="{D8FFFB8F-5383-4284-8E38-A9932A73BB7E}" destId="{1F91FA3C-876E-4C39-9C5B-3ADBB1C6F206}" srcOrd="3" destOrd="0" presId="urn:microsoft.com/office/officeart/2005/8/layout/hierarchy3"/>
    <dgm:cxn modelId="{2224FEEF-222C-4482-B0AA-C731BA317A00}" type="presParOf" srcId="{D8FFFB8F-5383-4284-8E38-A9932A73BB7E}" destId="{48430AA8-6DB6-4CAB-A95C-B1CB7F6A4CFA}" srcOrd="4" destOrd="0" presId="urn:microsoft.com/office/officeart/2005/8/layout/hierarchy3"/>
    <dgm:cxn modelId="{3D05073F-DB7C-4549-9F8C-689B2521765A}" type="presParOf" srcId="{D8FFFB8F-5383-4284-8E38-A9932A73BB7E}" destId="{70508775-F007-40A3-AAE7-EAC9CD6B1F64}" srcOrd="5" destOrd="0" presId="urn:microsoft.com/office/officeart/2005/8/layout/hierarchy3"/>
    <dgm:cxn modelId="{C27328A2-F663-4214-9AEB-BCD68BFCFE1B}" type="presParOf" srcId="{D8FFFB8F-5383-4284-8E38-A9932A73BB7E}" destId="{B81243C3-2355-447E-B86D-A476F0F9BEA7}" srcOrd="6" destOrd="0" presId="urn:microsoft.com/office/officeart/2005/8/layout/hierarchy3"/>
    <dgm:cxn modelId="{19826C66-06CC-498B-81E5-2C30E64B1B65}" type="presParOf" srcId="{D8FFFB8F-5383-4284-8E38-A9932A73BB7E}" destId="{FD9F2B9D-42CE-4B44-8D29-23C996307518}" srcOrd="7" destOrd="0" presId="urn:microsoft.com/office/officeart/2005/8/layout/hierarchy3"/>
    <dgm:cxn modelId="{9621C69F-ABFB-4D10-9B68-24D79F87C333}" type="presParOf" srcId="{D8FFFB8F-5383-4284-8E38-A9932A73BB7E}" destId="{CD9163F5-12D1-4C79-BB1E-E2A323623614}" srcOrd="8" destOrd="0" presId="urn:microsoft.com/office/officeart/2005/8/layout/hierarchy3"/>
    <dgm:cxn modelId="{DD1D1E03-EE63-48CA-9B98-1E63F0C3DBF1}" type="presParOf" srcId="{D8FFFB8F-5383-4284-8E38-A9932A73BB7E}" destId="{7823029D-24F6-41D6-BEFD-24031D346382}" srcOrd="9" destOrd="0" presId="urn:microsoft.com/office/officeart/2005/8/layout/hierarchy3"/>
    <dgm:cxn modelId="{6EF07ECA-E85E-4ED2-9C67-AFE199B43E89}" type="presParOf" srcId="{BD0F7B0C-9B38-4CF6-96BE-DBC1CB353F4F}" destId="{97377611-0F1B-495B-800C-25FCC3049FCD}" srcOrd="1" destOrd="0" presId="urn:microsoft.com/office/officeart/2005/8/layout/hierarchy3"/>
    <dgm:cxn modelId="{89F9FD7A-E436-4FCD-A0FB-1FEE1F138B60}" type="presParOf" srcId="{97377611-0F1B-495B-800C-25FCC3049FCD}" destId="{27BB95B3-8B9D-4736-8765-48920AA7A04B}" srcOrd="0" destOrd="0" presId="urn:microsoft.com/office/officeart/2005/8/layout/hierarchy3"/>
    <dgm:cxn modelId="{0BA36634-11EF-4D2D-B651-35DC3D897D09}" type="presParOf" srcId="{27BB95B3-8B9D-4736-8765-48920AA7A04B}" destId="{EC7D247F-690A-43CC-8F1E-A8548CEC70B7}" srcOrd="0" destOrd="0" presId="urn:microsoft.com/office/officeart/2005/8/layout/hierarchy3"/>
    <dgm:cxn modelId="{5BE034AE-BED3-4FC9-BD57-9E1AA7CF56A0}" type="presParOf" srcId="{27BB95B3-8B9D-4736-8765-48920AA7A04B}" destId="{AF31B36C-DF8E-46A0-B4CA-155F34DC0371}" srcOrd="1" destOrd="0" presId="urn:microsoft.com/office/officeart/2005/8/layout/hierarchy3"/>
    <dgm:cxn modelId="{14745B2A-BFF1-4B91-AD7E-024D584EC59E}" type="presParOf" srcId="{97377611-0F1B-495B-800C-25FCC3049FCD}" destId="{936AB28A-4204-42C6-B7E7-28457B386707}" srcOrd="1" destOrd="0" presId="urn:microsoft.com/office/officeart/2005/8/layout/hierarchy3"/>
    <dgm:cxn modelId="{848CEF5D-3466-4268-B983-FAE42A940957}" type="presParOf" srcId="{936AB28A-4204-42C6-B7E7-28457B386707}" destId="{D41BBAB7-6096-40F6-95D9-14624A9B0FC6}" srcOrd="0" destOrd="0" presId="urn:microsoft.com/office/officeart/2005/8/layout/hierarchy3"/>
    <dgm:cxn modelId="{9A386D92-43C8-4748-88DB-9EE0AC3B2A22}" type="presParOf" srcId="{936AB28A-4204-42C6-B7E7-28457B386707}" destId="{49FF4BF1-3F20-4D9F-9C42-024DC576218D}" srcOrd="1" destOrd="0" presId="urn:microsoft.com/office/officeart/2005/8/layout/hierarchy3"/>
    <dgm:cxn modelId="{9C102AF8-E7C9-4139-85E2-F1111F4179D5}" type="presParOf" srcId="{936AB28A-4204-42C6-B7E7-28457B386707}" destId="{D264CDA2-959C-4332-83D0-29F23DC13F89}" srcOrd="2" destOrd="0" presId="urn:microsoft.com/office/officeart/2005/8/layout/hierarchy3"/>
    <dgm:cxn modelId="{9A2CBA4F-F8C1-44B2-8759-A3D683C473EF}" type="presParOf" srcId="{936AB28A-4204-42C6-B7E7-28457B386707}" destId="{0EA50098-44D4-49D6-BA4F-F8F0602CAB97}" srcOrd="3" destOrd="0" presId="urn:microsoft.com/office/officeart/2005/8/layout/hierarchy3"/>
    <dgm:cxn modelId="{6EAB3674-8769-479B-B5B8-1820FE89869D}" type="presParOf" srcId="{936AB28A-4204-42C6-B7E7-28457B386707}" destId="{93A50A6D-C96B-4FBD-9017-877882150183}" srcOrd="4" destOrd="0" presId="urn:microsoft.com/office/officeart/2005/8/layout/hierarchy3"/>
    <dgm:cxn modelId="{5EF694B0-4763-46A2-AEF4-F452CD91455D}" type="presParOf" srcId="{936AB28A-4204-42C6-B7E7-28457B386707}" destId="{CBC1A523-D165-4D06-A252-CB406E710E61}" srcOrd="5" destOrd="0" presId="urn:microsoft.com/office/officeart/2005/8/layout/hierarchy3"/>
    <dgm:cxn modelId="{EA9D62BF-8604-42E5-AE2E-144F49A4DF25}" type="presParOf" srcId="{936AB28A-4204-42C6-B7E7-28457B386707}" destId="{FC544EDE-1920-4EF6-BBC4-9A9B6C0A7D47}" srcOrd="6" destOrd="0" presId="urn:microsoft.com/office/officeart/2005/8/layout/hierarchy3"/>
    <dgm:cxn modelId="{A0A77B3D-5E1C-45A4-B224-54ABD97EE190}" type="presParOf" srcId="{936AB28A-4204-42C6-B7E7-28457B386707}" destId="{6D17A06B-4AB5-490A-BE50-8F7C04EF6171}" srcOrd="7" destOrd="0" presId="urn:microsoft.com/office/officeart/2005/8/layout/hierarchy3"/>
    <dgm:cxn modelId="{B53333AA-939A-4E02-AF92-15CFC6F2B7A0}" type="presParOf" srcId="{936AB28A-4204-42C6-B7E7-28457B386707}" destId="{F84B7CBF-10FD-4BCD-9113-EEB22E607B3E}" srcOrd="8" destOrd="0" presId="urn:microsoft.com/office/officeart/2005/8/layout/hierarchy3"/>
    <dgm:cxn modelId="{77DC44A9-6ADE-4940-8440-6395CFF738AB}" type="presParOf" srcId="{936AB28A-4204-42C6-B7E7-28457B386707}" destId="{2DCC2682-82D8-4132-9F41-16F25ED7272B}" srcOrd="9" destOrd="0" presId="urn:microsoft.com/office/officeart/2005/8/layout/hierarchy3"/>
    <dgm:cxn modelId="{EC51EC59-8E39-4D9A-BE26-F014807F8C58}" type="presParOf" srcId="{936AB28A-4204-42C6-B7E7-28457B386707}" destId="{12FA91CB-0F4D-44BE-819F-9233F6F5434C}" srcOrd="10" destOrd="0" presId="urn:microsoft.com/office/officeart/2005/8/layout/hierarchy3"/>
    <dgm:cxn modelId="{D2ECCB63-9F1F-4DA5-8FD4-BB1094F022BE}" type="presParOf" srcId="{936AB28A-4204-42C6-B7E7-28457B386707}" destId="{79DDD4C1-462B-4119-8CBF-CF44941C33E1}" srcOrd="11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2BD0434-E91C-4713-8F0C-CE80D6A71EFF}">
      <dsp:nvSpPr>
        <dsp:cNvPr id="0" name=""/>
        <dsp:cNvSpPr/>
      </dsp:nvSpPr>
      <dsp:spPr>
        <a:xfrm>
          <a:off x="0" y="798"/>
          <a:ext cx="3034214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Akong gibuhat</a:t>
          </a:r>
        </a:p>
      </dsp:txBody>
      <dsp:txXfrm>
        <a:off x="11079" y="11877"/>
        <a:ext cx="3012056" cy="356093"/>
      </dsp:txXfrm>
    </dsp:sp>
    <dsp:sp modelId="{08F6AAAA-D8E6-4B28-A525-73E230E248FD}">
      <dsp:nvSpPr>
        <dsp:cNvPr id="0" name=""/>
        <dsp:cNvSpPr/>
      </dsp:nvSpPr>
      <dsp:spPr>
        <a:xfrm>
          <a:off x="303421" y="379049"/>
          <a:ext cx="107378" cy="3872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7225"/>
              </a:lnTo>
              <a:lnTo>
                <a:pt x="107378" y="387225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B76A652E-E40F-4CE7-A0E6-7E225E9EBE45}">
      <dsp:nvSpPr>
        <dsp:cNvPr id="0" name=""/>
        <dsp:cNvSpPr/>
      </dsp:nvSpPr>
      <dsp:spPr>
        <a:xfrm>
          <a:off x="410799" y="473612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kern="1200" dirty="0"/>
            <a:t>Nagpakita ko sa mga propeta</a:t>
          </a:r>
          <a:endParaRPr lang="en" sz="2000" b="1" kern="1200" dirty="0"/>
        </a:p>
      </dsp:txBody>
      <dsp:txXfrm>
        <a:off x="427943" y="490756"/>
        <a:ext cx="2949827" cy="551037"/>
      </dsp:txXfrm>
    </dsp:sp>
    <dsp:sp modelId="{3749E4E8-AC38-4211-BAFB-30B99EDA119E}">
      <dsp:nvSpPr>
        <dsp:cNvPr id="0" name=""/>
        <dsp:cNvSpPr/>
      </dsp:nvSpPr>
      <dsp:spPr>
        <a:xfrm>
          <a:off x="303421" y="379049"/>
          <a:ext cx="107378" cy="106711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067114"/>
              </a:lnTo>
              <a:lnTo>
                <a:pt x="107378" y="1067114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F91FA3C-876E-4C39-9C5B-3ADBB1C6F206}">
      <dsp:nvSpPr>
        <dsp:cNvPr id="0" name=""/>
        <dsp:cNvSpPr/>
      </dsp:nvSpPr>
      <dsp:spPr>
        <a:xfrm>
          <a:off x="410799" y="1153501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"/>
              <a:satOff val="-5820"/>
              <a:lumOff val="178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kern="1200" dirty="0" err="1"/>
            <a:t>Nagtukod</a:t>
          </a:r>
          <a:r>
            <a:rPr lang="en-PH" sz="2000" kern="1200" dirty="0"/>
            <a:t> ko </a:t>
          </a:r>
          <a:r>
            <a:rPr lang="en-PH" sz="2000" kern="1200" dirty="0" err="1"/>
            <a:t>og</a:t>
          </a:r>
          <a:r>
            <a:rPr lang="en-PH" sz="2000" kern="1200" dirty="0"/>
            <a:t> </a:t>
          </a:r>
          <a:r>
            <a:rPr lang="en-PH" sz="2000" kern="1200" dirty="0" err="1"/>
            <a:t>pakigsabot</a:t>
          </a:r>
          <a:r>
            <a:rPr lang="en-PH" sz="2000" kern="1200" dirty="0"/>
            <a:t> </a:t>
          </a:r>
          <a:r>
            <a:rPr lang="en-PH" sz="2000" kern="1200" dirty="0" err="1"/>
            <a:t>uban</a:t>
          </a:r>
          <a:r>
            <a:rPr lang="en-PH" sz="2000" kern="1200" dirty="0"/>
            <a:t> </a:t>
          </a:r>
          <a:r>
            <a:rPr lang="en-PH" sz="2000" kern="1200" dirty="0" err="1"/>
            <a:t>kanila</a:t>
          </a:r>
          <a:endParaRPr lang="en" sz="2000" b="1" kern="1200" dirty="0"/>
        </a:p>
      </dsp:txBody>
      <dsp:txXfrm>
        <a:off x="427943" y="1170645"/>
        <a:ext cx="2949827" cy="551037"/>
      </dsp:txXfrm>
    </dsp:sp>
    <dsp:sp modelId="{48430AA8-6DB6-4CAB-A95C-B1CB7F6A4CFA}">
      <dsp:nvSpPr>
        <dsp:cNvPr id="0" name=""/>
        <dsp:cNvSpPr/>
      </dsp:nvSpPr>
      <dsp:spPr>
        <a:xfrm>
          <a:off x="303421" y="379049"/>
          <a:ext cx="107378" cy="174700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747002"/>
              </a:lnTo>
              <a:lnTo>
                <a:pt x="107378" y="1747002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0508775-F007-40A3-AAE7-EAC9CD6B1F64}">
      <dsp:nvSpPr>
        <dsp:cNvPr id="0" name=""/>
        <dsp:cNvSpPr/>
      </dsp:nvSpPr>
      <dsp:spPr>
        <a:xfrm>
          <a:off x="410799" y="1833390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2449411"/>
              <a:satOff val="-11639"/>
              <a:lumOff val="35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kern="1200" dirty="0" err="1"/>
            <a:t>Nagsaad</a:t>
          </a:r>
          <a:r>
            <a:rPr lang="en-PH" sz="2000" kern="1200" dirty="0"/>
            <a:t> ko </a:t>
          </a:r>
          <a:r>
            <a:rPr lang="en-PH" sz="2000" kern="1200" dirty="0" err="1"/>
            <a:t>nga</a:t>
          </a:r>
          <a:r>
            <a:rPr lang="en-PH" sz="2000" kern="1200" dirty="0"/>
            <a:t> </a:t>
          </a:r>
          <a:r>
            <a:rPr lang="en-PH" sz="2000" kern="1200" dirty="0" err="1"/>
            <a:t>ihatag</a:t>
          </a:r>
          <a:r>
            <a:rPr lang="en-PH" sz="2000" kern="1200" dirty="0"/>
            <a:t> </a:t>
          </a:r>
          <a:r>
            <a:rPr lang="en-PH" sz="2000" kern="1200" dirty="0" err="1"/>
            <a:t>kanila</a:t>
          </a:r>
          <a:r>
            <a:rPr lang="en-PH" sz="2000" kern="1200" dirty="0"/>
            <a:t> ang Yuta </a:t>
          </a:r>
          <a:r>
            <a:rPr lang="en-PH" sz="2000" kern="1200" dirty="0" err="1"/>
            <a:t>sa</a:t>
          </a:r>
          <a:r>
            <a:rPr lang="en-PH" sz="2000" kern="1200" dirty="0"/>
            <a:t> Canaan</a:t>
          </a:r>
          <a:endParaRPr lang="en" sz="2000" b="1" kern="1200" dirty="0"/>
        </a:p>
      </dsp:txBody>
      <dsp:txXfrm>
        <a:off x="427943" y="1850534"/>
        <a:ext cx="2949827" cy="551037"/>
      </dsp:txXfrm>
    </dsp:sp>
    <dsp:sp modelId="{B81243C3-2355-447E-B86D-A476F0F9BEA7}">
      <dsp:nvSpPr>
        <dsp:cNvPr id="0" name=""/>
        <dsp:cNvSpPr/>
      </dsp:nvSpPr>
      <dsp:spPr>
        <a:xfrm>
          <a:off x="303421" y="379049"/>
          <a:ext cx="107378" cy="242689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26891"/>
              </a:lnTo>
              <a:lnTo>
                <a:pt x="107378" y="2426891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9F2B9D-42CE-4B44-8D29-23C996307518}">
      <dsp:nvSpPr>
        <dsp:cNvPr id="0" name=""/>
        <dsp:cNvSpPr/>
      </dsp:nvSpPr>
      <dsp:spPr>
        <a:xfrm>
          <a:off x="410799" y="2513278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3674116"/>
              <a:satOff val="-17459"/>
              <a:lumOff val="535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kern="1200" dirty="0" err="1"/>
            <a:t>Nadungog</a:t>
          </a:r>
          <a:r>
            <a:rPr lang="en-PH" sz="2000" kern="1200" dirty="0"/>
            <a:t> ko ang </a:t>
          </a:r>
          <a:r>
            <a:rPr lang="en-PH" sz="2000" kern="1200" dirty="0" err="1"/>
            <a:t>pag-ngaol</a:t>
          </a:r>
          <a:r>
            <a:rPr lang="en-PH" sz="2000" kern="1200" dirty="0"/>
            <a:t> </a:t>
          </a:r>
          <a:r>
            <a:rPr lang="en-PH" sz="2000" kern="1200" dirty="0" err="1"/>
            <a:t>sa</a:t>
          </a:r>
          <a:r>
            <a:rPr lang="en-PH" sz="2000" kern="1200" dirty="0"/>
            <a:t> </a:t>
          </a:r>
          <a:r>
            <a:rPr lang="en-PH" sz="2000" kern="1200" dirty="0" err="1"/>
            <a:t>katawhan</a:t>
          </a:r>
          <a:endParaRPr lang="en" sz="2000" b="1" kern="1200" dirty="0"/>
        </a:p>
      </dsp:txBody>
      <dsp:txXfrm>
        <a:off x="427943" y="2530422"/>
        <a:ext cx="2949827" cy="551037"/>
      </dsp:txXfrm>
    </dsp:sp>
    <dsp:sp modelId="{CD9163F5-12D1-4C79-BB1E-E2A323623614}">
      <dsp:nvSpPr>
        <dsp:cNvPr id="0" name=""/>
        <dsp:cNvSpPr/>
      </dsp:nvSpPr>
      <dsp:spPr>
        <a:xfrm>
          <a:off x="303421" y="379049"/>
          <a:ext cx="107378" cy="3106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106780"/>
              </a:lnTo>
              <a:lnTo>
                <a:pt x="107378" y="3106780"/>
              </a:lnTo>
            </a:path>
          </a:pathLst>
        </a:custGeom>
        <a:noFill/>
        <a:ln w="19050" cap="flat" cmpd="sng" algn="ctr">
          <a:solidFill>
            <a:schemeClr val="accent5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823029D-24F6-41D6-BEFD-24031D346382}">
      <dsp:nvSpPr>
        <dsp:cNvPr id="0" name=""/>
        <dsp:cNvSpPr/>
      </dsp:nvSpPr>
      <dsp:spPr>
        <a:xfrm>
          <a:off x="410799" y="3193167"/>
          <a:ext cx="2984115" cy="585325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4898822"/>
              <a:satOff val="-23278"/>
              <a:lumOff val="7137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kern="1200" dirty="0" err="1"/>
            <a:t>Nahinumdom</a:t>
          </a:r>
          <a:r>
            <a:rPr lang="en-PH" sz="2000" kern="1200" dirty="0"/>
            <a:t> ko </a:t>
          </a:r>
          <a:r>
            <a:rPr lang="en-PH" sz="2000" kern="1200" dirty="0" err="1"/>
            <a:t>sa</a:t>
          </a:r>
          <a:r>
            <a:rPr lang="en-PH" sz="2000" kern="1200" dirty="0"/>
            <a:t> </a:t>
          </a:r>
          <a:r>
            <a:rPr lang="en-PH" sz="2000" kern="1200" dirty="0" err="1"/>
            <a:t>akong</a:t>
          </a:r>
          <a:r>
            <a:rPr lang="en-PH" sz="2000" kern="1200" dirty="0"/>
            <a:t> </a:t>
          </a:r>
          <a:r>
            <a:rPr lang="en-PH" sz="2000" kern="1200" dirty="0" err="1"/>
            <a:t>saad</a:t>
          </a:r>
          <a:endParaRPr lang="en" sz="2000" b="1" kern="1200" dirty="0"/>
        </a:p>
      </dsp:txBody>
      <dsp:txXfrm>
        <a:off x="427943" y="3210311"/>
        <a:ext cx="2949827" cy="551037"/>
      </dsp:txXfrm>
    </dsp:sp>
    <dsp:sp modelId="{EC7D247F-690A-43CC-8F1E-A8548CEC70B7}">
      <dsp:nvSpPr>
        <dsp:cNvPr id="0" name=""/>
        <dsp:cNvSpPr/>
      </dsp:nvSpPr>
      <dsp:spPr>
        <a:xfrm>
          <a:off x="3275076" y="0"/>
          <a:ext cx="2613061" cy="378251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12247053"/>
                <a:satOff val="-58196"/>
                <a:lumOff val="17843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-12247053"/>
                <a:satOff val="-58196"/>
                <a:lumOff val="17843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-12247053"/>
                <a:satOff val="-58196"/>
                <a:lumOff val="17843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2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Akong Buhaton</a:t>
          </a:r>
        </a:p>
      </dsp:txBody>
      <dsp:txXfrm>
        <a:off x="3286155" y="11079"/>
        <a:ext cx="2590903" cy="356093"/>
      </dsp:txXfrm>
    </dsp:sp>
    <dsp:sp modelId="{D41BBAB7-6096-40F6-95D9-14624A9B0FC6}">
      <dsp:nvSpPr>
        <dsp:cNvPr id="0" name=""/>
        <dsp:cNvSpPr/>
      </dsp:nvSpPr>
      <dsp:spPr>
        <a:xfrm>
          <a:off x="3536382" y="378251"/>
          <a:ext cx="220377" cy="34586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5860"/>
              </a:lnTo>
              <a:lnTo>
                <a:pt x="220377" y="345860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F4BF1-3F20-4D9F-9C42-024DC576218D}">
      <dsp:nvSpPr>
        <dsp:cNvPr id="0" name=""/>
        <dsp:cNvSpPr/>
      </dsp:nvSpPr>
      <dsp:spPr>
        <a:xfrm>
          <a:off x="3756760" y="472814"/>
          <a:ext cx="3517940" cy="50259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6123527"/>
              <a:satOff val="-29098"/>
              <a:lumOff val="892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1800" kern="1200" dirty="0" err="1"/>
            <a:t>Kuhaon</a:t>
          </a:r>
          <a:r>
            <a:rPr lang="en-PH" sz="1800" kern="1200" dirty="0"/>
            <a:t> ko </a:t>
          </a:r>
          <a:r>
            <a:rPr lang="en-PH" sz="1800" kern="1200" dirty="0" err="1"/>
            <a:t>sila</a:t>
          </a:r>
          <a:r>
            <a:rPr lang="en-PH" sz="1800" kern="1200" dirty="0"/>
            <a:t> </a:t>
          </a:r>
          <a:r>
            <a:rPr lang="en-PH" sz="1800" kern="1200" dirty="0" err="1"/>
            <a:t>gikan</a:t>
          </a:r>
          <a:r>
            <a:rPr lang="en-PH" sz="1800" kern="1200" dirty="0"/>
            <a:t> </a:t>
          </a:r>
          <a:r>
            <a:rPr lang="en-PH" sz="1800" kern="1200" dirty="0" err="1"/>
            <a:t>sa</a:t>
          </a:r>
          <a:r>
            <a:rPr lang="en-PH" sz="1800" kern="1200" dirty="0"/>
            <a:t> </a:t>
          </a:r>
          <a:r>
            <a:rPr lang="en-PH" sz="1800" kern="1200" dirty="0" err="1"/>
            <a:t>pagpanglupig</a:t>
          </a:r>
          <a:r>
            <a:rPr lang="en-PH" sz="1800" kern="1200" dirty="0"/>
            <a:t> </a:t>
          </a:r>
          <a:r>
            <a:rPr lang="en-PH" sz="1800" kern="1200" dirty="0" err="1"/>
            <a:t>sa</a:t>
          </a:r>
          <a:r>
            <a:rPr lang="en-PH" sz="1800" kern="1200" dirty="0"/>
            <a:t> </a:t>
          </a:r>
          <a:r>
            <a:rPr lang="en-PH" sz="1800" kern="1200" dirty="0" err="1"/>
            <a:t>mga</a:t>
          </a:r>
          <a:r>
            <a:rPr lang="en-PH" sz="1800" kern="1200" dirty="0"/>
            <a:t> </a:t>
          </a:r>
          <a:r>
            <a:rPr lang="en-PH" sz="1800" kern="1200" dirty="0" err="1"/>
            <a:t>Egiptohanon</a:t>
          </a:r>
          <a:endParaRPr lang="en" sz="1800" b="1" kern="1200" dirty="0"/>
        </a:p>
      </dsp:txBody>
      <dsp:txXfrm>
        <a:off x="3771480" y="487534"/>
        <a:ext cx="3488500" cy="473154"/>
      </dsp:txXfrm>
    </dsp:sp>
    <dsp:sp modelId="{D264CDA2-959C-4332-83D0-29F23DC13F89}">
      <dsp:nvSpPr>
        <dsp:cNvPr id="0" name=""/>
        <dsp:cNvSpPr/>
      </dsp:nvSpPr>
      <dsp:spPr>
        <a:xfrm>
          <a:off x="3536382" y="378251"/>
          <a:ext cx="220377" cy="94518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945186"/>
              </a:lnTo>
              <a:lnTo>
                <a:pt x="220377" y="945186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EA50098-44D4-49D6-BA4F-F8F0602CAB97}">
      <dsp:nvSpPr>
        <dsp:cNvPr id="0" name=""/>
        <dsp:cNvSpPr/>
      </dsp:nvSpPr>
      <dsp:spPr>
        <a:xfrm>
          <a:off x="3756760" y="1069972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7348232"/>
              <a:satOff val="-34918"/>
              <a:lumOff val="10706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kern="1200" dirty="0" err="1"/>
            <a:t>Buhi</a:t>
          </a:r>
          <a:r>
            <a:rPr lang="en-PH" sz="2000" kern="1200" dirty="0"/>
            <a:t>-an ko </a:t>
          </a:r>
          <a:r>
            <a:rPr lang="en-PH" sz="2000" kern="1200" dirty="0" err="1"/>
            <a:t>sila</a:t>
          </a:r>
          <a:r>
            <a:rPr lang="en-PH" sz="2000" kern="1200" dirty="0"/>
            <a:t> </a:t>
          </a:r>
          <a:r>
            <a:rPr lang="en-PH" sz="2000" kern="1200" dirty="0" err="1"/>
            <a:t>gikan</a:t>
          </a:r>
          <a:r>
            <a:rPr lang="en-PH" sz="2000" kern="1200" dirty="0"/>
            <a:t> </a:t>
          </a:r>
          <a:r>
            <a:rPr lang="en-PH" sz="2000" kern="1200" dirty="0" err="1"/>
            <a:t>sa</a:t>
          </a:r>
          <a:r>
            <a:rPr lang="en-PH" sz="2000" kern="1200" dirty="0"/>
            <a:t> </a:t>
          </a:r>
          <a:r>
            <a:rPr lang="en-PH" sz="2000" kern="1200" dirty="0" err="1"/>
            <a:t>pagkaulipon</a:t>
          </a:r>
          <a:endParaRPr lang="en" sz="2000" b="1" kern="1200" dirty="0"/>
        </a:p>
      </dsp:txBody>
      <dsp:txXfrm>
        <a:off x="3771608" y="1084820"/>
        <a:ext cx="3488244" cy="477236"/>
      </dsp:txXfrm>
    </dsp:sp>
    <dsp:sp modelId="{93A50A6D-C96B-4FBD-9017-877882150183}">
      <dsp:nvSpPr>
        <dsp:cNvPr id="0" name=""/>
        <dsp:cNvSpPr/>
      </dsp:nvSpPr>
      <dsp:spPr>
        <a:xfrm>
          <a:off x="3536382" y="378251"/>
          <a:ext cx="220377" cy="154668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546682"/>
              </a:lnTo>
              <a:lnTo>
                <a:pt x="220377" y="1546682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BC1A523-D165-4D06-A252-CB406E710E61}">
      <dsp:nvSpPr>
        <dsp:cNvPr id="0" name=""/>
        <dsp:cNvSpPr/>
      </dsp:nvSpPr>
      <dsp:spPr>
        <a:xfrm>
          <a:off x="3756760" y="1671468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8572937"/>
              <a:satOff val="-40737"/>
              <a:lumOff val="1249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kern="1200" dirty="0" err="1"/>
            <a:t>Ipakita</a:t>
          </a:r>
          <a:r>
            <a:rPr lang="en-PH" sz="2000" kern="1200" dirty="0"/>
            <a:t> ko ang </a:t>
          </a:r>
          <a:r>
            <a:rPr lang="en-PH" sz="2000" kern="1200" dirty="0" err="1"/>
            <a:t>akong</a:t>
          </a:r>
          <a:r>
            <a:rPr lang="en-PH" sz="2000" kern="1200" dirty="0"/>
            <a:t> </a:t>
          </a:r>
          <a:r>
            <a:rPr lang="en-PH" sz="2000" kern="1200" dirty="0" err="1"/>
            <a:t>gahum</a:t>
          </a:r>
          <a:endParaRPr lang="en" sz="2000" b="1" kern="1200" dirty="0"/>
        </a:p>
      </dsp:txBody>
      <dsp:txXfrm>
        <a:off x="3771608" y="1686316"/>
        <a:ext cx="3488244" cy="477236"/>
      </dsp:txXfrm>
    </dsp:sp>
    <dsp:sp modelId="{FC544EDE-1920-4EF6-BBC4-9A9B6C0A7D47}">
      <dsp:nvSpPr>
        <dsp:cNvPr id="0" name=""/>
        <dsp:cNvSpPr/>
      </dsp:nvSpPr>
      <dsp:spPr>
        <a:xfrm>
          <a:off x="3536382" y="378251"/>
          <a:ext cx="220377" cy="214817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48178"/>
              </a:lnTo>
              <a:lnTo>
                <a:pt x="220377" y="2148178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D17A06B-4AB5-490A-BE50-8F7C04EF6171}">
      <dsp:nvSpPr>
        <dsp:cNvPr id="0" name=""/>
        <dsp:cNvSpPr/>
      </dsp:nvSpPr>
      <dsp:spPr>
        <a:xfrm>
          <a:off x="3756760" y="2272963"/>
          <a:ext cx="3517940" cy="50693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9797643"/>
              <a:satOff val="-46557"/>
              <a:lumOff val="1427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kern="1200" dirty="0" err="1"/>
            <a:t>Himoon</a:t>
          </a:r>
          <a:r>
            <a:rPr lang="en-PH" sz="2000" kern="1200" dirty="0"/>
            <a:t> ko </a:t>
          </a:r>
          <a:r>
            <a:rPr lang="en-PH" sz="2000" kern="1200" dirty="0" err="1"/>
            <a:t>silang</a:t>
          </a:r>
          <a:r>
            <a:rPr lang="en-PH" sz="2000" kern="1200" dirty="0"/>
            <a:t> </a:t>
          </a:r>
          <a:r>
            <a:rPr lang="en-PH" sz="2000" kern="1200" dirty="0" err="1"/>
            <a:t>akong</a:t>
          </a:r>
          <a:r>
            <a:rPr lang="en-PH" sz="2000" kern="1200" dirty="0"/>
            <a:t> </a:t>
          </a:r>
          <a:r>
            <a:rPr lang="en-PH" sz="2000" kern="1200" dirty="0" err="1"/>
            <a:t>katawhan</a:t>
          </a:r>
          <a:endParaRPr lang="en" sz="2000" b="1" kern="1200" dirty="0"/>
        </a:p>
      </dsp:txBody>
      <dsp:txXfrm>
        <a:off x="3771608" y="2287811"/>
        <a:ext cx="3488244" cy="477236"/>
      </dsp:txXfrm>
    </dsp:sp>
    <dsp:sp modelId="{F84B7CBF-10FD-4BCD-9113-EEB22E607B3E}">
      <dsp:nvSpPr>
        <dsp:cNvPr id="0" name=""/>
        <dsp:cNvSpPr/>
      </dsp:nvSpPr>
      <dsp:spPr>
        <a:xfrm>
          <a:off x="3536382" y="378251"/>
          <a:ext cx="220377" cy="268533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85333"/>
              </a:lnTo>
              <a:lnTo>
                <a:pt x="220377" y="2685333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DCC2682-82D8-4132-9F41-16F25ED7272B}">
      <dsp:nvSpPr>
        <dsp:cNvPr id="0" name=""/>
        <dsp:cNvSpPr/>
      </dsp:nvSpPr>
      <dsp:spPr>
        <a:xfrm>
          <a:off x="3756760" y="2874459"/>
          <a:ext cx="3517940" cy="37825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1022348"/>
              <a:satOff val="-52376"/>
              <a:lumOff val="160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kern="1200" dirty="0" err="1"/>
            <a:t>Ako</a:t>
          </a:r>
          <a:r>
            <a:rPr lang="en-PH" sz="2000" kern="1200" dirty="0"/>
            <a:t> </a:t>
          </a:r>
          <a:r>
            <a:rPr lang="en-PH" sz="2000" kern="1200" dirty="0" err="1"/>
            <a:t>mahimong</a:t>
          </a:r>
          <a:r>
            <a:rPr lang="en-PH" sz="2000" kern="1200" dirty="0"/>
            <a:t> </a:t>
          </a:r>
          <a:r>
            <a:rPr lang="en-PH" sz="2000" kern="1200" dirty="0" err="1"/>
            <a:t>ilang</a:t>
          </a:r>
          <a:r>
            <a:rPr lang="en-PH" sz="2000" kern="1200" dirty="0"/>
            <a:t> Dios</a:t>
          </a:r>
          <a:endParaRPr lang="en" sz="2000" b="1" kern="1200" dirty="0"/>
        </a:p>
      </dsp:txBody>
      <dsp:txXfrm>
        <a:off x="3767839" y="2885538"/>
        <a:ext cx="3495782" cy="356093"/>
      </dsp:txXfrm>
    </dsp:sp>
    <dsp:sp modelId="{12FA91CB-0F4D-44BE-819F-9233F6F5434C}">
      <dsp:nvSpPr>
        <dsp:cNvPr id="0" name=""/>
        <dsp:cNvSpPr/>
      </dsp:nvSpPr>
      <dsp:spPr>
        <a:xfrm>
          <a:off x="3536382" y="378251"/>
          <a:ext cx="261410" cy="32429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42941"/>
              </a:lnTo>
              <a:lnTo>
                <a:pt x="261410" y="3242941"/>
              </a:lnTo>
            </a:path>
          </a:pathLst>
        </a:custGeom>
        <a:noFill/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9DDD4C1-462B-4119-8CBF-CF44941C33E1}">
      <dsp:nvSpPr>
        <dsp:cNvPr id="0" name=""/>
        <dsp:cNvSpPr/>
      </dsp:nvSpPr>
      <dsp:spPr>
        <a:xfrm>
          <a:off x="3797792" y="3347274"/>
          <a:ext cx="3442375" cy="54783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5">
              <a:hueOff val="-12247053"/>
              <a:satOff val="-58196"/>
              <a:lumOff val="17843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38100" tIns="25400" rIns="381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PH" sz="2000" kern="1200" dirty="0" err="1"/>
            <a:t>Ihatag</a:t>
          </a:r>
          <a:r>
            <a:rPr lang="en-PH" sz="2000" kern="1200" dirty="0"/>
            <a:t> ko </a:t>
          </a:r>
          <a:r>
            <a:rPr lang="en-PH" sz="2000" kern="1200" dirty="0" err="1"/>
            <a:t>kanila</a:t>
          </a:r>
          <a:r>
            <a:rPr lang="en-PH" sz="2000" kern="1200" dirty="0"/>
            <a:t> ang Yuta </a:t>
          </a:r>
          <a:r>
            <a:rPr lang="en-PH" sz="2000" kern="1200" dirty="0" err="1"/>
            <a:t>sa</a:t>
          </a:r>
          <a:r>
            <a:rPr lang="en-PH" sz="2000" kern="1200" dirty="0"/>
            <a:t> Canaan</a:t>
          </a:r>
          <a:endParaRPr lang="en" sz="2000" b="1" kern="1200" dirty="0"/>
        </a:p>
      </dsp:txBody>
      <dsp:txXfrm>
        <a:off x="3813838" y="3363320"/>
        <a:ext cx="3410283" cy="51574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C43BC4-A056-401E-A359-C65A456A432D}" type="datetimeFigureOut">
              <a:rPr lang="en-PH" smtClean="0"/>
              <a:t>7/18/2025</a:t>
            </a:fld>
            <a:endParaRPr lang="en-PH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PH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P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P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153DB5-2E26-43E6-99CF-5544951AD93B}" type="slidenum">
              <a:rPr lang="en-PH" smtClean="0"/>
              <a:t>‹Nº›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1888272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P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A153DB5-2E26-43E6-99CF-5544951AD93B}" type="slidenum">
              <a:rPr lang="en-PH" smtClean="0"/>
              <a:t>5</a:t>
            </a:fld>
            <a:endParaRPr lang="en-PH"/>
          </a:p>
        </p:txBody>
      </p:sp>
    </p:spTree>
    <p:extLst>
      <p:ext uri="{BB962C8B-B14F-4D97-AF65-F5344CB8AC3E}">
        <p14:creationId xmlns:p14="http://schemas.microsoft.com/office/powerpoint/2010/main" val="22304434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E360602-97D3-F60D-3B13-4F1F8B24FB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3ADF225-EBFE-774F-6E53-F94B46D0E5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08A94906-225E-90EF-F090-5BE77272D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6D4A666-BC54-D461-44A4-6A3D69DF56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58821EE-92C5-6440-61F4-2A196021BB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868726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07A9C0F-CC4F-677D-B785-8D413B8E3B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44BD23D-714C-3442-B757-E6956B6E1B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2F93D2F-31A2-5252-C274-D59C20663E0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25245DF-B80B-8553-7092-B73A402B6E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1EB607-FE89-61E9-E710-1F1A9798C9E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47250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700C92C-F045-B634-15B3-8F04C1756C3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5EA8C3D-51A3-CC1C-10CD-0D083520C7E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FF2AB6B-EEB1-FE24-2E14-B5F5A4B656E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F122AB2-CC54-CF9E-AF76-89EC994866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84915FC-86A3-B596-4C3E-27131B4CFD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70197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4BC5242-8B85-8557-BB6A-EC5FA5CC3C7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41636A15-A615-D552-643B-5BE998F78C9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30B9167-08F1-9232-F550-BA3D31617F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C843561D-3819-D62F-504E-0B23902F17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742DB3-855A-99A8-B1D1-ACB865A43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648006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8187DD8-56B5-9443-F661-6A5303BE2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0DD9CD8-1BF2-D6C4-18CA-736C22A55B9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9736E3B-E045-D6EE-24D4-51DE43305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34C23E-B978-4FAF-1970-48AD1014CA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B41B1BE-67DF-E439-79BB-16663D60CC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990842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7B4B658-3017-E75B-309B-6D5BFB6C2B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4001EE6-8A99-E853-EB25-0F4F972B6F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233F85-56E3-1FF6-7B6A-0581DA12F0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59DB2E5-B898-98C5-7B56-B1050038AF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E4DF615-238F-9AC7-9D60-279B7B6DDA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826009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7B72884-11E8-0131-BFF5-34B10E06C1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B3C304CA-0A82-E53F-91F0-76D2D0AF29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808C05-9AEE-2D43-5685-7B1E3261C5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1AA6CAF-E048-7217-7FBF-EECEA180C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7DE3D02-9131-C7FE-F779-4EBE9E7E2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97FAF90-F926-7323-B286-6A566EC78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94850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2C566C8-1795-9A1F-5B24-AC8F0A4A59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BF339249-3A0A-0A66-E494-B94628E2705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07B9772-F57D-1260-B879-6CD17157B7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2C6B75B-F42A-1D8C-2DC1-88E812FE2BB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B3DAE0DD-DEBA-7DDB-CC33-639967131C3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B58901A6-6BEB-9582-6595-DBC49D4A44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F64D162B-61FC-6E58-78B1-6EBF5737B9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C96B3F92-54B5-5AA6-B9BC-A07442C435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638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DC27248-C770-6332-D9E1-06DB3AE442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B9A658C4-D54E-2ED0-1AD6-363B9C14A6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F2FF0DF-D287-F5F7-8E3F-F9298B5459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C804369D-471E-9828-D713-5D81F089C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781804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E4A17242-C785-15C9-1379-B9A1BAA3EF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CA257EEF-4521-6B6D-C46B-BF189A6CD2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43945EE9-3A90-B540-5F95-634A74CB22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129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09C0D16-1634-4B40-FF60-72962A4FFA4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DAD870E-339D-98B4-64C4-F46E5BC020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8274894-088E-E1DF-3B76-F5FB7A8DD81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601A5DE-CAC1-18A7-4621-999A73F285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E7B2E03-EF41-6637-B9DE-92DA0500FD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6219CF3F-7614-AA39-8A82-6A41B6704F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89190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FBA1B27-FC3C-3AEC-05CD-FA56F31CC6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7E566F0-F05B-E598-FB30-04B9C9D7709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73E596B-ED86-6254-02D2-FD039FFC4B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FCCB07F-8A37-EA58-D8FD-F2C841638F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92D0F54-6595-FB34-2BE5-521E8BA7B1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21427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0BC2151-1B6B-4677-46B3-6BCF7A84EED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13D3CE2-F016-8279-EAB5-B22EC7B593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2ED04D-2FF8-C17A-240E-CE4B655E5F2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104A8ED-5426-E73E-23BC-FEE4D97159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98678B2B-DFD3-B4FC-BD1C-F3EB3AB0A4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C3E7634A-07D9-F00C-0FF5-CBED5C447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869789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A9F3FA4-91B3-2232-5B10-CB4EF8240E8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5CD1151-E280-41E7-58B2-005A5AE731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376219-E411-BF11-6DB6-9CED6EB08D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5E5890B-CDD0-A1CB-FE9F-662538E79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29D042B-4856-FB2D-F76D-9A6D655221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9461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1704705-6456-C284-FCBF-54308819DD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13D2852E-553E-9CFB-8F7D-0838F276470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B903240-C095-16BA-327D-3CAAEBEBB5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DCEE36A-A456-EF06-E6A8-D61D12AC60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AB8E7F8-148F-BF52-D5B4-884F736D1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33202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59F7F4E-4BC4-286D-84C5-5C41D758F6A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A1AE956-09FB-1B25-A927-D5F1EECF68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2B5C682-E514-5921-EFF4-AEE7E33C76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AAE38CD-85DD-2A1E-5945-D26E5E495A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7CD7FAA-1BC9-C053-3C6A-902F8BF43C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24303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24ED5B3-A4C0-F59F-5242-6342F5CECF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E1859F9-F04E-8821-367A-F8571A0734A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22A979C-2111-56CB-865A-D8F983DD118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15BAEC0E-2234-94B6-237E-7F6164443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32A1E27B-8BCB-142E-794C-4F31BDF17B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DA26134-909B-2C75-70AF-648953792F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800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D303BF-9CBB-6021-26BF-F5782717E5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A7CC40E8-9580-F477-E07F-B659947B3E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D1CCA82-C04D-6B4A-30E8-750674FDF69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C62D573B-6744-B12A-D2DD-1E26A54C00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285C6E6-3268-0277-4F3D-0BCF99726F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4A3783EF-586C-2B98-A087-094A6ABAB7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2D94B75-69C0-4D78-96DD-8DC12E30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29FD73FC-DA16-2DFE-A6AF-10610C486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155576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BFED48-7FEE-0CF2-E6E2-9025AFD66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9340A8D5-B2F9-DC19-299F-49622CD467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8003E0EC-B201-CDD3-4C82-BC41C85638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559EEDD2-8898-6E2B-968F-A20C02F916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224756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309ECBEF-9C37-207B-46BB-30B8126C05D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60136175-DF3A-2405-0BAD-8D61B2CD56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A0A7C12E-5840-6356-3B95-94049AA1B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40236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FC3D711-EEF2-4F58-6D93-5D616336EE7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5AF1F3D-70F8-E1EF-9A63-C9F965434B8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352176D-0C23-1457-B303-C4E9E37B987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EFE36857-B8D9-BCE0-F62B-3410B23882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AA3FD85-12DD-52C0-968E-F8A09CA6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EC035D9-2554-ADA7-E64A-A0CA4B3DAC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652628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3FCC285-93DE-A83C-D60B-8A2D52F6A6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C8E70855-B921-113A-2AE6-3F313563289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96570106-D25E-58AB-7AB7-2452A01AE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0D9FF-5424-DDC9-5D34-F9D4FD94C3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E5AB78FF-350A-343C-C5A1-E19C9B3459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CF2374-19AE-AD97-0551-E7FF19267C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98110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8E6EC45B-0606-D7DE-573A-6536827BA4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FA3CA5C-A4E6-503D-61CD-40C7085CDEB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DD027EE-9EA4-02C8-DEA5-09B8F9A3771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1C0A70E-3492-40B1-A42F-990C99091365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6E641C0-6A86-B522-41F7-A967D321914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986CA0D-33D5-7063-E6EF-5F8E95F3805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03373B4-DCC3-45D8-8147-B47C9F6A87E2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850064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12C07F4-4E9F-F2BD-94BB-9CCA94DDC9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C76BF94-1D6E-5419-7FFF-5D6BF9CFA6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8B5DAAF-503D-5C63-0D57-D02267677CF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0B3F51-AA9E-4D34-8144-3A5F1E1AEB52}" type="datetimeFigureOut">
              <a:rPr lang="es-ES" smtClean="0"/>
              <a:t>18/07/2025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5C4CB22-D2D7-60F1-A7D6-29120CD0212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B59F44E1-4CE8-5978-2F3E-CB1AC17DBB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3970836-AFF6-4270-B515-228F2A2EA8DC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011363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11" Type="http://schemas.openxmlformats.org/officeDocument/2006/relationships/image" Target="../media/image12.jpe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5.png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microsoft.com/office/2007/relationships/hdphoto" Target="../media/hdphoto1.wdp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7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diagramColors" Target="../diagrams/colors1.xml"/><Relationship Id="rId12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11" Type="http://schemas.openxmlformats.org/officeDocument/2006/relationships/image" Target="../media/image29.jpeg"/><Relationship Id="rId5" Type="http://schemas.openxmlformats.org/officeDocument/2006/relationships/diagramLayout" Target="../diagrams/layout1.xml"/><Relationship Id="rId15" Type="http://schemas.openxmlformats.org/officeDocument/2006/relationships/image" Target="../media/image33.jpeg"/><Relationship Id="rId10" Type="http://schemas.openxmlformats.org/officeDocument/2006/relationships/image" Target="../media/image28.jpeg"/><Relationship Id="rId4" Type="http://schemas.openxmlformats.org/officeDocument/2006/relationships/diagramData" Target="../diagrams/data1.xml"/><Relationship Id="rId9" Type="http://schemas.openxmlformats.org/officeDocument/2006/relationships/image" Target="../media/image27.jpeg"/><Relationship Id="rId14" Type="http://schemas.openxmlformats.org/officeDocument/2006/relationships/image" Target="../media/image32.jpeg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7" Type="http://schemas.microsoft.com/office/2007/relationships/hdphoto" Target="../media/hdphoto3.wdp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7.png"/><Relationship Id="rId5" Type="http://schemas.openxmlformats.org/officeDocument/2006/relationships/image" Target="../media/image36.jpeg"/><Relationship Id="rId4" Type="http://schemas.openxmlformats.org/officeDocument/2006/relationships/image" Target="../media/image35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985CFB6-1C13-B88E-1DA6-EB3DA50293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2215C6C6-E45C-4179-9FC1-E8A4C1D474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id="{5FE9FE4C-C9E0-4C54-8010-EA9D29CD4D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rot="5400000">
            <a:off x="-1564726" y="1890469"/>
            <a:ext cx="5860051" cy="2079143"/>
            <a:chOff x="6081624" y="1998368"/>
            <a:chExt cx="5613457" cy="782175"/>
          </a:xfrm>
          <a:solidFill>
            <a:schemeClr val="accent4"/>
          </a:solidFill>
        </p:grpSpPr>
        <p:sp>
          <p:nvSpPr>
            <p:cNvPr id="22" name="Rectangle 21">
              <a:extLst>
                <a:ext uri="{FF2B5EF4-FFF2-40B4-BE49-F238E27FC236}">
                  <a16:creationId xmlns:a16="http://schemas.microsoft.com/office/drawing/2014/main" id="{56FAD6EF-0374-46BD-901E-E901DCA01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Rectangle 22">
              <a:extLst>
                <a:ext uri="{FF2B5EF4-FFF2-40B4-BE49-F238E27FC236}">
                  <a16:creationId xmlns:a16="http://schemas.microsoft.com/office/drawing/2014/main" id="{04847ABE-275E-4DCA-B164-A672D517FB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6081624" y="1998844"/>
              <a:ext cx="5372968" cy="7816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25" name="Rectangle 24">
            <a:extLst>
              <a:ext uri="{FF2B5EF4-FFF2-40B4-BE49-F238E27FC236}">
                <a16:creationId xmlns:a16="http://schemas.microsoft.com/office/drawing/2014/main" id="{3776B14B-F2F4-4825-8DA8-8C7A0F2B39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761619"/>
            <a:ext cx="11111729" cy="5917827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Imagen 2" descr="Imagen que contiene interior, vivo, cuarto, tabla&#10;&#10;El contenido generado por IA puede ser incorrecto.">
            <a:extLst>
              <a:ext uri="{FF2B5EF4-FFF2-40B4-BE49-F238E27FC236}">
                <a16:creationId xmlns:a16="http://schemas.microsoft.com/office/drawing/2014/main" id="{66614F14-4340-865E-9327-D1EDAA9C86AC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38200" y="1000040"/>
            <a:ext cx="10628376" cy="5440003"/>
          </a:xfrm>
          <a:prstGeom prst="rect">
            <a:avLst/>
          </a:prstGeom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6AE90315-47CB-55FF-7E10-AC3E7C82FD78}"/>
              </a:ext>
            </a:extLst>
          </p:cNvPr>
          <p:cNvSpPr txBox="1"/>
          <p:nvPr/>
        </p:nvSpPr>
        <p:spPr>
          <a:xfrm>
            <a:off x="2403607" y="23225"/>
            <a:ext cx="9287650" cy="954107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algn="ctr"/>
            <a:r>
              <a:rPr lang="es-ES" sz="5400" b="1" spc="600" dirty="0">
                <a:ln/>
                <a:solidFill>
                  <a:srgbClr val="9E7428"/>
                </a:solidFill>
                <a:effectLst>
                  <a:outerShdw blurRad="38100" dist="38100" dir="2700000" algn="tl">
                    <a:srgbClr val="FFC000"/>
                  </a:outerShdw>
                  <a:reflection blurRad="76200" stA="55000" endA="300" endPos="34000" dir="5400000" sy="-100000" algn="bl" rotWithShape="0"/>
                </a:effectLst>
              </a:rPr>
              <a:t>LISON NGA PAGSUGOD</a:t>
            </a:r>
            <a:endParaRPr lang="en" sz="5400" b="1" spc="600" dirty="0">
              <a:ln/>
              <a:solidFill>
                <a:srgbClr val="9E7428"/>
              </a:solidFill>
              <a:effectLst>
                <a:outerShdw blurRad="38100" dist="38100" dir="2700000" algn="tl">
                  <a:srgbClr val="FFC000"/>
                </a:outerShdw>
                <a:reflection blurRad="76200" stA="55000" endA="300" endPos="34000" dir="5400000" sy="-100000" algn="bl" rotWithShape="0"/>
              </a:effectLst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5C29692-8C98-5EC2-CD54-AA6072EC1183}"/>
              </a:ext>
            </a:extLst>
          </p:cNvPr>
          <p:cNvSpPr txBox="1"/>
          <p:nvPr/>
        </p:nvSpPr>
        <p:spPr>
          <a:xfrm>
            <a:off x="9207101" y="6390468"/>
            <a:ext cx="233371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>
                <a:solidFill>
                  <a:srgbClr val="491201"/>
                </a:solidFill>
              </a:rPr>
              <a:t>Le</a:t>
            </a:r>
            <a:r>
              <a:rPr lang="en-PH" sz="1600" b="1" dirty="0" err="1">
                <a:solidFill>
                  <a:srgbClr val="491201"/>
                </a:solidFill>
              </a:rPr>
              <a:t>ksyon</a:t>
            </a:r>
            <a:r>
              <a:rPr lang="en" sz="1600" b="1" dirty="0">
                <a:solidFill>
                  <a:srgbClr val="491201"/>
                </a:solidFill>
              </a:rPr>
              <a:t> 3  Jul</a:t>
            </a:r>
            <a:r>
              <a:rPr lang="en-PH" sz="1600" b="1" dirty="0" err="1">
                <a:solidFill>
                  <a:srgbClr val="491201"/>
                </a:solidFill>
              </a:rPr>
              <a:t>io</a:t>
            </a:r>
            <a:r>
              <a:rPr lang="en" sz="1600" b="1" dirty="0">
                <a:solidFill>
                  <a:srgbClr val="491201"/>
                </a:solidFill>
              </a:rPr>
              <a:t> 19, 2025</a:t>
            </a:r>
          </a:p>
        </p:txBody>
      </p:sp>
    </p:spTree>
    <p:extLst>
      <p:ext uri="{BB962C8B-B14F-4D97-AF65-F5344CB8AC3E}">
        <p14:creationId xmlns:p14="http://schemas.microsoft.com/office/powerpoint/2010/main" val="9010059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1FC32AA-FACB-6205-3B70-19B2F5DB65DA}"/>
              </a:ext>
            </a:extLst>
          </p:cNvPr>
          <p:cNvSpPr txBox="1"/>
          <p:nvPr/>
        </p:nvSpPr>
        <p:spPr>
          <a:xfrm>
            <a:off x="1" y="76885"/>
            <a:ext cx="12192000" cy="646331"/>
          </a:xfrm>
          <a:prstGeom prst="rect">
            <a:avLst/>
          </a:prstGeom>
          <a:solidFill>
            <a:srgbClr val="F0C434"/>
          </a:solidFill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“Ug ang 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Ginoo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miingon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kang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 Moises, ‘Tan-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awa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, 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gibuhat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 ko 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ikaw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nga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sama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sa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 Dios 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kang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Paraon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, ug 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si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 Aaron 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imong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igsoon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mahimong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imong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 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propeta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.’”(</a:t>
            </a:r>
            <a:r>
              <a:rPr lang="en-PH" b="1" dirty="0" err="1">
                <a:solidFill>
                  <a:srgbClr val="952B38"/>
                </a:solidFill>
                <a:latin typeface="Comic Sans MS" panose="030F0702030302020204" pitchFamily="66" charset="0"/>
              </a:rPr>
              <a:t>Exodo</a:t>
            </a:r>
            <a:r>
              <a:rPr lang="en-PH" b="1" dirty="0">
                <a:solidFill>
                  <a:srgbClr val="952B38"/>
                </a:solidFill>
                <a:latin typeface="Comic Sans MS" panose="030F0702030302020204" pitchFamily="66" charset="0"/>
              </a:rPr>
              <a:t> 7:1)</a:t>
            </a:r>
            <a:endParaRPr lang="en" sz="1400" b="1" dirty="0">
              <a:solidFill>
                <a:srgbClr val="952B38"/>
              </a:solidFill>
              <a:latin typeface="Comic Sans MS" panose="030F0702030302020204" pitchFamily="66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77280B1-8D0B-8FAF-D2F5-DECF4A483B38}"/>
              </a:ext>
            </a:extLst>
          </p:cNvPr>
          <p:cNvSpPr txBox="1"/>
          <p:nvPr/>
        </p:nvSpPr>
        <p:spPr>
          <a:xfrm>
            <a:off x="3856383" y="756078"/>
            <a:ext cx="833561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 </a:t>
            </a:r>
            <a:r>
              <a:rPr lang="en-PH" b="1" dirty="0" err="1"/>
              <a:t>tanang</a:t>
            </a:r>
            <a:r>
              <a:rPr lang="en-PH" b="1" dirty="0"/>
              <a:t> </a:t>
            </a:r>
            <a:r>
              <a:rPr lang="en-PH" b="1" dirty="0" err="1"/>
              <a:t>rason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Moises, ang </a:t>
            </a:r>
            <a:r>
              <a:rPr lang="en-PH" b="1" dirty="0" err="1"/>
              <a:t>pinakapaborito</a:t>
            </a:r>
            <a:r>
              <a:rPr lang="en-PH" b="1" dirty="0"/>
              <a:t> </a:t>
            </a:r>
            <a:r>
              <a:rPr lang="en-PH" b="1" dirty="0" err="1"/>
              <a:t>niya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ang: “Dili ko </a:t>
            </a:r>
            <a:r>
              <a:rPr lang="en-PH" b="1" dirty="0" err="1"/>
              <a:t>kamao</a:t>
            </a:r>
            <a:r>
              <a:rPr lang="en-PH" b="1" dirty="0"/>
              <a:t> </a:t>
            </a:r>
            <a:r>
              <a:rPr lang="en-PH" b="1" dirty="0" err="1"/>
              <a:t>mosulti</a:t>
            </a:r>
            <a:r>
              <a:rPr lang="en-PH" b="1" dirty="0"/>
              <a:t>.” </a:t>
            </a:r>
            <a:r>
              <a:rPr lang="en-PH" b="1" dirty="0" err="1"/>
              <a:t>Bisan</a:t>
            </a:r>
            <a:r>
              <a:rPr lang="en-PH" b="1" dirty="0"/>
              <a:t> ang Dios </a:t>
            </a:r>
            <a:r>
              <a:rPr lang="en-PH" b="1" dirty="0" err="1"/>
              <a:t>nasuko</a:t>
            </a:r>
            <a:r>
              <a:rPr lang="en-PH" b="1" dirty="0"/>
              <a:t> </a:t>
            </a:r>
            <a:r>
              <a:rPr lang="en-PH" b="1" dirty="0" err="1"/>
              <a:t>na</a:t>
            </a:r>
            <a:r>
              <a:rPr lang="en-PH" b="1" dirty="0"/>
              <a:t> </a:t>
            </a:r>
            <a:r>
              <a:rPr lang="en-PH" b="1" dirty="0" err="1"/>
              <a:t>tungod</a:t>
            </a:r>
            <a:r>
              <a:rPr lang="en-PH" b="1" dirty="0"/>
              <a:t> </a:t>
            </a:r>
            <a:r>
              <a:rPr lang="en-PH" b="1" dirty="0" err="1"/>
              <a:t>niini</a:t>
            </a:r>
            <a:r>
              <a:rPr lang="en-PH" b="1" dirty="0"/>
              <a:t>. </a:t>
            </a:r>
            <a:r>
              <a:rPr lang="en-PH" b="1" dirty="0" err="1"/>
              <a:t>Apan</a:t>
            </a:r>
            <a:r>
              <a:rPr lang="en-PH" b="1" dirty="0"/>
              <a:t> ang Dios </a:t>
            </a:r>
            <a:r>
              <a:rPr lang="en-PH" b="1" dirty="0" err="1"/>
              <a:t>aduna</a:t>
            </a:r>
            <a:r>
              <a:rPr lang="en-PH" b="1" dirty="0"/>
              <a:t> </a:t>
            </a:r>
            <a:r>
              <a:rPr lang="en-PH" b="1" dirty="0" err="1"/>
              <a:t>gyud</a:t>
            </a:r>
            <a:r>
              <a:rPr lang="en-PH" b="1" dirty="0"/>
              <a:t> </a:t>
            </a:r>
            <a:r>
              <a:rPr lang="en-PH" b="1" dirty="0" err="1"/>
              <a:t>solusyon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tanang</a:t>
            </a:r>
            <a:r>
              <a:rPr lang="en-PH" b="1" dirty="0"/>
              <a:t> </a:t>
            </a:r>
            <a:r>
              <a:rPr lang="en-PH" b="1" dirty="0" err="1"/>
              <a:t>butang</a:t>
            </a:r>
            <a:r>
              <a:rPr lang="en-PH" b="1" dirty="0"/>
              <a:t>: </a:t>
            </a:r>
            <a:r>
              <a:rPr lang="en-PH" b="1" dirty="0" err="1"/>
              <a:t>si</a:t>
            </a:r>
            <a:r>
              <a:rPr lang="en-PH" b="1" dirty="0"/>
              <a:t> Aaron,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igsoon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mas </a:t>
            </a:r>
            <a:r>
              <a:rPr lang="en-PH" b="1" dirty="0" err="1"/>
              <a:t>batid</a:t>
            </a:r>
            <a:r>
              <a:rPr lang="en-PH" b="1" dirty="0"/>
              <a:t> </a:t>
            </a:r>
            <a:r>
              <a:rPr lang="en-PH" b="1" dirty="0" err="1"/>
              <a:t>mosulti</a:t>
            </a:r>
            <a:r>
              <a:rPr lang="en-PH" b="1" dirty="0"/>
              <a:t>, </a:t>
            </a:r>
            <a:r>
              <a:rPr lang="en-PH" b="1" dirty="0" err="1"/>
              <a:t>mahimong</a:t>
            </a:r>
            <a:r>
              <a:rPr lang="en-PH" b="1" dirty="0"/>
              <a:t> baba </a:t>
            </a:r>
            <a:r>
              <a:rPr lang="en-PH" b="1" dirty="0" err="1"/>
              <a:t>ni</a:t>
            </a:r>
            <a:r>
              <a:rPr lang="en-PH" b="1" dirty="0"/>
              <a:t> Moises. Si Moises </a:t>
            </a:r>
            <a:r>
              <a:rPr lang="en-PH" b="1" dirty="0" err="1"/>
              <a:t>mosulti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Aaron, ug </a:t>
            </a:r>
            <a:r>
              <a:rPr lang="en-PH" b="1" dirty="0" err="1"/>
              <a:t>si</a:t>
            </a:r>
            <a:r>
              <a:rPr lang="en-PH" b="1" dirty="0"/>
              <a:t> Aaron </a:t>
            </a:r>
            <a:r>
              <a:rPr lang="en-PH" b="1" dirty="0" err="1"/>
              <a:t>mosulti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katawhan</a:t>
            </a:r>
            <a:r>
              <a:rPr lang="en-PH" b="1" dirty="0"/>
              <a:t> (Ex. 4:10–16).</a:t>
            </a:r>
            <a:endParaRPr lang="en" b="1" dirty="0"/>
          </a:p>
        </p:txBody>
      </p:sp>
      <p:pic>
        <p:nvPicPr>
          <p:cNvPr id="5" name="Imagen 4" descr="Un grupo de personas de pie&#10;&#10;El contenido generado por IA puede ser incorrecto.">
            <a:extLst>
              <a:ext uri="{FF2B5EF4-FFF2-40B4-BE49-F238E27FC236}">
                <a16:creationId xmlns:a16="http://schemas.microsoft.com/office/drawing/2014/main" id="{0FCCDA61-CDF8-F631-A58A-269C64E3C13A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5301" y="875346"/>
            <a:ext cx="3372177" cy="2582944"/>
          </a:xfrm>
          <a:prstGeom prst="rect">
            <a:avLst/>
          </a:prstGeom>
          <a:ln w="88900" cap="sq" cmpd="thickThin">
            <a:solidFill>
              <a:srgbClr val="952B38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7" name="Imagen 6" descr="Un grupo de personas haciendo gestos con la cara pintada&#10;&#10;El contenido generado por IA puede ser incorrecto.">
            <a:extLst>
              <a:ext uri="{FF2B5EF4-FFF2-40B4-BE49-F238E27FC236}">
                <a16:creationId xmlns:a16="http://schemas.microsoft.com/office/drawing/2014/main" id="{403F1A65-D0B1-E1B0-8D97-25B8E6425AEE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645151" y="2271537"/>
            <a:ext cx="3372176" cy="4424629"/>
          </a:xfrm>
          <a:prstGeom prst="rect">
            <a:avLst/>
          </a:prstGeom>
          <a:ln w="88900" cap="sq" cmpd="thickThin">
            <a:solidFill>
              <a:srgbClr val="CFA10F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F46C0A3E-A14C-61BC-5637-52D0276AE139}"/>
              </a:ext>
            </a:extLst>
          </p:cNvPr>
          <p:cNvSpPr txBox="1"/>
          <p:nvPr/>
        </p:nvSpPr>
        <p:spPr>
          <a:xfrm>
            <a:off x="174673" y="3571719"/>
            <a:ext cx="8054928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Niining</a:t>
            </a:r>
            <a:r>
              <a:rPr lang="en-PH" b="1" dirty="0"/>
              <a:t> </a:t>
            </a:r>
            <a:r>
              <a:rPr lang="en-PH" b="1" dirty="0" err="1"/>
              <a:t>higayona</a:t>
            </a:r>
            <a:r>
              <a:rPr lang="en-PH" b="1" dirty="0"/>
              <a:t>, </a:t>
            </a:r>
            <a:r>
              <a:rPr lang="en-PH" b="1" dirty="0" err="1"/>
              <a:t>gihisgotan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ang </a:t>
            </a:r>
            <a:r>
              <a:rPr lang="en-PH" b="1" dirty="0" err="1"/>
              <a:t>papel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propeta</a:t>
            </a:r>
            <a:r>
              <a:rPr lang="en-PH" b="1" dirty="0"/>
              <a:t>.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modawat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mensahe</a:t>
            </a:r>
            <a:r>
              <a:rPr lang="en-PH" b="1" dirty="0"/>
              <a:t> </a:t>
            </a:r>
            <a:r>
              <a:rPr lang="en-PH" b="1" dirty="0" err="1"/>
              <a:t>gikan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ug </a:t>
            </a:r>
            <a:r>
              <a:rPr lang="en-PH" b="1" dirty="0" err="1"/>
              <a:t>ipasa</a:t>
            </a:r>
            <a:r>
              <a:rPr lang="en-PH" b="1" dirty="0"/>
              <a:t> 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katawhan</a:t>
            </a:r>
            <a:r>
              <a:rPr lang="en-PH" b="1" dirty="0"/>
              <a:t>. Sa </a:t>
            </a:r>
            <a:r>
              <a:rPr lang="en-PH" b="1" dirty="0" err="1"/>
              <a:t>ingon</a:t>
            </a:r>
            <a:r>
              <a:rPr lang="en-PH" b="1" dirty="0"/>
              <a:t>, </a:t>
            </a:r>
            <a:r>
              <a:rPr lang="en-PH" b="1" dirty="0" err="1"/>
              <a:t>si</a:t>
            </a:r>
            <a:r>
              <a:rPr lang="en-PH" b="1" dirty="0"/>
              <a:t> Moises </a:t>
            </a:r>
            <a:r>
              <a:rPr lang="en-PH" b="1" dirty="0" err="1"/>
              <a:t>nagrepresentar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Dios, ug </a:t>
            </a:r>
            <a:r>
              <a:rPr lang="en-PH" b="1" dirty="0" err="1"/>
              <a:t>si</a:t>
            </a:r>
            <a:r>
              <a:rPr lang="en-PH" b="1" dirty="0"/>
              <a:t> Aaron </a:t>
            </a:r>
            <a:r>
              <a:rPr lang="en-PH" b="1" dirty="0" err="1"/>
              <a:t>nagrepresentar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propeta</a:t>
            </a:r>
            <a:r>
              <a:rPr lang="en-PH" b="1" dirty="0"/>
              <a:t>.</a:t>
            </a:r>
            <a:endParaRPr lang="en" b="1" dirty="0"/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6157009B-182B-88C0-DDB2-13566A9D8F62}"/>
              </a:ext>
            </a:extLst>
          </p:cNvPr>
          <p:cNvSpPr txBox="1"/>
          <p:nvPr/>
        </p:nvSpPr>
        <p:spPr>
          <a:xfrm>
            <a:off x="3875316" y="2302398"/>
            <a:ext cx="4522304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Pagkahuman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unang</a:t>
            </a:r>
            <a:r>
              <a:rPr lang="en-PH" b="1" dirty="0"/>
              <a:t> </a:t>
            </a:r>
            <a:r>
              <a:rPr lang="en-PH" b="1" dirty="0" err="1"/>
              <a:t>kapakyasan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Egipto</a:t>
            </a:r>
            <a:r>
              <a:rPr lang="en-PH" b="1" dirty="0"/>
              <a:t>, </a:t>
            </a:r>
            <a:r>
              <a:rPr lang="en-PH" b="1" dirty="0" err="1"/>
              <a:t>gipasabot</a:t>
            </a:r>
            <a:r>
              <a:rPr lang="en-PH" b="1" dirty="0"/>
              <a:t> </a:t>
            </a:r>
            <a:r>
              <a:rPr lang="en-PH" b="1" dirty="0" err="1"/>
              <a:t>pag-usab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kang</a:t>
            </a:r>
            <a:r>
              <a:rPr lang="en-PH" b="1" dirty="0"/>
              <a:t> Moises ang </a:t>
            </a:r>
            <a:r>
              <a:rPr lang="en-PH" b="1" dirty="0" err="1"/>
              <a:t>papel</a:t>
            </a:r>
            <a:r>
              <a:rPr lang="en-PH" b="1" dirty="0"/>
              <a:t> </a:t>
            </a:r>
            <a:r>
              <a:rPr lang="en-PH" b="1" dirty="0" err="1"/>
              <a:t>ni</a:t>
            </a:r>
            <a:r>
              <a:rPr lang="en-PH" b="1" dirty="0"/>
              <a:t> Aaron </a:t>
            </a:r>
            <a:r>
              <a:rPr lang="en-PH" b="1" dirty="0" err="1"/>
              <a:t>isip</a:t>
            </a:r>
            <a:r>
              <a:rPr lang="en-PH" b="1" dirty="0"/>
              <a:t> </a:t>
            </a:r>
            <a:r>
              <a:rPr lang="en-PH" b="1" dirty="0" err="1"/>
              <a:t>katabang</a:t>
            </a:r>
            <a:r>
              <a:rPr lang="en-PH" b="1" dirty="0"/>
              <a:t> ug </a:t>
            </a:r>
            <a:r>
              <a:rPr lang="en-PH" b="1" dirty="0" err="1"/>
              <a:t>tigsulti</a:t>
            </a:r>
            <a:r>
              <a:rPr lang="en-PH" b="1" dirty="0"/>
              <a:t> (Ex. 7:1–2).</a:t>
            </a:r>
            <a:endParaRPr lang="en" b="1" dirty="0"/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E965858-A8B5-E54B-8120-A7E3A3C5FF15}"/>
              </a:ext>
            </a:extLst>
          </p:cNvPr>
          <p:cNvSpPr txBox="1"/>
          <p:nvPr/>
        </p:nvSpPr>
        <p:spPr>
          <a:xfrm>
            <a:off x="98473" y="5556364"/>
            <a:ext cx="813112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Sama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gisugo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Ezekiel, </a:t>
            </a:r>
            <a:r>
              <a:rPr lang="en-PH" b="1" dirty="0" err="1"/>
              <a:t>si</a:t>
            </a:r>
            <a:r>
              <a:rPr lang="en-PH" b="1" dirty="0"/>
              <a:t> Moises </a:t>
            </a:r>
            <a:r>
              <a:rPr lang="en-PH" b="1" dirty="0" err="1"/>
              <a:t>gisugo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pagsulti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katawhan</a:t>
            </a:r>
            <a:r>
              <a:rPr lang="en-PH" b="1" dirty="0"/>
              <a:t> ug </a:t>
            </a:r>
            <a:r>
              <a:rPr lang="en-PH" b="1" dirty="0" err="1"/>
              <a:t>kang</a:t>
            </a:r>
            <a:r>
              <a:rPr lang="en-PH" b="1" dirty="0"/>
              <a:t> </a:t>
            </a:r>
            <a:r>
              <a:rPr lang="en-PH" b="1" dirty="0" err="1"/>
              <a:t>Paraon</a:t>
            </a:r>
            <a:r>
              <a:rPr lang="en-PH" b="1" dirty="0"/>
              <a:t>:“</a:t>
            </a:r>
            <a:r>
              <a:rPr lang="en-PH" b="1" dirty="0" err="1"/>
              <a:t>Maminaw</a:t>
            </a:r>
            <a:r>
              <a:rPr lang="en-PH" b="1" dirty="0"/>
              <a:t> man </a:t>
            </a:r>
            <a:r>
              <a:rPr lang="en-PH" b="1" dirty="0" err="1"/>
              <a:t>sila</a:t>
            </a:r>
            <a:r>
              <a:rPr lang="en-PH" b="1" dirty="0"/>
              <a:t> o </a:t>
            </a:r>
            <a:r>
              <a:rPr lang="en-PH" b="1" dirty="0" err="1"/>
              <a:t>dili</a:t>
            </a:r>
            <a:r>
              <a:rPr lang="en-PH" b="1" dirty="0"/>
              <a:t>, kay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masupilon</a:t>
            </a:r>
            <a:r>
              <a:rPr lang="en-PH" b="1" dirty="0"/>
              <a:t>.”(Ezekiel 2:7)</a:t>
            </a:r>
            <a:r>
              <a:rPr lang="en-PH" b="1" dirty="0" err="1"/>
              <a:t>Kini</a:t>
            </a:r>
            <a:r>
              <a:rPr lang="en-PH" b="1" dirty="0"/>
              <a:t> </a:t>
            </a:r>
            <a:r>
              <a:rPr lang="en-PH" b="1" dirty="0" err="1"/>
              <a:t>usab</a:t>
            </a:r>
            <a:r>
              <a:rPr lang="en-PH" b="1" dirty="0"/>
              <a:t> </a:t>
            </a:r>
            <a:r>
              <a:rPr lang="en-PH" b="1" dirty="0" err="1"/>
              <a:t>tinuod</a:t>
            </a:r>
            <a:r>
              <a:rPr lang="en-PH" b="1" dirty="0"/>
              <a:t> para </a:t>
            </a:r>
            <a:r>
              <a:rPr lang="en-PH" b="1" dirty="0" err="1"/>
              <a:t>kanato</a:t>
            </a:r>
            <a:r>
              <a:rPr lang="en-PH" b="1" dirty="0"/>
              <a:t> </a:t>
            </a:r>
            <a:r>
              <a:rPr lang="en-PH" b="1" dirty="0" err="1"/>
              <a:t>karon</a:t>
            </a:r>
            <a:r>
              <a:rPr lang="en-PH" b="1" dirty="0"/>
              <a:t>, kay </a:t>
            </a:r>
            <a:r>
              <a:rPr lang="en-PH" b="1" dirty="0" err="1"/>
              <a:t>kita</a:t>
            </a:r>
            <a:r>
              <a:rPr lang="en-PH" b="1" dirty="0"/>
              <a:t> </a:t>
            </a:r>
            <a:r>
              <a:rPr lang="en-PH" b="1" dirty="0" err="1"/>
              <a:t>mao</a:t>
            </a:r>
            <a:r>
              <a:rPr lang="en-PH" b="1" dirty="0"/>
              <a:t> ang </a:t>
            </a:r>
            <a:r>
              <a:rPr lang="en-PH" b="1" dirty="0" err="1"/>
              <a:t>madungog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tingog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dinhi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kalibutan</a:t>
            </a:r>
            <a:r>
              <a:rPr lang="en-PH" b="1" dirty="0"/>
              <a:t>.</a:t>
            </a:r>
            <a:endParaRPr lang="en" b="1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51F3C5DC-5323-0E9F-0974-E394833ED6FF}"/>
              </a:ext>
            </a:extLst>
          </p:cNvPr>
          <p:cNvSpPr txBox="1"/>
          <p:nvPr/>
        </p:nvSpPr>
        <p:spPr>
          <a:xfrm>
            <a:off x="98472" y="4564041"/>
            <a:ext cx="8299147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Sama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kadaghanan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propeta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ulahi</a:t>
            </a:r>
            <a:r>
              <a:rPr lang="en-PH" b="1" dirty="0"/>
              <a:t>, </a:t>
            </a:r>
            <a:r>
              <a:rPr lang="en-PH" b="1" dirty="0" err="1"/>
              <a:t>gisultihan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Moises </a:t>
            </a:r>
            <a:r>
              <a:rPr lang="en-PH" b="1" dirty="0" err="1"/>
              <a:t>nga</a:t>
            </a:r>
            <a:r>
              <a:rPr lang="en-PH" b="1" dirty="0"/>
              <a:t> ang </a:t>
            </a:r>
            <a:r>
              <a:rPr lang="en-PH" b="1" dirty="0" err="1"/>
              <a:t>mensahe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madungog</a:t>
            </a:r>
            <a:r>
              <a:rPr lang="en-PH" b="1" dirty="0"/>
              <a:t>, ug </a:t>
            </a:r>
            <a:r>
              <a:rPr lang="en-PH" b="1" dirty="0" err="1"/>
              <a:t>kinahanglan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molihok</a:t>
            </a:r>
            <a:r>
              <a:rPr lang="en-PH" b="1" dirty="0"/>
              <a:t> </a:t>
            </a:r>
            <a:r>
              <a:rPr lang="en-PH" b="1" dirty="0" err="1"/>
              <a:t>pinaagi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dakong</a:t>
            </a:r>
            <a:r>
              <a:rPr lang="en-PH" b="1" dirty="0"/>
              <a:t> </a:t>
            </a:r>
            <a:r>
              <a:rPr lang="en-PH" b="1" dirty="0" err="1"/>
              <a:t>gahum</a:t>
            </a:r>
            <a:r>
              <a:rPr lang="en-PH" b="1" dirty="0"/>
              <a:t> (Ex. 7:3).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26157273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3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/>
      <p:bldP spid="9" grpId="0"/>
      <p:bldP spid="11" grpId="0"/>
      <p:bldP spid="6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6597A5F4-3497-5A24-BC36-945A47862E2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B73961B-C416-A5D8-67E3-5B283863A9E2}"/>
              </a:ext>
            </a:extLst>
          </p:cNvPr>
          <p:cNvSpPr txBox="1"/>
          <p:nvPr/>
        </p:nvSpPr>
        <p:spPr>
          <a:xfrm>
            <a:off x="1450182" y="367625"/>
            <a:ext cx="917236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200" b="1" dirty="0">
                <a:latin typeface="Constantia" panose="02030602050306030303" pitchFamily="18" charset="0"/>
              </a:rPr>
              <a:t>“Ang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Hebreohanon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naglaom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makab-ot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nila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kagawasan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walay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espesyal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pagsulay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pagtuo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walay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tinuod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kalisod</a:t>
            </a:r>
            <a:r>
              <a:rPr lang="en-PH" sz="2200" b="1" dirty="0">
                <a:latin typeface="Constantia" panose="02030602050306030303" pitchFamily="18" charset="0"/>
              </a:rPr>
              <a:t> o </a:t>
            </a:r>
            <a:r>
              <a:rPr lang="en-PH" sz="2200" b="1" dirty="0" err="1">
                <a:latin typeface="Constantia" panose="02030602050306030303" pitchFamily="18" charset="0"/>
              </a:rPr>
              <a:t>kasakit</a:t>
            </a:r>
            <a:r>
              <a:rPr lang="en-PH" sz="2200" b="1" dirty="0">
                <a:latin typeface="Constantia" panose="02030602050306030303" pitchFamily="18" charset="0"/>
              </a:rPr>
              <a:t>. </a:t>
            </a:r>
            <a:r>
              <a:rPr lang="en-PH" sz="2200" b="1" dirty="0" err="1">
                <a:latin typeface="Constantia" panose="02030602050306030303" pitchFamily="18" charset="0"/>
              </a:rPr>
              <a:t>Apan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latin typeface="Constantia" panose="02030602050306030303" pitchFamily="18" charset="0"/>
              </a:rPr>
              <a:t> pa </a:t>
            </a:r>
            <a:r>
              <a:rPr lang="en-PH" sz="2200" b="1" dirty="0" err="1">
                <a:latin typeface="Constantia" panose="02030602050306030303" pitchFamily="18" charset="0"/>
              </a:rPr>
              <a:t>sila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andam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kaluwasan</a:t>
            </a:r>
            <a:r>
              <a:rPr lang="en-PH" sz="2200" b="1" dirty="0">
                <a:latin typeface="Constantia" panose="02030602050306030303" pitchFamily="18" charset="0"/>
              </a:rPr>
              <a:t>. Gamay ra ang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pagtuo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 ug </a:t>
            </a:r>
            <a:r>
              <a:rPr lang="en-PH" sz="2200" b="1" dirty="0" err="1">
                <a:latin typeface="Constantia" panose="02030602050306030303" pitchFamily="18" charset="0"/>
              </a:rPr>
              <a:t>dili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sila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andam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mapasensyahon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kasakit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hangtod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ang Dios </a:t>
            </a:r>
            <a:r>
              <a:rPr lang="en-PH" sz="2200" b="1" dirty="0" err="1">
                <a:latin typeface="Constantia" panose="02030602050306030303" pitchFamily="18" charset="0"/>
              </a:rPr>
              <a:t>motingob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pagbuhat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kanila</a:t>
            </a:r>
            <a:r>
              <a:rPr lang="en-PH" sz="2200" b="1" dirty="0">
                <a:latin typeface="Constantia" panose="02030602050306030303" pitchFamily="18" charset="0"/>
              </a:rPr>
              <a:t>. </a:t>
            </a:r>
            <a:r>
              <a:rPr lang="en-PH" sz="2200" b="1" dirty="0" err="1">
                <a:latin typeface="Constantia" panose="02030602050306030303" pitchFamily="18" charset="0"/>
              </a:rPr>
              <a:t>Daghan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kontento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magpabilin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ulipon</a:t>
            </a:r>
            <a:r>
              <a:rPr lang="en-PH" sz="2200" b="1" dirty="0">
                <a:latin typeface="Constantia" panose="02030602050306030303" pitchFamily="18" charset="0"/>
              </a:rPr>
              <a:t> kay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mosugakod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kalisod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maatubang</a:t>
            </a:r>
            <a:r>
              <a:rPr lang="en-PH" sz="2200" b="1" dirty="0">
                <a:latin typeface="Constantia" panose="02030602050306030303" pitchFamily="18" charset="0"/>
              </a:rPr>
              <a:t> kung </a:t>
            </a:r>
            <a:r>
              <a:rPr lang="en-PH" sz="2200" b="1" dirty="0" err="1">
                <a:latin typeface="Constantia" panose="02030602050306030303" pitchFamily="18" charset="0"/>
              </a:rPr>
              <a:t>mobiya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sila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padulong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lain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yuta</a:t>
            </a:r>
            <a:r>
              <a:rPr lang="en-PH" sz="2200" b="1" dirty="0">
                <a:latin typeface="Constantia" panose="02030602050306030303" pitchFamily="18" charset="0"/>
              </a:rPr>
              <a:t>. Ang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batasan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uban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kanila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nahisama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kaayo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Egiptohanon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mas </a:t>
            </a:r>
            <a:r>
              <a:rPr lang="en-PH" sz="2200" b="1" dirty="0" err="1">
                <a:latin typeface="Constantia" panose="02030602050306030303" pitchFamily="18" charset="0"/>
              </a:rPr>
              <a:t>gipili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nila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magpabilin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Egipto.Tungod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niini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wala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giluwas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Ginoo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katawhan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unang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pagpakita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gahum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atubangan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Paraon</a:t>
            </a:r>
            <a:r>
              <a:rPr lang="en-PH" sz="2200" b="1" dirty="0">
                <a:latin typeface="Constantia" panose="02030602050306030303" pitchFamily="18" charset="0"/>
              </a:rPr>
              <a:t>. </a:t>
            </a:r>
            <a:r>
              <a:rPr lang="en-PH" sz="2200" b="1" dirty="0" err="1">
                <a:latin typeface="Constantia" panose="02030602050306030303" pitchFamily="18" charset="0"/>
              </a:rPr>
              <a:t>Giplano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Dios ang </a:t>
            </a:r>
            <a:r>
              <a:rPr lang="en-PH" sz="2200" b="1" dirty="0" err="1">
                <a:latin typeface="Constantia" panose="02030602050306030303" pitchFamily="18" charset="0"/>
              </a:rPr>
              <a:t>mga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panghitabo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aron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malupigon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nga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espiritu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hari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Egipto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mapadayag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pag-ayo</a:t>
            </a:r>
            <a:r>
              <a:rPr lang="en-PH" sz="2200" b="1" dirty="0"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latin typeface="Constantia" panose="02030602050306030303" pitchFamily="18" charset="0"/>
              </a:rPr>
              <a:t>aron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ipadayag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kaugalingon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katawhan</a:t>
            </a:r>
            <a:r>
              <a:rPr lang="en-PH" sz="2200" b="1" dirty="0">
                <a:latin typeface="Constantia" panose="02030602050306030303" pitchFamily="18" charset="0"/>
              </a:rPr>
              <a:t>. Sa </a:t>
            </a:r>
            <a:r>
              <a:rPr lang="en-PH" sz="2200" b="1" dirty="0" err="1">
                <a:latin typeface="Constantia" panose="02030602050306030303" pitchFamily="18" charset="0"/>
              </a:rPr>
              <a:t>dihang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nakita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katarungan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gahum</a:t>
            </a:r>
            <a:r>
              <a:rPr lang="en-PH" sz="2200" b="1" dirty="0">
                <a:latin typeface="Constantia" panose="02030602050306030303" pitchFamily="18" charset="0"/>
              </a:rPr>
              <a:t>, ug </a:t>
            </a:r>
            <a:r>
              <a:rPr lang="en-PH" sz="2200" b="1" dirty="0" err="1">
                <a:latin typeface="Constantia" panose="02030602050306030303" pitchFamily="18" charset="0"/>
              </a:rPr>
              <a:t>Iyang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gugma</a:t>
            </a:r>
            <a:r>
              <a:rPr lang="en-PH" sz="2200" b="1" dirty="0">
                <a:latin typeface="Constantia" panose="02030602050306030303" pitchFamily="18" charset="0"/>
              </a:rPr>
              <a:t>, </a:t>
            </a:r>
            <a:r>
              <a:rPr lang="en-PH" sz="2200" b="1" dirty="0" err="1">
                <a:latin typeface="Constantia" panose="02030602050306030303" pitchFamily="18" charset="0"/>
              </a:rPr>
              <a:t>ilang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pilion</a:t>
            </a:r>
            <a:r>
              <a:rPr lang="en-PH" sz="2200" b="1" dirty="0">
                <a:latin typeface="Constantia" panose="02030602050306030303" pitchFamily="18" charset="0"/>
              </a:rPr>
              <a:t> ang </a:t>
            </a:r>
            <a:r>
              <a:rPr lang="en-PH" sz="2200" b="1" dirty="0" err="1">
                <a:latin typeface="Constantia" panose="02030602050306030303" pitchFamily="18" charset="0"/>
              </a:rPr>
              <a:t>paggula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Egipto</a:t>
            </a:r>
            <a:r>
              <a:rPr lang="en-PH" sz="2200" b="1" dirty="0">
                <a:latin typeface="Constantia" panose="02030602050306030303" pitchFamily="18" charset="0"/>
              </a:rPr>
              <a:t> ug </a:t>
            </a:r>
            <a:r>
              <a:rPr lang="en-PH" sz="2200" b="1" dirty="0" err="1">
                <a:latin typeface="Constantia" panose="02030602050306030303" pitchFamily="18" charset="0"/>
              </a:rPr>
              <a:t>pag-alagad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sa</a:t>
            </a:r>
            <a:r>
              <a:rPr lang="en-PH" sz="2200" b="1" dirty="0">
                <a:latin typeface="Constantia" panose="02030602050306030303" pitchFamily="18" charset="0"/>
              </a:rPr>
              <a:t> </a:t>
            </a:r>
            <a:r>
              <a:rPr lang="en-PH" sz="2200" b="1" dirty="0" err="1">
                <a:latin typeface="Constantia" panose="02030602050306030303" pitchFamily="18" charset="0"/>
              </a:rPr>
              <a:t>Iya</a:t>
            </a:r>
            <a:r>
              <a:rPr lang="en-PH" sz="2200" b="1" dirty="0">
                <a:latin typeface="Constantia" panose="02030602050306030303" pitchFamily="18" charset="0"/>
              </a:rPr>
              <a:t>.”</a:t>
            </a:r>
            <a:endParaRPr lang="en" sz="2200" b="1" dirty="0"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96857C9C-66B3-E1B3-0397-2C763B801FFB}"/>
              </a:ext>
            </a:extLst>
          </p:cNvPr>
          <p:cNvSpPr txBox="1"/>
          <p:nvPr/>
        </p:nvSpPr>
        <p:spPr>
          <a:xfrm>
            <a:off x="7038048" y="6057231"/>
            <a:ext cx="384740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(Patriarchs and Prophets, p. 236)</a:t>
            </a:r>
          </a:p>
        </p:txBody>
      </p:sp>
    </p:spTree>
    <p:extLst>
      <p:ext uri="{BB962C8B-B14F-4D97-AF65-F5344CB8AC3E}">
        <p14:creationId xmlns:p14="http://schemas.microsoft.com/office/powerpoint/2010/main" val="220592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8B089790-F4B6-46A7-BB28-7B74A9A9EFD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1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2" name="Imagen 1" descr="Un grupo de personas en una boda&#10;&#10;El contenido generado por IA puede ser incorrecto.">
            <a:extLst>
              <a:ext uri="{FF2B5EF4-FFF2-40B4-BE49-F238E27FC236}">
                <a16:creationId xmlns:a16="http://schemas.microsoft.com/office/drawing/2014/main" id="{A5396E47-21EA-44A9-1CEF-188075BE7AC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46" t="7455" r="146" b="6569"/>
          <a:stretch>
            <a:fillRect/>
          </a:stretch>
        </p:blipFill>
        <p:spPr>
          <a:xfrm>
            <a:off x="-305" y="560"/>
            <a:ext cx="12192000" cy="5241101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9DE3F54D-33BC-4382-A2AB-5E002F0F116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05" y="4452732"/>
            <a:ext cx="12228128" cy="1311974"/>
            <a:chOff x="-305" y="2987478"/>
            <a:chExt cx="12188952" cy="1828800"/>
          </a:xfrm>
        </p:grpSpPr>
        <p:sp>
          <p:nvSpPr>
            <p:cNvPr id="10" name="Freeform: Shape 9">
              <a:extLst>
                <a:ext uri="{FF2B5EF4-FFF2-40B4-BE49-F238E27FC236}">
                  <a16:creationId xmlns:a16="http://schemas.microsoft.com/office/drawing/2014/main" id="{6798451A-4EC8-4869-8DFB-BCE4E00BE55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2987478"/>
              <a:ext cx="12188952" cy="1099712"/>
            </a:xfrm>
            <a:custGeom>
              <a:avLst/>
              <a:gdLst>
                <a:gd name="connsiteX0" fmla="*/ 9182100 w 9182100"/>
                <a:gd name="connsiteY0" fmla="*/ 396420 h 932744"/>
                <a:gd name="connsiteX1" fmla="*/ 9103805 w 9182100"/>
                <a:gd name="connsiteY1" fmla="*/ 392229 h 932744"/>
                <a:gd name="connsiteX2" fmla="*/ 8712422 w 9182100"/>
                <a:gd name="connsiteY2" fmla="*/ 359749 h 932744"/>
                <a:gd name="connsiteX3" fmla="*/ 8322755 w 9182100"/>
                <a:gd name="connsiteY3" fmla="*/ 313362 h 932744"/>
                <a:gd name="connsiteX4" fmla="*/ 8134826 w 9182100"/>
                <a:gd name="connsiteY4" fmla="*/ 283930 h 932744"/>
                <a:gd name="connsiteX5" fmla="*/ 8090916 w 9182100"/>
                <a:gd name="connsiteY5" fmla="*/ 275643 h 932744"/>
                <a:gd name="connsiteX6" fmla="*/ 8069485 w 9182100"/>
                <a:gd name="connsiteY6" fmla="*/ 271262 h 932744"/>
                <a:gd name="connsiteX7" fmla="*/ 8041862 w 9182100"/>
                <a:gd name="connsiteY7" fmla="*/ 266595 h 932744"/>
                <a:gd name="connsiteX8" fmla="*/ 7986903 w 9182100"/>
                <a:gd name="connsiteY8" fmla="*/ 257546 h 932744"/>
                <a:gd name="connsiteX9" fmla="*/ 7934230 w 9182100"/>
                <a:gd name="connsiteY9" fmla="*/ 249640 h 932744"/>
                <a:gd name="connsiteX10" fmla="*/ 7727537 w 9182100"/>
                <a:gd name="connsiteY10" fmla="*/ 221922 h 932744"/>
                <a:gd name="connsiteX11" fmla="*/ 7625239 w 9182100"/>
                <a:gd name="connsiteY11" fmla="*/ 209730 h 932744"/>
                <a:gd name="connsiteX12" fmla="*/ 7523227 w 9182100"/>
                <a:gd name="connsiteY12" fmla="*/ 198110 h 932744"/>
                <a:gd name="connsiteX13" fmla="*/ 7115651 w 9182100"/>
                <a:gd name="connsiteY13" fmla="*/ 158010 h 932744"/>
                <a:gd name="connsiteX14" fmla="*/ 6706839 w 9182100"/>
                <a:gd name="connsiteY14" fmla="*/ 126958 h 932744"/>
                <a:gd name="connsiteX15" fmla="*/ 6604064 w 9182100"/>
                <a:gd name="connsiteY15" fmla="*/ 120862 h 932744"/>
                <a:gd name="connsiteX16" fmla="*/ 6501003 w 9182100"/>
                <a:gd name="connsiteY16" fmla="*/ 115338 h 932744"/>
                <a:gd name="connsiteX17" fmla="*/ 6397467 w 9182100"/>
                <a:gd name="connsiteY17" fmla="*/ 110385 h 932744"/>
                <a:gd name="connsiteX18" fmla="*/ 6293168 w 9182100"/>
                <a:gd name="connsiteY18" fmla="*/ 106860 h 932744"/>
                <a:gd name="connsiteX19" fmla="*/ 6079712 w 9182100"/>
                <a:gd name="connsiteY19" fmla="*/ 103908 h 932744"/>
                <a:gd name="connsiteX20" fmla="*/ 6024563 w 9182100"/>
                <a:gd name="connsiteY20" fmla="*/ 104479 h 932744"/>
                <a:gd name="connsiteX21" fmla="*/ 5968080 w 9182100"/>
                <a:gd name="connsiteY21" fmla="*/ 106479 h 932744"/>
                <a:gd name="connsiteX22" fmla="*/ 5855875 w 9182100"/>
                <a:gd name="connsiteY22" fmla="*/ 113242 h 932744"/>
                <a:gd name="connsiteX23" fmla="*/ 5439251 w 9182100"/>
                <a:gd name="connsiteY23" fmla="*/ 160105 h 932744"/>
                <a:gd name="connsiteX24" fmla="*/ 5075396 w 9182100"/>
                <a:gd name="connsiteY24" fmla="*/ 186585 h 932744"/>
                <a:gd name="connsiteX25" fmla="*/ 4712780 w 9182100"/>
                <a:gd name="connsiteY25" fmla="*/ 171249 h 932744"/>
                <a:gd name="connsiteX26" fmla="*/ 4666679 w 9182100"/>
                <a:gd name="connsiteY26" fmla="*/ 166773 h 932744"/>
                <a:gd name="connsiteX27" fmla="*/ 4620292 w 9182100"/>
                <a:gd name="connsiteY27" fmla="*/ 161629 h 932744"/>
                <a:gd name="connsiteX28" fmla="*/ 4573810 w 9182100"/>
                <a:gd name="connsiteY28" fmla="*/ 156009 h 932744"/>
                <a:gd name="connsiteX29" fmla="*/ 4550569 w 9182100"/>
                <a:gd name="connsiteY29" fmla="*/ 153057 h 932744"/>
                <a:gd name="connsiteX30" fmla="*/ 4538948 w 9182100"/>
                <a:gd name="connsiteY30" fmla="*/ 151628 h 932744"/>
                <a:gd name="connsiteX31" fmla="*/ 4526566 w 9182100"/>
                <a:gd name="connsiteY31" fmla="*/ 149913 h 932744"/>
                <a:gd name="connsiteX32" fmla="*/ 4327779 w 9182100"/>
                <a:gd name="connsiteY32" fmla="*/ 122862 h 932744"/>
                <a:gd name="connsiteX33" fmla="*/ 3929729 w 9182100"/>
                <a:gd name="connsiteY33" fmla="*/ 68189 h 932744"/>
                <a:gd name="connsiteX34" fmla="*/ 3729133 w 9182100"/>
                <a:gd name="connsiteY34" fmla="*/ 41900 h 932744"/>
                <a:gd name="connsiteX35" fmla="*/ 3628930 w 9182100"/>
                <a:gd name="connsiteY35" fmla="*/ 28946 h 932744"/>
                <a:gd name="connsiteX36" fmla="*/ 3573399 w 9182100"/>
                <a:gd name="connsiteY36" fmla="*/ 22278 h 932744"/>
                <a:gd name="connsiteX37" fmla="*/ 3516916 w 9182100"/>
                <a:gd name="connsiteY37" fmla="*/ 16468 h 932744"/>
                <a:gd name="connsiteX38" fmla="*/ 3074670 w 9182100"/>
                <a:gd name="connsiteY38" fmla="*/ 752 h 932744"/>
                <a:gd name="connsiteX39" fmla="*/ 2858738 w 9182100"/>
                <a:gd name="connsiteY39" fmla="*/ 8753 h 932744"/>
                <a:gd name="connsiteX40" fmla="*/ 2645474 w 9182100"/>
                <a:gd name="connsiteY40" fmla="*/ 25326 h 932744"/>
                <a:gd name="connsiteX41" fmla="*/ 1810798 w 9182100"/>
                <a:gd name="connsiteY41" fmla="*/ 158010 h 932744"/>
                <a:gd name="connsiteX42" fmla="*/ 1602772 w 9182100"/>
                <a:gd name="connsiteY42" fmla="*/ 208111 h 932744"/>
                <a:gd name="connsiteX43" fmla="*/ 1548860 w 9182100"/>
                <a:gd name="connsiteY43" fmla="*/ 222780 h 932744"/>
                <a:gd name="connsiteX44" fmla="*/ 1501331 w 9182100"/>
                <a:gd name="connsiteY44" fmla="*/ 236115 h 932744"/>
                <a:gd name="connsiteX45" fmla="*/ 1411224 w 9182100"/>
                <a:gd name="connsiteY45" fmla="*/ 260880 h 932744"/>
                <a:gd name="connsiteX46" fmla="*/ 1050893 w 9182100"/>
                <a:gd name="connsiteY46" fmla="*/ 338032 h 932744"/>
                <a:gd name="connsiteX47" fmla="*/ 871252 w 9182100"/>
                <a:gd name="connsiteY47" fmla="*/ 360511 h 932744"/>
                <a:gd name="connsiteX48" fmla="*/ 781812 w 9182100"/>
                <a:gd name="connsiteY48" fmla="*/ 366512 h 932744"/>
                <a:gd name="connsiteX49" fmla="*/ 692563 w 9182100"/>
                <a:gd name="connsiteY49" fmla="*/ 369655 h 932744"/>
                <a:gd name="connsiteX50" fmla="*/ 515017 w 9182100"/>
                <a:gd name="connsiteY50" fmla="*/ 363940 h 932744"/>
                <a:gd name="connsiteX51" fmla="*/ 337661 w 9182100"/>
                <a:gd name="connsiteY51" fmla="*/ 341937 h 932744"/>
                <a:gd name="connsiteX52" fmla="*/ 156972 w 9182100"/>
                <a:gd name="connsiteY52" fmla="*/ 303456 h 932744"/>
                <a:gd name="connsiteX53" fmla="*/ 0 w 9182100"/>
                <a:gd name="connsiteY53" fmla="*/ 261642 h 932744"/>
                <a:gd name="connsiteX54" fmla="*/ 0 w 9182100"/>
                <a:gd name="connsiteY54" fmla="*/ 713412 h 932744"/>
                <a:gd name="connsiteX55" fmla="*/ 9144 w 9182100"/>
                <a:gd name="connsiteY55" fmla="*/ 717699 h 932744"/>
                <a:gd name="connsiteX56" fmla="*/ 213360 w 9182100"/>
                <a:gd name="connsiteY56" fmla="*/ 801042 h 932744"/>
                <a:gd name="connsiteX57" fmla="*/ 653510 w 9182100"/>
                <a:gd name="connsiteY57" fmla="*/ 908199 h 932744"/>
                <a:gd name="connsiteX58" fmla="*/ 1101947 w 9182100"/>
                <a:gd name="connsiteY58" fmla="*/ 930773 h 932744"/>
                <a:gd name="connsiteX59" fmla="*/ 1540002 w 9182100"/>
                <a:gd name="connsiteY59" fmla="*/ 889434 h 932744"/>
                <a:gd name="connsiteX60" fmla="*/ 1647158 w 9182100"/>
                <a:gd name="connsiteY60" fmla="*/ 871242 h 932744"/>
                <a:gd name="connsiteX61" fmla="*/ 1698117 w 9182100"/>
                <a:gd name="connsiteY61" fmla="*/ 862193 h 932744"/>
                <a:gd name="connsiteX62" fmla="*/ 1742789 w 9182100"/>
                <a:gd name="connsiteY62" fmla="*/ 854668 h 932744"/>
                <a:gd name="connsiteX63" fmla="*/ 1931003 w 9182100"/>
                <a:gd name="connsiteY63" fmla="*/ 826950 h 932744"/>
                <a:gd name="connsiteX64" fmla="*/ 2314861 w 9182100"/>
                <a:gd name="connsiteY64" fmla="*/ 783897 h 932744"/>
                <a:gd name="connsiteX65" fmla="*/ 2506885 w 9182100"/>
                <a:gd name="connsiteY65" fmla="*/ 768086 h 932744"/>
                <a:gd name="connsiteX66" fmla="*/ 2602611 w 9182100"/>
                <a:gd name="connsiteY66" fmla="*/ 762085 h 932744"/>
                <a:gd name="connsiteX67" fmla="*/ 2698052 w 9182100"/>
                <a:gd name="connsiteY67" fmla="*/ 756846 h 932744"/>
                <a:gd name="connsiteX68" fmla="*/ 2887980 w 9182100"/>
                <a:gd name="connsiteY68" fmla="*/ 750846 h 932744"/>
                <a:gd name="connsiteX69" fmla="*/ 3075813 w 9182100"/>
                <a:gd name="connsiteY69" fmla="*/ 750179 h 932744"/>
                <a:gd name="connsiteX70" fmla="*/ 3168587 w 9182100"/>
                <a:gd name="connsiteY70" fmla="*/ 752751 h 932744"/>
                <a:gd name="connsiteX71" fmla="*/ 3260408 w 9182100"/>
                <a:gd name="connsiteY71" fmla="*/ 756656 h 932744"/>
                <a:gd name="connsiteX72" fmla="*/ 3440049 w 9182100"/>
                <a:gd name="connsiteY72" fmla="*/ 771610 h 932744"/>
                <a:gd name="connsiteX73" fmla="*/ 3483864 w 9182100"/>
                <a:gd name="connsiteY73" fmla="*/ 776849 h 932744"/>
                <a:gd name="connsiteX74" fmla="*/ 3528536 w 9182100"/>
                <a:gd name="connsiteY74" fmla="*/ 782469 h 932744"/>
                <a:gd name="connsiteX75" fmla="*/ 3628549 w 9182100"/>
                <a:gd name="connsiteY75" fmla="*/ 796089 h 932744"/>
                <a:gd name="connsiteX76" fmla="*/ 3828574 w 9182100"/>
                <a:gd name="connsiteY76" fmla="*/ 823140 h 932744"/>
                <a:gd name="connsiteX77" fmla="*/ 4231196 w 9182100"/>
                <a:gd name="connsiteY77" fmla="*/ 874099 h 932744"/>
                <a:gd name="connsiteX78" fmla="*/ 4433126 w 9182100"/>
                <a:gd name="connsiteY78" fmla="*/ 897435 h 932744"/>
                <a:gd name="connsiteX79" fmla="*/ 4485990 w 9182100"/>
                <a:gd name="connsiteY79" fmla="*/ 903246 h 932744"/>
                <a:gd name="connsiteX80" fmla="*/ 4539806 w 9182100"/>
                <a:gd name="connsiteY80" fmla="*/ 908961 h 932744"/>
                <a:gd name="connsiteX81" fmla="*/ 4593908 w 9182100"/>
                <a:gd name="connsiteY81" fmla="*/ 914199 h 932744"/>
                <a:gd name="connsiteX82" fmla="*/ 4648296 w 9182100"/>
                <a:gd name="connsiteY82" fmla="*/ 918771 h 932744"/>
                <a:gd name="connsiteX83" fmla="*/ 5092446 w 9182100"/>
                <a:gd name="connsiteY83" fmla="*/ 931154 h 932744"/>
                <a:gd name="connsiteX84" fmla="*/ 5533168 w 9182100"/>
                <a:gd name="connsiteY84" fmla="*/ 891816 h 932744"/>
                <a:gd name="connsiteX85" fmla="*/ 5918169 w 9182100"/>
                <a:gd name="connsiteY85" fmla="*/ 840666 h 932744"/>
                <a:gd name="connsiteX86" fmla="*/ 6007323 w 9182100"/>
                <a:gd name="connsiteY86" fmla="*/ 833237 h 932744"/>
                <a:gd name="connsiteX87" fmla="*/ 6051709 w 9182100"/>
                <a:gd name="connsiteY87" fmla="*/ 830570 h 932744"/>
                <a:gd name="connsiteX88" fmla="*/ 6097429 w 9182100"/>
                <a:gd name="connsiteY88" fmla="*/ 828379 h 932744"/>
                <a:gd name="connsiteX89" fmla="*/ 6287834 w 9182100"/>
                <a:gd name="connsiteY89" fmla="*/ 822569 h 932744"/>
                <a:gd name="connsiteX90" fmla="*/ 6681597 w 9182100"/>
                <a:gd name="connsiteY90" fmla="*/ 821235 h 932744"/>
                <a:gd name="connsiteX91" fmla="*/ 7079647 w 9182100"/>
                <a:gd name="connsiteY91" fmla="*/ 826569 h 932744"/>
                <a:gd name="connsiteX92" fmla="*/ 7478173 w 9182100"/>
                <a:gd name="connsiteY92" fmla="*/ 836094 h 932744"/>
                <a:gd name="connsiteX93" fmla="*/ 7871937 w 9182100"/>
                <a:gd name="connsiteY93" fmla="*/ 851430 h 932744"/>
                <a:gd name="connsiteX94" fmla="*/ 7919657 w 9182100"/>
                <a:gd name="connsiteY94" fmla="*/ 854097 h 932744"/>
                <a:gd name="connsiteX95" fmla="*/ 7964901 w 9182100"/>
                <a:gd name="connsiteY95" fmla="*/ 857240 h 932744"/>
                <a:gd name="connsiteX96" fmla="*/ 8015955 w 9182100"/>
                <a:gd name="connsiteY96" fmla="*/ 861050 h 932744"/>
                <a:gd name="connsiteX97" fmla="*/ 8072247 w 9182100"/>
                <a:gd name="connsiteY97" fmla="*/ 864384 h 932744"/>
                <a:gd name="connsiteX98" fmla="*/ 8286750 w 9182100"/>
                <a:gd name="connsiteY98" fmla="*/ 868384 h 932744"/>
                <a:gd name="connsiteX99" fmla="*/ 8704040 w 9182100"/>
                <a:gd name="connsiteY99" fmla="*/ 853716 h 932744"/>
                <a:gd name="connsiteX100" fmla="*/ 9120188 w 9182100"/>
                <a:gd name="connsiteY100" fmla="*/ 814092 h 932744"/>
                <a:gd name="connsiteX101" fmla="*/ 9181909 w 9182100"/>
                <a:gd name="connsiteY101" fmla="*/ 805519 h 932744"/>
                <a:gd name="connsiteX102" fmla="*/ 9181909 w 9182100"/>
                <a:gd name="connsiteY102" fmla="*/ 396420 h 9327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</a:cxnLst>
              <a:rect l="l" t="t" r="r" b="b"/>
              <a:pathLst>
                <a:path w="9182100" h="932744">
                  <a:moveTo>
                    <a:pt x="9182100" y="396420"/>
                  </a:moveTo>
                  <a:cubicBezTo>
                    <a:pt x="9156097" y="395182"/>
                    <a:pt x="9129999" y="393753"/>
                    <a:pt x="9103805" y="392229"/>
                  </a:cubicBezTo>
                  <a:cubicBezTo>
                    <a:pt x="8974169" y="384419"/>
                    <a:pt x="8843105" y="372989"/>
                    <a:pt x="8712422" y="359749"/>
                  </a:cubicBezTo>
                  <a:cubicBezTo>
                    <a:pt x="8581739" y="346319"/>
                    <a:pt x="8451056" y="331269"/>
                    <a:pt x="8322755" y="313362"/>
                  </a:cubicBezTo>
                  <a:cubicBezTo>
                    <a:pt x="8258747" y="304695"/>
                    <a:pt x="8195120" y="294979"/>
                    <a:pt x="8134826" y="283930"/>
                  </a:cubicBezTo>
                  <a:cubicBezTo>
                    <a:pt x="8119872" y="281168"/>
                    <a:pt x="8105013" y="278501"/>
                    <a:pt x="8090916" y="275643"/>
                  </a:cubicBezTo>
                  <a:lnTo>
                    <a:pt x="8069485" y="271262"/>
                  </a:lnTo>
                  <a:lnTo>
                    <a:pt x="8041862" y="266595"/>
                  </a:lnTo>
                  <a:cubicBezTo>
                    <a:pt x="8023574" y="263547"/>
                    <a:pt x="8004524" y="260213"/>
                    <a:pt x="7986903" y="257546"/>
                  </a:cubicBezTo>
                  <a:lnTo>
                    <a:pt x="7934230" y="249640"/>
                  </a:lnTo>
                  <a:cubicBezTo>
                    <a:pt x="7864221" y="239258"/>
                    <a:pt x="7795832" y="230209"/>
                    <a:pt x="7727537" y="221922"/>
                  </a:cubicBezTo>
                  <a:lnTo>
                    <a:pt x="7625239" y="209730"/>
                  </a:lnTo>
                  <a:lnTo>
                    <a:pt x="7523227" y="198110"/>
                  </a:lnTo>
                  <a:cubicBezTo>
                    <a:pt x="7387209" y="183060"/>
                    <a:pt x="7251573" y="170392"/>
                    <a:pt x="7115651" y="158010"/>
                  </a:cubicBezTo>
                  <a:cubicBezTo>
                    <a:pt x="6979730" y="146580"/>
                    <a:pt x="6843522" y="135721"/>
                    <a:pt x="6706839" y="126958"/>
                  </a:cubicBezTo>
                  <a:lnTo>
                    <a:pt x="6604064" y="120862"/>
                  </a:lnTo>
                  <a:cubicBezTo>
                    <a:pt x="6569869" y="118767"/>
                    <a:pt x="6535484" y="116862"/>
                    <a:pt x="6501003" y="115338"/>
                  </a:cubicBezTo>
                  <a:lnTo>
                    <a:pt x="6397467" y="110385"/>
                  </a:lnTo>
                  <a:lnTo>
                    <a:pt x="6293168" y="106860"/>
                  </a:lnTo>
                  <a:cubicBezTo>
                    <a:pt x="6222969" y="105146"/>
                    <a:pt x="6152769" y="103527"/>
                    <a:pt x="6079712" y="103908"/>
                  </a:cubicBezTo>
                  <a:cubicBezTo>
                    <a:pt x="6061710" y="103908"/>
                    <a:pt x="6043708" y="103812"/>
                    <a:pt x="6024563" y="104479"/>
                  </a:cubicBezTo>
                  <a:cubicBezTo>
                    <a:pt x="6005703" y="104955"/>
                    <a:pt x="5986844" y="105527"/>
                    <a:pt x="5968080" y="106479"/>
                  </a:cubicBezTo>
                  <a:cubicBezTo>
                    <a:pt x="5930456" y="108003"/>
                    <a:pt x="5893023" y="110385"/>
                    <a:pt x="5855875" y="113242"/>
                  </a:cubicBezTo>
                  <a:cubicBezTo>
                    <a:pt x="5706904" y="124577"/>
                    <a:pt x="5565934" y="145151"/>
                    <a:pt x="5439251" y="160105"/>
                  </a:cubicBezTo>
                  <a:cubicBezTo>
                    <a:pt x="5311902" y="175536"/>
                    <a:pt x="5194745" y="184680"/>
                    <a:pt x="5075396" y="186585"/>
                  </a:cubicBezTo>
                  <a:cubicBezTo>
                    <a:pt x="4956429" y="188490"/>
                    <a:pt x="4835748" y="182775"/>
                    <a:pt x="4712780" y="171249"/>
                  </a:cubicBezTo>
                  <a:lnTo>
                    <a:pt x="4666679" y="166773"/>
                  </a:lnTo>
                  <a:lnTo>
                    <a:pt x="4620292" y="161629"/>
                  </a:lnTo>
                  <a:cubicBezTo>
                    <a:pt x="4604862" y="160010"/>
                    <a:pt x="4589336" y="157914"/>
                    <a:pt x="4573810" y="156009"/>
                  </a:cubicBezTo>
                  <a:lnTo>
                    <a:pt x="4550569" y="153057"/>
                  </a:lnTo>
                  <a:lnTo>
                    <a:pt x="4538948" y="151628"/>
                  </a:lnTo>
                  <a:lnTo>
                    <a:pt x="4526566" y="149913"/>
                  </a:lnTo>
                  <a:lnTo>
                    <a:pt x="4327779" y="122862"/>
                  </a:lnTo>
                  <a:lnTo>
                    <a:pt x="3929729" y="68189"/>
                  </a:lnTo>
                  <a:lnTo>
                    <a:pt x="3729133" y="41900"/>
                  </a:lnTo>
                  <a:lnTo>
                    <a:pt x="3628930" y="28946"/>
                  </a:lnTo>
                  <a:lnTo>
                    <a:pt x="3573399" y="22278"/>
                  </a:lnTo>
                  <a:cubicBezTo>
                    <a:pt x="3554445" y="19992"/>
                    <a:pt x="3535585" y="17992"/>
                    <a:pt x="3516916" y="16468"/>
                  </a:cubicBezTo>
                  <a:cubicBezTo>
                    <a:pt x="3366611" y="2752"/>
                    <a:pt x="3219736" y="-2010"/>
                    <a:pt x="3074670" y="752"/>
                  </a:cubicBezTo>
                  <a:cubicBezTo>
                    <a:pt x="3002280" y="2181"/>
                    <a:pt x="2930176" y="4467"/>
                    <a:pt x="2858738" y="8753"/>
                  </a:cubicBezTo>
                  <a:cubicBezTo>
                    <a:pt x="2787206" y="13039"/>
                    <a:pt x="2716149" y="18754"/>
                    <a:pt x="2645474" y="25326"/>
                  </a:cubicBezTo>
                  <a:cubicBezTo>
                    <a:pt x="2362581" y="52473"/>
                    <a:pt x="2085975" y="97145"/>
                    <a:pt x="1810798" y="158010"/>
                  </a:cubicBezTo>
                  <a:cubicBezTo>
                    <a:pt x="1741837" y="173345"/>
                    <a:pt x="1673066" y="189442"/>
                    <a:pt x="1602772" y="208111"/>
                  </a:cubicBezTo>
                  <a:lnTo>
                    <a:pt x="1548860" y="222780"/>
                  </a:lnTo>
                  <a:lnTo>
                    <a:pt x="1501331" y="236115"/>
                  </a:lnTo>
                  <a:cubicBezTo>
                    <a:pt x="1471327" y="244497"/>
                    <a:pt x="1441228" y="253450"/>
                    <a:pt x="1411224" y="260880"/>
                  </a:cubicBezTo>
                  <a:cubicBezTo>
                    <a:pt x="1291209" y="293074"/>
                    <a:pt x="1170813" y="318982"/>
                    <a:pt x="1050893" y="338032"/>
                  </a:cubicBezTo>
                  <a:cubicBezTo>
                    <a:pt x="990790" y="347557"/>
                    <a:pt x="931069" y="354796"/>
                    <a:pt x="871252" y="360511"/>
                  </a:cubicBezTo>
                  <a:cubicBezTo>
                    <a:pt x="841438" y="362702"/>
                    <a:pt x="811530" y="365559"/>
                    <a:pt x="781812" y="366512"/>
                  </a:cubicBezTo>
                  <a:cubicBezTo>
                    <a:pt x="751904" y="368512"/>
                    <a:pt x="722376" y="368893"/>
                    <a:pt x="692563" y="369655"/>
                  </a:cubicBezTo>
                  <a:cubicBezTo>
                    <a:pt x="633222" y="370036"/>
                    <a:pt x="574167" y="368131"/>
                    <a:pt x="515017" y="363940"/>
                  </a:cubicBezTo>
                  <a:cubicBezTo>
                    <a:pt x="455867" y="359749"/>
                    <a:pt x="397097" y="351748"/>
                    <a:pt x="337661" y="341937"/>
                  </a:cubicBezTo>
                  <a:cubicBezTo>
                    <a:pt x="278225" y="331936"/>
                    <a:pt x="218599" y="318696"/>
                    <a:pt x="156972" y="303456"/>
                  </a:cubicBezTo>
                  <a:cubicBezTo>
                    <a:pt x="106680" y="290883"/>
                    <a:pt x="55150" y="276405"/>
                    <a:pt x="0" y="261642"/>
                  </a:cubicBezTo>
                  <a:lnTo>
                    <a:pt x="0" y="713412"/>
                  </a:lnTo>
                  <a:cubicBezTo>
                    <a:pt x="3048" y="714841"/>
                    <a:pt x="6096" y="716270"/>
                    <a:pt x="9144" y="717699"/>
                  </a:cubicBezTo>
                  <a:cubicBezTo>
                    <a:pt x="74295" y="747798"/>
                    <a:pt x="142875" y="775896"/>
                    <a:pt x="213360" y="801042"/>
                  </a:cubicBezTo>
                  <a:cubicBezTo>
                    <a:pt x="354521" y="851715"/>
                    <a:pt x="503873" y="887244"/>
                    <a:pt x="653510" y="908199"/>
                  </a:cubicBezTo>
                  <a:cubicBezTo>
                    <a:pt x="803338" y="928773"/>
                    <a:pt x="953929" y="935631"/>
                    <a:pt x="1101947" y="930773"/>
                  </a:cubicBezTo>
                  <a:cubicBezTo>
                    <a:pt x="1250252" y="926582"/>
                    <a:pt x="1396365" y="911437"/>
                    <a:pt x="1540002" y="889434"/>
                  </a:cubicBezTo>
                  <a:cubicBezTo>
                    <a:pt x="1576197" y="884386"/>
                    <a:pt x="1611535" y="877433"/>
                    <a:pt x="1647158" y="871242"/>
                  </a:cubicBezTo>
                  <a:lnTo>
                    <a:pt x="1698117" y="862193"/>
                  </a:lnTo>
                  <a:lnTo>
                    <a:pt x="1742789" y="854668"/>
                  </a:lnTo>
                  <a:cubicBezTo>
                    <a:pt x="1804035" y="845048"/>
                    <a:pt x="1867472" y="835428"/>
                    <a:pt x="1931003" y="826950"/>
                  </a:cubicBezTo>
                  <a:cubicBezTo>
                    <a:pt x="2058353" y="810282"/>
                    <a:pt x="2186750" y="795327"/>
                    <a:pt x="2314861" y="783897"/>
                  </a:cubicBezTo>
                  <a:cubicBezTo>
                    <a:pt x="2378964" y="778087"/>
                    <a:pt x="2442972" y="772467"/>
                    <a:pt x="2506885" y="768086"/>
                  </a:cubicBezTo>
                  <a:cubicBezTo>
                    <a:pt x="2538794" y="765990"/>
                    <a:pt x="2570798" y="763800"/>
                    <a:pt x="2602611" y="762085"/>
                  </a:cubicBezTo>
                  <a:cubicBezTo>
                    <a:pt x="2634520" y="760180"/>
                    <a:pt x="2666333" y="758370"/>
                    <a:pt x="2698052" y="756846"/>
                  </a:cubicBezTo>
                  <a:cubicBezTo>
                    <a:pt x="2761583" y="753894"/>
                    <a:pt x="2825020" y="751703"/>
                    <a:pt x="2887980" y="750846"/>
                  </a:cubicBezTo>
                  <a:cubicBezTo>
                    <a:pt x="2951036" y="749417"/>
                    <a:pt x="3013615" y="749322"/>
                    <a:pt x="3075813" y="750179"/>
                  </a:cubicBezTo>
                  <a:cubicBezTo>
                    <a:pt x="3106865" y="750846"/>
                    <a:pt x="3137916" y="751417"/>
                    <a:pt x="3168587" y="752751"/>
                  </a:cubicBezTo>
                  <a:cubicBezTo>
                    <a:pt x="3199448" y="753703"/>
                    <a:pt x="3229928" y="755227"/>
                    <a:pt x="3260408" y="756656"/>
                  </a:cubicBezTo>
                  <a:cubicBezTo>
                    <a:pt x="3320987" y="760466"/>
                    <a:pt x="3381470" y="764562"/>
                    <a:pt x="3440049" y="771610"/>
                  </a:cubicBezTo>
                  <a:cubicBezTo>
                    <a:pt x="3454908" y="773039"/>
                    <a:pt x="3469386" y="775039"/>
                    <a:pt x="3483864" y="776849"/>
                  </a:cubicBezTo>
                  <a:lnTo>
                    <a:pt x="3528536" y="782469"/>
                  </a:lnTo>
                  <a:lnTo>
                    <a:pt x="3628549" y="796089"/>
                  </a:lnTo>
                  <a:lnTo>
                    <a:pt x="3828574" y="823140"/>
                  </a:lnTo>
                  <a:cubicBezTo>
                    <a:pt x="3962019" y="840190"/>
                    <a:pt x="4095750" y="858573"/>
                    <a:pt x="4231196" y="874099"/>
                  </a:cubicBezTo>
                  <a:lnTo>
                    <a:pt x="4433126" y="897435"/>
                  </a:lnTo>
                  <a:lnTo>
                    <a:pt x="4485990" y="903246"/>
                  </a:lnTo>
                  <a:cubicBezTo>
                    <a:pt x="4503897" y="905151"/>
                    <a:pt x="4521708" y="907341"/>
                    <a:pt x="4539806" y="908961"/>
                  </a:cubicBezTo>
                  <a:lnTo>
                    <a:pt x="4593908" y="914199"/>
                  </a:lnTo>
                  <a:lnTo>
                    <a:pt x="4648296" y="918771"/>
                  </a:lnTo>
                  <a:cubicBezTo>
                    <a:pt x="4793456" y="930392"/>
                    <a:pt x="4942237" y="935631"/>
                    <a:pt x="5092446" y="931154"/>
                  </a:cubicBezTo>
                  <a:cubicBezTo>
                    <a:pt x="5242274" y="927249"/>
                    <a:pt x="5393627" y="911437"/>
                    <a:pt x="5533168" y="891816"/>
                  </a:cubicBezTo>
                  <a:cubicBezTo>
                    <a:pt x="5673471" y="872289"/>
                    <a:pt x="5798820" y="851906"/>
                    <a:pt x="5918169" y="840666"/>
                  </a:cubicBezTo>
                  <a:cubicBezTo>
                    <a:pt x="5948077" y="837809"/>
                    <a:pt x="5977795" y="835237"/>
                    <a:pt x="6007323" y="833237"/>
                  </a:cubicBezTo>
                  <a:cubicBezTo>
                    <a:pt x="6022086" y="832094"/>
                    <a:pt x="6036945" y="831332"/>
                    <a:pt x="6051709" y="830570"/>
                  </a:cubicBezTo>
                  <a:lnTo>
                    <a:pt x="6097429" y="828379"/>
                  </a:lnTo>
                  <a:cubicBezTo>
                    <a:pt x="6158960" y="825236"/>
                    <a:pt x="6223445" y="823807"/>
                    <a:pt x="6287834" y="822569"/>
                  </a:cubicBezTo>
                  <a:cubicBezTo>
                    <a:pt x="6417374" y="820664"/>
                    <a:pt x="6549485" y="820188"/>
                    <a:pt x="6681597" y="821235"/>
                  </a:cubicBezTo>
                  <a:cubicBezTo>
                    <a:pt x="6813899" y="822378"/>
                    <a:pt x="6946773" y="823617"/>
                    <a:pt x="7079647" y="826569"/>
                  </a:cubicBezTo>
                  <a:cubicBezTo>
                    <a:pt x="7212520" y="828951"/>
                    <a:pt x="7345585" y="831903"/>
                    <a:pt x="7478173" y="836094"/>
                  </a:cubicBezTo>
                  <a:cubicBezTo>
                    <a:pt x="7610475" y="839714"/>
                    <a:pt x="7743539" y="844953"/>
                    <a:pt x="7871937" y="851430"/>
                  </a:cubicBezTo>
                  <a:lnTo>
                    <a:pt x="7919657" y="854097"/>
                  </a:lnTo>
                  <a:cubicBezTo>
                    <a:pt x="7935564" y="854954"/>
                    <a:pt x="7949756" y="856192"/>
                    <a:pt x="7964901" y="857240"/>
                  </a:cubicBezTo>
                  <a:lnTo>
                    <a:pt x="8015955" y="861050"/>
                  </a:lnTo>
                  <a:cubicBezTo>
                    <a:pt x="8035195" y="862383"/>
                    <a:pt x="8053769" y="863622"/>
                    <a:pt x="8072247" y="864384"/>
                  </a:cubicBezTo>
                  <a:cubicBezTo>
                    <a:pt x="8145780" y="867527"/>
                    <a:pt x="8216456" y="868479"/>
                    <a:pt x="8286750" y="868384"/>
                  </a:cubicBezTo>
                  <a:cubicBezTo>
                    <a:pt x="8427148" y="867527"/>
                    <a:pt x="8565452" y="862574"/>
                    <a:pt x="8704040" y="853716"/>
                  </a:cubicBezTo>
                  <a:cubicBezTo>
                    <a:pt x="8842534" y="844762"/>
                    <a:pt x="8980741" y="832284"/>
                    <a:pt x="9120188" y="814092"/>
                  </a:cubicBezTo>
                  <a:cubicBezTo>
                    <a:pt x="9140761" y="811425"/>
                    <a:pt x="9161336" y="808567"/>
                    <a:pt x="9181909" y="805519"/>
                  </a:cubicBezTo>
                  <a:lnTo>
                    <a:pt x="9181909" y="396420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1" name="Freeform: Shape 10">
              <a:extLst>
                <a:ext uri="{FF2B5EF4-FFF2-40B4-BE49-F238E27FC236}">
                  <a16:creationId xmlns:a16="http://schemas.microsoft.com/office/drawing/2014/main" id="{60ECD12F-47FF-48FE-A827-069775A8AD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199381"/>
              <a:ext cx="12188952" cy="902694"/>
            </a:xfrm>
            <a:custGeom>
              <a:avLst/>
              <a:gdLst>
                <a:gd name="connsiteX0" fmla="*/ 9182100 w 9182100"/>
                <a:gd name="connsiteY0" fmla="*/ 351088 h 765639"/>
                <a:gd name="connsiteX1" fmla="*/ 9178480 w 9182100"/>
                <a:gd name="connsiteY1" fmla="*/ 350993 h 765639"/>
                <a:gd name="connsiteX2" fmla="*/ 8783955 w 9182100"/>
                <a:gd name="connsiteY2" fmla="*/ 327561 h 765639"/>
                <a:gd name="connsiteX3" fmla="*/ 8390763 w 9182100"/>
                <a:gd name="connsiteY3" fmla="*/ 288795 h 765639"/>
                <a:gd name="connsiteX4" fmla="*/ 8199502 w 9182100"/>
                <a:gd name="connsiteY4" fmla="*/ 262601 h 765639"/>
                <a:gd name="connsiteX5" fmla="*/ 8153972 w 9182100"/>
                <a:gd name="connsiteY5" fmla="*/ 254886 h 765639"/>
                <a:gd name="connsiteX6" fmla="*/ 8131588 w 9182100"/>
                <a:gd name="connsiteY6" fmla="*/ 250790 h 765639"/>
                <a:gd name="connsiteX7" fmla="*/ 8104632 w 9182100"/>
                <a:gd name="connsiteY7" fmla="*/ 246504 h 765639"/>
                <a:gd name="connsiteX8" fmla="*/ 8050911 w 9182100"/>
                <a:gd name="connsiteY8" fmla="*/ 238217 h 765639"/>
                <a:gd name="connsiteX9" fmla="*/ 7998810 w 9182100"/>
                <a:gd name="connsiteY9" fmla="*/ 230978 h 765639"/>
                <a:gd name="connsiteX10" fmla="*/ 7589902 w 9182100"/>
                <a:gd name="connsiteY10" fmla="*/ 183925 h 765639"/>
                <a:gd name="connsiteX11" fmla="*/ 7183469 w 9182100"/>
                <a:gd name="connsiteY11" fmla="*/ 147634 h 765639"/>
                <a:gd name="connsiteX12" fmla="*/ 6775990 w 9182100"/>
                <a:gd name="connsiteY12" fmla="*/ 119821 h 765639"/>
                <a:gd name="connsiteX13" fmla="*/ 6364795 w 9182100"/>
                <a:gd name="connsiteY13" fmla="*/ 102391 h 765639"/>
                <a:gd name="connsiteX14" fmla="*/ 6154293 w 9182100"/>
                <a:gd name="connsiteY14" fmla="*/ 100581 h 765639"/>
                <a:gd name="connsiteX15" fmla="*/ 6100287 w 9182100"/>
                <a:gd name="connsiteY15" fmla="*/ 101343 h 765639"/>
                <a:gd name="connsiteX16" fmla="*/ 6045327 w 9182100"/>
                <a:gd name="connsiteY16" fmla="*/ 103438 h 765639"/>
                <a:gd name="connsiteX17" fmla="*/ 5935980 w 9182100"/>
                <a:gd name="connsiteY17" fmla="*/ 110296 h 765639"/>
                <a:gd name="connsiteX18" fmla="*/ 5523357 w 9182100"/>
                <a:gd name="connsiteY18" fmla="*/ 157635 h 765639"/>
                <a:gd name="connsiteX19" fmla="*/ 5149882 w 9182100"/>
                <a:gd name="connsiteY19" fmla="*/ 185639 h 765639"/>
                <a:gd name="connsiteX20" fmla="*/ 4777073 w 9182100"/>
                <a:gd name="connsiteY20" fmla="*/ 170685 h 765639"/>
                <a:gd name="connsiteX21" fmla="*/ 4729925 w 9182100"/>
                <a:gd name="connsiteY21" fmla="*/ 166208 h 765639"/>
                <a:gd name="connsiteX22" fmla="*/ 4682585 w 9182100"/>
                <a:gd name="connsiteY22" fmla="*/ 161064 h 765639"/>
                <a:gd name="connsiteX23" fmla="*/ 4635151 w 9182100"/>
                <a:gd name="connsiteY23" fmla="*/ 155445 h 765639"/>
                <a:gd name="connsiteX24" fmla="*/ 4611434 w 9182100"/>
                <a:gd name="connsiteY24" fmla="*/ 152492 h 765639"/>
                <a:gd name="connsiteX25" fmla="*/ 4587145 w 9182100"/>
                <a:gd name="connsiteY25" fmla="*/ 149349 h 765639"/>
                <a:gd name="connsiteX26" fmla="*/ 4387977 w 9182100"/>
                <a:gd name="connsiteY26" fmla="*/ 122774 h 765639"/>
                <a:gd name="connsiteX27" fmla="*/ 3989356 w 9182100"/>
                <a:gd name="connsiteY27" fmla="*/ 68577 h 765639"/>
                <a:gd name="connsiteX28" fmla="*/ 3789140 w 9182100"/>
                <a:gd name="connsiteY28" fmla="*/ 42192 h 765639"/>
                <a:gd name="connsiteX29" fmla="*/ 3689033 w 9182100"/>
                <a:gd name="connsiteY29" fmla="*/ 29143 h 765639"/>
                <a:gd name="connsiteX30" fmla="*/ 3634835 w 9182100"/>
                <a:gd name="connsiteY30" fmla="*/ 22571 h 765639"/>
                <a:gd name="connsiteX31" fmla="*/ 3579876 w 9182100"/>
                <a:gd name="connsiteY31" fmla="*/ 16856 h 765639"/>
                <a:gd name="connsiteX32" fmla="*/ 3147441 w 9182100"/>
                <a:gd name="connsiteY32" fmla="*/ 473 h 765639"/>
                <a:gd name="connsiteX33" fmla="*/ 2724722 w 9182100"/>
                <a:gd name="connsiteY33" fmla="*/ 22857 h 765639"/>
                <a:gd name="connsiteX34" fmla="*/ 1898428 w 9182100"/>
                <a:gd name="connsiteY34" fmla="*/ 147730 h 765639"/>
                <a:gd name="connsiteX35" fmla="*/ 1692878 w 9182100"/>
                <a:gd name="connsiteY35" fmla="*/ 195069 h 765639"/>
                <a:gd name="connsiteX36" fmla="*/ 1640205 w 9182100"/>
                <a:gd name="connsiteY36" fmla="*/ 208785 h 765639"/>
                <a:gd name="connsiteX37" fmla="*/ 1592294 w 9182100"/>
                <a:gd name="connsiteY37" fmla="*/ 221643 h 765639"/>
                <a:gd name="connsiteX38" fmla="*/ 1500092 w 9182100"/>
                <a:gd name="connsiteY38" fmla="*/ 245551 h 765639"/>
                <a:gd name="connsiteX39" fmla="*/ 1130046 w 9182100"/>
                <a:gd name="connsiteY39" fmla="*/ 318227 h 765639"/>
                <a:gd name="connsiteX40" fmla="*/ 944880 w 9182100"/>
                <a:gd name="connsiteY40" fmla="*/ 337658 h 765639"/>
                <a:gd name="connsiteX41" fmla="*/ 852583 w 9182100"/>
                <a:gd name="connsiteY41" fmla="*/ 341944 h 765639"/>
                <a:gd name="connsiteX42" fmla="*/ 760476 w 9182100"/>
                <a:gd name="connsiteY42" fmla="*/ 343087 h 765639"/>
                <a:gd name="connsiteX43" fmla="*/ 577215 w 9182100"/>
                <a:gd name="connsiteY43" fmla="*/ 332800 h 765639"/>
                <a:gd name="connsiteX44" fmla="*/ 394907 w 9182100"/>
                <a:gd name="connsiteY44" fmla="*/ 305463 h 765639"/>
                <a:gd name="connsiteX45" fmla="*/ 211265 w 9182100"/>
                <a:gd name="connsiteY45" fmla="*/ 261363 h 765639"/>
                <a:gd name="connsiteX46" fmla="*/ 17526 w 9182100"/>
                <a:gd name="connsiteY46" fmla="*/ 204880 h 765639"/>
                <a:gd name="connsiteX47" fmla="*/ 0 w 9182100"/>
                <a:gd name="connsiteY47" fmla="*/ 199927 h 765639"/>
                <a:gd name="connsiteX48" fmla="*/ 0 w 9182100"/>
                <a:gd name="connsiteY48" fmla="*/ 526920 h 765639"/>
                <a:gd name="connsiteX49" fmla="*/ 100298 w 9182100"/>
                <a:gd name="connsiteY49" fmla="*/ 571973 h 765639"/>
                <a:gd name="connsiteX50" fmla="*/ 301562 w 9182100"/>
                <a:gd name="connsiteY50" fmla="*/ 649697 h 765639"/>
                <a:gd name="connsiteX51" fmla="*/ 731044 w 9182100"/>
                <a:gd name="connsiteY51" fmla="*/ 746947 h 765639"/>
                <a:gd name="connsiteX52" fmla="*/ 1168241 w 9182100"/>
                <a:gd name="connsiteY52" fmla="*/ 762759 h 765639"/>
                <a:gd name="connsiteX53" fmla="*/ 1596581 w 9182100"/>
                <a:gd name="connsiteY53" fmla="*/ 716944 h 765639"/>
                <a:gd name="connsiteX54" fmla="*/ 1701641 w 9182100"/>
                <a:gd name="connsiteY54" fmla="*/ 697894 h 765639"/>
                <a:gd name="connsiteX55" fmla="*/ 1752124 w 9182100"/>
                <a:gd name="connsiteY55" fmla="*/ 688273 h 765639"/>
                <a:gd name="connsiteX56" fmla="*/ 1797939 w 9182100"/>
                <a:gd name="connsiteY56" fmla="*/ 679891 h 765639"/>
                <a:gd name="connsiteX57" fmla="*/ 1988630 w 9182100"/>
                <a:gd name="connsiteY57" fmla="*/ 649316 h 765639"/>
                <a:gd name="connsiteX58" fmla="*/ 2376297 w 9182100"/>
                <a:gd name="connsiteY58" fmla="*/ 601691 h 765639"/>
                <a:gd name="connsiteX59" fmla="*/ 2570416 w 9182100"/>
                <a:gd name="connsiteY59" fmla="*/ 584165 h 765639"/>
                <a:gd name="connsiteX60" fmla="*/ 2764155 w 9182100"/>
                <a:gd name="connsiteY60" fmla="*/ 571497 h 765639"/>
                <a:gd name="connsiteX61" fmla="*/ 2956941 w 9182100"/>
                <a:gd name="connsiteY61" fmla="*/ 564163 h 765639"/>
                <a:gd name="connsiteX62" fmla="*/ 3148298 w 9182100"/>
                <a:gd name="connsiteY62" fmla="*/ 562639 h 765639"/>
                <a:gd name="connsiteX63" fmla="*/ 3337274 w 9182100"/>
                <a:gd name="connsiteY63" fmla="*/ 568544 h 765639"/>
                <a:gd name="connsiteX64" fmla="*/ 3522345 w 9182100"/>
                <a:gd name="connsiteY64" fmla="*/ 583308 h 765639"/>
                <a:gd name="connsiteX65" fmla="*/ 3567779 w 9182100"/>
                <a:gd name="connsiteY65" fmla="*/ 588642 h 765639"/>
                <a:gd name="connsiteX66" fmla="*/ 3613785 w 9182100"/>
                <a:gd name="connsiteY66" fmla="*/ 594357 h 765639"/>
                <a:gd name="connsiteX67" fmla="*/ 3713798 w 9182100"/>
                <a:gd name="connsiteY67" fmla="*/ 607882 h 765639"/>
                <a:gd name="connsiteX68" fmla="*/ 3913823 w 9182100"/>
                <a:gd name="connsiteY68" fmla="*/ 634838 h 765639"/>
                <a:gd name="connsiteX69" fmla="*/ 4315873 w 9182100"/>
                <a:gd name="connsiteY69" fmla="*/ 686273 h 765639"/>
                <a:gd name="connsiteX70" fmla="*/ 4517422 w 9182100"/>
                <a:gd name="connsiteY70" fmla="*/ 710086 h 765639"/>
                <a:gd name="connsiteX71" fmla="*/ 4728972 w 9182100"/>
                <a:gd name="connsiteY71" fmla="*/ 731422 h 765639"/>
                <a:gd name="connsiteX72" fmla="*/ 5162931 w 9182100"/>
                <a:gd name="connsiteY72" fmla="*/ 744185 h 765639"/>
                <a:gd name="connsiteX73" fmla="*/ 5594033 w 9182100"/>
                <a:gd name="connsiteY73" fmla="*/ 706466 h 765639"/>
                <a:gd name="connsiteX74" fmla="*/ 5982939 w 9182100"/>
                <a:gd name="connsiteY74" fmla="*/ 655793 h 765639"/>
                <a:gd name="connsiteX75" fmla="*/ 6075045 w 9182100"/>
                <a:gd name="connsiteY75" fmla="*/ 648459 h 765639"/>
                <a:gd name="connsiteX76" fmla="*/ 6167819 w 9182100"/>
                <a:gd name="connsiteY76" fmla="*/ 643887 h 765639"/>
                <a:gd name="connsiteX77" fmla="*/ 6361081 w 9182100"/>
                <a:gd name="connsiteY77" fmla="*/ 639124 h 765639"/>
                <a:gd name="connsiteX78" fmla="*/ 6757321 w 9182100"/>
                <a:gd name="connsiteY78" fmla="*/ 640458 h 765639"/>
                <a:gd name="connsiteX79" fmla="*/ 7156704 w 9182100"/>
                <a:gd name="connsiteY79" fmla="*/ 649030 h 765639"/>
                <a:gd name="connsiteX80" fmla="*/ 7556373 w 9182100"/>
                <a:gd name="connsiteY80" fmla="*/ 662365 h 765639"/>
                <a:gd name="connsiteX81" fmla="*/ 7952328 w 9182100"/>
                <a:gd name="connsiteY81" fmla="*/ 682177 h 765639"/>
                <a:gd name="connsiteX82" fmla="*/ 8000714 w 9182100"/>
                <a:gd name="connsiteY82" fmla="*/ 685511 h 765639"/>
                <a:gd name="connsiteX83" fmla="*/ 8047196 w 9182100"/>
                <a:gd name="connsiteY83" fmla="*/ 689416 h 765639"/>
                <a:gd name="connsiteX84" fmla="*/ 8097965 w 9182100"/>
                <a:gd name="connsiteY84" fmla="*/ 693893 h 765639"/>
                <a:gd name="connsiteX85" fmla="*/ 8152733 w 9182100"/>
                <a:gd name="connsiteY85" fmla="*/ 697894 h 765639"/>
                <a:gd name="connsiteX86" fmla="*/ 8363903 w 9182100"/>
                <a:gd name="connsiteY86" fmla="*/ 705133 h 765639"/>
                <a:gd name="connsiteX87" fmla="*/ 8777764 w 9182100"/>
                <a:gd name="connsiteY87" fmla="*/ 698084 h 765639"/>
                <a:gd name="connsiteX88" fmla="*/ 9182005 w 9182100"/>
                <a:gd name="connsiteY88" fmla="*/ 668366 h 765639"/>
                <a:gd name="connsiteX89" fmla="*/ 9182005 w 9182100"/>
                <a:gd name="connsiteY89" fmla="*/ 351088 h 7656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</a:cxnLst>
              <a:rect l="l" t="t" r="r" b="b"/>
              <a:pathLst>
                <a:path w="9182100" h="765639">
                  <a:moveTo>
                    <a:pt x="9182100" y="351088"/>
                  </a:moveTo>
                  <a:cubicBezTo>
                    <a:pt x="9180862" y="351088"/>
                    <a:pt x="9179719" y="350993"/>
                    <a:pt x="9178480" y="350993"/>
                  </a:cubicBezTo>
                  <a:cubicBezTo>
                    <a:pt x="9047607" y="346421"/>
                    <a:pt x="8915591" y="337944"/>
                    <a:pt x="8783955" y="327561"/>
                  </a:cubicBezTo>
                  <a:cubicBezTo>
                    <a:pt x="8652320" y="316894"/>
                    <a:pt x="8520589" y="304416"/>
                    <a:pt x="8390763" y="288795"/>
                  </a:cubicBezTo>
                  <a:cubicBezTo>
                    <a:pt x="8325898" y="281175"/>
                    <a:pt x="8261509" y="272602"/>
                    <a:pt x="8199502" y="262601"/>
                  </a:cubicBezTo>
                  <a:cubicBezTo>
                    <a:pt x="8184070" y="260029"/>
                    <a:pt x="8168831" y="257553"/>
                    <a:pt x="8153972" y="254886"/>
                  </a:cubicBezTo>
                  <a:lnTo>
                    <a:pt x="8131588" y="250790"/>
                  </a:lnTo>
                  <a:lnTo>
                    <a:pt x="8104632" y="246504"/>
                  </a:lnTo>
                  <a:cubicBezTo>
                    <a:pt x="8086725" y="243741"/>
                    <a:pt x="8068247" y="240598"/>
                    <a:pt x="8050911" y="238217"/>
                  </a:cubicBezTo>
                  <a:lnTo>
                    <a:pt x="7998810" y="230978"/>
                  </a:lnTo>
                  <a:cubicBezTo>
                    <a:pt x="7860697" y="212023"/>
                    <a:pt x="7725633" y="198021"/>
                    <a:pt x="7589902" y="183925"/>
                  </a:cubicBezTo>
                  <a:cubicBezTo>
                    <a:pt x="7454360" y="170304"/>
                    <a:pt x="7319010" y="158779"/>
                    <a:pt x="7183469" y="147634"/>
                  </a:cubicBezTo>
                  <a:cubicBezTo>
                    <a:pt x="7047929" y="137252"/>
                    <a:pt x="6912198" y="127632"/>
                    <a:pt x="6775990" y="119821"/>
                  </a:cubicBezTo>
                  <a:cubicBezTo>
                    <a:pt x="6639592" y="112582"/>
                    <a:pt x="6503194" y="105439"/>
                    <a:pt x="6364795" y="102391"/>
                  </a:cubicBezTo>
                  <a:cubicBezTo>
                    <a:pt x="6295263" y="101057"/>
                    <a:pt x="6225826" y="99819"/>
                    <a:pt x="6154293" y="100581"/>
                  </a:cubicBezTo>
                  <a:cubicBezTo>
                    <a:pt x="6136577" y="100581"/>
                    <a:pt x="6118860" y="100581"/>
                    <a:pt x="6100287" y="101343"/>
                  </a:cubicBezTo>
                  <a:cubicBezTo>
                    <a:pt x="6081903" y="101819"/>
                    <a:pt x="6063615" y="102486"/>
                    <a:pt x="6045327" y="103438"/>
                  </a:cubicBezTo>
                  <a:cubicBezTo>
                    <a:pt x="6008656" y="104962"/>
                    <a:pt x="5972175" y="107439"/>
                    <a:pt x="5935980" y="110296"/>
                  </a:cubicBezTo>
                  <a:cubicBezTo>
                    <a:pt x="5790724" y="121631"/>
                    <a:pt x="5651659" y="142110"/>
                    <a:pt x="5523357" y="157635"/>
                  </a:cubicBezTo>
                  <a:cubicBezTo>
                    <a:pt x="5394484" y="173542"/>
                    <a:pt x="5273040" y="183543"/>
                    <a:pt x="5149882" y="185639"/>
                  </a:cubicBezTo>
                  <a:cubicBezTo>
                    <a:pt x="5027010" y="187925"/>
                    <a:pt x="4902803" y="182210"/>
                    <a:pt x="4777073" y="170685"/>
                  </a:cubicBezTo>
                  <a:lnTo>
                    <a:pt x="4729925" y="166208"/>
                  </a:lnTo>
                  <a:lnTo>
                    <a:pt x="4682585" y="161064"/>
                  </a:lnTo>
                  <a:cubicBezTo>
                    <a:pt x="4666869" y="159445"/>
                    <a:pt x="4650963" y="157350"/>
                    <a:pt x="4635151" y="155445"/>
                  </a:cubicBezTo>
                  <a:lnTo>
                    <a:pt x="4611434" y="152492"/>
                  </a:lnTo>
                  <a:cubicBezTo>
                    <a:pt x="4603623" y="151539"/>
                    <a:pt x="4595622" y="150587"/>
                    <a:pt x="4587145" y="149349"/>
                  </a:cubicBezTo>
                  <a:lnTo>
                    <a:pt x="4387977" y="122774"/>
                  </a:lnTo>
                  <a:lnTo>
                    <a:pt x="3989356" y="68577"/>
                  </a:lnTo>
                  <a:lnTo>
                    <a:pt x="3789140" y="42192"/>
                  </a:lnTo>
                  <a:lnTo>
                    <a:pt x="3689033" y="29143"/>
                  </a:lnTo>
                  <a:lnTo>
                    <a:pt x="3634835" y="22571"/>
                  </a:lnTo>
                  <a:cubicBezTo>
                    <a:pt x="3616452" y="20285"/>
                    <a:pt x="3598069" y="18380"/>
                    <a:pt x="3579876" y="16856"/>
                  </a:cubicBezTo>
                  <a:cubicBezTo>
                    <a:pt x="3433667" y="3140"/>
                    <a:pt x="3289840" y="-1622"/>
                    <a:pt x="3147441" y="473"/>
                  </a:cubicBezTo>
                  <a:cubicBezTo>
                    <a:pt x="3005138" y="2283"/>
                    <a:pt x="2864263" y="10188"/>
                    <a:pt x="2724722" y="22857"/>
                  </a:cubicBezTo>
                  <a:cubicBezTo>
                    <a:pt x="2445353" y="48098"/>
                    <a:pt x="2171129" y="90198"/>
                    <a:pt x="1898428" y="147730"/>
                  </a:cubicBezTo>
                  <a:cubicBezTo>
                    <a:pt x="1830134" y="162208"/>
                    <a:pt x="1762030" y="177448"/>
                    <a:pt x="1692878" y="195069"/>
                  </a:cubicBezTo>
                  <a:lnTo>
                    <a:pt x="1640205" y="208785"/>
                  </a:lnTo>
                  <a:lnTo>
                    <a:pt x="1592294" y="221643"/>
                  </a:lnTo>
                  <a:cubicBezTo>
                    <a:pt x="1561624" y="229740"/>
                    <a:pt x="1530858" y="238503"/>
                    <a:pt x="1500092" y="245551"/>
                  </a:cubicBezTo>
                  <a:cubicBezTo>
                    <a:pt x="1377125" y="276412"/>
                    <a:pt x="1253490" y="300987"/>
                    <a:pt x="1130046" y="318227"/>
                  </a:cubicBezTo>
                  <a:cubicBezTo>
                    <a:pt x="1068229" y="326895"/>
                    <a:pt x="1006602" y="333086"/>
                    <a:pt x="944880" y="337658"/>
                  </a:cubicBezTo>
                  <a:cubicBezTo>
                    <a:pt x="914114" y="339277"/>
                    <a:pt x="883253" y="341563"/>
                    <a:pt x="852583" y="341944"/>
                  </a:cubicBezTo>
                  <a:cubicBezTo>
                    <a:pt x="821817" y="343278"/>
                    <a:pt x="791147" y="342992"/>
                    <a:pt x="760476" y="343087"/>
                  </a:cubicBezTo>
                  <a:cubicBezTo>
                    <a:pt x="699230" y="342135"/>
                    <a:pt x="638175" y="338706"/>
                    <a:pt x="577215" y="332800"/>
                  </a:cubicBezTo>
                  <a:cubicBezTo>
                    <a:pt x="516255" y="326895"/>
                    <a:pt x="455771" y="317179"/>
                    <a:pt x="394907" y="305463"/>
                  </a:cubicBezTo>
                  <a:cubicBezTo>
                    <a:pt x="334137" y="293557"/>
                    <a:pt x="273368" y="278412"/>
                    <a:pt x="211265" y="261363"/>
                  </a:cubicBezTo>
                  <a:cubicBezTo>
                    <a:pt x="149066" y="244123"/>
                    <a:pt x="85820" y="224310"/>
                    <a:pt x="17526" y="204880"/>
                  </a:cubicBezTo>
                  <a:cubicBezTo>
                    <a:pt x="11716" y="203165"/>
                    <a:pt x="5906" y="201546"/>
                    <a:pt x="0" y="199927"/>
                  </a:cubicBezTo>
                  <a:lnTo>
                    <a:pt x="0" y="526920"/>
                  </a:lnTo>
                  <a:cubicBezTo>
                    <a:pt x="32576" y="541874"/>
                    <a:pt x="66104" y="557114"/>
                    <a:pt x="100298" y="571973"/>
                  </a:cubicBezTo>
                  <a:cubicBezTo>
                    <a:pt x="164973" y="600167"/>
                    <a:pt x="232410" y="626456"/>
                    <a:pt x="301562" y="649697"/>
                  </a:cubicBezTo>
                  <a:cubicBezTo>
                    <a:pt x="439865" y="696655"/>
                    <a:pt x="585216" y="728754"/>
                    <a:pt x="731044" y="746947"/>
                  </a:cubicBezTo>
                  <a:cubicBezTo>
                    <a:pt x="876967" y="764664"/>
                    <a:pt x="1023652" y="769426"/>
                    <a:pt x="1168241" y="762759"/>
                  </a:cubicBezTo>
                  <a:cubicBezTo>
                    <a:pt x="1313021" y="756663"/>
                    <a:pt x="1455896" y="740185"/>
                    <a:pt x="1596581" y="716944"/>
                  </a:cubicBezTo>
                  <a:cubicBezTo>
                    <a:pt x="1632014" y="711610"/>
                    <a:pt x="1666685" y="704371"/>
                    <a:pt x="1701641" y="697894"/>
                  </a:cubicBezTo>
                  <a:lnTo>
                    <a:pt x="1752124" y="688273"/>
                  </a:lnTo>
                  <a:lnTo>
                    <a:pt x="1797939" y="679891"/>
                  </a:lnTo>
                  <a:cubicBezTo>
                    <a:pt x="1860328" y="669128"/>
                    <a:pt x="1924431" y="658746"/>
                    <a:pt x="1988630" y="649316"/>
                  </a:cubicBezTo>
                  <a:cubicBezTo>
                    <a:pt x="2117217" y="630838"/>
                    <a:pt x="2246852" y="614645"/>
                    <a:pt x="2376297" y="601691"/>
                  </a:cubicBezTo>
                  <a:cubicBezTo>
                    <a:pt x="2441067" y="595214"/>
                    <a:pt x="2505742" y="589118"/>
                    <a:pt x="2570416" y="584165"/>
                  </a:cubicBezTo>
                  <a:cubicBezTo>
                    <a:pt x="2635091" y="579402"/>
                    <a:pt x="2699671" y="574831"/>
                    <a:pt x="2764155" y="571497"/>
                  </a:cubicBezTo>
                  <a:cubicBezTo>
                    <a:pt x="2828639" y="568068"/>
                    <a:pt x="2892933" y="565401"/>
                    <a:pt x="2956941" y="564163"/>
                  </a:cubicBezTo>
                  <a:cubicBezTo>
                    <a:pt x="3021045" y="562353"/>
                    <a:pt x="3084766" y="561972"/>
                    <a:pt x="3148298" y="562639"/>
                  </a:cubicBezTo>
                  <a:cubicBezTo>
                    <a:pt x="3211735" y="563305"/>
                    <a:pt x="3274695" y="565591"/>
                    <a:pt x="3337274" y="568544"/>
                  </a:cubicBezTo>
                  <a:cubicBezTo>
                    <a:pt x="3399568" y="572259"/>
                    <a:pt x="3461671" y="576259"/>
                    <a:pt x="3522345" y="583308"/>
                  </a:cubicBezTo>
                  <a:cubicBezTo>
                    <a:pt x="3537680" y="584737"/>
                    <a:pt x="3552730" y="586737"/>
                    <a:pt x="3567779" y="588642"/>
                  </a:cubicBezTo>
                  <a:lnTo>
                    <a:pt x="3613785" y="594357"/>
                  </a:lnTo>
                  <a:lnTo>
                    <a:pt x="3713798" y="607882"/>
                  </a:lnTo>
                  <a:lnTo>
                    <a:pt x="3913823" y="634838"/>
                  </a:lnTo>
                  <a:cubicBezTo>
                    <a:pt x="4047268" y="652078"/>
                    <a:pt x="4180904" y="670366"/>
                    <a:pt x="4315873" y="686273"/>
                  </a:cubicBezTo>
                  <a:lnTo>
                    <a:pt x="4517422" y="710086"/>
                  </a:lnTo>
                  <a:cubicBezTo>
                    <a:pt x="4586573" y="717896"/>
                    <a:pt x="4657916" y="725992"/>
                    <a:pt x="4728972" y="731422"/>
                  </a:cubicBezTo>
                  <a:cubicBezTo>
                    <a:pt x="4871371" y="743042"/>
                    <a:pt x="5016627" y="748376"/>
                    <a:pt x="5162931" y="744185"/>
                  </a:cubicBezTo>
                  <a:cubicBezTo>
                    <a:pt x="5308949" y="740566"/>
                    <a:pt x="5456111" y="725611"/>
                    <a:pt x="5594033" y="706466"/>
                  </a:cubicBezTo>
                  <a:cubicBezTo>
                    <a:pt x="5732621" y="687511"/>
                    <a:pt x="5859876" y="667033"/>
                    <a:pt x="5982939" y="655793"/>
                  </a:cubicBezTo>
                  <a:cubicBezTo>
                    <a:pt x="6013799" y="652936"/>
                    <a:pt x="6044375" y="650364"/>
                    <a:pt x="6075045" y="648459"/>
                  </a:cubicBezTo>
                  <a:cubicBezTo>
                    <a:pt x="6105906" y="646363"/>
                    <a:pt x="6135529" y="645125"/>
                    <a:pt x="6167819" y="643887"/>
                  </a:cubicBezTo>
                  <a:cubicBezTo>
                    <a:pt x="6230779" y="641125"/>
                    <a:pt x="6295930" y="640077"/>
                    <a:pt x="6361081" y="639124"/>
                  </a:cubicBezTo>
                  <a:cubicBezTo>
                    <a:pt x="6491955" y="637981"/>
                    <a:pt x="6624638" y="638553"/>
                    <a:pt x="6757321" y="640458"/>
                  </a:cubicBezTo>
                  <a:cubicBezTo>
                    <a:pt x="6890195" y="642553"/>
                    <a:pt x="7023449" y="645030"/>
                    <a:pt x="7156704" y="649030"/>
                  </a:cubicBezTo>
                  <a:cubicBezTo>
                    <a:pt x="7289959" y="652650"/>
                    <a:pt x="7423404" y="656841"/>
                    <a:pt x="7556373" y="662365"/>
                  </a:cubicBezTo>
                  <a:cubicBezTo>
                    <a:pt x="7689152" y="667509"/>
                    <a:pt x="7822502" y="673986"/>
                    <a:pt x="7952328" y="682177"/>
                  </a:cubicBezTo>
                  <a:lnTo>
                    <a:pt x="8000714" y="685511"/>
                  </a:lnTo>
                  <a:cubicBezTo>
                    <a:pt x="8016811" y="686654"/>
                    <a:pt x="8031670" y="688178"/>
                    <a:pt x="8047196" y="689416"/>
                  </a:cubicBezTo>
                  <a:lnTo>
                    <a:pt x="8097965" y="693893"/>
                  </a:lnTo>
                  <a:cubicBezTo>
                    <a:pt x="8116539" y="695417"/>
                    <a:pt x="8134731" y="696846"/>
                    <a:pt x="8152733" y="697894"/>
                  </a:cubicBezTo>
                  <a:cubicBezTo>
                    <a:pt x="8224647" y="701989"/>
                    <a:pt x="8294465" y="704085"/>
                    <a:pt x="8363903" y="705133"/>
                  </a:cubicBezTo>
                  <a:cubicBezTo>
                    <a:pt x="8502777" y="706657"/>
                    <a:pt x="8640223" y="704180"/>
                    <a:pt x="8777764" y="698084"/>
                  </a:cubicBezTo>
                  <a:cubicBezTo>
                    <a:pt x="8912352" y="692083"/>
                    <a:pt x="9046845" y="682749"/>
                    <a:pt x="9182005" y="668366"/>
                  </a:cubicBezTo>
                  <a:lnTo>
                    <a:pt x="9182005" y="351088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>
          <p:nvSpPr>
            <p:cNvPr id="12" name="Freeform: Shape 11">
              <a:extLst>
                <a:ext uri="{FF2B5EF4-FFF2-40B4-BE49-F238E27FC236}">
                  <a16:creationId xmlns:a16="http://schemas.microsoft.com/office/drawing/2014/main" id="{48928757-970C-4B99-9F9C-0C07E4A945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501488"/>
              <a:ext cx="12188952" cy="641669"/>
            </a:xfrm>
            <a:custGeom>
              <a:avLst/>
              <a:gdLst>
                <a:gd name="connsiteX0" fmla="*/ 9182100 w 9182100"/>
                <a:gd name="connsiteY0" fmla="*/ 154189 h 544245"/>
                <a:gd name="connsiteX1" fmla="*/ 9047702 w 9182100"/>
                <a:gd name="connsiteY1" fmla="*/ 162762 h 544245"/>
                <a:gd name="connsiteX2" fmla="*/ 8652224 w 9182100"/>
                <a:gd name="connsiteY2" fmla="*/ 178287 h 544245"/>
                <a:gd name="connsiteX3" fmla="*/ 8255603 w 9182100"/>
                <a:gd name="connsiteY3" fmla="*/ 161047 h 544245"/>
                <a:gd name="connsiteX4" fmla="*/ 8060722 w 9182100"/>
                <a:gd name="connsiteY4" fmla="*/ 140854 h 544245"/>
                <a:gd name="connsiteX5" fmla="*/ 8013478 w 9182100"/>
                <a:gd name="connsiteY5" fmla="*/ 134187 h 544245"/>
                <a:gd name="connsiteX6" fmla="*/ 7990428 w 9182100"/>
                <a:gd name="connsiteY6" fmla="*/ 130567 h 544245"/>
                <a:gd name="connsiteX7" fmla="*/ 7964139 w 9182100"/>
                <a:gd name="connsiteY7" fmla="*/ 126853 h 544245"/>
                <a:gd name="connsiteX8" fmla="*/ 7911656 w 9182100"/>
                <a:gd name="connsiteY8" fmla="*/ 119518 h 544245"/>
                <a:gd name="connsiteX9" fmla="*/ 7860220 w 9182100"/>
                <a:gd name="connsiteY9" fmla="*/ 113232 h 544245"/>
                <a:gd name="connsiteX10" fmla="*/ 7453884 w 9182100"/>
                <a:gd name="connsiteY10" fmla="*/ 70369 h 544245"/>
                <a:gd name="connsiteX11" fmla="*/ 7048976 w 9182100"/>
                <a:gd name="connsiteY11" fmla="*/ 36556 h 544245"/>
                <a:gd name="connsiteX12" fmla="*/ 6846285 w 9182100"/>
                <a:gd name="connsiteY12" fmla="*/ 22649 h 544245"/>
                <a:gd name="connsiteX13" fmla="*/ 6643212 w 9182100"/>
                <a:gd name="connsiteY13" fmla="*/ 11600 h 544245"/>
                <a:gd name="connsiteX14" fmla="*/ 6541485 w 9182100"/>
                <a:gd name="connsiteY14" fmla="*/ 7314 h 544245"/>
                <a:gd name="connsiteX15" fmla="*/ 6439567 w 9182100"/>
                <a:gd name="connsiteY15" fmla="*/ 3885 h 544245"/>
                <a:gd name="connsiteX16" fmla="*/ 6337459 w 9182100"/>
                <a:gd name="connsiteY16" fmla="*/ 1313 h 544245"/>
                <a:gd name="connsiteX17" fmla="*/ 6234970 w 9182100"/>
                <a:gd name="connsiteY17" fmla="*/ 75 h 544245"/>
                <a:gd name="connsiteX18" fmla="*/ 6027802 w 9182100"/>
                <a:gd name="connsiteY18" fmla="*/ 2265 h 544245"/>
                <a:gd name="connsiteX19" fmla="*/ 5921978 w 9182100"/>
                <a:gd name="connsiteY19" fmla="*/ 6552 h 544245"/>
                <a:gd name="connsiteX20" fmla="*/ 5815965 w 9182100"/>
                <a:gd name="connsiteY20" fmla="*/ 14362 h 544245"/>
                <a:gd name="connsiteX21" fmla="*/ 5408390 w 9182100"/>
                <a:gd name="connsiteY21" fmla="*/ 67036 h 544245"/>
                <a:gd name="connsiteX22" fmla="*/ 5023866 w 9182100"/>
                <a:gd name="connsiteY22" fmla="*/ 103992 h 544245"/>
                <a:gd name="connsiteX23" fmla="*/ 4831556 w 9182100"/>
                <a:gd name="connsiteY23" fmla="*/ 106374 h 544245"/>
                <a:gd name="connsiteX24" fmla="*/ 4637723 w 9182100"/>
                <a:gd name="connsiteY24" fmla="*/ 98754 h 544245"/>
                <a:gd name="connsiteX25" fmla="*/ 4442460 w 9182100"/>
                <a:gd name="connsiteY25" fmla="*/ 83038 h 544245"/>
                <a:gd name="connsiteX26" fmla="*/ 4341686 w 9182100"/>
                <a:gd name="connsiteY26" fmla="*/ 77227 h 544245"/>
                <a:gd name="connsiteX27" fmla="*/ 4241006 w 9182100"/>
                <a:gd name="connsiteY27" fmla="*/ 71989 h 544245"/>
                <a:gd name="connsiteX28" fmla="*/ 3836956 w 9182100"/>
                <a:gd name="connsiteY28" fmla="*/ 54177 h 544245"/>
                <a:gd name="connsiteX29" fmla="*/ 3634549 w 9182100"/>
                <a:gd name="connsiteY29" fmla="*/ 45414 h 544245"/>
                <a:gd name="connsiteX30" fmla="*/ 3533394 w 9182100"/>
                <a:gd name="connsiteY30" fmla="*/ 40461 h 544245"/>
                <a:gd name="connsiteX31" fmla="*/ 3481959 w 9182100"/>
                <a:gd name="connsiteY31" fmla="*/ 37889 h 544245"/>
                <a:gd name="connsiteX32" fmla="*/ 3430238 w 9182100"/>
                <a:gd name="connsiteY32" fmla="*/ 35889 h 544245"/>
                <a:gd name="connsiteX33" fmla="*/ 3020473 w 9182100"/>
                <a:gd name="connsiteY33" fmla="*/ 37603 h 544245"/>
                <a:gd name="connsiteX34" fmla="*/ 2614422 w 9182100"/>
                <a:gd name="connsiteY34" fmla="*/ 56844 h 544245"/>
                <a:gd name="connsiteX35" fmla="*/ 2208657 w 9182100"/>
                <a:gd name="connsiteY35" fmla="*/ 81609 h 544245"/>
                <a:gd name="connsiteX36" fmla="*/ 1800606 w 9182100"/>
                <a:gd name="connsiteY36" fmla="*/ 107612 h 544245"/>
                <a:gd name="connsiteX37" fmla="*/ 1594676 w 9182100"/>
                <a:gd name="connsiteY37" fmla="*/ 124948 h 544245"/>
                <a:gd name="connsiteX38" fmla="*/ 1491996 w 9182100"/>
                <a:gd name="connsiteY38" fmla="*/ 136568 h 544245"/>
                <a:gd name="connsiteX39" fmla="*/ 1442942 w 9182100"/>
                <a:gd name="connsiteY39" fmla="*/ 141902 h 544245"/>
                <a:gd name="connsiteX40" fmla="*/ 1418463 w 9182100"/>
                <a:gd name="connsiteY40" fmla="*/ 144664 h 544245"/>
                <a:gd name="connsiteX41" fmla="*/ 1393984 w 9182100"/>
                <a:gd name="connsiteY41" fmla="*/ 146855 h 544245"/>
                <a:gd name="connsiteX42" fmla="*/ 1006697 w 9182100"/>
                <a:gd name="connsiteY42" fmla="*/ 169810 h 544245"/>
                <a:gd name="connsiteX43" fmla="*/ 816864 w 9182100"/>
                <a:gd name="connsiteY43" fmla="*/ 170953 h 544245"/>
                <a:gd name="connsiteX44" fmla="*/ 769906 w 9182100"/>
                <a:gd name="connsiteY44" fmla="*/ 169715 h 544245"/>
                <a:gd name="connsiteX45" fmla="*/ 723043 w 9182100"/>
                <a:gd name="connsiteY45" fmla="*/ 168096 h 544245"/>
                <a:gd name="connsiteX46" fmla="*/ 676370 w 9182100"/>
                <a:gd name="connsiteY46" fmla="*/ 166286 h 544245"/>
                <a:gd name="connsiteX47" fmla="*/ 629888 w 9182100"/>
                <a:gd name="connsiteY47" fmla="*/ 163333 h 544245"/>
                <a:gd name="connsiteX48" fmla="*/ 445484 w 9182100"/>
                <a:gd name="connsiteY48" fmla="*/ 146093 h 544245"/>
                <a:gd name="connsiteX49" fmla="*/ 263366 w 9182100"/>
                <a:gd name="connsiteY49" fmla="*/ 115232 h 544245"/>
                <a:gd name="connsiteX50" fmla="*/ 81439 w 9182100"/>
                <a:gd name="connsiteY50" fmla="*/ 70369 h 544245"/>
                <a:gd name="connsiteX51" fmla="*/ 35338 w 9182100"/>
                <a:gd name="connsiteY51" fmla="*/ 57034 h 544245"/>
                <a:gd name="connsiteX52" fmla="*/ 0 w 9182100"/>
                <a:gd name="connsiteY52" fmla="*/ 46652 h 544245"/>
                <a:gd name="connsiteX53" fmla="*/ 0 w 9182100"/>
                <a:gd name="connsiteY53" fmla="*/ 426795 h 544245"/>
                <a:gd name="connsiteX54" fmla="*/ 178594 w 9182100"/>
                <a:gd name="connsiteY54" fmla="*/ 479658 h 544245"/>
                <a:gd name="connsiteX55" fmla="*/ 610457 w 9182100"/>
                <a:gd name="connsiteY55" fmla="*/ 542619 h 544245"/>
                <a:gd name="connsiteX56" fmla="*/ 826865 w 9182100"/>
                <a:gd name="connsiteY56" fmla="*/ 539666 h 544245"/>
                <a:gd name="connsiteX57" fmla="*/ 1039654 w 9182100"/>
                <a:gd name="connsiteY57" fmla="*/ 515187 h 544245"/>
                <a:gd name="connsiteX58" fmla="*/ 1449705 w 9182100"/>
                <a:gd name="connsiteY58" fmla="*/ 415270 h 544245"/>
                <a:gd name="connsiteX59" fmla="*/ 1548765 w 9182100"/>
                <a:gd name="connsiteY59" fmla="*/ 382123 h 544245"/>
                <a:gd name="connsiteX60" fmla="*/ 1642872 w 9182100"/>
                <a:gd name="connsiteY60" fmla="*/ 349261 h 544245"/>
                <a:gd name="connsiteX61" fmla="*/ 1832991 w 9182100"/>
                <a:gd name="connsiteY61" fmla="*/ 289158 h 544245"/>
                <a:gd name="connsiteX62" fmla="*/ 2222754 w 9182100"/>
                <a:gd name="connsiteY62" fmla="*/ 193623 h 544245"/>
                <a:gd name="connsiteX63" fmla="*/ 2620137 w 9182100"/>
                <a:gd name="connsiteY63" fmla="*/ 138378 h 544245"/>
                <a:gd name="connsiteX64" fmla="*/ 3020473 w 9182100"/>
                <a:gd name="connsiteY64" fmla="*/ 127234 h 544245"/>
                <a:gd name="connsiteX65" fmla="*/ 3219736 w 9182100"/>
                <a:gd name="connsiteY65" fmla="*/ 139807 h 544245"/>
                <a:gd name="connsiteX66" fmla="*/ 3318605 w 9182100"/>
                <a:gd name="connsiteY66" fmla="*/ 151713 h 544245"/>
                <a:gd name="connsiteX67" fmla="*/ 3367754 w 9182100"/>
                <a:gd name="connsiteY67" fmla="*/ 158666 h 544245"/>
                <a:gd name="connsiteX68" fmla="*/ 3416618 w 9182100"/>
                <a:gd name="connsiteY68" fmla="*/ 166858 h 544245"/>
                <a:gd name="connsiteX69" fmla="*/ 3465195 w 9182100"/>
                <a:gd name="connsiteY69" fmla="*/ 176097 h 544245"/>
                <a:gd name="connsiteX70" fmla="*/ 3513868 w 9182100"/>
                <a:gd name="connsiteY70" fmla="*/ 185908 h 544245"/>
                <a:gd name="connsiteX71" fmla="*/ 3612737 w 9182100"/>
                <a:gd name="connsiteY71" fmla="*/ 207625 h 544245"/>
                <a:gd name="connsiteX72" fmla="*/ 3810381 w 9182100"/>
                <a:gd name="connsiteY72" fmla="*/ 252106 h 544245"/>
                <a:gd name="connsiteX73" fmla="*/ 4206621 w 9182100"/>
                <a:gd name="connsiteY73" fmla="*/ 339736 h 544245"/>
                <a:gd name="connsiteX74" fmla="*/ 4306062 w 9182100"/>
                <a:gd name="connsiteY74" fmla="*/ 359834 h 544245"/>
                <a:gd name="connsiteX75" fmla="*/ 4405503 w 9182100"/>
                <a:gd name="connsiteY75" fmla="*/ 378979 h 544245"/>
                <a:gd name="connsiteX76" fmla="*/ 4611529 w 9182100"/>
                <a:gd name="connsiteY76" fmla="*/ 405745 h 544245"/>
                <a:gd name="connsiteX77" fmla="*/ 5031677 w 9182100"/>
                <a:gd name="connsiteY77" fmla="*/ 427462 h 544245"/>
                <a:gd name="connsiteX78" fmla="*/ 5243227 w 9182100"/>
                <a:gd name="connsiteY78" fmla="*/ 418699 h 544245"/>
                <a:gd name="connsiteX79" fmla="*/ 5451062 w 9182100"/>
                <a:gd name="connsiteY79" fmla="*/ 398029 h 544245"/>
                <a:gd name="connsiteX80" fmla="*/ 5844635 w 9182100"/>
                <a:gd name="connsiteY80" fmla="*/ 353071 h 544245"/>
                <a:gd name="connsiteX81" fmla="*/ 5939981 w 9182100"/>
                <a:gd name="connsiteY81" fmla="*/ 346975 h 544245"/>
                <a:gd name="connsiteX82" fmla="*/ 6035898 w 9182100"/>
                <a:gd name="connsiteY82" fmla="*/ 344118 h 544245"/>
                <a:gd name="connsiteX83" fmla="*/ 6232303 w 9182100"/>
                <a:gd name="connsiteY83" fmla="*/ 343642 h 544245"/>
                <a:gd name="connsiteX84" fmla="*/ 6630924 w 9182100"/>
                <a:gd name="connsiteY84" fmla="*/ 351071 h 544245"/>
                <a:gd name="connsiteX85" fmla="*/ 6831140 w 9182100"/>
                <a:gd name="connsiteY85" fmla="*/ 356596 h 544245"/>
                <a:gd name="connsiteX86" fmla="*/ 7031545 w 9182100"/>
                <a:gd name="connsiteY86" fmla="*/ 362501 h 544245"/>
                <a:gd name="connsiteX87" fmla="*/ 7432262 w 9182100"/>
                <a:gd name="connsiteY87" fmla="*/ 378408 h 544245"/>
                <a:gd name="connsiteX88" fmla="*/ 7830312 w 9182100"/>
                <a:gd name="connsiteY88" fmla="*/ 402506 h 544245"/>
                <a:gd name="connsiteX89" fmla="*/ 7879270 w 9182100"/>
                <a:gd name="connsiteY89" fmla="*/ 406792 h 544245"/>
                <a:gd name="connsiteX90" fmla="*/ 7926895 w 9182100"/>
                <a:gd name="connsiteY90" fmla="*/ 411745 h 544245"/>
                <a:gd name="connsiteX91" fmla="*/ 7977569 w 9182100"/>
                <a:gd name="connsiteY91" fmla="*/ 417175 h 544245"/>
                <a:gd name="connsiteX92" fmla="*/ 8030623 w 9182100"/>
                <a:gd name="connsiteY92" fmla="*/ 422127 h 544245"/>
                <a:gd name="connsiteX93" fmla="*/ 8237982 w 9182100"/>
                <a:gd name="connsiteY93" fmla="*/ 435177 h 544245"/>
                <a:gd name="connsiteX94" fmla="*/ 8647748 w 9182100"/>
                <a:gd name="connsiteY94" fmla="*/ 449464 h 544245"/>
                <a:gd name="connsiteX95" fmla="*/ 8852821 w 9182100"/>
                <a:gd name="connsiteY95" fmla="*/ 456132 h 544245"/>
                <a:gd name="connsiteX96" fmla="*/ 8955786 w 9182100"/>
                <a:gd name="connsiteY96" fmla="*/ 458132 h 544245"/>
                <a:gd name="connsiteX97" fmla="*/ 9059227 w 9182100"/>
                <a:gd name="connsiteY97" fmla="*/ 457751 h 544245"/>
                <a:gd name="connsiteX98" fmla="*/ 9182005 w 9182100"/>
                <a:gd name="connsiteY98" fmla="*/ 452512 h 544245"/>
                <a:gd name="connsiteX99" fmla="*/ 9182005 w 9182100"/>
                <a:gd name="connsiteY99" fmla="*/ 154189 h 5442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</a:cxnLst>
              <a:rect l="l" t="t" r="r" b="b"/>
              <a:pathLst>
                <a:path w="9182100" h="544245">
                  <a:moveTo>
                    <a:pt x="9182100" y="154189"/>
                  </a:moveTo>
                  <a:cubicBezTo>
                    <a:pt x="9137618" y="157142"/>
                    <a:pt x="9092851" y="159904"/>
                    <a:pt x="9047702" y="162762"/>
                  </a:cubicBezTo>
                  <a:cubicBezTo>
                    <a:pt x="8917114" y="170668"/>
                    <a:pt x="8784717" y="178002"/>
                    <a:pt x="8652224" y="178287"/>
                  </a:cubicBezTo>
                  <a:cubicBezTo>
                    <a:pt x="8519732" y="178764"/>
                    <a:pt x="8387049" y="171239"/>
                    <a:pt x="8255603" y="161047"/>
                  </a:cubicBezTo>
                  <a:cubicBezTo>
                    <a:pt x="8189881" y="155904"/>
                    <a:pt x="8124539" y="149236"/>
                    <a:pt x="8060722" y="140854"/>
                  </a:cubicBezTo>
                  <a:cubicBezTo>
                    <a:pt x="8044815" y="138759"/>
                    <a:pt x="8029099" y="136473"/>
                    <a:pt x="8013478" y="134187"/>
                  </a:cubicBezTo>
                  <a:lnTo>
                    <a:pt x="7990428" y="130567"/>
                  </a:lnTo>
                  <a:lnTo>
                    <a:pt x="7964139" y="126853"/>
                  </a:lnTo>
                  <a:cubicBezTo>
                    <a:pt x="7946708" y="124376"/>
                    <a:pt x="7928896" y="121709"/>
                    <a:pt x="7911656" y="119518"/>
                  </a:cubicBezTo>
                  <a:lnTo>
                    <a:pt x="7860220" y="113232"/>
                  </a:lnTo>
                  <a:cubicBezTo>
                    <a:pt x="7723728" y="96277"/>
                    <a:pt x="7589044" y="83038"/>
                    <a:pt x="7453884" y="70369"/>
                  </a:cubicBezTo>
                  <a:cubicBezTo>
                    <a:pt x="7318915" y="57701"/>
                    <a:pt x="7184041" y="46366"/>
                    <a:pt x="7048976" y="36556"/>
                  </a:cubicBezTo>
                  <a:cubicBezTo>
                    <a:pt x="6981444" y="31793"/>
                    <a:pt x="6913912" y="26840"/>
                    <a:pt x="6846285" y="22649"/>
                  </a:cubicBezTo>
                  <a:cubicBezTo>
                    <a:pt x="6778657" y="18553"/>
                    <a:pt x="6710934" y="14934"/>
                    <a:pt x="6643212" y="11600"/>
                  </a:cubicBezTo>
                  <a:lnTo>
                    <a:pt x="6541485" y="7314"/>
                  </a:lnTo>
                  <a:cubicBezTo>
                    <a:pt x="6507576" y="5790"/>
                    <a:pt x="6473667" y="4647"/>
                    <a:pt x="6439567" y="3885"/>
                  </a:cubicBezTo>
                  <a:lnTo>
                    <a:pt x="6337459" y="1313"/>
                  </a:lnTo>
                  <a:lnTo>
                    <a:pt x="6234970" y="75"/>
                  </a:lnTo>
                  <a:cubicBezTo>
                    <a:pt x="6166295" y="-116"/>
                    <a:pt x="6097715" y="-116"/>
                    <a:pt x="6027802" y="2265"/>
                  </a:cubicBezTo>
                  <a:cubicBezTo>
                    <a:pt x="5993320" y="3123"/>
                    <a:pt x="5957412" y="4456"/>
                    <a:pt x="5921978" y="6552"/>
                  </a:cubicBezTo>
                  <a:cubicBezTo>
                    <a:pt x="5886546" y="8552"/>
                    <a:pt x="5851112" y="11124"/>
                    <a:pt x="5815965" y="14362"/>
                  </a:cubicBezTo>
                  <a:cubicBezTo>
                    <a:pt x="5674995" y="27126"/>
                    <a:pt x="5538597" y="48938"/>
                    <a:pt x="5408390" y="67036"/>
                  </a:cubicBezTo>
                  <a:cubicBezTo>
                    <a:pt x="5277993" y="85514"/>
                    <a:pt x="5151692" y="99039"/>
                    <a:pt x="5023866" y="103992"/>
                  </a:cubicBezTo>
                  <a:cubicBezTo>
                    <a:pt x="4960049" y="106660"/>
                    <a:pt x="4895946" y="107231"/>
                    <a:pt x="4831556" y="106374"/>
                  </a:cubicBezTo>
                  <a:cubicBezTo>
                    <a:pt x="4767167" y="105231"/>
                    <a:pt x="4702588" y="102468"/>
                    <a:pt x="4637723" y="98754"/>
                  </a:cubicBezTo>
                  <a:cubicBezTo>
                    <a:pt x="4572762" y="95230"/>
                    <a:pt x="4507992" y="88848"/>
                    <a:pt x="4442460" y="83038"/>
                  </a:cubicBezTo>
                  <a:cubicBezTo>
                    <a:pt x="4408837" y="80752"/>
                    <a:pt x="4375214" y="79228"/>
                    <a:pt x="4341686" y="77227"/>
                  </a:cubicBezTo>
                  <a:cubicBezTo>
                    <a:pt x="4308158" y="75227"/>
                    <a:pt x="4274534" y="73417"/>
                    <a:pt x="4241006" y="71989"/>
                  </a:cubicBezTo>
                  <a:cubicBezTo>
                    <a:pt x="4106895" y="65131"/>
                    <a:pt x="3971925" y="59797"/>
                    <a:pt x="3836956" y="54177"/>
                  </a:cubicBezTo>
                  <a:lnTo>
                    <a:pt x="3634549" y="45414"/>
                  </a:lnTo>
                  <a:lnTo>
                    <a:pt x="3533394" y="40461"/>
                  </a:lnTo>
                  <a:lnTo>
                    <a:pt x="3481959" y="37889"/>
                  </a:lnTo>
                  <a:cubicBezTo>
                    <a:pt x="3464719" y="37127"/>
                    <a:pt x="3447479" y="36079"/>
                    <a:pt x="3430238" y="35889"/>
                  </a:cubicBezTo>
                  <a:cubicBezTo>
                    <a:pt x="3292602" y="31126"/>
                    <a:pt x="3156299" y="33603"/>
                    <a:pt x="3020473" y="37603"/>
                  </a:cubicBezTo>
                  <a:cubicBezTo>
                    <a:pt x="2884741" y="41985"/>
                    <a:pt x="2749487" y="48843"/>
                    <a:pt x="2614422" y="56844"/>
                  </a:cubicBezTo>
                  <a:lnTo>
                    <a:pt x="2208657" y="81609"/>
                  </a:lnTo>
                  <a:cubicBezTo>
                    <a:pt x="2073116" y="89991"/>
                    <a:pt x="1937195" y="97515"/>
                    <a:pt x="1800606" y="107612"/>
                  </a:cubicBezTo>
                  <a:cubicBezTo>
                    <a:pt x="1732217" y="112184"/>
                    <a:pt x="1663827" y="117804"/>
                    <a:pt x="1594676" y="124948"/>
                  </a:cubicBezTo>
                  <a:lnTo>
                    <a:pt x="1491996" y="136568"/>
                  </a:lnTo>
                  <a:lnTo>
                    <a:pt x="1442942" y="141902"/>
                  </a:lnTo>
                  <a:lnTo>
                    <a:pt x="1418463" y="144664"/>
                  </a:lnTo>
                  <a:lnTo>
                    <a:pt x="1393984" y="146855"/>
                  </a:lnTo>
                  <a:cubicBezTo>
                    <a:pt x="1263491" y="159142"/>
                    <a:pt x="1134142" y="166667"/>
                    <a:pt x="1006697" y="169810"/>
                  </a:cubicBezTo>
                  <a:cubicBezTo>
                    <a:pt x="942975" y="172001"/>
                    <a:pt x="879729" y="171239"/>
                    <a:pt x="816864" y="170953"/>
                  </a:cubicBezTo>
                  <a:lnTo>
                    <a:pt x="769906" y="169715"/>
                  </a:lnTo>
                  <a:cubicBezTo>
                    <a:pt x="754285" y="169525"/>
                    <a:pt x="738569" y="169048"/>
                    <a:pt x="723043" y="168096"/>
                  </a:cubicBezTo>
                  <a:lnTo>
                    <a:pt x="676370" y="166286"/>
                  </a:lnTo>
                  <a:cubicBezTo>
                    <a:pt x="660845" y="165238"/>
                    <a:pt x="645414" y="164095"/>
                    <a:pt x="629888" y="163333"/>
                  </a:cubicBezTo>
                  <a:cubicBezTo>
                    <a:pt x="568071" y="159047"/>
                    <a:pt x="506540" y="154094"/>
                    <a:pt x="445484" y="146093"/>
                  </a:cubicBezTo>
                  <a:cubicBezTo>
                    <a:pt x="384524" y="137997"/>
                    <a:pt x="323850" y="128091"/>
                    <a:pt x="263366" y="115232"/>
                  </a:cubicBezTo>
                  <a:cubicBezTo>
                    <a:pt x="202787" y="102850"/>
                    <a:pt x="142589" y="87419"/>
                    <a:pt x="81439" y="70369"/>
                  </a:cubicBezTo>
                  <a:cubicBezTo>
                    <a:pt x="66199" y="66178"/>
                    <a:pt x="50864" y="61702"/>
                    <a:pt x="35338" y="57034"/>
                  </a:cubicBezTo>
                  <a:lnTo>
                    <a:pt x="0" y="46652"/>
                  </a:lnTo>
                  <a:lnTo>
                    <a:pt x="0" y="426795"/>
                  </a:lnTo>
                  <a:cubicBezTo>
                    <a:pt x="58198" y="446416"/>
                    <a:pt x="117920" y="464323"/>
                    <a:pt x="178594" y="479658"/>
                  </a:cubicBezTo>
                  <a:cubicBezTo>
                    <a:pt x="319850" y="514901"/>
                    <a:pt x="465582" y="537094"/>
                    <a:pt x="610457" y="542619"/>
                  </a:cubicBezTo>
                  <a:cubicBezTo>
                    <a:pt x="682943" y="545953"/>
                    <a:pt x="755142" y="543762"/>
                    <a:pt x="826865" y="539666"/>
                  </a:cubicBezTo>
                  <a:cubicBezTo>
                    <a:pt x="898398" y="534523"/>
                    <a:pt x="969645" y="526903"/>
                    <a:pt x="1039654" y="515187"/>
                  </a:cubicBezTo>
                  <a:cubicBezTo>
                    <a:pt x="1180052" y="492517"/>
                    <a:pt x="1316736" y="457751"/>
                    <a:pt x="1449705" y="415270"/>
                  </a:cubicBezTo>
                  <a:cubicBezTo>
                    <a:pt x="1483138" y="405364"/>
                    <a:pt x="1515809" y="393172"/>
                    <a:pt x="1548765" y="382123"/>
                  </a:cubicBezTo>
                  <a:lnTo>
                    <a:pt x="1642872" y="349261"/>
                  </a:lnTo>
                  <a:cubicBezTo>
                    <a:pt x="1705261" y="328211"/>
                    <a:pt x="1768983" y="308208"/>
                    <a:pt x="1832991" y="289158"/>
                  </a:cubicBezTo>
                  <a:cubicBezTo>
                    <a:pt x="1961198" y="251821"/>
                    <a:pt x="2091404" y="219435"/>
                    <a:pt x="2222754" y="193623"/>
                  </a:cubicBezTo>
                  <a:cubicBezTo>
                    <a:pt x="2354199" y="168382"/>
                    <a:pt x="2486882" y="149332"/>
                    <a:pt x="2620137" y="138378"/>
                  </a:cubicBezTo>
                  <a:cubicBezTo>
                    <a:pt x="2753392" y="127424"/>
                    <a:pt x="2887123" y="122947"/>
                    <a:pt x="3020473" y="127234"/>
                  </a:cubicBezTo>
                  <a:cubicBezTo>
                    <a:pt x="3087148" y="129043"/>
                    <a:pt x="3153632" y="133711"/>
                    <a:pt x="3219736" y="139807"/>
                  </a:cubicBezTo>
                  <a:cubicBezTo>
                    <a:pt x="3252788" y="143426"/>
                    <a:pt x="3285839" y="146760"/>
                    <a:pt x="3318605" y="151713"/>
                  </a:cubicBezTo>
                  <a:lnTo>
                    <a:pt x="3367754" y="158666"/>
                  </a:lnTo>
                  <a:cubicBezTo>
                    <a:pt x="3384042" y="161238"/>
                    <a:pt x="3400330" y="164000"/>
                    <a:pt x="3416618" y="166858"/>
                  </a:cubicBezTo>
                  <a:cubicBezTo>
                    <a:pt x="3432905" y="169525"/>
                    <a:pt x="3449003" y="172954"/>
                    <a:pt x="3465195" y="176097"/>
                  </a:cubicBezTo>
                  <a:cubicBezTo>
                    <a:pt x="3481483" y="179431"/>
                    <a:pt x="3497199" y="182288"/>
                    <a:pt x="3513868" y="185908"/>
                  </a:cubicBezTo>
                  <a:lnTo>
                    <a:pt x="3612737" y="207625"/>
                  </a:lnTo>
                  <a:lnTo>
                    <a:pt x="3810381" y="252106"/>
                  </a:lnTo>
                  <a:cubicBezTo>
                    <a:pt x="3942112" y="282015"/>
                    <a:pt x="4073843" y="312590"/>
                    <a:pt x="4206621" y="339736"/>
                  </a:cubicBezTo>
                  <a:cubicBezTo>
                    <a:pt x="4239768" y="346785"/>
                    <a:pt x="4272915" y="353452"/>
                    <a:pt x="4306062" y="359834"/>
                  </a:cubicBezTo>
                  <a:cubicBezTo>
                    <a:pt x="4339209" y="366216"/>
                    <a:pt x="4372356" y="372979"/>
                    <a:pt x="4405503" y="378979"/>
                  </a:cubicBezTo>
                  <a:cubicBezTo>
                    <a:pt x="4473416" y="389266"/>
                    <a:pt x="4542378" y="398410"/>
                    <a:pt x="4611529" y="405745"/>
                  </a:cubicBezTo>
                  <a:cubicBezTo>
                    <a:pt x="4749832" y="420794"/>
                    <a:pt x="4890326" y="428795"/>
                    <a:pt x="5031677" y="427462"/>
                  </a:cubicBezTo>
                  <a:cubicBezTo>
                    <a:pt x="5102352" y="426985"/>
                    <a:pt x="5173028" y="423747"/>
                    <a:pt x="5243227" y="418699"/>
                  </a:cubicBezTo>
                  <a:cubicBezTo>
                    <a:pt x="5313427" y="413650"/>
                    <a:pt x="5382959" y="406030"/>
                    <a:pt x="5451062" y="398029"/>
                  </a:cubicBezTo>
                  <a:cubicBezTo>
                    <a:pt x="5587651" y="381551"/>
                    <a:pt x="5717381" y="362501"/>
                    <a:pt x="5844635" y="353071"/>
                  </a:cubicBezTo>
                  <a:cubicBezTo>
                    <a:pt x="5876544" y="350690"/>
                    <a:pt x="5908262" y="348404"/>
                    <a:pt x="5939981" y="346975"/>
                  </a:cubicBezTo>
                  <a:cubicBezTo>
                    <a:pt x="5971794" y="345356"/>
                    <a:pt x="6003036" y="344308"/>
                    <a:pt x="6035898" y="344118"/>
                  </a:cubicBezTo>
                  <a:cubicBezTo>
                    <a:pt x="6100477" y="343070"/>
                    <a:pt x="6166390" y="343356"/>
                    <a:pt x="6232303" y="343642"/>
                  </a:cubicBezTo>
                  <a:cubicBezTo>
                    <a:pt x="6364415" y="344880"/>
                    <a:pt x="6497669" y="347833"/>
                    <a:pt x="6630924" y="351071"/>
                  </a:cubicBezTo>
                  <a:lnTo>
                    <a:pt x="6831140" y="356596"/>
                  </a:lnTo>
                  <a:lnTo>
                    <a:pt x="7031545" y="362501"/>
                  </a:lnTo>
                  <a:cubicBezTo>
                    <a:pt x="7165086" y="367454"/>
                    <a:pt x="7298818" y="371835"/>
                    <a:pt x="7432262" y="378408"/>
                  </a:cubicBezTo>
                  <a:cubicBezTo>
                    <a:pt x="7565518" y="384790"/>
                    <a:pt x="7699153" y="392124"/>
                    <a:pt x="7830312" y="402506"/>
                  </a:cubicBezTo>
                  <a:lnTo>
                    <a:pt x="7879270" y="406792"/>
                  </a:lnTo>
                  <a:lnTo>
                    <a:pt x="7926895" y="411745"/>
                  </a:lnTo>
                  <a:lnTo>
                    <a:pt x="7977569" y="417175"/>
                  </a:lnTo>
                  <a:cubicBezTo>
                    <a:pt x="7995380" y="418984"/>
                    <a:pt x="8013097" y="420699"/>
                    <a:pt x="8030623" y="422127"/>
                  </a:cubicBezTo>
                  <a:cubicBezTo>
                    <a:pt x="8100632" y="427843"/>
                    <a:pt x="8169402" y="431748"/>
                    <a:pt x="8237982" y="435177"/>
                  </a:cubicBezTo>
                  <a:cubicBezTo>
                    <a:pt x="8375047" y="442035"/>
                    <a:pt x="8511254" y="444511"/>
                    <a:pt x="8647748" y="449464"/>
                  </a:cubicBezTo>
                  <a:cubicBezTo>
                    <a:pt x="8715946" y="451750"/>
                    <a:pt x="8784336" y="454513"/>
                    <a:pt x="8852821" y="456132"/>
                  </a:cubicBezTo>
                  <a:cubicBezTo>
                    <a:pt x="8887111" y="456989"/>
                    <a:pt x="8921401" y="457751"/>
                    <a:pt x="8955786" y="458132"/>
                  </a:cubicBezTo>
                  <a:cubicBezTo>
                    <a:pt x="8990171" y="458323"/>
                    <a:pt x="9024651" y="458227"/>
                    <a:pt x="9059227" y="457751"/>
                  </a:cubicBezTo>
                  <a:cubicBezTo>
                    <a:pt x="9099995" y="456989"/>
                    <a:pt x="9140857" y="455275"/>
                    <a:pt x="9182005" y="452512"/>
                  </a:cubicBezTo>
                  <a:lnTo>
                    <a:pt x="9182005" y="154189"/>
                  </a:lnTo>
                  <a:close/>
                </a:path>
              </a:pathLst>
            </a:custGeom>
            <a:solidFill>
              <a:schemeClr val="bg1">
                <a:alpha val="3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  <p:sp useBgFill="1">
          <p:nvSpPr>
            <p:cNvPr id="13" name="Freeform: Shape 12">
              <a:extLst>
                <a:ext uri="{FF2B5EF4-FFF2-40B4-BE49-F238E27FC236}">
                  <a16:creationId xmlns:a16="http://schemas.microsoft.com/office/drawing/2014/main" id="{1213505B-6136-49EC-951C-1FDA2A6C5B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 noGrp="1" noRot="1" noMove="1" noResize="1" noEditPoints="1" noAdjustHandles="1" noChangeArrowheads="1" noChangeShapeType="1"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-305" y="3614750"/>
              <a:ext cx="12188952" cy="1201528"/>
            </a:xfrm>
            <a:custGeom>
              <a:avLst/>
              <a:gdLst>
                <a:gd name="connsiteX0" fmla="*/ 0 w 9182100"/>
                <a:gd name="connsiteY0" fmla="*/ 1019102 h 1019102"/>
                <a:gd name="connsiteX1" fmla="*/ 9182100 w 9182100"/>
                <a:gd name="connsiteY1" fmla="*/ 1019102 h 1019102"/>
                <a:gd name="connsiteX2" fmla="*/ 9182100 w 9182100"/>
                <a:gd name="connsiteY2" fmla="*/ 273009 h 1019102"/>
                <a:gd name="connsiteX3" fmla="*/ 9065895 w 9182100"/>
                <a:gd name="connsiteY3" fmla="*/ 278343 h 1019102"/>
                <a:gd name="connsiteX4" fmla="*/ 8261890 w 9182100"/>
                <a:gd name="connsiteY4" fmla="*/ 257769 h 1019102"/>
                <a:gd name="connsiteX5" fmla="*/ 8038624 w 9182100"/>
                <a:gd name="connsiteY5" fmla="*/ 235956 h 1019102"/>
                <a:gd name="connsiteX6" fmla="*/ 7862221 w 9182100"/>
                <a:gd name="connsiteY6" fmla="*/ 213097 h 1019102"/>
                <a:gd name="connsiteX7" fmla="*/ 6238780 w 9182100"/>
                <a:gd name="connsiteY7" fmla="*/ 126419 h 1019102"/>
                <a:gd name="connsiteX8" fmla="*/ 5828729 w 9182100"/>
                <a:gd name="connsiteY8" fmla="*/ 142421 h 1019102"/>
                <a:gd name="connsiteX9" fmla="*/ 5227606 w 9182100"/>
                <a:gd name="connsiteY9" fmla="*/ 219764 h 1019102"/>
                <a:gd name="connsiteX10" fmla="*/ 4394359 w 9182100"/>
                <a:gd name="connsiteY10" fmla="*/ 190713 h 1019102"/>
                <a:gd name="connsiteX11" fmla="*/ 3789236 w 9182100"/>
                <a:gd name="connsiteY11" fmla="*/ 107655 h 1019102"/>
                <a:gd name="connsiteX12" fmla="*/ 3391567 w 9182100"/>
                <a:gd name="connsiteY12" fmla="*/ 30502 h 1019102"/>
                <a:gd name="connsiteX13" fmla="*/ 2180177 w 9182100"/>
                <a:gd name="connsiteY13" fmla="*/ 67745 h 1019102"/>
                <a:gd name="connsiteX14" fmla="*/ 1543336 w 9182100"/>
                <a:gd name="connsiteY14" fmla="*/ 209953 h 1019102"/>
                <a:gd name="connsiteX15" fmla="*/ 1276731 w 9182100"/>
                <a:gd name="connsiteY15" fmla="*/ 286439 h 1019102"/>
                <a:gd name="connsiteX16" fmla="*/ 441293 w 9182100"/>
                <a:gd name="connsiteY16" fmla="*/ 292345 h 1019102"/>
                <a:gd name="connsiteX17" fmla="*/ 0 w 9182100"/>
                <a:gd name="connsiteY17" fmla="*/ 135563 h 1019102"/>
                <a:gd name="connsiteX18" fmla="*/ 0 w 9182100"/>
                <a:gd name="connsiteY18" fmla="*/ 1019102 h 1019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9182100" h="1019102">
                  <a:moveTo>
                    <a:pt x="0" y="1019102"/>
                  </a:moveTo>
                  <a:lnTo>
                    <a:pt x="9182100" y="1019102"/>
                  </a:lnTo>
                  <a:lnTo>
                    <a:pt x="9182100" y="273009"/>
                  </a:lnTo>
                  <a:cubicBezTo>
                    <a:pt x="9143429" y="275485"/>
                    <a:pt x="9104662" y="277200"/>
                    <a:pt x="9065895" y="278343"/>
                  </a:cubicBezTo>
                  <a:cubicBezTo>
                    <a:pt x="8798243" y="285201"/>
                    <a:pt x="8529066" y="277009"/>
                    <a:pt x="8261890" y="257769"/>
                  </a:cubicBezTo>
                  <a:cubicBezTo>
                    <a:pt x="8187024" y="251863"/>
                    <a:pt x="8112443" y="245386"/>
                    <a:pt x="8038624" y="235956"/>
                  </a:cubicBezTo>
                  <a:cubicBezTo>
                    <a:pt x="7980140" y="228051"/>
                    <a:pt x="7920228" y="219002"/>
                    <a:pt x="7862221" y="213097"/>
                  </a:cubicBezTo>
                  <a:cubicBezTo>
                    <a:pt x="7322439" y="159280"/>
                    <a:pt x="6780943" y="130991"/>
                    <a:pt x="6238780" y="126419"/>
                  </a:cubicBezTo>
                  <a:cubicBezTo>
                    <a:pt x="6102477" y="126324"/>
                    <a:pt x="5964745" y="128800"/>
                    <a:pt x="5828729" y="142421"/>
                  </a:cubicBezTo>
                  <a:cubicBezTo>
                    <a:pt x="5624703" y="162328"/>
                    <a:pt x="5429441" y="202048"/>
                    <a:pt x="5227606" y="219764"/>
                  </a:cubicBezTo>
                  <a:cubicBezTo>
                    <a:pt x="4950238" y="245767"/>
                    <a:pt x="4670393" y="228527"/>
                    <a:pt x="4394359" y="190713"/>
                  </a:cubicBezTo>
                  <a:cubicBezTo>
                    <a:pt x="4193381" y="163090"/>
                    <a:pt x="3988880" y="147755"/>
                    <a:pt x="3789236" y="107655"/>
                  </a:cubicBezTo>
                  <a:cubicBezTo>
                    <a:pt x="3660743" y="85271"/>
                    <a:pt x="3520249" y="51648"/>
                    <a:pt x="3391567" y="30502"/>
                  </a:cubicBezTo>
                  <a:cubicBezTo>
                    <a:pt x="2990469" y="-28553"/>
                    <a:pt x="2579370" y="5928"/>
                    <a:pt x="2180177" y="67745"/>
                  </a:cubicBezTo>
                  <a:cubicBezTo>
                    <a:pt x="1965198" y="103273"/>
                    <a:pt x="1751648" y="146136"/>
                    <a:pt x="1543336" y="209953"/>
                  </a:cubicBezTo>
                  <a:cubicBezTo>
                    <a:pt x="1456087" y="238528"/>
                    <a:pt x="1365885" y="264627"/>
                    <a:pt x="1276731" y="286439"/>
                  </a:cubicBezTo>
                  <a:cubicBezTo>
                    <a:pt x="1001173" y="335398"/>
                    <a:pt x="716471" y="346923"/>
                    <a:pt x="441293" y="292345"/>
                  </a:cubicBezTo>
                  <a:cubicBezTo>
                    <a:pt x="285655" y="263198"/>
                    <a:pt x="143923" y="198237"/>
                    <a:pt x="0" y="135563"/>
                  </a:cubicBezTo>
                  <a:lnTo>
                    <a:pt x="0" y="1019102"/>
                  </a:lnTo>
                  <a:close/>
                </a:path>
              </a:pathLst>
            </a:custGeom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endParaRPr>
            </a:p>
          </p:txBody>
        </p: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6A4A69CB-0B7C-40CE-254C-E081F7A389D9}"/>
              </a:ext>
            </a:extLst>
          </p:cNvPr>
          <p:cNvSpPr txBox="1"/>
          <p:nvPr/>
        </p:nvSpPr>
        <p:spPr>
          <a:xfrm>
            <a:off x="39761" y="5252339"/>
            <a:ext cx="12112171" cy="1323439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en-PH" sz="2000" dirty="0">
                <a:solidFill>
                  <a:srgbClr val="002060"/>
                </a:solidFill>
              </a:rPr>
              <a:t>“</a:t>
            </a:r>
            <a:r>
              <a:rPr lang="en-PH" sz="2000" dirty="0" err="1">
                <a:solidFill>
                  <a:srgbClr val="002060"/>
                </a:solidFill>
              </a:rPr>
              <a:t>Pagkahuman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niini</a:t>
            </a:r>
            <a:r>
              <a:rPr lang="en-PH" sz="2000" dirty="0">
                <a:solidFill>
                  <a:srgbClr val="002060"/>
                </a:solidFill>
              </a:rPr>
              <a:t>, </a:t>
            </a:r>
            <a:r>
              <a:rPr lang="en-PH" sz="2000" dirty="0" err="1">
                <a:solidFill>
                  <a:srgbClr val="002060"/>
                </a:solidFill>
              </a:rPr>
              <a:t>misulod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si</a:t>
            </a:r>
            <a:r>
              <a:rPr lang="en-PH" sz="2000" dirty="0">
                <a:solidFill>
                  <a:srgbClr val="002060"/>
                </a:solidFill>
              </a:rPr>
              <a:t> Moises ug </a:t>
            </a:r>
            <a:r>
              <a:rPr lang="en-PH" sz="2000" dirty="0" err="1">
                <a:solidFill>
                  <a:srgbClr val="002060"/>
                </a:solidFill>
              </a:rPr>
              <a:t>si</a:t>
            </a:r>
            <a:r>
              <a:rPr lang="en-PH" sz="2000" dirty="0">
                <a:solidFill>
                  <a:srgbClr val="002060"/>
                </a:solidFill>
              </a:rPr>
              <a:t> Aaron ug </a:t>
            </a:r>
            <a:r>
              <a:rPr lang="en-PH" sz="2000" dirty="0" err="1">
                <a:solidFill>
                  <a:srgbClr val="002060"/>
                </a:solidFill>
              </a:rPr>
              <a:t>misulti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kang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Paraon</a:t>
            </a:r>
            <a:r>
              <a:rPr lang="en-PH" sz="2000" dirty="0">
                <a:solidFill>
                  <a:srgbClr val="002060"/>
                </a:solidFill>
              </a:rPr>
              <a:t>: ‘Mao </a:t>
            </a:r>
            <a:r>
              <a:rPr lang="en-PH" sz="2000" dirty="0" err="1">
                <a:solidFill>
                  <a:srgbClr val="002060"/>
                </a:solidFill>
              </a:rPr>
              <a:t>kini</a:t>
            </a:r>
            <a:r>
              <a:rPr lang="en-PH" sz="2000" dirty="0">
                <a:solidFill>
                  <a:srgbClr val="002060"/>
                </a:solidFill>
              </a:rPr>
              <a:t> ang </a:t>
            </a:r>
            <a:r>
              <a:rPr lang="en-PH" sz="2000" dirty="0" err="1">
                <a:solidFill>
                  <a:srgbClr val="002060"/>
                </a:solidFill>
              </a:rPr>
              <a:t>giingon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ni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Jehova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nga</a:t>
            </a:r>
            <a:r>
              <a:rPr lang="en-PH" sz="2000" dirty="0">
                <a:solidFill>
                  <a:srgbClr val="002060"/>
                </a:solidFill>
              </a:rPr>
              <a:t> Dios </a:t>
            </a:r>
            <a:r>
              <a:rPr lang="en-PH" sz="2000" dirty="0" err="1">
                <a:solidFill>
                  <a:srgbClr val="002060"/>
                </a:solidFill>
              </a:rPr>
              <a:t>sa</a:t>
            </a:r>
            <a:r>
              <a:rPr lang="en-PH" sz="2000" dirty="0">
                <a:solidFill>
                  <a:srgbClr val="002060"/>
                </a:solidFill>
              </a:rPr>
              <a:t> Israel: </a:t>
            </a:r>
            <a:r>
              <a:rPr lang="en-PH" sz="2000" dirty="0" err="1">
                <a:solidFill>
                  <a:srgbClr val="002060"/>
                </a:solidFill>
              </a:rPr>
              <a:t>Pasagdi</a:t>
            </a:r>
            <a:r>
              <a:rPr lang="en-PH" sz="2000" dirty="0">
                <a:solidFill>
                  <a:srgbClr val="002060"/>
                </a:solidFill>
              </a:rPr>
              <a:t> ang </a:t>
            </a:r>
            <a:r>
              <a:rPr lang="en-PH" sz="2000" dirty="0" err="1">
                <a:solidFill>
                  <a:srgbClr val="002060"/>
                </a:solidFill>
              </a:rPr>
              <a:t>akong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katawhan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aron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maghimog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pista</a:t>
            </a:r>
            <a:r>
              <a:rPr lang="en-PH" sz="2000" dirty="0">
                <a:solidFill>
                  <a:srgbClr val="002060"/>
                </a:solidFill>
              </a:rPr>
              <a:t> para </a:t>
            </a:r>
            <a:r>
              <a:rPr lang="en-PH" sz="2000" dirty="0" err="1">
                <a:solidFill>
                  <a:srgbClr val="002060"/>
                </a:solidFill>
              </a:rPr>
              <a:t>kanako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didto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sa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kamingawan</a:t>
            </a:r>
            <a:r>
              <a:rPr lang="en-PH" sz="2000" dirty="0">
                <a:solidFill>
                  <a:srgbClr val="002060"/>
                </a:solidFill>
              </a:rPr>
              <a:t>.’ Ug </a:t>
            </a:r>
            <a:r>
              <a:rPr lang="en-PH" sz="2000" dirty="0" err="1">
                <a:solidFill>
                  <a:srgbClr val="002060"/>
                </a:solidFill>
              </a:rPr>
              <a:t>miingon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si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Paraon</a:t>
            </a:r>
            <a:r>
              <a:rPr lang="en-PH" sz="2000" dirty="0">
                <a:solidFill>
                  <a:srgbClr val="002060"/>
                </a:solidFill>
              </a:rPr>
              <a:t>: ‘</a:t>
            </a:r>
            <a:r>
              <a:rPr lang="en-PH" sz="2000" dirty="0" err="1">
                <a:solidFill>
                  <a:srgbClr val="002060"/>
                </a:solidFill>
              </a:rPr>
              <a:t>Kinsa</a:t>
            </a:r>
            <a:r>
              <a:rPr lang="en-PH" sz="2000" dirty="0">
                <a:solidFill>
                  <a:srgbClr val="002060"/>
                </a:solidFill>
              </a:rPr>
              <a:t> man </a:t>
            </a:r>
            <a:r>
              <a:rPr lang="en-PH" sz="2000" dirty="0" err="1">
                <a:solidFill>
                  <a:srgbClr val="002060"/>
                </a:solidFill>
              </a:rPr>
              <a:t>si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Jehova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nga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akong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sundon</a:t>
            </a:r>
            <a:r>
              <a:rPr lang="en-PH" sz="2000" dirty="0">
                <a:solidFill>
                  <a:srgbClr val="002060"/>
                </a:solidFill>
              </a:rPr>
              <a:t> ang </a:t>
            </a:r>
            <a:r>
              <a:rPr lang="en-PH" sz="2000" dirty="0" err="1">
                <a:solidFill>
                  <a:srgbClr val="002060"/>
                </a:solidFill>
              </a:rPr>
              <a:t>iyang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tingog</a:t>
            </a:r>
            <a:r>
              <a:rPr lang="en-PH" sz="2000" dirty="0">
                <a:solidFill>
                  <a:srgbClr val="002060"/>
                </a:solidFill>
              </a:rPr>
              <a:t> ug </a:t>
            </a:r>
            <a:r>
              <a:rPr lang="en-PH" sz="2000" dirty="0" err="1">
                <a:solidFill>
                  <a:srgbClr val="002060"/>
                </a:solidFill>
              </a:rPr>
              <a:t>pasagdan</a:t>
            </a:r>
            <a:r>
              <a:rPr lang="en-PH" sz="2000" dirty="0">
                <a:solidFill>
                  <a:srgbClr val="002060"/>
                </a:solidFill>
              </a:rPr>
              <a:t> ang Israel? Wala </a:t>
            </a:r>
            <a:r>
              <a:rPr lang="en-PH" sz="2000" dirty="0" err="1">
                <a:solidFill>
                  <a:srgbClr val="002060"/>
                </a:solidFill>
              </a:rPr>
              <a:t>ako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kaila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kang</a:t>
            </a:r>
            <a:r>
              <a:rPr lang="en-PH" sz="2000" dirty="0">
                <a:solidFill>
                  <a:srgbClr val="002060"/>
                </a:solidFill>
              </a:rPr>
              <a:t> </a:t>
            </a:r>
            <a:r>
              <a:rPr lang="en-PH" sz="2000" dirty="0" err="1">
                <a:solidFill>
                  <a:srgbClr val="002060"/>
                </a:solidFill>
              </a:rPr>
              <a:t>Jehova</a:t>
            </a:r>
            <a:r>
              <a:rPr lang="en-PH" sz="2000" dirty="0">
                <a:solidFill>
                  <a:srgbClr val="002060"/>
                </a:solidFill>
              </a:rPr>
              <a:t>, ug </a:t>
            </a:r>
            <a:r>
              <a:rPr lang="en-PH" sz="2000" dirty="0" err="1">
                <a:solidFill>
                  <a:srgbClr val="002060"/>
                </a:solidFill>
              </a:rPr>
              <a:t>dili</a:t>
            </a:r>
            <a:r>
              <a:rPr lang="en-PH" sz="2000" dirty="0">
                <a:solidFill>
                  <a:srgbClr val="002060"/>
                </a:solidFill>
              </a:rPr>
              <a:t> ko </a:t>
            </a:r>
            <a:r>
              <a:rPr lang="en-PH" sz="2000" dirty="0" err="1">
                <a:solidFill>
                  <a:srgbClr val="002060"/>
                </a:solidFill>
              </a:rPr>
              <a:t>pasagdan</a:t>
            </a:r>
            <a:r>
              <a:rPr lang="en-PH" sz="2000" dirty="0">
                <a:solidFill>
                  <a:srgbClr val="002060"/>
                </a:solidFill>
              </a:rPr>
              <a:t> ang Israel.’”</a:t>
            </a:r>
            <a:r>
              <a:rPr kumimoji="0" lang="es-ES" sz="2000" b="1" i="0" u="none" strike="noStrike" kern="1200" cap="none" spc="0" normalizeH="0" baseline="0" noProof="0" dirty="0" err="1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Exodus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noFill/>
                  <a:prstDash val="solid"/>
                </a:ln>
                <a:solidFill>
                  <a:srgbClr val="002060"/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5:1, 2, NKJV</a:t>
            </a:r>
          </a:p>
        </p:txBody>
      </p:sp>
    </p:spTree>
    <p:extLst>
      <p:ext uri="{BB962C8B-B14F-4D97-AF65-F5344CB8AC3E}">
        <p14:creationId xmlns:p14="http://schemas.microsoft.com/office/powerpoint/2010/main" val="20324285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942920C9-8E97-1EEA-2A2D-67065471249C}"/>
              </a:ext>
            </a:extLst>
          </p:cNvPr>
          <p:cNvSpPr txBox="1"/>
          <p:nvPr/>
        </p:nvSpPr>
        <p:spPr>
          <a:xfrm>
            <a:off x="5943600" y="4200525"/>
            <a:ext cx="6248400" cy="2477601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600"/>
              </a:spcBef>
            </a:pPr>
            <a:r>
              <a:rPr lang="en" sz="2000" b="1" dirty="0">
                <a:solidFill>
                  <a:srgbClr val="7A21A4"/>
                </a:solidFill>
              </a:rPr>
              <a:t>Ang Hanyo: “Pasagdi ang akong mga Katawhan.”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Tubag ni Paraon (Exodus 5:1-2)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Tubag Sa Nga Karawhan (Exodus 5:3-21)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Tubag sa Dios (Exodus 5:22-6:8)</a:t>
            </a:r>
          </a:p>
          <a:p>
            <a:pPr lvl="1">
              <a:spcBef>
                <a:spcPts val="600"/>
              </a:spcBef>
            </a:pPr>
            <a:r>
              <a:rPr lang="en" sz="2000" b="1" dirty="0"/>
              <a:t>Tubag ni Moses (Exodus 6:9-13)</a:t>
            </a:r>
          </a:p>
          <a:p>
            <a:pPr>
              <a:spcBef>
                <a:spcPts val="1800"/>
              </a:spcBef>
            </a:pPr>
            <a:r>
              <a:rPr lang="en" sz="2000" b="1" dirty="0">
                <a:solidFill>
                  <a:srgbClr val="A01965"/>
                </a:solidFill>
              </a:rPr>
              <a:t>Ang Papel ni Moses ug ni Aaron (Exodus 6:28-7:7)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E4A576F8-2BB4-78B1-7CAB-2B799A1BA797}"/>
              </a:ext>
            </a:extLst>
          </p:cNvPr>
          <p:cNvSpPr txBox="1"/>
          <p:nvPr/>
        </p:nvSpPr>
        <p:spPr>
          <a:xfrm>
            <a:off x="101049" y="126891"/>
            <a:ext cx="6156876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sz="2000" dirty="0" err="1">
                <a:solidFill>
                  <a:schemeClr val="bg1"/>
                </a:solidFill>
              </a:rPr>
              <a:t>Ingon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sa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gibati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ni</a:t>
            </a:r>
            <a:r>
              <a:rPr lang="en-PH" sz="2000" dirty="0">
                <a:solidFill>
                  <a:schemeClr val="bg1"/>
                </a:solidFill>
              </a:rPr>
              <a:t> Moises, </a:t>
            </a:r>
            <a:r>
              <a:rPr lang="en-PH" sz="2000" dirty="0" err="1">
                <a:solidFill>
                  <a:schemeClr val="bg1"/>
                </a:solidFill>
              </a:rPr>
              <a:t>dili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sayon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alang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kang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Paraon</a:t>
            </a:r>
            <a:r>
              <a:rPr lang="en-PH" sz="2000" dirty="0">
                <a:solidFill>
                  <a:schemeClr val="bg1"/>
                </a:solidFill>
              </a:rPr>
              <a:t> ang </a:t>
            </a:r>
            <a:r>
              <a:rPr lang="en-PH" sz="2000" dirty="0" err="1">
                <a:solidFill>
                  <a:schemeClr val="bg1"/>
                </a:solidFill>
              </a:rPr>
              <a:t>pagpasagdi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sa</a:t>
            </a:r>
            <a:r>
              <a:rPr lang="en-PH" sz="2000" dirty="0">
                <a:solidFill>
                  <a:schemeClr val="bg1"/>
                </a:solidFill>
              </a:rPr>
              <a:t> Israel </a:t>
            </a:r>
            <a:r>
              <a:rPr lang="en-PH" sz="2000" dirty="0" err="1">
                <a:solidFill>
                  <a:schemeClr val="bg1"/>
                </a:solidFill>
              </a:rPr>
              <a:t>nga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mobiya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sa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Egipto</a:t>
            </a:r>
            <a:r>
              <a:rPr lang="en-PH" sz="2000" dirty="0">
                <a:solidFill>
                  <a:schemeClr val="bg1"/>
                </a:solidFill>
              </a:rPr>
              <a:t>.</a:t>
            </a:r>
          </a:p>
          <a:p>
            <a:r>
              <a:rPr lang="en-PH" sz="2000" dirty="0">
                <a:solidFill>
                  <a:schemeClr val="bg1"/>
                </a:solidFill>
              </a:rPr>
              <a:t>Wala sab </a:t>
            </a:r>
            <a:r>
              <a:rPr lang="en-PH" sz="2000" dirty="0" err="1">
                <a:solidFill>
                  <a:schemeClr val="bg1"/>
                </a:solidFill>
              </a:rPr>
              <a:t>kini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makatarungan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nga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pasagdan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lang</a:t>
            </a:r>
            <a:r>
              <a:rPr lang="en-PH" sz="2000" dirty="0">
                <a:solidFill>
                  <a:schemeClr val="bg1"/>
                </a:solidFill>
              </a:rPr>
              <a:t> ang </a:t>
            </a:r>
            <a:r>
              <a:rPr lang="en-PH" sz="2000" dirty="0" err="1">
                <a:solidFill>
                  <a:schemeClr val="bg1"/>
                </a:solidFill>
              </a:rPr>
              <a:t>daghang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mga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magamit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nga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tawo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nga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mobiya</a:t>
            </a:r>
            <a:r>
              <a:rPr lang="en-PH" sz="2000" dirty="0">
                <a:solidFill>
                  <a:schemeClr val="bg1"/>
                </a:solidFill>
              </a:rPr>
              <a:t>, </a:t>
            </a:r>
            <a:r>
              <a:rPr lang="en-PH" sz="2000" dirty="0" err="1">
                <a:solidFill>
                  <a:schemeClr val="bg1"/>
                </a:solidFill>
              </a:rPr>
              <a:t>nga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nagbuhat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og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mga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buluhaton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nga</a:t>
            </a:r>
            <a:r>
              <a:rPr lang="en-PH" sz="2000" dirty="0">
                <a:solidFill>
                  <a:schemeClr val="bg1"/>
                </a:solidFill>
              </a:rPr>
              <a:t> ang </a:t>
            </a:r>
            <a:r>
              <a:rPr lang="en-PH" sz="2000" dirty="0" err="1">
                <a:solidFill>
                  <a:schemeClr val="bg1"/>
                </a:solidFill>
              </a:rPr>
              <a:t>mga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Egiptohanon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dili</a:t>
            </a:r>
            <a:r>
              <a:rPr lang="en-PH" sz="2000" dirty="0">
                <a:solidFill>
                  <a:schemeClr val="bg1"/>
                </a:solidFill>
              </a:rPr>
              <a:t> gusto </a:t>
            </a:r>
            <a:r>
              <a:rPr lang="en-PH" sz="2000" dirty="0" err="1">
                <a:solidFill>
                  <a:schemeClr val="bg1"/>
                </a:solidFill>
              </a:rPr>
              <a:t>buhaton</a:t>
            </a:r>
            <a:r>
              <a:rPr lang="en-PH" sz="2000" dirty="0">
                <a:solidFill>
                  <a:schemeClr val="bg1"/>
                </a:solidFill>
              </a:rPr>
              <a:t>.</a:t>
            </a:r>
          </a:p>
          <a:p>
            <a:r>
              <a:rPr lang="en-PH" sz="2000" dirty="0" err="1">
                <a:solidFill>
                  <a:schemeClr val="bg1"/>
                </a:solidFill>
              </a:rPr>
              <a:t>Busa</a:t>
            </a:r>
            <a:r>
              <a:rPr lang="en-PH" sz="2000" dirty="0">
                <a:solidFill>
                  <a:schemeClr val="bg1"/>
                </a:solidFill>
              </a:rPr>
              <a:t>, ang </a:t>
            </a:r>
            <a:r>
              <a:rPr lang="en-PH" sz="2000" dirty="0" err="1">
                <a:solidFill>
                  <a:schemeClr val="bg1"/>
                </a:solidFill>
              </a:rPr>
              <a:t>paglaom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sa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katawhan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anaa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sa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mga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milagro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nga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makapahimo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kang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Paraon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nga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motubag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og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uyon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sa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ilang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hangyo</a:t>
            </a:r>
            <a:r>
              <a:rPr lang="en-PH" sz="2000" dirty="0">
                <a:solidFill>
                  <a:schemeClr val="bg1"/>
                </a:solidFill>
              </a:rPr>
              <a:t>.</a:t>
            </a:r>
          </a:p>
          <a:p>
            <a:r>
              <a:rPr lang="en-PH" sz="2000" dirty="0">
                <a:solidFill>
                  <a:schemeClr val="bg1"/>
                </a:solidFill>
              </a:rPr>
              <a:t>Ang </a:t>
            </a:r>
            <a:r>
              <a:rPr lang="en-PH" sz="2000" dirty="0" err="1">
                <a:solidFill>
                  <a:schemeClr val="bg1"/>
                </a:solidFill>
              </a:rPr>
              <a:t>hangyo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gihimo</a:t>
            </a:r>
            <a:r>
              <a:rPr lang="en-PH" sz="2000" dirty="0">
                <a:solidFill>
                  <a:schemeClr val="bg1"/>
                </a:solidFill>
              </a:rPr>
              <a:t>; </a:t>
            </a:r>
            <a:r>
              <a:rPr lang="en-PH" sz="2000" dirty="0" err="1">
                <a:solidFill>
                  <a:schemeClr val="bg1"/>
                </a:solidFill>
              </a:rPr>
              <a:t>gisalikway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kini</a:t>
            </a:r>
            <a:r>
              <a:rPr lang="en-PH" sz="2000" dirty="0">
                <a:solidFill>
                  <a:schemeClr val="bg1"/>
                </a:solidFill>
              </a:rPr>
              <a:t>; </a:t>
            </a:r>
            <a:r>
              <a:rPr lang="en-PH" sz="2000" dirty="0" err="1">
                <a:solidFill>
                  <a:schemeClr val="bg1"/>
                </a:solidFill>
              </a:rPr>
              <a:t>adunay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mga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silot</a:t>
            </a:r>
            <a:r>
              <a:rPr lang="en-PH" sz="2000" dirty="0">
                <a:solidFill>
                  <a:schemeClr val="bg1"/>
                </a:solidFill>
              </a:rPr>
              <a:t>; </a:t>
            </a:r>
            <a:r>
              <a:rPr lang="en-PH" sz="2000" dirty="0" err="1">
                <a:solidFill>
                  <a:schemeClr val="bg1"/>
                </a:solidFill>
              </a:rPr>
              <a:t>wala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gibuhat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nga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milagro</a:t>
            </a:r>
            <a:r>
              <a:rPr lang="en-PH" sz="2000" dirty="0">
                <a:solidFill>
                  <a:schemeClr val="bg1"/>
                </a:solidFill>
              </a:rPr>
              <a:t> </a:t>
            </a:r>
            <a:r>
              <a:rPr lang="en-PH" sz="2000" dirty="0" err="1">
                <a:solidFill>
                  <a:schemeClr val="bg1"/>
                </a:solidFill>
              </a:rPr>
              <a:t>si</a:t>
            </a:r>
            <a:r>
              <a:rPr lang="en-PH" sz="2000" dirty="0">
                <a:solidFill>
                  <a:schemeClr val="bg1"/>
                </a:solidFill>
              </a:rPr>
              <a:t> Moises; … </a:t>
            </a:r>
            <a:r>
              <a:rPr lang="en-PH" sz="2000" dirty="0" err="1">
                <a:solidFill>
                  <a:schemeClr val="bg1"/>
                </a:solidFill>
              </a:rPr>
              <a:t>makapaluya</a:t>
            </a:r>
            <a:r>
              <a:rPr lang="en-PH" sz="2000" dirty="0">
                <a:solidFill>
                  <a:schemeClr val="bg1"/>
                </a:solidFill>
              </a:rPr>
              <a:t>.</a:t>
            </a:r>
          </a:p>
        </p:txBody>
      </p:sp>
      <p:pic>
        <p:nvPicPr>
          <p:cNvPr id="7" name="Imagen 6" descr="Personas en un escenario&#10;&#10;El contenido generado por IA puede ser incorrecto.">
            <a:extLst>
              <a:ext uri="{FF2B5EF4-FFF2-40B4-BE49-F238E27FC236}">
                <a16:creationId xmlns:a16="http://schemas.microsoft.com/office/drawing/2014/main" id="{9B642608-2A8E-8DC1-BA99-9B31E086D885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23085" y="208449"/>
            <a:ext cx="2799612" cy="3566527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rgbClr val="9D2AD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9" name="Imagen 8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DE1F443F-4220-C968-5CBC-D12FE37A12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3376" y="4298706"/>
            <a:ext cx="4552949" cy="2310966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0" name="Imagen 9" descr="Manzana de color rojo&#10;&#10;El contenido generado por IA puede ser incorrecto.">
            <a:extLst>
              <a:ext uri="{FF2B5EF4-FFF2-40B4-BE49-F238E27FC236}">
                <a16:creationId xmlns:a16="http://schemas.microsoft.com/office/drawing/2014/main" id="{E9ED125A-4CCB-D4AD-D9DD-C7150C57C8D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4633354"/>
            <a:ext cx="308050" cy="30137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3" name="Imagen 12" descr="Huevo dentro de una taza&#10;&#10;El contenido generado por IA puede ser incorrecto.">
            <a:extLst>
              <a:ext uri="{FF2B5EF4-FFF2-40B4-BE49-F238E27FC236}">
                <a16:creationId xmlns:a16="http://schemas.microsoft.com/office/drawing/2014/main" id="{42B6CFB6-F6C4-2334-5B3C-5B38ECFEA0DD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001198"/>
            <a:ext cx="314722" cy="3102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4" name="Imagen 13" descr="Huevo dentro de un tazón&#10;&#10;El contenido generado por IA puede ser incorrecto.">
            <a:extLst>
              <a:ext uri="{FF2B5EF4-FFF2-40B4-BE49-F238E27FC236}">
                <a16:creationId xmlns:a16="http://schemas.microsoft.com/office/drawing/2014/main" id="{934257A4-985D-BD46-EB84-AD82AFDACB0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770248"/>
            <a:ext cx="309162" cy="31138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17" name="Imagen 16" descr="Imagen que contiene verde, alimentos, tabla, tazón&#10;&#10;El contenido generado por IA puede ser incorrecto.">
            <a:extLst>
              <a:ext uri="{FF2B5EF4-FFF2-40B4-BE49-F238E27FC236}">
                <a16:creationId xmlns:a16="http://schemas.microsoft.com/office/drawing/2014/main" id="{1E9C75F7-EF4D-8D81-9402-098D7DD3E6D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60744" y="5377939"/>
            <a:ext cx="314722" cy="325843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Forma&#10;&#10;El contenido generado por IA puede ser incorrecto.">
            <a:extLst>
              <a:ext uri="{FF2B5EF4-FFF2-40B4-BE49-F238E27FC236}">
                <a16:creationId xmlns:a16="http://schemas.microsoft.com/office/drawing/2014/main" id="{8DE583C9-C385-128D-1A45-619EEE369F46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4086579"/>
            <a:ext cx="287659" cy="633866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Forma&#10;&#10;El contenido generado por IA puede ser incorrecto.">
            <a:extLst>
              <a:ext uri="{FF2B5EF4-FFF2-40B4-BE49-F238E27FC236}">
                <a16:creationId xmlns:a16="http://schemas.microsoft.com/office/drawing/2014/main" id="{B642248E-5F63-0168-ACB2-748CA8A59C36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5478532" y="6128421"/>
            <a:ext cx="287659" cy="633867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3DC73FD3-E1E8-F155-FDD5-8136B3A52550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281814" y="208449"/>
            <a:ext cx="2799612" cy="3566527"/>
          </a:xfrm>
          <a:prstGeom prst="snip2DiagRect">
            <a:avLst>
              <a:gd name="adj1" fmla="val 1565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C0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48265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0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2500"/>
                            </p:stCondLst>
                            <p:childTnLst>
                              <p:par>
                                <p:cTn id="6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35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4000"/>
                            </p:stCondLst>
                            <p:childTnLst>
                              <p:par>
                                <p:cTn id="7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5000"/>
                            </p:stCondLst>
                            <p:childTnLst>
                              <p:par>
                                <p:cTn id="8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500"/>
                            </p:stCondLst>
                            <p:childTnLst>
                              <p:par>
                                <p:cTn id="8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6500"/>
                            </p:stCondLst>
                            <p:childTnLst>
                              <p:par>
                                <p:cTn id="9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500"/>
                            </p:stCondLst>
                            <p:childTnLst>
                              <p:par>
                                <p:cTn id="10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4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D497BD3-BF87-4C4A-F3EC-D9C7EADF2C7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7B5EF73D-6028-4A34-F9F2-514CE6BF8199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 descr="Un grupo de personas en un escenario&#10;&#10;El contenido generado por IA puede ser incorrecto.">
              <a:extLst>
                <a:ext uri="{FF2B5EF4-FFF2-40B4-BE49-F238E27FC236}">
                  <a16:creationId xmlns:a16="http://schemas.microsoft.com/office/drawing/2014/main" id="{220C6728-6485-9873-4470-BFF2031F5B8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t="3943" b="3943"/>
            <a:stretch>
              <a:fillRect/>
            </a:stretch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B15C8E82-B23E-540A-28D8-6CB8EBC570B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279D5E0E-2F28-B80C-1458-E6F7C7D04DF1}"/>
              </a:ext>
            </a:extLst>
          </p:cNvPr>
          <p:cNvSpPr txBox="1"/>
          <p:nvPr/>
        </p:nvSpPr>
        <p:spPr>
          <a:xfrm>
            <a:off x="5659878" y="1688157"/>
            <a:ext cx="6343648" cy="4154984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3">
                  <a:lumMod val="50000"/>
                </a:schemeClr>
              </a:contourClr>
            </a:sp3d>
          </a:bodyPr>
          <a:lstStyle/>
          <a:p>
            <a:pPr algn="ctr"/>
            <a:r>
              <a:rPr lang="en-PH" sz="6600" b="1" spc="300" dirty="0">
                <a:ln w="0"/>
                <a:gradFill>
                  <a:gsLst>
                    <a:gs pos="0">
                      <a:schemeClr val="accent3">
                        <a:lumMod val="50000"/>
                      </a:schemeClr>
                    </a:gs>
                    <a:gs pos="50000">
                      <a:schemeClr val="accent3"/>
                    </a:gs>
                    <a:gs pos="100000">
                      <a:srgbClr val="FF4343"/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ANG HANGYO “PASAGDI AKONG MGA KATAWHAN”</a:t>
            </a:r>
            <a:endParaRPr lang="en" sz="6600" b="1" spc="300" dirty="0">
              <a:ln w="0"/>
              <a:gradFill>
                <a:gsLst>
                  <a:gs pos="0">
                    <a:schemeClr val="accent3">
                      <a:lumMod val="50000"/>
                    </a:schemeClr>
                  </a:gs>
                  <a:gs pos="50000">
                    <a:schemeClr val="accent3"/>
                  </a:gs>
                  <a:gs pos="100000">
                    <a:srgbClr val="FF4343"/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2230757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ángulo 19">
            <a:extLst>
              <a:ext uri="{FF2B5EF4-FFF2-40B4-BE49-F238E27FC236}">
                <a16:creationId xmlns:a16="http://schemas.microsoft.com/office/drawing/2014/main" id="{267A5EA9-FDF8-C46B-2BEA-B1513F6B8EAD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295353"/>
          </a:xfrm>
          <a:prstGeom prst="rect">
            <a:avLst/>
          </a:prstGeom>
          <a:blipFill dpi="0" rotWithShape="1">
            <a:blip r:embed="rId5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6D76134-881B-966D-C83F-357885F3F6BE}"/>
              </a:ext>
            </a:extLst>
          </p:cNvPr>
          <p:cNvSpPr txBox="1"/>
          <p:nvPr/>
        </p:nvSpPr>
        <p:spPr>
          <a:xfrm>
            <a:off x="0" y="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400" b="1" spc="300" dirty="0">
                <a:ln w="12700" cmpd="sng">
                  <a:solidFill>
                    <a:srgbClr val="FFFF00"/>
                  </a:solidFill>
                  <a:prstDash val="solid"/>
                </a:ln>
                <a:gradFill>
                  <a:gsLst>
                    <a:gs pos="0">
                      <a:srgbClr val="FFFF00"/>
                    </a:gs>
                    <a:gs pos="4000">
                      <a:srgbClr val="FFFF66"/>
                    </a:gs>
                    <a:gs pos="87000">
                      <a:srgbClr val="FFFFCC"/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TUBAG NI PARAON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F5978C-C796-A3B3-A7EF-B8B1FAD40C11}"/>
              </a:ext>
            </a:extLst>
          </p:cNvPr>
          <p:cNvSpPr txBox="1"/>
          <p:nvPr/>
        </p:nvSpPr>
        <p:spPr>
          <a:xfrm>
            <a:off x="1195387" y="607516"/>
            <a:ext cx="98012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b="1" dirty="0">
                <a:solidFill>
                  <a:schemeClr val="bg1"/>
                </a:solidFill>
              </a:rPr>
              <a:t>“Ug </a:t>
            </a:r>
            <a:r>
              <a:rPr lang="en-PH" b="1" dirty="0" err="1">
                <a:solidFill>
                  <a:schemeClr val="bg1"/>
                </a:solidFill>
              </a:rPr>
              <a:t>miingon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si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Paraon</a:t>
            </a:r>
            <a:r>
              <a:rPr lang="en-PH" b="1" dirty="0">
                <a:solidFill>
                  <a:schemeClr val="bg1"/>
                </a:solidFill>
              </a:rPr>
              <a:t>, </a:t>
            </a:r>
            <a:r>
              <a:rPr lang="en-PH" b="1" dirty="0" err="1">
                <a:solidFill>
                  <a:schemeClr val="bg1"/>
                </a:solidFill>
              </a:rPr>
              <a:t>Kinsa</a:t>
            </a:r>
            <a:r>
              <a:rPr lang="en-PH" b="1" dirty="0">
                <a:solidFill>
                  <a:schemeClr val="bg1"/>
                </a:solidFill>
              </a:rPr>
              <a:t> man </a:t>
            </a:r>
            <a:r>
              <a:rPr lang="en-PH" b="1" dirty="0" err="1">
                <a:solidFill>
                  <a:schemeClr val="bg1"/>
                </a:solidFill>
              </a:rPr>
              <a:t>si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Jehova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nga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akong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sundon</a:t>
            </a:r>
            <a:r>
              <a:rPr lang="en-PH" b="1" dirty="0">
                <a:solidFill>
                  <a:schemeClr val="bg1"/>
                </a:solidFill>
              </a:rPr>
              <a:t> ang </a:t>
            </a:r>
            <a:r>
              <a:rPr lang="en-PH" b="1" dirty="0" err="1">
                <a:solidFill>
                  <a:schemeClr val="bg1"/>
                </a:solidFill>
              </a:rPr>
              <a:t>iyang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tingog</a:t>
            </a:r>
            <a:r>
              <a:rPr lang="en-PH" b="1" dirty="0">
                <a:solidFill>
                  <a:schemeClr val="bg1"/>
                </a:solidFill>
              </a:rPr>
              <a:t> ug </a:t>
            </a:r>
            <a:r>
              <a:rPr lang="en-PH" b="1" dirty="0" err="1">
                <a:solidFill>
                  <a:schemeClr val="bg1"/>
                </a:solidFill>
              </a:rPr>
              <a:t>pasagdan</a:t>
            </a:r>
            <a:r>
              <a:rPr lang="en-PH" b="1" dirty="0">
                <a:solidFill>
                  <a:schemeClr val="bg1"/>
                </a:solidFill>
              </a:rPr>
              <a:t> ang Israel? Wala </a:t>
            </a:r>
            <a:r>
              <a:rPr lang="en-PH" b="1" dirty="0" err="1">
                <a:solidFill>
                  <a:schemeClr val="bg1"/>
                </a:solidFill>
              </a:rPr>
              <a:t>ako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kaila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kang</a:t>
            </a:r>
            <a:r>
              <a:rPr lang="en-PH" b="1" dirty="0">
                <a:solidFill>
                  <a:schemeClr val="bg1"/>
                </a:solidFill>
              </a:rPr>
              <a:t> </a:t>
            </a:r>
            <a:r>
              <a:rPr lang="en-PH" b="1" dirty="0" err="1">
                <a:solidFill>
                  <a:schemeClr val="bg1"/>
                </a:solidFill>
              </a:rPr>
              <a:t>Jehova</a:t>
            </a:r>
            <a:r>
              <a:rPr lang="en-PH" b="1" dirty="0">
                <a:solidFill>
                  <a:schemeClr val="bg1"/>
                </a:solidFill>
              </a:rPr>
              <a:t>, ug </a:t>
            </a:r>
            <a:r>
              <a:rPr lang="en-PH" b="1" dirty="0" err="1">
                <a:solidFill>
                  <a:schemeClr val="bg1"/>
                </a:solidFill>
              </a:rPr>
              <a:t>dili</a:t>
            </a:r>
            <a:r>
              <a:rPr lang="en-PH" b="1" dirty="0">
                <a:solidFill>
                  <a:schemeClr val="bg1"/>
                </a:solidFill>
              </a:rPr>
              <a:t> ko </a:t>
            </a:r>
            <a:r>
              <a:rPr lang="en-PH" b="1" dirty="0" err="1">
                <a:solidFill>
                  <a:schemeClr val="bg1"/>
                </a:solidFill>
              </a:rPr>
              <a:t>pasagdan</a:t>
            </a:r>
            <a:r>
              <a:rPr lang="en-PH" b="1" dirty="0">
                <a:solidFill>
                  <a:schemeClr val="bg1"/>
                </a:solidFill>
              </a:rPr>
              <a:t> ang Israel.”</a:t>
            </a:r>
            <a:r>
              <a:rPr lang="en-PH" dirty="0">
                <a:solidFill>
                  <a:schemeClr val="bg1"/>
                </a:solidFill>
              </a:rPr>
              <a:t> </a:t>
            </a:r>
            <a:r>
              <a:rPr lang="en-PH" i="1" dirty="0">
                <a:solidFill>
                  <a:schemeClr val="bg1"/>
                </a:solidFill>
              </a:rPr>
              <a:t>(</a:t>
            </a:r>
            <a:r>
              <a:rPr lang="en-PH" i="1" dirty="0" err="1">
                <a:solidFill>
                  <a:schemeClr val="bg1"/>
                </a:solidFill>
              </a:rPr>
              <a:t>Exodo</a:t>
            </a:r>
            <a:r>
              <a:rPr lang="en-PH" i="1" dirty="0">
                <a:solidFill>
                  <a:schemeClr val="bg1"/>
                </a:solidFill>
              </a:rPr>
              <a:t> 5:2)</a:t>
            </a:r>
            <a:endParaRPr lang="en" sz="1400" b="1" dirty="0">
              <a:solidFill>
                <a:schemeClr val="bg1"/>
              </a:solidFill>
              <a:effectLst>
                <a:glow rad="127000">
                  <a:srgbClr val="2D0149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E4348288-D948-E068-378F-D33A25B3E43D}"/>
              </a:ext>
            </a:extLst>
          </p:cNvPr>
          <p:cNvSpPr txBox="1"/>
          <p:nvPr/>
        </p:nvSpPr>
        <p:spPr>
          <a:xfrm>
            <a:off x="3293342" y="1295353"/>
            <a:ext cx="635680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dirty="0"/>
              <a:t>Si Thutmose III </a:t>
            </a:r>
            <a:r>
              <a:rPr lang="en-PH" sz="2000" dirty="0" err="1"/>
              <a:t>bata</a:t>
            </a:r>
            <a:r>
              <a:rPr lang="en-PH" sz="2000" dirty="0"/>
              <a:t> pa </a:t>
            </a:r>
            <a:r>
              <a:rPr lang="en-PH" sz="2000" dirty="0" err="1"/>
              <a:t>sa</a:t>
            </a:r>
            <a:r>
              <a:rPr lang="en-PH" sz="2000" dirty="0"/>
              <a:t> </a:t>
            </a:r>
            <a:r>
              <a:rPr lang="en-PH" sz="2000" dirty="0" err="1"/>
              <a:t>dihang</a:t>
            </a:r>
            <a:r>
              <a:rPr lang="en-PH" sz="2000" dirty="0"/>
              <a:t> </a:t>
            </a:r>
            <a:r>
              <a:rPr lang="en-PH" sz="2000" dirty="0" err="1"/>
              <a:t>gibutang</a:t>
            </a:r>
            <a:r>
              <a:rPr lang="en-PH" sz="2000" dirty="0"/>
              <a:t> </a:t>
            </a:r>
            <a:r>
              <a:rPr lang="en-PH" sz="2000" dirty="0" err="1"/>
              <a:t>siya</a:t>
            </a:r>
            <a:r>
              <a:rPr lang="en-PH" sz="2000" dirty="0"/>
              <a:t> </a:t>
            </a:r>
            <a:r>
              <a:rPr lang="en-PH" sz="2000" dirty="0" err="1"/>
              <a:t>sa</a:t>
            </a:r>
            <a:r>
              <a:rPr lang="en-PH" sz="2000" dirty="0"/>
              <a:t> </a:t>
            </a:r>
            <a:r>
              <a:rPr lang="en-PH" sz="2000" dirty="0" err="1"/>
              <a:t>trono</a:t>
            </a:r>
            <a:r>
              <a:rPr lang="en-PH" sz="2000" dirty="0"/>
              <a:t> </a:t>
            </a:r>
            <a:r>
              <a:rPr lang="en-PH" sz="2000" dirty="0" err="1"/>
              <a:t>ubos</a:t>
            </a:r>
            <a:r>
              <a:rPr lang="en-PH" sz="2000" dirty="0"/>
              <a:t> </a:t>
            </a:r>
            <a:r>
              <a:rPr lang="en-PH" sz="2000" dirty="0" err="1"/>
              <a:t>sa</a:t>
            </a:r>
            <a:r>
              <a:rPr lang="en-PH" sz="2000" dirty="0"/>
              <a:t> </a:t>
            </a:r>
            <a:r>
              <a:rPr lang="en-PH" sz="2000" dirty="0" err="1"/>
              <a:t>pagdumala</a:t>
            </a:r>
            <a:r>
              <a:rPr lang="en-PH" sz="2000" dirty="0"/>
              <a:t> </a:t>
            </a:r>
            <a:r>
              <a:rPr lang="en-PH" sz="2000" dirty="0" err="1"/>
              <a:t>ni</a:t>
            </a:r>
            <a:r>
              <a:rPr lang="en-PH" sz="2000" dirty="0"/>
              <a:t> Hatshepsut </a:t>
            </a:r>
            <a:r>
              <a:rPr lang="en-PH" sz="2000" dirty="0" err="1"/>
              <a:t>aron</a:t>
            </a:r>
            <a:r>
              <a:rPr lang="en-PH" sz="2000" dirty="0"/>
              <a:t> </a:t>
            </a:r>
            <a:r>
              <a:rPr lang="en-PH" sz="2000" dirty="0" err="1"/>
              <a:t>mapugngan</a:t>
            </a:r>
            <a:r>
              <a:rPr lang="en-PH" sz="2000" dirty="0"/>
              <a:t> </a:t>
            </a:r>
            <a:r>
              <a:rPr lang="en-PH" sz="2000" dirty="0" err="1"/>
              <a:t>si</a:t>
            </a:r>
            <a:r>
              <a:rPr lang="en-PH" sz="2000" dirty="0"/>
              <a:t> Moises </a:t>
            </a:r>
            <a:r>
              <a:rPr lang="en-PH" sz="2000" dirty="0" err="1"/>
              <a:t>nga</a:t>
            </a:r>
            <a:r>
              <a:rPr lang="en-PH" sz="2000" dirty="0"/>
              <a:t> </a:t>
            </a:r>
            <a:r>
              <a:rPr lang="en-PH" sz="2000" dirty="0" err="1"/>
              <a:t>mahimong</a:t>
            </a:r>
            <a:r>
              <a:rPr lang="en-PH" sz="2000" dirty="0"/>
              <a:t> </a:t>
            </a:r>
            <a:r>
              <a:rPr lang="en-PH" sz="2000" dirty="0" err="1"/>
              <a:t>paraon</a:t>
            </a:r>
            <a:r>
              <a:rPr lang="en-PH" sz="2000" dirty="0"/>
              <a:t>. </a:t>
            </a:r>
            <a:r>
              <a:rPr lang="en-PH" sz="2000" dirty="0" err="1"/>
              <a:t>Mibiya</a:t>
            </a:r>
            <a:r>
              <a:rPr lang="en-PH" sz="2000" dirty="0"/>
              <a:t> </a:t>
            </a:r>
            <a:r>
              <a:rPr lang="en-PH" sz="2000" dirty="0" err="1"/>
              <a:t>si</a:t>
            </a:r>
            <a:r>
              <a:rPr lang="en-PH" sz="2000" dirty="0"/>
              <a:t> Moises </a:t>
            </a:r>
            <a:r>
              <a:rPr lang="en-PH" sz="2000" dirty="0" err="1"/>
              <a:t>sa</a:t>
            </a:r>
            <a:r>
              <a:rPr lang="en-PH" sz="2000" dirty="0"/>
              <a:t> </a:t>
            </a:r>
            <a:r>
              <a:rPr lang="en-PH" sz="2000" dirty="0" err="1"/>
              <a:t>Egipto</a:t>
            </a:r>
            <a:r>
              <a:rPr lang="en-PH" sz="2000" dirty="0"/>
              <a:t> </a:t>
            </a:r>
            <a:r>
              <a:rPr lang="en-PH" sz="2000" dirty="0" err="1"/>
              <a:t>sa</a:t>
            </a:r>
            <a:r>
              <a:rPr lang="en-PH" sz="2000" dirty="0"/>
              <a:t> </a:t>
            </a:r>
            <a:r>
              <a:rPr lang="en-PH" sz="2000" dirty="0" err="1"/>
              <a:t>dihang</a:t>
            </a:r>
            <a:r>
              <a:rPr lang="en-PH" sz="2000" dirty="0"/>
              <a:t> tin-</a:t>
            </a:r>
            <a:r>
              <a:rPr lang="en-PH" sz="2000" dirty="0" err="1"/>
              <a:t>edyer</a:t>
            </a:r>
            <a:r>
              <a:rPr lang="en-PH" sz="2000" dirty="0"/>
              <a:t> pa </a:t>
            </a:r>
            <a:r>
              <a:rPr lang="en-PH" sz="2000" dirty="0" err="1"/>
              <a:t>si</a:t>
            </a:r>
            <a:r>
              <a:rPr lang="en-PH" sz="2000" dirty="0"/>
              <a:t> Thutmose.</a:t>
            </a:r>
            <a:endParaRPr lang="en" sz="2000" b="1" dirty="0"/>
          </a:p>
        </p:txBody>
      </p:sp>
      <p:pic>
        <p:nvPicPr>
          <p:cNvPr id="4" name="Imagen 3" descr="Imagen que contiene persona, parado, mujer, hombre&#10;&#10;El contenido generado por IA puede ser incorrecto.">
            <a:extLst>
              <a:ext uri="{FF2B5EF4-FFF2-40B4-BE49-F238E27FC236}">
                <a16:creationId xmlns:a16="http://schemas.microsoft.com/office/drawing/2014/main" id="{311D097E-7D14-7544-7DE5-08DDAC419BC9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8381" y="1512391"/>
            <a:ext cx="3057526" cy="22931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B0F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El contenido generado por IA puede ser incorrecto.">
            <a:extLst>
              <a:ext uri="{FF2B5EF4-FFF2-40B4-BE49-F238E27FC236}">
                <a16:creationId xmlns:a16="http://schemas.microsoft.com/office/drawing/2014/main" id="{A0FFFAC5-C60F-E9B2-57F1-2A8C554327F7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flipH="1">
            <a:off x="102627" y="4356405"/>
            <a:ext cx="2805149" cy="22931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2" name="Imagen 11" descr="Grupo de personas con instrumentos musicales&#10;&#10;El contenido generado por IA puede ser incorrecto.">
            <a:extLst>
              <a:ext uri="{FF2B5EF4-FFF2-40B4-BE49-F238E27FC236}">
                <a16:creationId xmlns:a16="http://schemas.microsoft.com/office/drawing/2014/main" id="{CB493894-F19E-9B63-3CFA-60200AA7E079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727763" y="3584124"/>
            <a:ext cx="2361609" cy="3149797"/>
          </a:xfrm>
          <a:prstGeom prst="rect">
            <a:avLst/>
          </a:prstGeom>
          <a:ln w="38100" cap="sq">
            <a:gradFill>
              <a:gsLst>
                <a:gs pos="0">
                  <a:srgbClr val="46308A"/>
                </a:gs>
                <a:gs pos="32000">
                  <a:srgbClr val="46308A"/>
                </a:gs>
                <a:gs pos="36000">
                  <a:srgbClr val="FDFDFE"/>
                </a:gs>
                <a:gs pos="69000">
                  <a:schemeClr val="bg1"/>
                </a:gs>
                <a:gs pos="73000">
                  <a:srgbClr val="FF0000"/>
                </a:gs>
                <a:gs pos="100000">
                  <a:srgbClr val="FF0000"/>
                </a:gs>
              </a:gsLst>
              <a:lin ang="5400000" scaled="1"/>
            </a:gra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9" name="Imagen 18">
            <a:extLst>
              <a:ext uri="{FF2B5EF4-FFF2-40B4-BE49-F238E27FC236}">
                <a16:creationId xmlns:a16="http://schemas.microsoft.com/office/drawing/2014/main" id="{AB568844-9866-E032-DDAE-582998A4B25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9652009" y="1291947"/>
            <a:ext cx="2437363" cy="176967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4266E1B5-0D5B-895D-EE24-A3DEF233BF17}"/>
              </a:ext>
            </a:extLst>
          </p:cNvPr>
          <p:cNvSpPr txBox="1"/>
          <p:nvPr/>
        </p:nvSpPr>
        <p:spPr>
          <a:xfrm>
            <a:off x="2971800" y="4919008"/>
            <a:ext cx="671458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sz="2000" b="1" dirty="0"/>
              <a:t>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kinaiya</a:t>
            </a:r>
            <a:r>
              <a:rPr lang="en-PH" sz="2000" b="1" dirty="0"/>
              <a:t> </a:t>
            </a:r>
            <a:r>
              <a:rPr lang="en-PH" sz="2000" b="1" dirty="0" err="1"/>
              <a:t>gigamit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Pinadayag</a:t>
            </a:r>
            <a:r>
              <a:rPr lang="en-PH" sz="2000" b="1" dirty="0"/>
              <a:t> </a:t>
            </a:r>
            <a:r>
              <a:rPr lang="en-PH" sz="2000" b="1" dirty="0" err="1"/>
              <a:t>isip</a:t>
            </a:r>
            <a:r>
              <a:rPr lang="en-PH" sz="2000" b="1" dirty="0"/>
              <a:t> </a:t>
            </a:r>
            <a:r>
              <a:rPr lang="en-PH" sz="2000" b="1" dirty="0" err="1"/>
              <a:t>simbolo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nasod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Pransiya</a:t>
            </a:r>
            <a:r>
              <a:rPr lang="en-PH" sz="2000" b="1" dirty="0"/>
              <a:t> </a:t>
            </a:r>
            <a:r>
              <a:rPr lang="en-PH" sz="2000" b="1" dirty="0" err="1"/>
              <a:t>panahon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Rebolusyong</a:t>
            </a:r>
            <a:r>
              <a:rPr lang="en-PH" sz="2000" b="1" dirty="0"/>
              <a:t> </a:t>
            </a:r>
            <a:r>
              <a:rPr lang="en-PH" sz="2000" b="1" dirty="0" err="1"/>
              <a:t>Pranses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ika-18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siglo</a:t>
            </a:r>
            <a:r>
              <a:rPr lang="en-PH" sz="2000" b="1" dirty="0"/>
              <a:t>.</a:t>
            </a:r>
            <a:r>
              <a:rPr lang="en-PH" sz="2000" dirty="0"/>
              <a:t> </a:t>
            </a:r>
            <a:r>
              <a:rPr lang="en-PH" sz="2000" i="1" dirty="0"/>
              <a:t>(</a:t>
            </a:r>
            <a:r>
              <a:rPr lang="en-PH" sz="2000" i="1" dirty="0" err="1"/>
              <a:t>Pinadayag</a:t>
            </a:r>
            <a:r>
              <a:rPr lang="en-PH" sz="2000" i="1" dirty="0"/>
              <a:t> 11:8)</a:t>
            </a:r>
            <a:br>
              <a:rPr lang="en-PH" sz="2000" dirty="0"/>
            </a:br>
            <a:r>
              <a:rPr lang="en-PH" sz="2000" b="1" dirty="0"/>
              <a:t>Sama </a:t>
            </a:r>
            <a:r>
              <a:rPr lang="en-PH" sz="2000" b="1" dirty="0" err="1"/>
              <a:t>kang</a:t>
            </a:r>
            <a:r>
              <a:rPr lang="en-PH" sz="2000" b="1" dirty="0"/>
              <a:t> </a:t>
            </a:r>
            <a:r>
              <a:rPr lang="en-PH" sz="2000" b="1" dirty="0" err="1"/>
              <a:t>Paraon</a:t>
            </a:r>
            <a:r>
              <a:rPr lang="en-PH" sz="2000" b="1" dirty="0"/>
              <a:t>, ang </a:t>
            </a:r>
            <a:r>
              <a:rPr lang="en-PH" sz="2000" b="1" dirty="0" err="1"/>
              <a:t>Republika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Pransiya</a:t>
            </a:r>
            <a:r>
              <a:rPr lang="en-PH" sz="2000" b="1" dirty="0"/>
              <a:t> </a:t>
            </a:r>
            <a:r>
              <a:rPr lang="en-PH" sz="2000" b="1" dirty="0" err="1"/>
              <a:t>nagwagtang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relihiyon</a:t>
            </a:r>
            <a:r>
              <a:rPr lang="en-PH" sz="2000" b="1" dirty="0"/>
              <a:t> ug </a:t>
            </a:r>
            <a:r>
              <a:rPr lang="en-PH" sz="2000" b="1" dirty="0" err="1"/>
              <a:t>nagdeklarar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ilang</a:t>
            </a:r>
            <a:r>
              <a:rPr lang="en-PH" sz="2000" b="1" dirty="0"/>
              <a:t> </a:t>
            </a:r>
            <a:r>
              <a:rPr lang="en-PH" sz="2000" b="1" dirty="0" err="1"/>
              <a:t>kaugalingon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nasod</a:t>
            </a:r>
            <a:r>
              <a:rPr lang="en-PH" sz="2000" b="1" dirty="0"/>
              <a:t> </a:t>
            </a:r>
            <a:r>
              <a:rPr lang="en-PH" sz="2000" b="1" dirty="0" err="1"/>
              <a:t>nga</a:t>
            </a:r>
            <a:r>
              <a:rPr lang="en-PH" sz="2000" b="1" dirty="0"/>
              <a:t> </a:t>
            </a:r>
            <a:r>
              <a:rPr lang="en-PH" sz="2000" b="1" dirty="0" err="1"/>
              <a:t>walay</a:t>
            </a:r>
            <a:r>
              <a:rPr lang="en-PH" sz="2000" b="1" dirty="0"/>
              <a:t> </a:t>
            </a:r>
            <a:r>
              <a:rPr lang="en-PH" sz="2000" b="1" dirty="0" err="1"/>
              <a:t>pagtuo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</a:t>
            </a:r>
            <a:endParaRPr lang="en-PH" sz="2000" dirty="0"/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03F1F48-6291-CF97-BE10-CB68491281C9}"/>
              </a:ext>
            </a:extLst>
          </p:cNvPr>
          <p:cNvSpPr txBox="1"/>
          <p:nvPr/>
        </p:nvSpPr>
        <p:spPr>
          <a:xfrm>
            <a:off x="3265556" y="3938638"/>
            <a:ext cx="6356804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/>
              <a:t>Ang </a:t>
            </a:r>
            <a:r>
              <a:rPr lang="en-PH" sz="2000" b="1" dirty="0" err="1"/>
              <a:t>tubag</a:t>
            </a:r>
            <a:r>
              <a:rPr lang="en-PH" sz="2000" b="1" dirty="0"/>
              <a:t> </a:t>
            </a:r>
            <a:r>
              <a:rPr lang="en-PH" sz="2000" b="1" dirty="0" err="1"/>
              <a:t>ni</a:t>
            </a:r>
            <a:r>
              <a:rPr lang="en-PH" sz="2000" b="1" dirty="0"/>
              <a:t> Thutmose </a:t>
            </a:r>
            <a:r>
              <a:rPr lang="en-PH" sz="2000" b="1" dirty="0" err="1"/>
              <a:t>usa</a:t>
            </a:r>
            <a:r>
              <a:rPr lang="en-PH" sz="2000" b="1" dirty="0"/>
              <a:t> ka </a:t>
            </a:r>
            <a:r>
              <a:rPr lang="en-PH" sz="2000" b="1" dirty="0" err="1"/>
              <a:t>hagit</a:t>
            </a:r>
            <a:r>
              <a:rPr lang="en-PH" sz="2000" b="1" dirty="0"/>
              <a:t>—</a:t>
            </a:r>
            <a:r>
              <a:rPr lang="en-PH" sz="2000" b="1" dirty="0" err="1"/>
              <a:t>dili</a:t>
            </a:r>
            <a:r>
              <a:rPr lang="en-PH" sz="2000" b="1" dirty="0"/>
              <a:t> </a:t>
            </a:r>
            <a:r>
              <a:rPr lang="en-PH" sz="2000" b="1" dirty="0" err="1"/>
              <a:t>kang</a:t>
            </a:r>
            <a:r>
              <a:rPr lang="en-PH" sz="2000" b="1" dirty="0"/>
              <a:t> Moises, </a:t>
            </a:r>
            <a:r>
              <a:rPr lang="en-PH" sz="2000" b="1" dirty="0" err="1"/>
              <a:t>kundi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 </a:t>
            </a:r>
            <a:r>
              <a:rPr lang="en-PH" sz="2000" b="1" dirty="0" err="1"/>
              <a:t>mismo</a:t>
            </a:r>
            <a:r>
              <a:rPr lang="en-PH" sz="2000" b="1" dirty="0"/>
              <a:t>. Sa </a:t>
            </a:r>
            <a:r>
              <a:rPr lang="en-PH" sz="2000" b="1" dirty="0" err="1"/>
              <a:t>laktod</a:t>
            </a:r>
            <a:r>
              <a:rPr lang="en-PH" sz="2000" b="1" dirty="0"/>
              <a:t>,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gihagit</a:t>
            </a:r>
            <a:r>
              <a:rPr lang="en-PH" sz="2000" b="1" dirty="0"/>
              <a:t> ang </a:t>
            </a:r>
            <a:r>
              <a:rPr lang="en-PH" sz="2000" b="1" dirty="0" err="1"/>
              <a:t>pagkaanaa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Dios.</a:t>
            </a:r>
            <a:r>
              <a:rPr lang="en-PH" sz="2000" dirty="0"/>
              <a:t> </a:t>
            </a:r>
            <a:r>
              <a:rPr lang="en-PH" sz="2000" i="1" dirty="0"/>
              <a:t>(</a:t>
            </a:r>
            <a:r>
              <a:rPr lang="en-PH" sz="2000" i="1" dirty="0" err="1"/>
              <a:t>Exodo</a:t>
            </a:r>
            <a:r>
              <a:rPr lang="en-PH" sz="2000" i="1" dirty="0"/>
              <a:t> 5:2)</a:t>
            </a:r>
            <a:endParaRPr lang="en" sz="2000" b="1" dirty="0"/>
          </a:p>
        </p:txBody>
      </p:sp>
      <p:sp>
        <p:nvSpPr>
          <p:cNvPr id="13" name="CuadroTexto 12">
            <a:extLst>
              <a:ext uri="{FF2B5EF4-FFF2-40B4-BE49-F238E27FC236}">
                <a16:creationId xmlns:a16="http://schemas.microsoft.com/office/drawing/2014/main" id="{731ADAF6-8D8F-5BC8-6ED4-D90DC790E263}"/>
              </a:ext>
            </a:extLst>
          </p:cNvPr>
          <p:cNvSpPr txBox="1"/>
          <p:nvPr/>
        </p:nvSpPr>
        <p:spPr>
          <a:xfrm>
            <a:off x="3291479" y="2603403"/>
            <a:ext cx="6358667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2000" b="1" dirty="0" err="1"/>
              <a:t>Paglabay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kap-atan</a:t>
            </a:r>
            <a:r>
              <a:rPr lang="en-PH" sz="2000" b="1" dirty="0"/>
              <a:t> ka </a:t>
            </a:r>
            <a:r>
              <a:rPr lang="en-PH" sz="2000" b="1" dirty="0" err="1"/>
              <a:t>tuig</a:t>
            </a:r>
            <a:r>
              <a:rPr lang="en-PH" sz="2000" b="1" dirty="0"/>
              <a:t>, </a:t>
            </a:r>
            <a:r>
              <a:rPr lang="en-PH" sz="2000" b="1" dirty="0" err="1"/>
              <a:t>nakabalik</a:t>
            </a:r>
            <a:r>
              <a:rPr lang="en-PH" sz="2000" b="1" dirty="0"/>
              <a:t> </a:t>
            </a:r>
            <a:r>
              <a:rPr lang="en-PH" sz="2000" b="1" dirty="0" err="1"/>
              <a:t>si</a:t>
            </a:r>
            <a:r>
              <a:rPr lang="en-PH" sz="2000" b="1" dirty="0"/>
              <a:t> Moises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korte</a:t>
            </a:r>
            <a:r>
              <a:rPr lang="en-PH" sz="2000" b="1" dirty="0"/>
              <a:t>. </a:t>
            </a:r>
            <a:r>
              <a:rPr lang="en-PH" sz="2000" b="1" dirty="0" err="1"/>
              <a:t>Nibalik</a:t>
            </a:r>
            <a:r>
              <a:rPr lang="en-PH" sz="2000" b="1" dirty="0"/>
              <a:t> </a:t>
            </a:r>
            <a:r>
              <a:rPr lang="en-PH" sz="2000" b="1" dirty="0" err="1"/>
              <a:t>ba</a:t>
            </a:r>
            <a:r>
              <a:rPr lang="en-PH" sz="2000" b="1" dirty="0"/>
              <a:t> </a:t>
            </a:r>
            <a:r>
              <a:rPr lang="en-PH" sz="2000" b="1" dirty="0" err="1"/>
              <a:t>siya</a:t>
            </a:r>
            <a:r>
              <a:rPr lang="en-PH" sz="2000" b="1" dirty="0"/>
              <a:t> </a:t>
            </a:r>
            <a:r>
              <a:rPr lang="en-PH" sz="2000" b="1" dirty="0" err="1"/>
              <a:t>aron</a:t>
            </a:r>
            <a:r>
              <a:rPr lang="en-PH" sz="2000" b="1" dirty="0"/>
              <a:t> </a:t>
            </a:r>
            <a:r>
              <a:rPr lang="en-PH" sz="2000" b="1" dirty="0" err="1"/>
              <a:t>ipangayo</a:t>
            </a:r>
            <a:r>
              <a:rPr lang="en-PH" sz="2000" b="1" dirty="0"/>
              <a:t>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katungod</a:t>
            </a:r>
            <a:r>
              <a:rPr lang="en-PH" sz="2000" b="1" dirty="0"/>
              <a:t> </a:t>
            </a:r>
            <a:r>
              <a:rPr lang="en-PH" sz="2000" b="1" dirty="0" err="1"/>
              <a:t>sa</a:t>
            </a:r>
            <a:r>
              <a:rPr lang="en-PH" sz="2000" b="1" dirty="0"/>
              <a:t> </a:t>
            </a:r>
            <a:r>
              <a:rPr lang="en-PH" sz="2000" b="1" dirty="0" err="1"/>
              <a:t>trono</a:t>
            </a:r>
            <a:r>
              <a:rPr lang="en-PH" sz="2000" b="1" dirty="0"/>
              <a:t>? Dili </a:t>
            </a:r>
            <a:r>
              <a:rPr lang="en-PH" sz="2000" b="1" dirty="0" err="1"/>
              <a:t>gayud</a:t>
            </a:r>
            <a:r>
              <a:rPr lang="en-PH" sz="2000" b="1" dirty="0"/>
              <a:t>. Yano ra ang </a:t>
            </a:r>
            <a:r>
              <a:rPr lang="en-PH" sz="2000" b="1" dirty="0" err="1"/>
              <a:t>iyang</a:t>
            </a:r>
            <a:r>
              <a:rPr lang="en-PH" sz="2000" b="1" dirty="0"/>
              <a:t> </a:t>
            </a:r>
            <a:r>
              <a:rPr lang="en-PH" sz="2000" b="1" dirty="0" err="1"/>
              <a:t>hangyo</a:t>
            </a:r>
            <a:r>
              <a:rPr lang="en-PH" sz="2000" b="1" dirty="0"/>
              <a:t>: “</a:t>
            </a:r>
            <a:r>
              <a:rPr lang="en-PH" sz="2000" b="1" dirty="0" err="1"/>
              <a:t>Pasagdi</a:t>
            </a:r>
            <a:r>
              <a:rPr lang="en-PH" sz="2000" b="1" dirty="0"/>
              <a:t> ang </a:t>
            </a:r>
            <a:r>
              <a:rPr lang="en-PH" sz="2000" b="1" dirty="0" err="1"/>
              <a:t>akong</a:t>
            </a:r>
            <a:r>
              <a:rPr lang="en-PH" sz="2000" b="1" dirty="0"/>
              <a:t> </a:t>
            </a:r>
            <a:r>
              <a:rPr lang="en-PH" sz="2000" b="1" dirty="0" err="1"/>
              <a:t>katawhan</a:t>
            </a:r>
            <a:r>
              <a:rPr lang="en-PH" sz="2000" b="1" dirty="0"/>
              <a:t>.”</a:t>
            </a:r>
            <a:r>
              <a:rPr lang="en-PH" sz="2000" dirty="0"/>
              <a:t> </a:t>
            </a:r>
            <a:r>
              <a:rPr lang="en-PH" sz="2000" i="1" dirty="0"/>
              <a:t>(</a:t>
            </a:r>
            <a:r>
              <a:rPr lang="en-PH" sz="2000" i="1" dirty="0" err="1"/>
              <a:t>Exodo</a:t>
            </a:r>
            <a:r>
              <a:rPr lang="en-PH" sz="2000" i="1" dirty="0"/>
              <a:t> 5:1)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3999503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800" decel="100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800" decel="100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0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6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6" presetClass="entr" presetSubtype="4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0" grpId="0" build="p"/>
      <p:bldP spid="1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18D7DAE7-E6BD-1955-4861-FFE9F527E2CC}"/>
              </a:ext>
            </a:extLst>
          </p:cNvPr>
          <p:cNvSpPr/>
          <p:nvPr/>
        </p:nvSpPr>
        <p:spPr>
          <a:xfrm>
            <a:off x="3884251" y="9939"/>
            <a:ext cx="8032765" cy="1573446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solidFill>
              <a:srgbClr val="0070C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980FC145-9A65-684D-1080-A7712D2C4424}"/>
              </a:ext>
            </a:extLst>
          </p:cNvPr>
          <p:cNvSpPr txBox="1"/>
          <p:nvPr/>
        </p:nvSpPr>
        <p:spPr>
          <a:xfrm>
            <a:off x="3884251" y="0"/>
            <a:ext cx="8032765" cy="70788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69850" h="38100" prst="cross"/>
            </a:sp3d>
          </a:bodyPr>
          <a:lstStyle/>
          <a:p>
            <a:pPr algn="ctr"/>
            <a:r>
              <a:rPr lang="en" sz="4000" b="1" dirty="0">
                <a:ln w="22225">
                  <a:solidFill>
                    <a:srgbClr val="FF381D"/>
                  </a:solidFill>
                  <a:prstDash val="solid"/>
                </a:ln>
                <a:solidFill>
                  <a:srgbClr val="FFBCB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ANG TUBAG SA MGA KATAWHAN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36812A5-EE95-4111-0605-BCBA7CD3314C}"/>
              </a:ext>
            </a:extLst>
          </p:cNvPr>
          <p:cNvSpPr txBox="1"/>
          <p:nvPr/>
        </p:nvSpPr>
        <p:spPr>
          <a:xfrm>
            <a:off x="3884251" y="633323"/>
            <a:ext cx="803276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“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Miingon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sila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kanila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‘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Hinaut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ang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Ginoo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magtan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-aw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kaninyo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maghukom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kay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gibutang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ninyo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kami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nga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dautan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panan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-aw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Paraon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iyang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mga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alagad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pinaagi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pagpahamutang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ug espada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sa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ilang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kamot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aron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kami </a:t>
            </a:r>
            <a:r>
              <a:rPr lang="en-PH" sz="1600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patyon</a:t>
            </a:r>
            <a:r>
              <a:rPr lang="en-PH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.’” </a:t>
            </a:r>
            <a:r>
              <a:rPr lang="en-PH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PH" sz="1600" b="1" i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Exodo</a:t>
            </a:r>
            <a:r>
              <a:rPr lang="en-PH" sz="1600" b="1" i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5:21)</a:t>
            </a:r>
            <a:endParaRPr lang="en" sz="1200" b="1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0F6E8B3-5E99-D016-4F4F-B7FE0C774732}"/>
              </a:ext>
            </a:extLst>
          </p:cNvPr>
          <p:cNvSpPr txBox="1"/>
          <p:nvPr/>
        </p:nvSpPr>
        <p:spPr>
          <a:xfrm>
            <a:off x="3687417" y="1573446"/>
            <a:ext cx="851122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/>
              <a:t>Sa </a:t>
            </a:r>
            <a:r>
              <a:rPr lang="en-PH" dirty="0" err="1"/>
              <a:t>dihang</a:t>
            </a:r>
            <a:r>
              <a:rPr lang="en-PH" dirty="0"/>
              <a:t> </a:t>
            </a:r>
            <a:r>
              <a:rPr lang="en-PH" dirty="0" err="1"/>
              <a:t>gipakita</a:t>
            </a:r>
            <a:r>
              <a:rPr lang="en-PH" dirty="0"/>
              <a:t> </a:t>
            </a:r>
            <a:r>
              <a:rPr lang="en-PH" dirty="0" err="1"/>
              <a:t>ni</a:t>
            </a:r>
            <a:r>
              <a:rPr lang="en-PH" dirty="0"/>
              <a:t> Moises ang </a:t>
            </a:r>
            <a:r>
              <a:rPr lang="en-PH" dirty="0" err="1"/>
              <a:t>mga</a:t>
            </a:r>
            <a:r>
              <a:rPr lang="en-PH" dirty="0"/>
              <a:t> </a:t>
            </a:r>
            <a:r>
              <a:rPr lang="en-PH" dirty="0" err="1"/>
              <a:t>ilhanan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gihatag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Dios </a:t>
            </a:r>
            <a:r>
              <a:rPr lang="en-PH" dirty="0" err="1"/>
              <a:t>kaniya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atubangan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katawhan</a:t>
            </a:r>
            <a:r>
              <a:rPr lang="en-PH" dirty="0"/>
              <a:t>, </a:t>
            </a:r>
            <a:r>
              <a:rPr lang="en-PH" dirty="0" err="1"/>
              <a:t>sila</a:t>
            </a:r>
            <a:r>
              <a:rPr lang="en-PH" dirty="0"/>
              <a:t> </a:t>
            </a:r>
            <a:r>
              <a:rPr lang="en-PH" dirty="0" err="1"/>
              <a:t>mituo</a:t>
            </a:r>
            <a:r>
              <a:rPr lang="en-PH" dirty="0"/>
              <a:t> ug </a:t>
            </a:r>
            <a:r>
              <a:rPr lang="en-PH" dirty="0" err="1"/>
              <a:t>misimba</a:t>
            </a:r>
            <a:r>
              <a:rPr lang="en-PH" dirty="0"/>
              <a:t> </a:t>
            </a:r>
            <a:r>
              <a:rPr lang="en-PH" i="1" dirty="0"/>
              <a:t>(</a:t>
            </a:r>
            <a:r>
              <a:rPr lang="en-PH" i="1" dirty="0" err="1"/>
              <a:t>Exodo</a:t>
            </a:r>
            <a:r>
              <a:rPr lang="en-PH" i="1" dirty="0"/>
              <a:t> 4:29-31)</a:t>
            </a:r>
            <a:r>
              <a:rPr lang="en-PH" dirty="0"/>
              <a:t>. </a:t>
            </a:r>
            <a:r>
              <a:rPr lang="en-PH" dirty="0" err="1"/>
              <a:t>Mahanduraw</a:t>
            </a:r>
            <a:r>
              <a:rPr lang="en-PH" dirty="0"/>
              <a:t> </a:t>
            </a:r>
            <a:r>
              <a:rPr lang="en-PH" dirty="0" err="1"/>
              <a:t>nato</a:t>
            </a:r>
            <a:r>
              <a:rPr lang="en-PH" dirty="0"/>
              <a:t> kung </a:t>
            </a:r>
            <a:r>
              <a:rPr lang="en-PH" dirty="0" err="1"/>
              <a:t>unsa</a:t>
            </a:r>
            <a:r>
              <a:rPr lang="en-PH" dirty="0"/>
              <a:t> </a:t>
            </a:r>
            <a:r>
              <a:rPr lang="en-PH" dirty="0" err="1"/>
              <a:t>sila</a:t>
            </a:r>
            <a:r>
              <a:rPr lang="en-PH" dirty="0"/>
              <a:t> ka-excited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paghulat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tubag</a:t>
            </a:r>
            <a:r>
              <a:rPr lang="en-PH" dirty="0"/>
              <a:t> </a:t>
            </a:r>
            <a:r>
              <a:rPr lang="en-PH" dirty="0" err="1"/>
              <a:t>ni</a:t>
            </a:r>
            <a:r>
              <a:rPr lang="en-PH" dirty="0"/>
              <a:t> </a:t>
            </a:r>
            <a:r>
              <a:rPr lang="en-PH" dirty="0" err="1"/>
              <a:t>Paraon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ilang</a:t>
            </a:r>
            <a:r>
              <a:rPr lang="en-PH" dirty="0"/>
              <a:t> </a:t>
            </a:r>
            <a:r>
              <a:rPr lang="en-PH" dirty="0" err="1"/>
              <a:t>hangyo</a:t>
            </a:r>
            <a:r>
              <a:rPr lang="en-PH" dirty="0"/>
              <a:t>.</a:t>
            </a:r>
          </a:p>
        </p:txBody>
      </p:sp>
      <p:pic>
        <p:nvPicPr>
          <p:cNvPr id="4" name="Imagen 3" descr="Una caricatura de una persona&#10;&#10;El contenido generado por IA puede ser incorrecto.">
            <a:extLst>
              <a:ext uri="{FF2B5EF4-FFF2-40B4-BE49-F238E27FC236}">
                <a16:creationId xmlns:a16="http://schemas.microsoft.com/office/drawing/2014/main" id="{E886AF16-379A-0E0E-EAB2-6EB34F8BC040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96835" y="216759"/>
            <a:ext cx="3412433" cy="2340328"/>
          </a:xfrm>
          <a:prstGeom prst="rect">
            <a:avLst/>
          </a:prstGeom>
          <a:effectLst>
            <a:innerShdw blurRad="114300">
              <a:prstClr val="black"/>
            </a:innerShdw>
          </a:effectLst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89694C55-EEE9-7C0D-245D-98C1D817EAB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523"/>
          <a:stretch>
            <a:fillRect/>
          </a:stretch>
        </p:blipFill>
        <p:spPr>
          <a:xfrm>
            <a:off x="7139012" y="2610683"/>
            <a:ext cx="4945023" cy="41081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70C0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CuadroTexto 12">
            <a:extLst>
              <a:ext uri="{FF2B5EF4-FFF2-40B4-BE49-F238E27FC236}">
                <a16:creationId xmlns:a16="http://schemas.microsoft.com/office/drawing/2014/main" id="{29975556-BC43-C005-4561-C7D55B5FB2B9}"/>
              </a:ext>
            </a:extLst>
          </p:cNvPr>
          <p:cNvSpPr txBox="1"/>
          <p:nvPr/>
        </p:nvSpPr>
        <p:spPr>
          <a:xfrm>
            <a:off x="82229" y="2610683"/>
            <a:ext cx="6948818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dirty="0" err="1"/>
              <a:t>Apan</a:t>
            </a:r>
            <a:r>
              <a:rPr lang="en-PH" dirty="0"/>
              <a:t> ang </a:t>
            </a:r>
            <a:r>
              <a:rPr lang="en-PH" dirty="0" err="1"/>
              <a:t>tubag</a:t>
            </a:r>
            <a:r>
              <a:rPr lang="en-PH" dirty="0"/>
              <a:t> </a:t>
            </a:r>
            <a:r>
              <a:rPr lang="en-PH" dirty="0" err="1"/>
              <a:t>wala</a:t>
            </a:r>
            <a:r>
              <a:rPr lang="en-PH" dirty="0"/>
              <a:t> </a:t>
            </a:r>
            <a:r>
              <a:rPr lang="en-PH" dirty="0" err="1"/>
              <a:t>gyud</a:t>
            </a:r>
            <a:r>
              <a:rPr lang="en-PH" dirty="0"/>
              <a:t> </a:t>
            </a:r>
            <a:r>
              <a:rPr lang="en-PH" dirty="0" err="1"/>
              <a:t>nila</a:t>
            </a:r>
            <a:r>
              <a:rPr lang="en-PH" dirty="0"/>
              <a:t> </a:t>
            </a:r>
            <a:r>
              <a:rPr lang="en-PH" dirty="0" err="1"/>
              <a:t>damha</a:t>
            </a:r>
            <a:r>
              <a:rPr lang="en-PH" dirty="0"/>
              <a:t>. Dili </a:t>
            </a:r>
            <a:r>
              <a:rPr lang="en-PH" dirty="0" err="1"/>
              <a:t>lang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misalikway</a:t>
            </a:r>
            <a:r>
              <a:rPr lang="en-PH" dirty="0"/>
              <a:t> </a:t>
            </a:r>
            <a:r>
              <a:rPr lang="en-PH" dirty="0" err="1"/>
              <a:t>si</a:t>
            </a:r>
            <a:r>
              <a:rPr lang="en-PH" dirty="0"/>
              <a:t> </a:t>
            </a:r>
            <a:r>
              <a:rPr lang="en-PH" dirty="0" err="1"/>
              <a:t>Paraon</a:t>
            </a:r>
            <a:r>
              <a:rPr lang="en-PH" dirty="0"/>
              <a:t>, </a:t>
            </a:r>
            <a:r>
              <a:rPr lang="en-PH" dirty="0" err="1"/>
              <a:t>kundili</a:t>
            </a:r>
            <a:r>
              <a:rPr lang="en-PH" dirty="0"/>
              <a:t> </a:t>
            </a:r>
            <a:r>
              <a:rPr lang="en-PH" dirty="0" err="1"/>
              <a:t>gipamugos</a:t>
            </a:r>
            <a:r>
              <a:rPr lang="en-PH" dirty="0"/>
              <a:t> pa </a:t>
            </a:r>
            <a:r>
              <a:rPr lang="en-PH" dirty="0" err="1"/>
              <a:t>niya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buhaton</a:t>
            </a:r>
            <a:r>
              <a:rPr lang="en-PH" dirty="0"/>
              <a:t> </a:t>
            </a:r>
            <a:r>
              <a:rPr lang="en-PH" dirty="0" err="1"/>
              <a:t>nila</a:t>
            </a:r>
            <a:r>
              <a:rPr lang="en-PH" dirty="0"/>
              <a:t> ang </a:t>
            </a:r>
            <a:r>
              <a:rPr lang="en-PH" dirty="0" err="1"/>
              <a:t>ilang</a:t>
            </a:r>
            <a:r>
              <a:rPr lang="en-PH" dirty="0"/>
              <a:t> </a:t>
            </a:r>
            <a:r>
              <a:rPr lang="en-PH" dirty="0" err="1"/>
              <a:t>trabaho</a:t>
            </a:r>
            <a:r>
              <a:rPr lang="en-PH" dirty="0"/>
              <a:t> </a:t>
            </a:r>
            <a:r>
              <a:rPr lang="en-PH" dirty="0" err="1"/>
              <a:t>bisan</a:t>
            </a:r>
            <a:r>
              <a:rPr lang="en-PH" dirty="0"/>
              <a:t> </a:t>
            </a:r>
            <a:r>
              <a:rPr lang="en-PH" dirty="0" err="1"/>
              <a:t>wala</a:t>
            </a:r>
            <a:r>
              <a:rPr lang="en-PH" dirty="0"/>
              <a:t> </a:t>
            </a:r>
            <a:r>
              <a:rPr lang="en-PH" dirty="0" err="1"/>
              <a:t>na</a:t>
            </a:r>
            <a:r>
              <a:rPr lang="en-PH" dirty="0"/>
              <a:t> </a:t>
            </a:r>
            <a:r>
              <a:rPr lang="en-PH" dirty="0" err="1"/>
              <a:t>gihatagan</a:t>
            </a:r>
            <a:r>
              <a:rPr lang="en-PH" dirty="0"/>
              <a:t> </a:t>
            </a:r>
            <a:r>
              <a:rPr lang="en-PH" dirty="0" err="1"/>
              <a:t>og</a:t>
            </a:r>
            <a:r>
              <a:rPr lang="en-PH" dirty="0"/>
              <a:t> </a:t>
            </a:r>
            <a:r>
              <a:rPr lang="en-PH" dirty="0" err="1"/>
              <a:t>materyales</a:t>
            </a:r>
            <a:r>
              <a:rPr lang="en-PH" dirty="0"/>
              <a:t>, </a:t>
            </a:r>
            <a:r>
              <a:rPr lang="en-PH" dirty="0" err="1"/>
              <a:t>apan</a:t>
            </a:r>
            <a:r>
              <a:rPr lang="en-PH" dirty="0"/>
              <a:t> </a:t>
            </a:r>
            <a:r>
              <a:rPr lang="en-PH" dirty="0" err="1"/>
              <a:t>gihangyo</a:t>
            </a:r>
            <a:r>
              <a:rPr lang="en-PH" dirty="0"/>
              <a:t> </a:t>
            </a:r>
            <a:r>
              <a:rPr lang="en-PH" dirty="0" err="1"/>
              <a:t>gihapon</a:t>
            </a:r>
            <a:r>
              <a:rPr lang="en-PH" dirty="0"/>
              <a:t> ang </a:t>
            </a:r>
            <a:r>
              <a:rPr lang="en-PH" dirty="0" err="1"/>
              <a:t>samang</a:t>
            </a:r>
            <a:r>
              <a:rPr lang="en-PH" dirty="0"/>
              <a:t> </a:t>
            </a:r>
            <a:r>
              <a:rPr lang="en-PH" dirty="0" err="1"/>
              <a:t>resulta</a:t>
            </a:r>
            <a:r>
              <a:rPr lang="en-PH" dirty="0"/>
              <a:t> </a:t>
            </a:r>
            <a:r>
              <a:rPr lang="en-PH" i="1" dirty="0"/>
              <a:t>(</a:t>
            </a:r>
            <a:r>
              <a:rPr lang="en-PH" i="1" dirty="0" err="1"/>
              <a:t>Exodo</a:t>
            </a:r>
            <a:r>
              <a:rPr lang="en-PH" i="1" dirty="0"/>
              <a:t> 5:6-8)</a:t>
            </a:r>
            <a:r>
              <a:rPr lang="en-PH" dirty="0"/>
              <a:t>. </a:t>
            </a:r>
            <a:r>
              <a:rPr lang="en-PH" dirty="0" err="1"/>
              <a:t>Unsa</a:t>
            </a:r>
            <a:r>
              <a:rPr lang="en-PH" dirty="0"/>
              <a:t> may </a:t>
            </a:r>
            <a:r>
              <a:rPr lang="en-PH" dirty="0" err="1"/>
              <a:t>rason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ingon</a:t>
            </a:r>
            <a:r>
              <a:rPr lang="en-PH" dirty="0"/>
              <a:t> ka </a:t>
            </a:r>
            <a:r>
              <a:rPr lang="en-PH" dirty="0" err="1"/>
              <a:t>dili</a:t>
            </a:r>
            <a:r>
              <a:rPr lang="en-PH" dirty="0"/>
              <a:t> </a:t>
            </a:r>
            <a:r>
              <a:rPr lang="en-PH" dirty="0" err="1"/>
              <a:t>makatarunganong</a:t>
            </a:r>
            <a:r>
              <a:rPr lang="en-PH" dirty="0"/>
              <a:t> </a:t>
            </a:r>
            <a:r>
              <a:rPr lang="en-PH" dirty="0" err="1"/>
              <a:t>sugo</a:t>
            </a:r>
            <a:r>
              <a:rPr lang="en-PH" dirty="0"/>
              <a:t>?</a:t>
            </a:r>
            <a:endParaRPr lang="en" b="1" dirty="0"/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F3812028-E8F8-991E-C050-5C627D833489}"/>
              </a:ext>
            </a:extLst>
          </p:cNvPr>
          <p:cNvSpPr txBox="1"/>
          <p:nvPr/>
        </p:nvSpPr>
        <p:spPr>
          <a:xfrm>
            <a:off x="82229" y="5549949"/>
            <a:ext cx="6948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dirty="0"/>
              <a:t>Sa </a:t>
            </a:r>
            <a:r>
              <a:rPr lang="en-PH" dirty="0" err="1"/>
              <a:t>dihang</a:t>
            </a:r>
            <a:r>
              <a:rPr lang="en-PH" dirty="0"/>
              <a:t> </a:t>
            </a:r>
            <a:r>
              <a:rPr lang="en-PH" dirty="0" err="1"/>
              <a:t>gisakit</a:t>
            </a:r>
            <a:r>
              <a:rPr lang="en-PH" dirty="0"/>
              <a:t> </a:t>
            </a:r>
            <a:r>
              <a:rPr lang="en-PH" dirty="0" err="1"/>
              <a:t>sila</a:t>
            </a:r>
            <a:r>
              <a:rPr lang="en-PH" dirty="0"/>
              <a:t>, ang </a:t>
            </a:r>
            <a:r>
              <a:rPr lang="en-PH" dirty="0" err="1"/>
              <a:t>mga</a:t>
            </a:r>
            <a:r>
              <a:rPr lang="en-PH" dirty="0"/>
              <a:t> </a:t>
            </a:r>
            <a:r>
              <a:rPr lang="en-PH" dirty="0" err="1"/>
              <a:t>tagapamuno</a:t>
            </a:r>
            <a:r>
              <a:rPr lang="en-PH" dirty="0"/>
              <a:t> </a:t>
            </a:r>
            <a:r>
              <a:rPr lang="en-PH" dirty="0" err="1"/>
              <a:t>misumbong</a:t>
            </a:r>
            <a:r>
              <a:rPr lang="en-PH" dirty="0"/>
              <a:t> </a:t>
            </a:r>
            <a:r>
              <a:rPr lang="en-PH" dirty="0" err="1"/>
              <a:t>kang</a:t>
            </a:r>
            <a:r>
              <a:rPr lang="en-PH" dirty="0"/>
              <a:t> </a:t>
            </a:r>
            <a:r>
              <a:rPr lang="en-PH" dirty="0" err="1"/>
              <a:t>Paraon</a:t>
            </a:r>
            <a:r>
              <a:rPr lang="en-PH" dirty="0"/>
              <a:t>, </a:t>
            </a:r>
            <a:r>
              <a:rPr lang="en-PH" dirty="0" err="1"/>
              <a:t>apan</a:t>
            </a:r>
            <a:r>
              <a:rPr lang="en-PH" dirty="0"/>
              <a:t> </a:t>
            </a:r>
            <a:r>
              <a:rPr lang="en-PH" dirty="0" err="1"/>
              <a:t>wala</a:t>
            </a:r>
            <a:r>
              <a:rPr lang="en-PH" dirty="0"/>
              <a:t> </a:t>
            </a:r>
            <a:r>
              <a:rPr lang="en-PH" dirty="0" err="1"/>
              <a:t>tagda</a:t>
            </a:r>
            <a:r>
              <a:rPr lang="en-PH" dirty="0"/>
              <a:t>. Human </a:t>
            </a:r>
            <a:r>
              <a:rPr lang="en-PH" dirty="0" err="1"/>
              <a:t>niini</a:t>
            </a:r>
            <a:r>
              <a:rPr lang="en-PH" dirty="0"/>
              <a:t>, </a:t>
            </a:r>
            <a:r>
              <a:rPr lang="en-PH" dirty="0" err="1"/>
              <a:t>misukol</a:t>
            </a:r>
            <a:r>
              <a:rPr lang="en-PH" dirty="0"/>
              <a:t> </a:t>
            </a:r>
            <a:r>
              <a:rPr lang="en-PH" dirty="0" err="1"/>
              <a:t>sila</a:t>
            </a:r>
            <a:r>
              <a:rPr lang="en-PH" dirty="0"/>
              <a:t> </a:t>
            </a:r>
            <a:r>
              <a:rPr lang="en-PH" dirty="0" err="1"/>
              <a:t>kang</a:t>
            </a:r>
            <a:r>
              <a:rPr lang="en-PH" dirty="0"/>
              <a:t> Moises ug Aaron, ug </a:t>
            </a:r>
            <a:r>
              <a:rPr lang="en-PH" sz="1600" dirty="0" err="1"/>
              <a:t>gisaway</a:t>
            </a:r>
            <a:r>
              <a:rPr lang="en-PH" dirty="0"/>
              <a:t> </a:t>
            </a:r>
            <a:r>
              <a:rPr lang="en-PH" dirty="0" err="1"/>
              <a:t>sila</a:t>
            </a:r>
            <a:r>
              <a:rPr lang="en-PH" dirty="0"/>
              <a:t> </a:t>
            </a:r>
            <a:r>
              <a:rPr lang="en-PH" dirty="0" err="1"/>
              <a:t>nga</a:t>
            </a:r>
            <a:r>
              <a:rPr lang="en-PH" dirty="0"/>
              <a:t> </a:t>
            </a:r>
            <a:r>
              <a:rPr lang="en-PH" dirty="0" err="1"/>
              <a:t>maoy</a:t>
            </a:r>
            <a:r>
              <a:rPr lang="en-PH" dirty="0"/>
              <a:t> </a:t>
            </a:r>
            <a:r>
              <a:rPr lang="en-PH" dirty="0" err="1"/>
              <a:t>nakapasamot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ilang</a:t>
            </a:r>
            <a:r>
              <a:rPr lang="en-PH" dirty="0"/>
              <a:t> </a:t>
            </a:r>
            <a:r>
              <a:rPr lang="en-PH" dirty="0" err="1"/>
              <a:t>kahimtang</a:t>
            </a:r>
            <a:r>
              <a:rPr lang="en-PH" dirty="0"/>
              <a:t> </a:t>
            </a:r>
            <a:r>
              <a:rPr lang="en-PH" i="1" dirty="0"/>
              <a:t>(</a:t>
            </a:r>
            <a:r>
              <a:rPr lang="en-PH" i="1" dirty="0" err="1"/>
              <a:t>Exodo</a:t>
            </a:r>
            <a:r>
              <a:rPr lang="en-PH" i="1" dirty="0"/>
              <a:t> 5:20-21)</a:t>
            </a:r>
            <a:r>
              <a:rPr lang="en-PH" dirty="0"/>
              <a:t>.</a:t>
            </a:r>
            <a:endParaRPr lang="en" b="1" dirty="0"/>
          </a:p>
        </p:txBody>
      </p:sp>
      <p:sp>
        <p:nvSpPr>
          <p:cNvPr id="9" name="CuadroTexto 8">
            <a:extLst>
              <a:ext uri="{FF2B5EF4-FFF2-40B4-BE49-F238E27FC236}">
                <a16:creationId xmlns:a16="http://schemas.microsoft.com/office/drawing/2014/main" id="{FD764C5C-C502-E95E-68D3-00572CA3BEC8}"/>
              </a:ext>
            </a:extLst>
          </p:cNvPr>
          <p:cNvSpPr txBox="1"/>
          <p:nvPr/>
        </p:nvSpPr>
        <p:spPr>
          <a:xfrm>
            <a:off x="82229" y="4241899"/>
            <a:ext cx="6948818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PH" dirty="0"/>
              <a:t>Si Moises ug Aaron—</a:t>
            </a:r>
            <a:r>
              <a:rPr lang="en-PH" dirty="0" err="1"/>
              <a:t>sumala</a:t>
            </a:r>
            <a:r>
              <a:rPr lang="en-PH" dirty="0"/>
              <a:t> </a:t>
            </a:r>
            <a:r>
              <a:rPr lang="en-PH" dirty="0" err="1"/>
              <a:t>kang</a:t>
            </a:r>
            <a:r>
              <a:rPr lang="en-PH" dirty="0"/>
              <a:t> Thutmose—</a:t>
            </a:r>
            <a:r>
              <a:rPr lang="en-PH" dirty="0" err="1"/>
              <a:t>nagpahunong</a:t>
            </a:r>
            <a:r>
              <a:rPr lang="en-PH" dirty="0"/>
              <a:t> </a:t>
            </a:r>
            <a:r>
              <a:rPr lang="en-PH" dirty="0" err="1"/>
              <a:t>kanila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ilang</a:t>
            </a:r>
            <a:r>
              <a:rPr lang="en-PH" dirty="0"/>
              <a:t> </a:t>
            </a:r>
            <a:r>
              <a:rPr lang="en-PH" dirty="0" err="1"/>
              <a:t>buluhaton</a:t>
            </a:r>
            <a:r>
              <a:rPr lang="en-PH" dirty="0"/>
              <a:t> </a:t>
            </a:r>
            <a:r>
              <a:rPr lang="en-PH" b="1" dirty="0"/>
              <a:t>[shabbat]</a:t>
            </a:r>
            <a:r>
              <a:rPr lang="en-PH" dirty="0"/>
              <a:t> </a:t>
            </a:r>
            <a:r>
              <a:rPr lang="en-PH" i="1" dirty="0"/>
              <a:t>(</a:t>
            </a:r>
            <a:r>
              <a:rPr lang="en-PH" i="1" dirty="0" err="1"/>
              <a:t>Exodo</a:t>
            </a:r>
            <a:r>
              <a:rPr lang="en-PH" i="1" dirty="0"/>
              <a:t> 5:5)</a:t>
            </a:r>
            <a:r>
              <a:rPr lang="en-PH" dirty="0"/>
              <a:t>. Kung </a:t>
            </a:r>
            <a:r>
              <a:rPr lang="en-PH" dirty="0" err="1"/>
              <a:t>aduna</a:t>
            </a:r>
            <a:r>
              <a:rPr lang="en-PH" dirty="0"/>
              <a:t> </a:t>
            </a:r>
            <a:r>
              <a:rPr lang="en-PH" dirty="0" err="1"/>
              <a:t>silay</a:t>
            </a:r>
            <a:r>
              <a:rPr lang="en-PH" dirty="0"/>
              <a:t> </a:t>
            </a:r>
            <a:r>
              <a:rPr lang="en-PH" dirty="0" err="1"/>
              <a:t>panahon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paghisgot</a:t>
            </a:r>
            <a:r>
              <a:rPr lang="en-PH" dirty="0"/>
              <a:t> </a:t>
            </a:r>
            <a:r>
              <a:rPr lang="en-PH" dirty="0" err="1"/>
              <a:t>bahin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relihiyon</a:t>
            </a:r>
            <a:r>
              <a:rPr lang="en-PH" dirty="0"/>
              <a:t> ug </a:t>
            </a:r>
            <a:r>
              <a:rPr lang="en-PH" dirty="0" err="1"/>
              <a:t>kagawasan</a:t>
            </a:r>
            <a:r>
              <a:rPr lang="en-PH" dirty="0"/>
              <a:t>, </a:t>
            </a:r>
            <a:r>
              <a:rPr lang="en-PH" dirty="0" err="1"/>
              <a:t>aduna</a:t>
            </a:r>
            <a:r>
              <a:rPr lang="en-PH" dirty="0"/>
              <a:t> </a:t>
            </a:r>
            <a:r>
              <a:rPr lang="en-PH" dirty="0" err="1"/>
              <a:t>pud</a:t>
            </a:r>
            <a:r>
              <a:rPr lang="en-PH" dirty="0"/>
              <a:t> </a:t>
            </a:r>
            <a:r>
              <a:rPr lang="en-PH" dirty="0" err="1"/>
              <a:t>silay</a:t>
            </a:r>
            <a:r>
              <a:rPr lang="en-PH" dirty="0"/>
              <a:t> </a:t>
            </a:r>
            <a:r>
              <a:rPr lang="en-PH" dirty="0" err="1"/>
              <a:t>panahon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pagpangita</a:t>
            </a:r>
            <a:r>
              <a:rPr lang="en-PH" dirty="0"/>
              <a:t> </a:t>
            </a:r>
            <a:r>
              <a:rPr lang="en-PH" dirty="0" err="1"/>
              <a:t>og</a:t>
            </a:r>
            <a:r>
              <a:rPr lang="en-PH" dirty="0"/>
              <a:t> </a:t>
            </a:r>
            <a:r>
              <a:rPr lang="en-PH" dirty="0" err="1"/>
              <a:t>kugon</a:t>
            </a:r>
            <a:r>
              <a:rPr lang="en-PH" dirty="0"/>
              <a:t> </a:t>
            </a:r>
            <a:r>
              <a:rPr lang="en-PH" i="1" dirty="0"/>
              <a:t>(</a:t>
            </a:r>
            <a:r>
              <a:rPr lang="en-PH" i="1" dirty="0" err="1"/>
              <a:t>Exodo</a:t>
            </a:r>
            <a:r>
              <a:rPr lang="en-PH" i="1" dirty="0"/>
              <a:t> 5:9, 17)</a:t>
            </a:r>
            <a:r>
              <a:rPr lang="en-PH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148531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3" grpId="0"/>
      <p:bldP spid="7" grpId="0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ángulo 21">
            <a:extLst>
              <a:ext uri="{FF2B5EF4-FFF2-40B4-BE49-F238E27FC236}">
                <a16:creationId xmlns:a16="http://schemas.microsoft.com/office/drawing/2014/main" id="{44109440-B62B-87C7-4FBB-F59BCFE8D99C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304888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85CB3A76-85F9-5BA8-2556-45329AD36680}"/>
              </a:ext>
            </a:extLst>
          </p:cNvPr>
          <p:cNvSpPr txBox="1"/>
          <p:nvPr/>
        </p:nvSpPr>
        <p:spPr>
          <a:xfrm>
            <a:off x="0" y="0"/>
            <a:ext cx="12192000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hilly" dir="t"/>
            </a:scene3d>
            <a:sp3d extrusionH="57150" contourW="19050" prstMaterial="matte">
              <a:bevelT w="63500" h="12700" prst="angle"/>
              <a:contourClr>
                <a:schemeClr val="tx1"/>
              </a:contourClr>
            </a:sp3d>
          </a:bodyPr>
          <a:lstStyle/>
          <a:p>
            <a:pPr algn="ctr"/>
            <a:r>
              <a:rPr lang="en" sz="4800" b="1" spc="300" dirty="0">
                <a:ln/>
                <a:gradFill>
                  <a:gsLst>
                    <a:gs pos="0">
                      <a:schemeClr val="accent5">
                        <a:hueOff val="0"/>
                        <a:satOff val="0"/>
                        <a:lumOff val="0"/>
                        <a:alphaOff val="0"/>
                        <a:satMod val="103000"/>
                        <a:lumMod val="102000"/>
                        <a:tint val="94000"/>
                      </a:schemeClr>
                    </a:gs>
                    <a:gs pos="45000">
                      <a:schemeClr val="accent5">
                        <a:hueOff val="0"/>
                        <a:satOff val="0"/>
                        <a:lumOff val="0"/>
                        <a:alphaOff val="0"/>
                        <a:satMod val="110000"/>
                        <a:lumMod val="100000"/>
                        <a:shade val="100000"/>
                      </a:schemeClr>
                    </a:gs>
                    <a:gs pos="53000">
                      <a:schemeClr val="accent6"/>
                    </a:gs>
                    <a:gs pos="100000">
                      <a:schemeClr val="accent6"/>
                    </a:gs>
                  </a:gsLst>
                  <a:lin ang="5400000" scaled="0"/>
                </a:gradFill>
              </a:rPr>
              <a:t>TUBAG SA DIOS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358A65F-D461-76AC-ECE3-43E9063D0CB1}"/>
              </a:ext>
            </a:extLst>
          </p:cNvPr>
          <p:cNvSpPr txBox="1"/>
          <p:nvPr/>
        </p:nvSpPr>
        <p:spPr>
          <a:xfrm>
            <a:off x="95250" y="674191"/>
            <a:ext cx="12001500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r>
              <a:rPr lang="en-PH" sz="1600" b="1" dirty="0">
                <a:solidFill>
                  <a:schemeClr val="accent1"/>
                </a:solidFill>
              </a:rPr>
              <a:t>“Ug ang </a:t>
            </a:r>
            <a:r>
              <a:rPr lang="en-PH" sz="1600" b="1" dirty="0" err="1">
                <a:solidFill>
                  <a:schemeClr val="accent1"/>
                </a:solidFill>
              </a:rPr>
              <a:t>Ginoo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miingon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kang</a:t>
            </a:r>
            <a:r>
              <a:rPr lang="en-PH" sz="1600" b="1" dirty="0">
                <a:solidFill>
                  <a:schemeClr val="accent1"/>
                </a:solidFill>
              </a:rPr>
              <a:t> Moises, ‘Karon </a:t>
            </a:r>
            <a:r>
              <a:rPr lang="en-PH" sz="1600" b="1" dirty="0" err="1">
                <a:solidFill>
                  <a:schemeClr val="accent1"/>
                </a:solidFill>
              </a:rPr>
              <a:t>imong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makita</a:t>
            </a:r>
            <a:r>
              <a:rPr lang="en-PH" sz="1600" b="1" dirty="0">
                <a:solidFill>
                  <a:schemeClr val="accent1"/>
                </a:solidFill>
              </a:rPr>
              <a:t> kung unsay </a:t>
            </a:r>
            <a:r>
              <a:rPr lang="en-PH" sz="1600" b="1" dirty="0" err="1">
                <a:solidFill>
                  <a:schemeClr val="accent1"/>
                </a:solidFill>
              </a:rPr>
              <a:t>akong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buhaton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kang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Paraon</a:t>
            </a:r>
            <a:r>
              <a:rPr lang="en-PH" sz="1600" b="1" dirty="0">
                <a:solidFill>
                  <a:schemeClr val="accent1"/>
                </a:solidFill>
              </a:rPr>
              <a:t>; kay </a:t>
            </a:r>
            <a:r>
              <a:rPr lang="en-PH" sz="1600" b="1" dirty="0" err="1">
                <a:solidFill>
                  <a:schemeClr val="accent1"/>
                </a:solidFill>
              </a:rPr>
              <a:t>pinaagi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sa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gamhanang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kamot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siya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mapugos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sa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pagpabiya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kanila</a:t>
            </a:r>
            <a:r>
              <a:rPr lang="en-PH" sz="1600" b="1" dirty="0">
                <a:solidFill>
                  <a:schemeClr val="accent1"/>
                </a:solidFill>
              </a:rPr>
              <a:t>, ug </a:t>
            </a:r>
            <a:r>
              <a:rPr lang="en-PH" sz="1600" b="1" dirty="0" err="1">
                <a:solidFill>
                  <a:schemeClr val="accent1"/>
                </a:solidFill>
              </a:rPr>
              <a:t>pinaagi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sa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gamhanang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kamot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siya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mopapahawa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kanila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sa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iyang</a:t>
            </a:r>
            <a:r>
              <a:rPr lang="en-PH" sz="1600" b="1" dirty="0">
                <a:solidFill>
                  <a:schemeClr val="accent1"/>
                </a:solidFill>
              </a:rPr>
              <a:t> </a:t>
            </a:r>
            <a:r>
              <a:rPr lang="en-PH" sz="1600" b="1" dirty="0" err="1">
                <a:solidFill>
                  <a:schemeClr val="accent1"/>
                </a:solidFill>
              </a:rPr>
              <a:t>yuta</a:t>
            </a:r>
            <a:r>
              <a:rPr lang="en-PH" sz="1600" b="1" dirty="0">
                <a:solidFill>
                  <a:schemeClr val="accent1"/>
                </a:solidFill>
              </a:rPr>
              <a:t>.’”</a:t>
            </a:r>
            <a:r>
              <a:rPr lang="en-PH" sz="1600" dirty="0">
                <a:solidFill>
                  <a:schemeClr val="accent1"/>
                </a:solidFill>
              </a:rPr>
              <a:t> </a:t>
            </a:r>
            <a:r>
              <a:rPr lang="en-PH" sz="1600" i="1" dirty="0">
                <a:solidFill>
                  <a:schemeClr val="accent1"/>
                </a:solidFill>
              </a:rPr>
              <a:t>(</a:t>
            </a:r>
            <a:r>
              <a:rPr lang="en-PH" sz="1600" i="1" dirty="0" err="1">
                <a:solidFill>
                  <a:schemeClr val="accent1"/>
                </a:solidFill>
              </a:rPr>
              <a:t>Exodo</a:t>
            </a:r>
            <a:r>
              <a:rPr lang="en-PH" sz="1600" i="1" dirty="0">
                <a:solidFill>
                  <a:schemeClr val="accent1"/>
                </a:solidFill>
              </a:rPr>
              <a:t> 6:1)</a:t>
            </a:r>
            <a:endParaRPr lang="en" sz="1200" b="1" dirty="0">
              <a:solidFill>
                <a:schemeClr val="accent1"/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0194771E-6904-26A4-2607-19A6BF477908}"/>
              </a:ext>
            </a:extLst>
          </p:cNvPr>
          <p:cNvSpPr txBox="1"/>
          <p:nvPr/>
        </p:nvSpPr>
        <p:spPr>
          <a:xfrm>
            <a:off x="95250" y="1304888"/>
            <a:ext cx="1070429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PH" dirty="0" err="1"/>
              <a:t>Nasuko</a:t>
            </a:r>
            <a:r>
              <a:rPr lang="en-PH" dirty="0"/>
              <a:t> </a:t>
            </a:r>
            <a:r>
              <a:rPr lang="en-PH" dirty="0" err="1"/>
              <a:t>si</a:t>
            </a:r>
            <a:r>
              <a:rPr lang="en-PH" dirty="0"/>
              <a:t> </a:t>
            </a:r>
            <a:r>
              <a:rPr lang="en-PH" dirty="0" err="1"/>
              <a:t>Paraon</a:t>
            </a:r>
            <a:r>
              <a:rPr lang="en-PH" dirty="0"/>
              <a:t> </a:t>
            </a:r>
            <a:r>
              <a:rPr lang="en-PH" dirty="0" err="1"/>
              <a:t>kang</a:t>
            </a:r>
            <a:r>
              <a:rPr lang="en-PH" dirty="0"/>
              <a:t> Moises. </a:t>
            </a:r>
            <a:r>
              <a:rPr lang="en-PH" dirty="0" err="1"/>
              <a:t>Nasuko</a:t>
            </a:r>
            <a:r>
              <a:rPr lang="en-PH" dirty="0"/>
              <a:t> </a:t>
            </a:r>
            <a:r>
              <a:rPr lang="en-PH" dirty="0" err="1"/>
              <a:t>usab</a:t>
            </a:r>
            <a:r>
              <a:rPr lang="en-PH" dirty="0"/>
              <a:t> ang </a:t>
            </a:r>
            <a:r>
              <a:rPr lang="en-PH" dirty="0" err="1"/>
              <a:t>katawhan</a:t>
            </a:r>
            <a:r>
              <a:rPr lang="en-PH" dirty="0"/>
              <a:t> </a:t>
            </a:r>
            <a:r>
              <a:rPr lang="en-PH" dirty="0" err="1"/>
              <a:t>kang</a:t>
            </a:r>
            <a:r>
              <a:rPr lang="en-PH" dirty="0"/>
              <a:t> Moises. Si Moises… </a:t>
            </a:r>
            <a:r>
              <a:rPr lang="en-PH" dirty="0" err="1"/>
              <a:t>wala</a:t>
            </a:r>
            <a:r>
              <a:rPr lang="en-PH" dirty="0"/>
              <a:t> </a:t>
            </a:r>
            <a:r>
              <a:rPr lang="en-PH" dirty="0" err="1"/>
              <a:t>nasuko</a:t>
            </a:r>
            <a:r>
              <a:rPr lang="en-PH" dirty="0"/>
              <a:t>, </a:t>
            </a:r>
            <a:r>
              <a:rPr lang="en-PH" dirty="0" err="1"/>
              <a:t>apan</a:t>
            </a:r>
            <a:r>
              <a:rPr lang="en-PH" dirty="0"/>
              <a:t> </a:t>
            </a:r>
            <a:r>
              <a:rPr lang="en-PH" dirty="0" err="1"/>
              <a:t>nasubo</a:t>
            </a:r>
            <a:r>
              <a:rPr lang="en-PH" dirty="0"/>
              <a:t>, ug </a:t>
            </a:r>
            <a:r>
              <a:rPr lang="en-PH" dirty="0" err="1"/>
              <a:t>mitutok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Dios </a:t>
            </a:r>
            <a:r>
              <a:rPr lang="en-PH" dirty="0" err="1"/>
              <a:t>uban</a:t>
            </a:r>
            <a:r>
              <a:rPr lang="en-PH" dirty="0"/>
              <a:t> </a:t>
            </a:r>
            <a:r>
              <a:rPr lang="en-PH" dirty="0" err="1"/>
              <a:t>sa</a:t>
            </a:r>
            <a:r>
              <a:rPr lang="en-PH" dirty="0"/>
              <a:t> </a:t>
            </a:r>
            <a:r>
              <a:rPr lang="en-PH" dirty="0" err="1"/>
              <a:t>iyang</a:t>
            </a:r>
            <a:r>
              <a:rPr lang="en-PH" dirty="0"/>
              <a:t> </a:t>
            </a:r>
            <a:r>
              <a:rPr lang="en-PH" dirty="0" err="1"/>
              <a:t>mga</a:t>
            </a:r>
            <a:r>
              <a:rPr lang="en-PH" dirty="0"/>
              <a:t> </a:t>
            </a:r>
            <a:r>
              <a:rPr lang="en-PH" dirty="0" err="1"/>
              <a:t>pangutana</a:t>
            </a:r>
            <a:r>
              <a:rPr lang="en-PH" dirty="0"/>
              <a:t>:</a:t>
            </a:r>
            <a:br>
              <a:rPr lang="en-PH" dirty="0"/>
            </a:br>
            <a:r>
              <a:rPr lang="en-PH" b="1" dirty="0"/>
              <a:t>“</a:t>
            </a:r>
            <a:r>
              <a:rPr lang="en-PH" b="1" dirty="0" err="1"/>
              <a:t>Ngano</a:t>
            </a:r>
            <a:r>
              <a:rPr lang="en-PH" b="1" dirty="0"/>
              <a:t> man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imong</a:t>
            </a:r>
            <a:r>
              <a:rPr lang="en-PH" b="1" dirty="0"/>
              <a:t> </a:t>
            </a:r>
            <a:r>
              <a:rPr lang="en-PH" b="1" dirty="0" err="1"/>
              <a:t>gipasakitan</a:t>
            </a:r>
            <a:r>
              <a:rPr lang="en-PH" b="1" dirty="0"/>
              <a:t> </a:t>
            </a:r>
            <a:r>
              <a:rPr lang="en-PH" b="1" dirty="0" err="1"/>
              <a:t>kining</a:t>
            </a:r>
            <a:r>
              <a:rPr lang="en-PH" b="1" dirty="0"/>
              <a:t> </a:t>
            </a:r>
            <a:r>
              <a:rPr lang="en-PH" b="1" dirty="0" err="1"/>
              <a:t>katawhan</a:t>
            </a:r>
            <a:r>
              <a:rPr lang="en-PH" b="1" dirty="0"/>
              <a:t>? </a:t>
            </a:r>
            <a:r>
              <a:rPr lang="en-PH" b="1" dirty="0" err="1"/>
              <a:t>Ngano</a:t>
            </a:r>
            <a:r>
              <a:rPr lang="en-PH" b="1" dirty="0"/>
              <a:t> man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imo</a:t>
            </a:r>
            <a:r>
              <a:rPr lang="en-PH" b="1" dirty="0"/>
              <a:t> pa </a:t>
            </a:r>
            <a:r>
              <a:rPr lang="en-PH" b="1" dirty="0" err="1"/>
              <a:t>akong</a:t>
            </a:r>
            <a:r>
              <a:rPr lang="en-PH" b="1" dirty="0"/>
              <a:t> </a:t>
            </a:r>
            <a:r>
              <a:rPr lang="en-PH" b="1" dirty="0" err="1"/>
              <a:t>gipadala</a:t>
            </a:r>
            <a:r>
              <a:rPr lang="en-PH" b="1" dirty="0"/>
              <a:t>?”</a:t>
            </a:r>
            <a:r>
              <a:rPr lang="en-PH" dirty="0"/>
              <a:t> </a:t>
            </a:r>
            <a:r>
              <a:rPr lang="en-PH" i="1" dirty="0"/>
              <a:t>(</a:t>
            </a:r>
            <a:r>
              <a:rPr lang="en-PH" i="1" dirty="0" err="1"/>
              <a:t>Exodo</a:t>
            </a:r>
            <a:r>
              <a:rPr lang="en-PH" i="1" dirty="0"/>
              <a:t> 5:22)</a:t>
            </a:r>
            <a:endParaRPr lang="en-PH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FB1B92C7-3481-CE1C-FE13-7111AE7CE1E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68766803"/>
              </p:ext>
            </p:extLst>
          </p:nvPr>
        </p:nvGraphicFramePr>
        <p:xfrm>
          <a:off x="4851856" y="2850759"/>
          <a:ext cx="9100259" cy="38967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4" name="Imagen 3" descr="Una persona acostado en una cama&#10;&#10;El contenido generado por IA puede ser incorrecto.">
            <a:extLst>
              <a:ext uri="{FF2B5EF4-FFF2-40B4-BE49-F238E27FC236}">
                <a16:creationId xmlns:a16="http://schemas.microsoft.com/office/drawing/2014/main" id="{6D9384D8-0BCE-DCE2-C393-B1CDA5DE48D7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919378" y="1425379"/>
            <a:ext cx="965696" cy="1304888"/>
          </a:xfrm>
          <a:prstGeom prst="rect">
            <a:avLst/>
          </a:prstGeom>
          <a:ln w="38100" cap="sq">
            <a:solidFill>
              <a:schemeClr val="accent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" name="Imagen 10" descr="Un dibujo de una persona con un florero con flores&#10;&#10;El contenido generado por IA puede ser incorrecto.">
            <a:extLst>
              <a:ext uri="{FF2B5EF4-FFF2-40B4-BE49-F238E27FC236}">
                <a16:creationId xmlns:a16="http://schemas.microsoft.com/office/drawing/2014/main" id="{11573F18-810E-AA77-CDF1-8AA9D067B663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2770198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60000"/>
                <a:lumOff val="40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3" name="Imagen 12" descr="Un grupo de personas junto a un caballo&#10;&#10;El contenido generado por IA puede ser incorrecto.">
            <a:extLst>
              <a:ext uri="{FF2B5EF4-FFF2-40B4-BE49-F238E27FC236}">
                <a16:creationId xmlns:a16="http://schemas.microsoft.com/office/drawing/2014/main" id="{E7800163-E3F9-9303-2168-82AD1CD4A906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1243" y="4802223"/>
            <a:ext cx="1444792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Imagen 14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EA9928FD-4137-0D11-38C1-3509FD7C31E3}"/>
              </a:ext>
            </a:extLst>
          </p:cNvPr>
          <p:cNvPicPr>
            <a:picLocks noChangeAspect="1"/>
          </p:cNvPicPr>
          <p:nvPr/>
        </p:nvPicPr>
        <p:blipFill rotWithShape="1"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5835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 descr="Imagen que contiene pasto, pastel, tabla, comida&#10;&#10;El contenido generado por IA puede ser incorrecto.">
            <a:extLst>
              <a:ext uri="{FF2B5EF4-FFF2-40B4-BE49-F238E27FC236}">
                <a16:creationId xmlns:a16="http://schemas.microsoft.com/office/drawing/2014/main" id="{D351F22C-DDF4-71E4-9484-04375E895A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3336683" y="4802223"/>
            <a:ext cx="1444151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6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Imagen que contiene persona, tabla, comida, hombre&#10;&#10;El contenido generado por IA puede ser incorrecto.">
            <a:extLst>
              <a:ext uri="{FF2B5EF4-FFF2-40B4-BE49-F238E27FC236}">
                <a16:creationId xmlns:a16="http://schemas.microsoft.com/office/drawing/2014/main" id="{5943077D-249A-D156-276E-CE24AC01BB15}"/>
              </a:ext>
            </a:extLst>
          </p:cNvPr>
          <p:cNvPicPr>
            <a:picLocks noChangeAspect="1"/>
          </p:cNvPicPr>
          <p:nvPr/>
        </p:nvPicPr>
        <p:blipFill rotWithShape="1"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1787171" y="2770198"/>
            <a:ext cx="1442815" cy="192639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5">
                <a:lumMod val="75000"/>
              </a:schemeClr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1" name="Imagen 20" descr="Imagen que contiene agua, exterior, hombre, parado&#10;&#10;El contenido generado por IA puede ser incorrecto.">
            <a:extLst>
              <a:ext uri="{FF2B5EF4-FFF2-40B4-BE49-F238E27FC236}">
                <a16:creationId xmlns:a16="http://schemas.microsoft.com/office/drawing/2014/main" id="{F17F8D69-5488-7D6D-F46D-EA4DE748BE90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243264" y="2785832"/>
            <a:ext cx="1444792" cy="191075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AC00AC"/>
            </a:solidFill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88C398A5-2245-05A1-E035-78A947D88594}"/>
              </a:ext>
            </a:extLst>
          </p:cNvPr>
          <p:cNvSpPr txBox="1"/>
          <p:nvPr/>
        </p:nvSpPr>
        <p:spPr>
          <a:xfrm>
            <a:off x="217386" y="2385478"/>
            <a:ext cx="7267072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s-ES" sz="2000" dirty="0" err="1"/>
              <a:t>Atong</a:t>
            </a:r>
            <a:r>
              <a:rPr lang="es-ES" sz="2000" dirty="0"/>
              <a:t> tan-</a:t>
            </a:r>
            <a:r>
              <a:rPr lang="es-ES" sz="2000" dirty="0" err="1"/>
              <a:t>awon</a:t>
            </a:r>
            <a:r>
              <a:rPr lang="es-ES" sz="2000" dirty="0"/>
              <a:t> </a:t>
            </a:r>
            <a:r>
              <a:rPr lang="es-ES" sz="2000" dirty="0" err="1"/>
              <a:t>ang</a:t>
            </a:r>
            <a:r>
              <a:rPr lang="es-ES" sz="2000" dirty="0"/>
              <a:t> </a:t>
            </a:r>
            <a:r>
              <a:rPr lang="es-ES" sz="2000" dirty="0" err="1"/>
              <a:t>tubag</a:t>
            </a:r>
            <a:r>
              <a:rPr lang="es-ES" sz="2000" dirty="0"/>
              <a:t> </a:t>
            </a:r>
            <a:r>
              <a:rPr lang="es-ES" sz="2000" dirty="0" err="1"/>
              <a:t>sa</a:t>
            </a:r>
            <a:r>
              <a:rPr lang="es-ES" sz="2000" dirty="0"/>
              <a:t> Dios (</a:t>
            </a:r>
            <a:r>
              <a:rPr lang="es-ES" sz="2000" dirty="0" err="1"/>
              <a:t>Exodo</a:t>
            </a:r>
            <a:r>
              <a:rPr lang="es-ES" sz="2000" dirty="0"/>
              <a:t> 6:1–8):</a:t>
            </a:r>
            <a:endParaRPr lang="en" sz="2000" b="1" dirty="0"/>
          </a:p>
        </p:txBody>
      </p:sp>
    </p:spTree>
    <p:extLst>
      <p:ext uri="{BB962C8B-B14F-4D97-AF65-F5344CB8AC3E}">
        <p14:creationId xmlns:p14="http://schemas.microsoft.com/office/powerpoint/2010/main" val="26865020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>
                                            <p:graphicEl>
                                              <a:dgm id="{D2BD0434-E91C-4713-8F0C-CE80D6A71EF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>
                                            <p:graphicEl>
                                              <a:dgm id="{08F6AAAA-D8E6-4B28-A525-73E230E24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8">
                                            <p:graphicEl>
                                              <a:dgm id="{B76A652E-E40F-4CE7-A0E6-7E225E9EBE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8">
                                            <p:graphicEl>
                                              <a:dgm id="{3749E4E8-AC38-4211-BAFB-30B99EDA119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1F91FA3C-876E-4C39-9C5B-3ADBB1C6F2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8">
                                            <p:graphicEl>
                                              <a:dgm id="{48430AA8-6DB6-4CAB-A95C-B1CB7F6A4CF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8">
                                            <p:graphicEl>
                                              <a:dgm id="{70508775-F007-40A3-AAE7-EAC9CD6B1F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B81243C3-2355-447E-B86D-A476F0F9BEA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FD9F2B9D-42CE-4B44-8D29-23C9963075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6" dur="1000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8">
                                            <p:graphicEl>
                                              <a:dgm id="{CD9163F5-12D1-4C79-BB1E-E2A32362361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8">
                                            <p:graphicEl>
                                              <a:dgm id="{7823029D-24F6-41D6-BEFD-24031D3463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8">
                                            <p:graphicEl>
                                              <a:dgm id="{EC7D247F-690A-43CC-8F1E-A8548CEC70B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6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7" dur="1000" fill="hold"/>
                                        <p:tgtEl>
                                          <p:spTgt spid="8">
                                            <p:graphicEl>
                                              <a:dgm id="{D41BBAB7-6096-40F6-95D9-14624A9B0F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8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1000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1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1000" fill="hold"/>
                                        <p:tgtEl>
                                          <p:spTgt spid="8">
                                            <p:graphicEl>
                                              <a:dgm id="{49FF4BF1-3F20-4D9F-9C42-024DC57621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3" fill="hold">
                      <p:stCondLst>
                        <p:cond delay="indefinite"/>
                      </p:stCondLst>
                      <p:childTnLst>
                        <p:par>
                          <p:cTn id="134" fill="hold">
                            <p:stCondLst>
                              <p:cond delay="0"/>
                            </p:stCondLst>
                            <p:childTnLst>
                              <p:par>
                                <p:cTn id="1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8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1000" fill="hold"/>
                                        <p:tgtEl>
                                          <p:spTgt spid="8">
                                            <p:graphicEl>
                                              <a:dgm id="{D264CDA2-959C-4332-83D0-29F23DC13F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2" dur="1000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8">
                                            <p:graphicEl>
                                              <a:dgm id="{0EA50098-44D4-49D6-BA4F-F8F0602CAB9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8" fill="hold">
                      <p:stCondLst>
                        <p:cond delay="indefinite"/>
                      </p:stCondLst>
                      <p:childTnLst>
                        <p:par>
                          <p:cTn id="149" fill="hold">
                            <p:stCondLst>
                              <p:cond delay="0"/>
                            </p:stCondLst>
                            <p:childTnLst>
                              <p:par>
                                <p:cTn id="1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2" dur="1000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8">
                                            <p:graphicEl>
                                              <a:dgm id="{93A50A6D-C96B-4FBD-9017-8778821501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7" dur="1000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8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9" dur="1000" fill="hold"/>
                                        <p:tgtEl>
                                          <p:spTgt spid="8">
                                            <p:graphicEl>
                                              <a:dgm id="{CBC1A523-D165-4D06-A252-CB406E710E6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1000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8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8">
                                            <p:graphicEl>
                                              <a:dgm id="{FC544EDE-1920-4EF6-BBC4-9A9B6C0A7D4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0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3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4" dur="1000" fill="hold"/>
                                        <p:tgtEl>
                                          <p:spTgt spid="8">
                                            <p:graphicEl>
                                              <a:dgm id="{6D17A06B-4AB5-490A-BE50-8F7C04EF61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2" dur="1000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3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4" dur="1000" fill="hold"/>
                                        <p:tgtEl>
                                          <p:spTgt spid="8">
                                            <p:graphicEl>
                                              <a:dgm id="{F84B7CBF-10FD-4BCD-9113-EEB22E607B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7" dur="1000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8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 fill="hold"/>
                                        <p:tgtEl>
                                          <p:spTgt spid="8">
                                            <p:graphicEl>
                                              <a:dgm id="{2DCC2682-82D8-4132-9F41-16F25ED7272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0" fill="hold">
                      <p:stCondLst>
                        <p:cond delay="indefinite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4" dur="1000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5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1000" fill="hold"/>
                                        <p:tgtEl>
                                          <p:spTgt spid="8">
                                            <p:graphicEl>
                                              <a:dgm id="{12FA91CB-0F4D-44BE-819F-9233F6F543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7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9" dur="1000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0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1" dur="1000" fill="hold"/>
                                        <p:tgtEl>
                                          <p:spTgt spid="8">
                                            <p:graphicEl>
                                              <a:dgm id="{79DDD4C1-462B-4119-8CBF-CF44941C33E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8" grpId="0" uiExpand="1">
        <p:bldSub>
          <a:bldDgm bld="one"/>
        </p:bldSub>
      </p:bldGraphic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74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 radius="4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ángulo 10">
            <a:extLst>
              <a:ext uri="{FF2B5EF4-FFF2-40B4-BE49-F238E27FC236}">
                <a16:creationId xmlns:a16="http://schemas.microsoft.com/office/drawing/2014/main" id="{67E58279-8E7F-C61D-7C07-EBB8AACA8683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67181"/>
          </a:xfrm>
          <a:prstGeom prst="rect">
            <a:avLst/>
          </a:prstGeom>
          <a:blipFill dpi="0" rotWithShape="1">
            <a:blip r:embed="rId4" cstate="email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1600"/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DDDAE721-E75C-1B7F-100B-35E93B3B2E95}"/>
              </a:ext>
            </a:extLst>
          </p:cNvPr>
          <p:cNvSpPr txBox="1"/>
          <p:nvPr/>
        </p:nvSpPr>
        <p:spPr>
          <a:xfrm>
            <a:off x="0" y="0"/>
            <a:ext cx="12191999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" sz="4000" b="1" spc="300" dirty="0">
                <a:ln w="10160">
                  <a:solidFill>
                    <a:schemeClr val="accent6">
                      <a:lumMod val="50000"/>
                    </a:schemeClr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30000"/>
                    </a:srgbClr>
                  </a:outerShdw>
                </a:effectLst>
              </a:rPr>
              <a:t>TUBAG NI MOSES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82ED36F3-E1F5-210D-A71B-B9E596F25E86}"/>
              </a:ext>
            </a:extLst>
          </p:cNvPr>
          <p:cNvSpPr txBox="1"/>
          <p:nvPr/>
        </p:nvSpPr>
        <p:spPr>
          <a:xfrm>
            <a:off x="502024" y="687339"/>
            <a:ext cx="10585075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“Ug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miingon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Moises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Ginoo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Tan-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awa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ang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mga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anak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Israel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wala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maminaw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kanako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;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unsaon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pa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kaha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maminaw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Paraon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ako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maluya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sa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pagsulti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?” (</a:t>
            </a:r>
            <a:r>
              <a:rPr lang="en-PH" sz="1600" b="1" dirty="0" err="1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Exodo</a:t>
            </a:r>
            <a:r>
              <a:rPr lang="en-PH" sz="16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glow rad="127000">
                    <a:srgbClr val="4D6642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6:12)</a:t>
            </a:r>
            <a:endParaRPr lang="en" sz="1200" b="1" dirty="0">
              <a:solidFill>
                <a:schemeClr val="accent4">
                  <a:lumMod val="60000"/>
                  <a:lumOff val="40000"/>
                </a:schemeClr>
              </a:solidFill>
              <a:effectLst>
                <a:glow rad="127000">
                  <a:srgbClr val="4D6642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FD71CB0E-9178-9368-699D-7A66C0BFE5B2}"/>
              </a:ext>
            </a:extLst>
          </p:cNvPr>
          <p:cNvSpPr txBox="1"/>
          <p:nvPr/>
        </p:nvSpPr>
        <p:spPr>
          <a:xfrm>
            <a:off x="152396" y="1426963"/>
            <a:ext cx="881230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Pagkahuman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mapadasig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pulong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Dios, </a:t>
            </a:r>
            <a:r>
              <a:rPr lang="en-PH" b="1" dirty="0" err="1"/>
              <a:t>misulti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Moises </a:t>
            </a:r>
            <a:r>
              <a:rPr lang="en-PH" b="1" dirty="0" err="1"/>
              <a:t>pag-usab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katawhan</a:t>
            </a:r>
            <a:r>
              <a:rPr lang="en-PH" b="1" dirty="0"/>
              <a:t>,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gihapon</a:t>
            </a:r>
            <a:r>
              <a:rPr lang="en-PH" b="1" dirty="0"/>
              <a:t> </a:t>
            </a:r>
            <a:r>
              <a:rPr lang="en-PH" b="1" dirty="0" err="1"/>
              <a:t>sila</a:t>
            </a:r>
            <a:r>
              <a:rPr lang="en-PH" b="1" dirty="0"/>
              <a:t> </a:t>
            </a:r>
            <a:r>
              <a:rPr lang="en-PH" b="1" dirty="0" err="1"/>
              <a:t>naminaw</a:t>
            </a:r>
            <a:r>
              <a:rPr lang="en-PH" b="1" dirty="0"/>
              <a:t> (</a:t>
            </a:r>
            <a:r>
              <a:rPr lang="en-PH" b="1" dirty="0" err="1"/>
              <a:t>Exodo</a:t>
            </a:r>
            <a:r>
              <a:rPr lang="en-PH" b="1" dirty="0"/>
              <a:t> 6:9). </a:t>
            </a:r>
            <a:r>
              <a:rPr lang="en-PH" b="1" dirty="0" err="1"/>
              <a:t>Unya</a:t>
            </a:r>
            <a:r>
              <a:rPr lang="en-PH" b="1" dirty="0"/>
              <a:t> </a:t>
            </a:r>
            <a:r>
              <a:rPr lang="en-PH" b="1" dirty="0" err="1"/>
              <a:t>gisugo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makigsulti</a:t>
            </a:r>
            <a:r>
              <a:rPr lang="en-PH" b="1" dirty="0"/>
              <a:t> </a:t>
            </a:r>
            <a:r>
              <a:rPr lang="en-PH" b="1" dirty="0" err="1"/>
              <a:t>pag-usab</a:t>
            </a:r>
            <a:r>
              <a:rPr lang="en-PH" b="1" dirty="0"/>
              <a:t> </a:t>
            </a:r>
            <a:r>
              <a:rPr lang="en-PH" b="1" dirty="0" err="1"/>
              <a:t>kang</a:t>
            </a:r>
            <a:r>
              <a:rPr lang="en-PH" b="1" dirty="0"/>
              <a:t> </a:t>
            </a:r>
            <a:r>
              <a:rPr lang="en-PH" b="1" dirty="0" err="1"/>
              <a:t>Paraon</a:t>
            </a:r>
            <a:r>
              <a:rPr lang="en-PH" b="1" dirty="0"/>
              <a:t> </a:t>
            </a:r>
            <a:r>
              <a:rPr lang="en-PH" b="1" dirty="0" err="1"/>
              <a:t>aron</a:t>
            </a:r>
            <a:r>
              <a:rPr lang="en-PH" b="1" dirty="0"/>
              <a:t> </a:t>
            </a:r>
            <a:r>
              <a:rPr lang="en-PH" b="1" dirty="0" err="1"/>
              <a:t>pangayoan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kagawasan</a:t>
            </a:r>
            <a:r>
              <a:rPr lang="en-PH" b="1" dirty="0"/>
              <a:t> ang Israel (</a:t>
            </a:r>
            <a:r>
              <a:rPr lang="en-PH" b="1" dirty="0" err="1"/>
              <a:t>Exodo</a:t>
            </a:r>
            <a:r>
              <a:rPr lang="en-PH" b="1" dirty="0"/>
              <a:t> 6:10-11).</a:t>
            </a:r>
            <a:endParaRPr lang="en" b="1" dirty="0"/>
          </a:p>
        </p:txBody>
      </p:sp>
      <p:pic>
        <p:nvPicPr>
          <p:cNvPr id="4" name="Imagen 3" descr="Imagen que contiene naturaleza, fuego, comida, sostener&#10;&#10;El contenido generado por IA puede ser incorrecto.">
            <a:extLst>
              <a:ext uri="{FF2B5EF4-FFF2-40B4-BE49-F238E27FC236}">
                <a16:creationId xmlns:a16="http://schemas.microsoft.com/office/drawing/2014/main" id="{117B3D61-0E6E-54DB-2DC8-B7E11D5DFCFF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>
          <a:xfrm>
            <a:off x="8743951" y="1550503"/>
            <a:ext cx="3295652" cy="2981739"/>
          </a:xfrm>
          <a:prstGeom prst="roundRect">
            <a:avLst>
              <a:gd name="adj" fmla="val 30000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chemeClr val="accent2">
                <a:lumMod val="75000"/>
              </a:schemeClr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7CD0DB59-C57A-7424-1B7E-71713C8FA47C}"/>
              </a:ext>
            </a:extLst>
          </p:cNvPr>
          <p:cNvSpPr txBox="1"/>
          <p:nvPr/>
        </p:nvSpPr>
        <p:spPr>
          <a:xfrm>
            <a:off x="4581939" y="4592025"/>
            <a:ext cx="7610060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sz="1600" b="1" dirty="0"/>
              <a:t>Kung </a:t>
            </a:r>
            <a:r>
              <a:rPr lang="en-PH" sz="1600" b="1" dirty="0" err="1"/>
              <a:t>kita</a:t>
            </a:r>
            <a:r>
              <a:rPr lang="en-PH" sz="1600" b="1" dirty="0"/>
              <a:t> </a:t>
            </a:r>
            <a:r>
              <a:rPr lang="en-PH" sz="1600" b="1" dirty="0" err="1"/>
              <a:t>makasinati</a:t>
            </a:r>
            <a:r>
              <a:rPr lang="en-PH" sz="1600" b="1" dirty="0"/>
              <a:t> </a:t>
            </a:r>
            <a:r>
              <a:rPr lang="en-PH" sz="1600" b="1" dirty="0" err="1"/>
              <a:t>og</a:t>
            </a:r>
            <a:r>
              <a:rPr lang="en-PH" sz="1600" b="1" dirty="0"/>
              <a:t> </a:t>
            </a:r>
            <a:r>
              <a:rPr lang="en-PH" sz="1600" b="1" dirty="0" err="1"/>
              <a:t>kaluya</a:t>
            </a:r>
            <a:r>
              <a:rPr lang="en-PH" sz="1600" b="1" dirty="0"/>
              <a:t> ug </a:t>
            </a:r>
            <a:r>
              <a:rPr lang="en-PH" sz="1600" b="1" dirty="0" err="1"/>
              <a:t>kasubo</a:t>
            </a:r>
            <a:r>
              <a:rPr lang="en-PH" sz="1600" b="1" dirty="0"/>
              <a:t>, </a:t>
            </a:r>
            <a:r>
              <a:rPr lang="en-PH" sz="1600" b="1" dirty="0" err="1"/>
              <a:t>atong</a:t>
            </a:r>
            <a:r>
              <a:rPr lang="en-PH" sz="1600" b="1" dirty="0"/>
              <a:t> </a:t>
            </a:r>
            <a:r>
              <a:rPr lang="en-PH" sz="1600" b="1" dirty="0" err="1"/>
              <a:t>dawaton</a:t>
            </a:r>
            <a:r>
              <a:rPr lang="en-PH" sz="1600" b="1" dirty="0"/>
              <a:t> ang </a:t>
            </a:r>
            <a:r>
              <a:rPr lang="en-PH" sz="1600" b="1" dirty="0" err="1"/>
              <a:t>mga</a:t>
            </a:r>
            <a:r>
              <a:rPr lang="en-PH" sz="1600" b="1" dirty="0"/>
              <a:t> </a:t>
            </a:r>
            <a:r>
              <a:rPr lang="en-PH" sz="1600" b="1" dirty="0" err="1"/>
              <a:t>pulong</a:t>
            </a:r>
            <a:r>
              <a:rPr lang="en-PH" sz="1600" b="1" dirty="0"/>
              <a:t> </a:t>
            </a:r>
            <a:r>
              <a:rPr lang="en-PH" sz="1600" b="1" dirty="0" err="1"/>
              <a:t>ni</a:t>
            </a:r>
            <a:r>
              <a:rPr lang="en-PH" sz="1600" b="1" dirty="0"/>
              <a:t> Asaph </a:t>
            </a:r>
            <a:r>
              <a:rPr lang="en-PH" sz="1600" b="1" dirty="0" err="1"/>
              <a:t>ingon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atong</a:t>
            </a:r>
            <a:r>
              <a:rPr lang="en-PH" sz="1600" b="1" dirty="0"/>
              <a:t> </a:t>
            </a:r>
            <a:r>
              <a:rPr lang="en-PH" sz="1600" b="1" dirty="0" err="1"/>
              <a:t>kaugalingon</a:t>
            </a:r>
            <a:r>
              <a:rPr lang="en-PH" sz="1600" b="1" dirty="0"/>
              <a:t>:“</a:t>
            </a:r>
            <a:r>
              <a:rPr lang="en-PH" sz="1600" b="1" dirty="0" err="1"/>
              <a:t>Apan</a:t>
            </a:r>
            <a:r>
              <a:rPr lang="en-PH" sz="1600" b="1" dirty="0"/>
              <a:t> </a:t>
            </a:r>
            <a:r>
              <a:rPr lang="en-PH" sz="1600" b="1" dirty="0" err="1"/>
              <a:t>ania</a:t>
            </a:r>
            <a:r>
              <a:rPr lang="en-PH" sz="1600" b="1" dirty="0"/>
              <a:t> ka </a:t>
            </a:r>
            <a:r>
              <a:rPr lang="en-PH" sz="1600" b="1" dirty="0" err="1"/>
              <a:t>kanunay</a:t>
            </a:r>
            <a:r>
              <a:rPr lang="en-PH" sz="1600" b="1" dirty="0"/>
              <a:t> </a:t>
            </a:r>
            <a:r>
              <a:rPr lang="en-PH" sz="1600" b="1" dirty="0" err="1"/>
              <a:t>uban</a:t>
            </a:r>
            <a:r>
              <a:rPr lang="en-PH" sz="1600" b="1" dirty="0"/>
              <a:t> </a:t>
            </a:r>
            <a:r>
              <a:rPr lang="en-PH" sz="1600" b="1" dirty="0" err="1"/>
              <a:t>kanako</a:t>
            </a:r>
            <a:r>
              <a:rPr lang="en-PH" sz="1600" b="1" dirty="0"/>
              <a:t>; </a:t>
            </a:r>
            <a:r>
              <a:rPr lang="en-PH" sz="1600" b="1" dirty="0" err="1"/>
              <a:t>imo</a:t>
            </a:r>
            <a:r>
              <a:rPr lang="en-PH" sz="1600" b="1" dirty="0"/>
              <a:t> </a:t>
            </a:r>
            <a:r>
              <a:rPr lang="en-PH" sz="1600" b="1" dirty="0" err="1"/>
              <a:t>akong</a:t>
            </a:r>
            <a:r>
              <a:rPr lang="en-PH" sz="1600" b="1" dirty="0"/>
              <a:t> </a:t>
            </a:r>
            <a:r>
              <a:rPr lang="en-PH" sz="1600" b="1" dirty="0" err="1"/>
              <a:t>gihawiran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akong</a:t>
            </a:r>
            <a:r>
              <a:rPr lang="en-PH" sz="1600" b="1" dirty="0"/>
              <a:t> too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kamot</a:t>
            </a:r>
            <a:r>
              <a:rPr lang="en-PH" sz="1600" b="1" dirty="0"/>
              <a:t>. Imo </a:t>
            </a:r>
            <a:r>
              <a:rPr lang="en-PH" sz="1600" b="1" dirty="0" err="1"/>
              <a:t>akong</a:t>
            </a:r>
            <a:r>
              <a:rPr lang="en-PH" sz="1600" b="1" dirty="0"/>
              <a:t> </a:t>
            </a:r>
            <a:r>
              <a:rPr lang="en-PH" sz="1600" b="1" dirty="0" err="1"/>
              <a:t>giya</a:t>
            </a:r>
            <a:r>
              <a:rPr lang="en-PH" sz="1600" b="1" dirty="0"/>
              <a:t> </a:t>
            </a:r>
            <a:r>
              <a:rPr lang="en-PH" sz="1600" b="1" dirty="0" err="1"/>
              <a:t>pinaagi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imong</a:t>
            </a:r>
            <a:r>
              <a:rPr lang="en-PH" sz="1600" b="1" dirty="0"/>
              <a:t> </a:t>
            </a:r>
            <a:r>
              <a:rPr lang="en-PH" sz="1600" b="1" dirty="0" err="1"/>
              <a:t>tambag</a:t>
            </a:r>
            <a:r>
              <a:rPr lang="en-PH" sz="1600" b="1" dirty="0"/>
              <a:t>, ug </a:t>
            </a:r>
            <a:r>
              <a:rPr lang="en-PH" sz="1600" b="1" dirty="0" err="1"/>
              <a:t>pagkahuman</a:t>
            </a:r>
            <a:r>
              <a:rPr lang="en-PH" sz="1600" b="1" dirty="0"/>
              <a:t> </a:t>
            </a:r>
            <a:r>
              <a:rPr lang="en-PH" sz="1600" b="1" dirty="0" err="1"/>
              <a:t>modawat</a:t>
            </a:r>
            <a:r>
              <a:rPr lang="en-PH" sz="1600" b="1" dirty="0"/>
              <a:t> ka </a:t>
            </a:r>
            <a:r>
              <a:rPr lang="en-PH" sz="1600" b="1" dirty="0" err="1"/>
              <a:t>kanako</a:t>
            </a:r>
            <a:r>
              <a:rPr lang="en-PH" sz="1600" b="1" dirty="0"/>
              <a:t> </a:t>
            </a:r>
            <a:r>
              <a:rPr lang="en-PH" sz="1600" b="1" dirty="0" err="1"/>
              <a:t>ngadto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himaya</a:t>
            </a:r>
            <a:r>
              <a:rPr lang="en-PH" sz="1600" b="1" dirty="0"/>
              <a:t>. </a:t>
            </a:r>
            <a:r>
              <a:rPr lang="en-PH" sz="1600" b="1" dirty="0" err="1"/>
              <a:t>Kinsa</a:t>
            </a:r>
            <a:r>
              <a:rPr lang="en-PH" sz="1600" b="1" dirty="0"/>
              <a:t> pa may </a:t>
            </a:r>
            <a:r>
              <a:rPr lang="en-PH" sz="1600" b="1" dirty="0" err="1"/>
              <a:t>akong</a:t>
            </a:r>
            <a:r>
              <a:rPr lang="en-PH" sz="1600" b="1" dirty="0"/>
              <a:t> </a:t>
            </a:r>
            <a:r>
              <a:rPr lang="en-PH" sz="1600" b="1" dirty="0" err="1"/>
              <a:t>gitinguha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langit</a:t>
            </a:r>
            <a:r>
              <a:rPr lang="en-PH" sz="1600" b="1" dirty="0"/>
              <a:t> </a:t>
            </a:r>
            <a:r>
              <a:rPr lang="en-PH" sz="1600" b="1" dirty="0" err="1"/>
              <a:t>gawas</a:t>
            </a:r>
            <a:r>
              <a:rPr lang="en-PH" sz="1600" b="1" dirty="0"/>
              <a:t> </a:t>
            </a:r>
            <a:r>
              <a:rPr lang="en-PH" sz="1600" b="1" dirty="0" err="1"/>
              <a:t>kanimo</a:t>
            </a:r>
            <a:r>
              <a:rPr lang="en-PH" sz="1600" b="1" dirty="0"/>
              <a:t>? Ug </a:t>
            </a:r>
            <a:r>
              <a:rPr lang="en-PH" sz="1600" b="1" dirty="0" err="1"/>
              <a:t>kon</a:t>
            </a:r>
            <a:r>
              <a:rPr lang="en-PH" sz="1600" b="1" dirty="0"/>
              <a:t> </a:t>
            </a:r>
            <a:r>
              <a:rPr lang="en-PH" sz="1600" b="1" dirty="0" err="1"/>
              <a:t>naa</a:t>
            </a:r>
            <a:r>
              <a:rPr lang="en-PH" sz="1600" b="1" dirty="0"/>
              <a:t> ko </a:t>
            </a:r>
            <a:r>
              <a:rPr lang="en-PH" sz="1600" b="1" dirty="0" err="1"/>
              <a:t>uban</a:t>
            </a:r>
            <a:r>
              <a:rPr lang="en-PH" sz="1600" b="1" dirty="0"/>
              <a:t> </a:t>
            </a:r>
            <a:r>
              <a:rPr lang="en-PH" sz="1600" b="1" dirty="0" err="1"/>
              <a:t>kanimo</a:t>
            </a:r>
            <a:r>
              <a:rPr lang="en-PH" sz="1600" b="1" dirty="0"/>
              <a:t>, </a:t>
            </a:r>
            <a:r>
              <a:rPr lang="en-PH" sz="1600" b="1" dirty="0" err="1"/>
              <a:t>wala</a:t>
            </a:r>
            <a:r>
              <a:rPr lang="en-PH" sz="1600" b="1" dirty="0"/>
              <a:t> nay </a:t>
            </a:r>
            <a:r>
              <a:rPr lang="en-PH" sz="1600" b="1" dirty="0" err="1"/>
              <a:t>laing</a:t>
            </a:r>
            <a:r>
              <a:rPr lang="en-PH" sz="1600" b="1" dirty="0"/>
              <a:t> </a:t>
            </a:r>
            <a:r>
              <a:rPr lang="en-PH" sz="1600" b="1" dirty="0" err="1"/>
              <a:t>butang</a:t>
            </a:r>
            <a:r>
              <a:rPr lang="en-PH" sz="1600" b="1" dirty="0"/>
              <a:t> </a:t>
            </a:r>
            <a:r>
              <a:rPr lang="en-PH" sz="1600" b="1" dirty="0" err="1"/>
              <a:t>nga</a:t>
            </a:r>
            <a:r>
              <a:rPr lang="en-PH" sz="1600" b="1" dirty="0"/>
              <a:t> </a:t>
            </a:r>
            <a:r>
              <a:rPr lang="en-PH" sz="1600" b="1" dirty="0" err="1"/>
              <a:t>akong</a:t>
            </a:r>
            <a:r>
              <a:rPr lang="en-PH" sz="1600" b="1" dirty="0"/>
              <a:t> </a:t>
            </a:r>
            <a:r>
              <a:rPr lang="en-PH" sz="1600" b="1" dirty="0" err="1"/>
              <a:t>gipangita</a:t>
            </a:r>
            <a:r>
              <a:rPr lang="en-PH" sz="1600" b="1" dirty="0"/>
              <a:t> </a:t>
            </a:r>
            <a:r>
              <a:rPr lang="en-PH" sz="1600" b="1" dirty="0" err="1"/>
              <a:t>dinhi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yuta</a:t>
            </a:r>
            <a:r>
              <a:rPr lang="en-PH" sz="1600" b="1" dirty="0"/>
              <a:t>. Ang </a:t>
            </a:r>
            <a:r>
              <a:rPr lang="en-PH" sz="1600" b="1" dirty="0" err="1"/>
              <a:t>akong</a:t>
            </a:r>
            <a:r>
              <a:rPr lang="en-PH" sz="1600" b="1" dirty="0"/>
              <a:t> </a:t>
            </a:r>
            <a:r>
              <a:rPr lang="en-PH" sz="1600" b="1" dirty="0" err="1"/>
              <a:t>lawas</a:t>
            </a:r>
            <a:r>
              <a:rPr lang="en-PH" sz="1600" b="1" dirty="0"/>
              <a:t> ug </a:t>
            </a:r>
            <a:r>
              <a:rPr lang="en-PH" sz="1600" b="1" dirty="0" err="1"/>
              <a:t>espiritu</a:t>
            </a:r>
            <a:r>
              <a:rPr lang="en-PH" sz="1600" b="1" dirty="0"/>
              <a:t> </a:t>
            </a:r>
            <a:r>
              <a:rPr lang="en-PH" sz="1600" b="1" dirty="0" err="1"/>
              <a:t>mahimong</a:t>
            </a:r>
            <a:r>
              <a:rPr lang="en-PH" sz="1600" b="1" dirty="0"/>
              <a:t> </a:t>
            </a:r>
            <a:r>
              <a:rPr lang="en-PH" sz="1600" b="1" dirty="0" err="1"/>
              <a:t>mapakyas</a:t>
            </a:r>
            <a:r>
              <a:rPr lang="en-PH" sz="1600" b="1" dirty="0"/>
              <a:t>, </a:t>
            </a:r>
            <a:r>
              <a:rPr lang="en-PH" sz="1600" b="1" dirty="0" err="1"/>
              <a:t>apan</a:t>
            </a:r>
            <a:r>
              <a:rPr lang="en-PH" sz="1600" b="1" dirty="0"/>
              <a:t> ang Dios </a:t>
            </a:r>
            <a:r>
              <a:rPr lang="en-PH" sz="1600" b="1" dirty="0" err="1"/>
              <a:t>mao</a:t>
            </a:r>
            <a:r>
              <a:rPr lang="en-PH" sz="1600" b="1" dirty="0"/>
              <a:t> ang </a:t>
            </a:r>
            <a:r>
              <a:rPr lang="en-PH" sz="1600" b="1" dirty="0" err="1"/>
              <a:t>kusog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akong</a:t>
            </a:r>
            <a:r>
              <a:rPr lang="en-PH" sz="1600" b="1" dirty="0"/>
              <a:t> </a:t>
            </a:r>
            <a:r>
              <a:rPr lang="en-PH" sz="1600" b="1" dirty="0" err="1"/>
              <a:t>kasingkasing</a:t>
            </a:r>
            <a:r>
              <a:rPr lang="en-PH" sz="1600" b="1" dirty="0"/>
              <a:t>; </a:t>
            </a:r>
            <a:r>
              <a:rPr lang="en-PH" sz="1600" b="1" dirty="0" err="1"/>
              <a:t>siya</a:t>
            </a:r>
            <a:r>
              <a:rPr lang="en-PH" sz="1600" b="1" dirty="0"/>
              <a:t> </a:t>
            </a:r>
            <a:r>
              <a:rPr lang="en-PH" sz="1600" b="1" dirty="0" err="1"/>
              <a:t>mao</a:t>
            </a:r>
            <a:r>
              <a:rPr lang="en-PH" sz="1600" b="1" dirty="0"/>
              <a:t> ang </a:t>
            </a:r>
            <a:r>
              <a:rPr lang="en-PH" sz="1600" b="1" dirty="0" err="1"/>
              <a:t>akong</a:t>
            </a:r>
            <a:r>
              <a:rPr lang="en-PH" sz="1600" b="1" dirty="0"/>
              <a:t> </a:t>
            </a:r>
            <a:r>
              <a:rPr lang="en-PH" sz="1600" b="1" dirty="0" err="1"/>
              <a:t>panulondon</a:t>
            </a:r>
            <a:r>
              <a:rPr lang="en-PH" sz="1600" b="1" dirty="0"/>
              <a:t> </a:t>
            </a:r>
            <a:r>
              <a:rPr lang="en-PH" sz="1600" b="1" dirty="0" err="1"/>
              <a:t>hangtod</a:t>
            </a:r>
            <a:r>
              <a:rPr lang="en-PH" sz="1600" b="1" dirty="0"/>
              <a:t> </a:t>
            </a:r>
            <a:r>
              <a:rPr lang="en-PH" sz="1600" b="1" dirty="0" err="1"/>
              <a:t>sa</a:t>
            </a:r>
            <a:r>
              <a:rPr lang="en-PH" sz="1600" b="1" dirty="0"/>
              <a:t> </a:t>
            </a:r>
            <a:r>
              <a:rPr lang="en-PH" sz="1600" b="1" dirty="0" err="1"/>
              <a:t>kahangturan</a:t>
            </a:r>
            <a:r>
              <a:rPr lang="en-PH" sz="1600" b="1" dirty="0"/>
              <a:t>.”(Salmo 73:23–26, NIV)</a:t>
            </a:r>
            <a:endParaRPr lang="en" sz="1600" b="1" dirty="0"/>
          </a:p>
        </p:txBody>
      </p:sp>
      <p:pic>
        <p:nvPicPr>
          <p:cNvPr id="10" name="Imagen 9" descr="Mujer sentada en el pasto&#10;&#10;El contenido generado por IA puede ser incorrecto.">
            <a:extLst>
              <a:ext uri="{FF2B5EF4-FFF2-40B4-BE49-F238E27FC236}">
                <a16:creationId xmlns:a16="http://schemas.microsoft.com/office/drawing/2014/main" id="{0CCB82E2-B9BF-126D-91E5-F3044ED0BC02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l="932" t="26161" r="1610" b="13757"/>
          <a:stretch>
            <a:fillRect/>
          </a:stretch>
        </p:blipFill>
        <p:spPr>
          <a:xfrm>
            <a:off x="252784" y="4810584"/>
            <a:ext cx="4209886" cy="1816559"/>
          </a:xfrm>
          <a:prstGeom prst="round2DiagRect">
            <a:avLst>
              <a:gd name="adj1" fmla="val 16667"/>
              <a:gd name="adj2" fmla="val 50000"/>
            </a:avLst>
          </a:prstGeom>
          <a:ln w="38100" cap="sq">
            <a:solidFill>
              <a:schemeClr val="accent6">
                <a:lumMod val="75000"/>
              </a:schemeClr>
            </a:solidFill>
            <a:miter lim="800000"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39E7709-DBAB-3E82-7DF9-BA2CDA9748B2}"/>
              </a:ext>
            </a:extLst>
          </p:cNvPr>
          <p:cNvSpPr txBox="1"/>
          <p:nvPr/>
        </p:nvSpPr>
        <p:spPr>
          <a:xfrm>
            <a:off x="152396" y="3442899"/>
            <a:ext cx="859155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/>
              <a:t>Si Moises </a:t>
            </a:r>
            <a:r>
              <a:rPr lang="en-PH" b="1" dirty="0" err="1"/>
              <a:t>napukan</a:t>
            </a:r>
            <a:r>
              <a:rPr lang="en-PH" b="1" dirty="0"/>
              <a:t>, </a:t>
            </a:r>
            <a:r>
              <a:rPr lang="en-PH" b="1" dirty="0" err="1"/>
              <a:t>nasubo</a:t>
            </a:r>
            <a:r>
              <a:rPr lang="en-PH" b="1" dirty="0"/>
              <a:t>, ug </a:t>
            </a:r>
            <a:r>
              <a:rPr lang="en-PH" b="1" dirty="0" err="1"/>
              <a:t>napalaw</a:t>
            </a:r>
            <a:r>
              <a:rPr lang="en-PH" b="1" dirty="0"/>
              <a:t>. </a:t>
            </a:r>
            <a:r>
              <a:rPr lang="en-PH" b="1" dirty="0" err="1"/>
              <a:t>Apan</a:t>
            </a:r>
            <a:r>
              <a:rPr lang="en-PH" b="1" dirty="0"/>
              <a:t> </a:t>
            </a:r>
            <a:r>
              <a:rPr lang="en-PH" b="1" dirty="0" err="1"/>
              <a:t>sama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ubang</a:t>
            </a:r>
            <a:r>
              <a:rPr lang="en-PH" b="1" dirty="0"/>
              <a:t> </a:t>
            </a:r>
            <a:r>
              <a:rPr lang="en-PH" b="1" dirty="0" err="1"/>
              <a:t>bantugang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katawhan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kasaysayan</a:t>
            </a:r>
            <a:r>
              <a:rPr lang="en-PH" b="1" dirty="0"/>
              <a:t>—</a:t>
            </a:r>
            <a:r>
              <a:rPr lang="en-PH" b="1" dirty="0" err="1"/>
              <a:t>sama</a:t>
            </a:r>
            <a:r>
              <a:rPr lang="en-PH" b="1" dirty="0"/>
              <a:t> </a:t>
            </a:r>
            <a:r>
              <a:rPr lang="en-PH" b="1" dirty="0" err="1"/>
              <a:t>nila</a:t>
            </a:r>
            <a:r>
              <a:rPr lang="en-PH" b="1" dirty="0"/>
              <a:t> Asaph ug Job—</a:t>
            </a:r>
            <a:r>
              <a:rPr lang="en-PH" b="1" dirty="0" err="1"/>
              <a:t>wala</a:t>
            </a:r>
            <a:r>
              <a:rPr lang="en-PH" b="1" dirty="0"/>
              <a:t> </a:t>
            </a:r>
            <a:r>
              <a:rPr lang="en-PH" b="1" dirty="0" err="1"/>
              <a:t>siya</a:t>
            </a:r>
            <a:r>
              <a:rPr lang="en-PH" b="1" dirty="0"/>
              <a:t> </a:t>
            </a:r>
            <a:r>
              <a:rPr lang="en-PH" b="1" dirty="0" err="1"/>
              <a:t>mitugot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mapukan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</a:t>
            </a:r>
            <a:r>
              <a:rPr lang="en-PH" b="1" dirty="0" err="1"/>
              <a:t>kawad</a:t>
            </a:r>
            <a:r>
              <a:rPr lang="en-PH" b="1" dirty="0"/>
              <a:t>-on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paglaum</a:t>
            </a:r>
            <a:r>
              <a:rPr lang="en-PH" b="1" dirty="0"/>
              <a:t>.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pagsalig</a:t>
            </a:r>
            <a:r>
              <a:rPr lang="en-PH" b="1" dirty="0"/>
              <a:t> </a:t>
            </a:r>
            <a:r>
              <a:rPr lang="en-PH" b="1" dirty="0" err="1"/>
              <a:t>sa</a:t>
            </a:r>
            <a:r>
              <a:rPr lang="en-PH" b="1" dirty="0"/>
              <a:t> Dios mas </a:t>
            </a:r>
            <a:r>
              <a:rPr lang="en-PH" b="1" dirty="0" err="1"/>
              <a:t>lig</a:t>
            </a:r>
            <a:r>
              <a:rPr lang="en-PH" b="1" dirty="0"/>
              <a:t>-on pa </a:t>
            </a:r>
            <a:r>
              <a:rPr lang="en-PH" b="1" dirty="0" err="1"/>
              <a:t>kaysa</a:t>
            </a:r>
            <a:r>
              <a:rPr lang="en-PH" b="1" dirty="0"/>
              <a:t>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gibati</a:t>
            </a:r>
            <a:r>
              <a:rPr lang="en-PH" b="1" dirty="0"/>
              <a:t>.</a:t>
            </a:r>
            <a:endParaRPr lang="en" b="1" dirty="0"/>
          </a:p>
        </p:txBody>
      </p:sp>
      <p:sp>
        <p:nvSpPr>
          <p:cNvPr id="12" name="CuadroTexto 11">
            <a:extLst>
              <a:ext uri="{FF2B5EF4-FFF2-40B4-BE49-F238E27FC236}">
                <a16:creationId xmlns:a16="http://schemas.microsoft.com/office/drawing/2014/main" id="{7EA0415E-58ED-1736-5500-04AD870993FB}"/>
              </a:ext>
            </a:extLst>
          </p:cNvPr>
          <p:cNvSpPr txBox="1"/>
          <p:nvPr/>
        </p:nvSpPr>
        <p:spPr>
          <a:xfrm>
            <a:off x="152396" y="2442626"/>
            <a:ext cx="859155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PH" b="1" dirty="0" err="1"/>
              <a:t>Nidili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Moises, ug </a:t>
            </a:r>
            <a:r>
              <a:rPr lang="en-PH" b="1" dirty="0" err="1"/>
              <a:t>gipadayon</a:t>
            </a:r>
            <a:r>
              <a:rPr lang="en-PH" b="1" dirty="0"/>
              <a:t> ang </a:t>
            </a:r>
            <a:r>
              <a:rPr lang="en-PH" b="1" dirty="0" err="1"/>
              <a:t>iyang</a:t>
            </a:r>
            <a:r>
              <a:rPr lang="en-PH" b="1" dirty="0"/>
              <a:t> </a:t>
            </a:r>
            <a:r>
              <a:rPr lang="en-PH" b="1" dirty="0" err="1"/>
              <a:t>mga</a:t>
            </a:r>
            <a:r>
              <a:rPr lang="en-PH" b="1" dirty="0"/>
              <a:t> </a:t>
            </a:r>
            <a:r>
              <a:rPr lang="en-PH" b="1" dirty="0" err="1"/>
              <a:t>rason</a:t>
            </a:r>
            <a:r>
              <a:rPr lang="en-PH" b="1" dirty="0"/>
              <a:t>:“Kung ang </a:t>
            </a:r>
            <a:r>
              <a:rPr lang="en-PH" b="1" dirty="0" err="1"/>
              <a:t>akong</a:t>
            </a:r>
            <a:r>
              <a:rPr lang="en-PH" b="1" dirty="0"/>
              <a:t> </a:t>
            </a:r>
            <a:r>
              <a:rPr lang="en-PH" b="1" dirty="0" err="1"/>
              <a:t>katawhan</a:t>
            </a:r>
            <a:r>
              <a:rPr lang="en-PH" b="1" dirty="0"/>
              <a:t> </a:t>
            </a:r>
            <a:r>
              <a:rPr lang="en-PH" b="1" dirty="0" err="1"/>
              <a:t>dili</a:t>
            </a:r>
            <a:r>
              <a:rPr lang="en-PH" b="1" dirty="0"/>
              <a:t> </a:t>
            </a:r>
            <a:r>
              <a:rPr lang="en-PH" b="1" dirty="0" err="1"/>
              <a:t>gani</a:t>
            </a:r>
            <a:r>
              <a:rPr lang="en-PH" b="1" dirty="0"/>
              <a:t> </a:t>
            </a:r>
            <a:r>
              <a:rPr lang="en-PH" b="1" dirty="0" err="1"/>
              <a:t>maminaw</a:t>
            </a:r>
            <a:r>
              <a:rPr lang="en-PH" b="1" dirty="0"/>
              <a:t> </a:t>
            </a:r>
            <a:r>
              <a:rPr lang="en-PH" b="1" dirty="0" err="1"/>
              <a:t>kanako</a:t>
            </a:r>
            <a:r>
              <a:rPr lang="en-PH" b="1" dirty="0"/>
              <a:t>, </a:t>
            </a:r>
            <a:r>
              <a:rPr lang="en-PH" b="1" dirty="0" err="1"/>
              <a:t>unsaon</a:t>
            </a:r>
            <a:r>
              <a:rPr lang="en-PH" b="1" dirty="0"/>
              <a:t> pa </a:t>
            </a:r>
            <a:r>
              <a:rPr lang="en-PH" b="1" dirty="0" err="1"/>
              <a:t>kaha</a:t>
            </a:r>
            <a:r>
              <a:rPr lang="en-PH" b="1" dirty="0"/>
              <a:t>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maminaw</a:t>
            </a:r>
            <a:r>
              <a:rPr lang="en-PH" b="1" dirty="0"/>
              <a:t> </a:t>
            </a:r>
            <a:r>
              <a:rPr lang="en-PH" b="1" dirty="0" err="1"/>
              <a:t>si</a:t>
            </a:r>
            <a:r>
              <a:rPr lang="en-PH" b="1" dirty="0"/>
              <a:t> </a:t>
            </a:r>
            <a:r>
              <a:rPr lang="en-PH" b="1" dirty="0" err="1"/>
              <a:t>Paraon</a:t>
            </a:r>
            <a:r>
              <a:rPr lang="en-PH" b="1" dirty="0"/>
              <a:t>, </a:t>
            </a:r>
            <a:r>
              <a:rPr lang="en-PH" b="1" dirty="0" err="1"/>
              <a:t>nga</a:t>
            </a:r>
            <a:r>
              <a:rPr lang="en-PH" b="1" dirty="0"/>
              <a:t> </a:t>
            </a:r>
            <a:r>
              <a:rPr lang="en-PH" b="1" dirty="0" err="1"/>
              <a:t>ako</a:t>
            </a:r>
            <a:r>
              <a:rPr lang="en-PH" b="1" dirty="0"/>
              <a:t> </a:t>
            </a:r>
            <a:r>
              <a:rPr lang="en-PH" b="1" dirty="0" err="1"/>
              <a:t>maglisod</a:t>
            </a:r>
            <a:r>
              <a:rPr lang="en-PH" b="1" dirty="0"/>
              <a:t> </a:t>
            </a:r>
            <a:r>
              <a:rPr lang="en-PH" b="1" dirty="0" err="1"/>
              <a:t>og</a:t>
            </a:r>
            <a:r>
              <a:rPr lang="en-PH" b="1" dirty="0"/>
              <a:t> </a:t>
            </a:r>
            <a:r>
              <a:rPr lang="en-PH" b="1" dirty="0" err="1"/>
              <a:t>sulti</a:t>
            </a:r>
            <a:r>
              <a:rPr lang="en-PH" b="1" dirty="0"/>
              <a:t>?” (</a:t>
            </a:r>
            <a:r>
              <a:rPr lang="en-PH" b="1" dirty="0" err="1"/>
              <a:t>Exodo</a:t>
            </a:r>
            <a:r>
              <a:rPr lang="en-PH" b="1" dirty="0"/>
              <a:t> 6:12)</a:t>
            </a:r>
            <a:endParaRPr lang="en" b="1" dirty="0"/>
          </a:p>
        </p:txBody>
      </p:sp>
    </p:spTree>
    <p:extLst>
      <p:ext uri="{BB962C8B-B14F-4D97-AF65-F5344CB8AC3E}">
        <p14:creationId xmlns:p14="http://schemas.microsoft.com/office/powerpoint/2010/main" val="33578059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50"/>
                            </p:stCondLst>
                            <p:childTnLst>
                              <p:par>
                                <p:cTn id="2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1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40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750"/>
                            </p:stCondLst>
                            <p:childTnLst>
                              <p:par>
                                <p:cTn id="4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11200"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3326282-B3DF-D5CC-E4B0-BB06CE803B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upo 6">
            <a:extLst>
              <a:ext uri="{FF2B5EF4-FFF2-40B4-BE49-F238E27FC236}">
                <a16:creationId xmlns:a16="http://schemas.microsoft.com/office/drawing/2014/main" id="{AB1D294E-895A-A0AD-25B6-C173012939EF}"/>
              </a:ext>
            </a:extLst>
          </p:cNvPr>
          <p:cNvGrpSpPr>
            <a:grpSpLocks noGrp="1" noUngrp="1" noRot="1" noMove="1" noResize="1"/>
          </p:cNvGrpSpPr>
          <p:nvPr/>
        </p:nvGrpSpPr>
        <p:grpSpPr>
          <a:xfrm>
            <a:off x="0" y="1943100"/>
            <a:ext cx="5314950" cy="4914899"/>
            <a:chOff x="0" y="1943100"/>
            <a:chExt cx="5314950" cy="4914899"/>
          </a:xfrm>
        </p:grpSpPr>
        <p:pic>
          <p:nvPicPr>
            <p:cNvPr id="4" name="Imagen 3">
              <a:extLst>
                <a:ext uri="{FF2B5EF4-FFF2-40B4-BE49-F238E27FC236}">
                  <a16:creationId xmlns:a16="http://schemas.microsoft.com/office/drawing/2014/main" id="{B3CE281F-AAEB-E8C7-9DB7-4005F6118A0C}"/>
                </a:ext>
              </a:extLst>
            </p:cNvPr>
            <p:cNvPicPr>
              <a:picLocks noGrp="1" noRot="1" noChangeAspect="1" noMove="1" noResize="1" noEditPoints="1" noAdjustHandles="1" noChangeArrowheads="1" noChangeShapeType="1" noCrop="1"/>
            </p:cNvPicPr>
            <p:nvPr/>
          </p:nvPicPr>
          <p:blipFill rotWithShape="1">
            <a:blip r:embed="rId4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0" y="1962150"/>
              <a:ext cx="5314950" cy="4895849"/>
            </a:xfrm>
            <a:prstGeom prst="rect">
              <a:avLst/>
            </a:prstGeom>
          </p:spPr>
        </p:pic>
        <p:cxnSp>
          <p:nvCxnSpPr>
            <p:cNvPr id="5" name="Conector recto 4">
              <a:extLst>
                <a:ext uri="{FF2B5EF4-FFF2-40B4-BE49-F238E27FC236}">
                  <a16:creationId xmlns:a16="http://schemas.microsoft.com/office/drawing/2014/main" id="{C6AF52CF-6965-36C4-ABC4-F0841932A331}"/>
                </a:ext>
              </a:extLst>
            </p:cNvPr>
            <p:cNvCxnSpPr>
              <a:cxnSpLocks noGrp="1" noRot="1" noMove="1" noResize="1" noEditPoints="1" noAdjustHandles="1" noChangeArrowheads="1" noChangeShapeType="1"/>
            </p:cNvCxnSpPr>
            <p:nvPr/>
          </p:nvCxnSpPr>
          <p:spPr>
            <a:xfrm>
              <a:off x="5305425" y="1943100"/>
              <a:ext cx="0" cy="4914899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CuadroTexto 2">
            <a:extLst>
              <a:ext uri="{FF2B5EF4-FFF2-40B4-BE49-F238E27FC236}">
                <a16:creationId xmlns:a16="http://schemas.microsoft.com/office/drawing/2014/main" id="{B9A908E3-A977-AC79-DB45-C9F5D96457DE}"/>
              </a:ext>
            </a:extLst>
          </p:cNvPr>
          <p:cNvSpPr txBox="1"/>
          <p:nvPr/>
        </p:nvSpPr>
        <p:spPr>
          <a:xfrm>
            <a:off x="5688453" y="2116782"/>
            <a:ext cx="6343648" cy="313932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w="38100" h="38100"/>
              <a:contourClr>
                <a:schemeClr val="accent6">
                  <a:lumMod val="50000"/>
                </a:schemeClr>
              </a:contourClr>
            </a:sp3d>
          </a:bodyPr>
          <a:lstStyle/>
          <a:p>
            <a:pPr algn="ctr">
              <a:spcBef>
                <a:spcPts val="2400"/>
              </a:spcBef>
            </a:pPr>
            <a:r>
              <a:rPr lang="en-US" sz="6600" b="1" spc="300" dirty="0">
                <a:ln w="0"/>
                <a:gradFill>
                  <a:gsLst>
                    <a:gs pos="0">
                      <a:schemeClr val="accent6">
                        <a:lumMod val="50000"/>
                      </a:schemeClr>
                    </a:gs>
                    <a:gs pos="50000">
                      <a:schemeClr val="accent6"/>
                    </a:gs>
                    <a:gs pos="100000">
                      <a:schemeClr val="accent6">
                        <a:lumMod val="60000"/>
                        <a:lumOff val="40000"/>
                      </a:schemeClr>
                    </a:gs>
                  </a:gsLst>
                  <a:lin ang="5400000"/>
                </a:gradFill>
                <a:effectLst>
                  <a:reflection blurRad="6350" stA="53000" endA="300" endPos="35500" dir="5400000" sy="-90000" algn="bl" rotWithShape="0"/>
                </a:effectLst>
              </a:rPr>
              <a:t>ANG PAPEL NI MOSES UG AARON</a:t>
            </a:r>
            <a:endParaRPr lang="en" sz="6600" b="1" spc="300" dirty="0">
              <a:ln w="0"/>
              <a:gradFill>
                <a:gsLst>
                  <a:gs pos="0">
                    <a:schemeClr val="accent6">
                      <a:lumMod val="50000"/>
                    </a:schemeClr>
                  </a:gs>
                  <a:gs pos="50000">
                    <a:schemeClr val="accent6"/>
                  </a:gs>
                  <a:gs pos="100000">
                    <a:schemeClr val="accent6">
                      <a:lumMod val="60000"/>
                      <a:lumOff val="40000"/>
                    </a:schemeClr>
                  </a:gs>
                </a:gsLst>
                <a:lin ang="5400000"/>
              </a:gradFill>
              <a:effectLst>
                <a:reflection blurRad="6350" stA="53000" endA="300" endPos="35500" dir="5400000" sy="-9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34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Tema de Office">
  <a:themeElements>
    <a:clrScheme name="Personalizado 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FF0066"/>
      </a:accent3>
      <a:accent4>
        <a:srgbClr val="FFC000"/>
      </a:accent4>
      <a:accent5>
        <a:srgbClr val="990099"/>
      </a:accent5>
      <a:accent6>
        <a:srgbClr val="70AD47"/>
      </a:accent6>
      <a:hlink>
        <a:srgbClr val="0563C1"/>
      </a:hlink>
      <a:folHlink>
        <a:srgbClr val="2992FA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829</TotalTime>
  <Words>1591</Words>
  <Application>Microsoft Office PowerPoint</Application>
  <PresentationFormat>Panorámica</PresentationFormat>
  <Paragraphs>59</Paragraphs>
  <Slides>11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6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11</vt:i4>
      </vt:variant>
    </vt:vector>
  </HeadingPairs>
  <TitlesOfParts>
    <vt:vector size="19" baseType="lpstr">
      <vt:lpstr>Arial</vt:lpstr>
      <vt:lpstr>Aptos Display</vt:lpstr>
      <vt:lpstr>Calibri</vt:lpstr>
      <vt:lpstr>Aptos</vt:lpstr>
      <vt:lpstr>Comic Sans MS</vt:lpstr>
      <vt:lpstr>Constantia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</dc:creator>
  <cp:lastModifiedBy>Sergio</cp:lastModifiedBy>
  <cp:revision>73</cp:revision>
  <dcterms:created xsi:type="dcterms:W3CDTF">2025-06-22T14:18:26Z</dcterms:created>
  <dcterms:modified xsi:type="dcterms:W3CDTF">2025-07-18T14:08:13Z</dcterms:modified>
</cp:coreProperties>
</file>