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Suba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adlaw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yuta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endParaRPr lang="en-PH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-PH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-ang
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manlalalang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Sekhmet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pagpang-ayo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endParaRPr lang="en-PH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bagyo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binhi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(grains)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Suba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adlaw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yuta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-ang
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manlalalang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Sekhmet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pagpang-ayo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bagyo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binhi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(grains)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590" y="-238126"/>
            <a:ext cx="259532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-PH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MGA HAMPAK</a:t>
            </a:r>
            <a:endParaRPr lang="en" sz="6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Le</a:t>
            </a:r>
            <a:r>
              <a:rPr lang="en-PH" sz="1600" b="1" dirty="0" err="1">
                <a:solidFill>
                  <a:schemeClr val="accent5">
                    <a:lumMod val="50000"/>
                  </a:schemeClr>
                </a:solidFill>
              </a:rPr>
              <a:t>ksyon</a:t>
            </a:r>
            <a:r>
              <a:rPr lang="en-PH" sz="1600" b="1" dirty="0">
                <a:solidFill>
                  <a:schemeClr val="accent5">
                    <a:lumMod val="50000"/>
                  </a:schemeClr>
                </a:solidFill>
              </a:rPr>
              <a:t> 4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Jul</a:t>
            </a:r>
            <a:r>
              <a:rPr lang="en-PH" sz="1600" b="1" dirty="0" err="1">
                <a:solidFill>
                  <a:schemeClr val="accent5">
                    <a:lumMod val="50000"/>
                  </a:schemeClr>
                </a:solidFill>
              </a:rPr>
              <a:t>yo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26, 2025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Unya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miingon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Ginoo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kang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Moises, ‘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Sultihi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si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Aaron: Ig-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abot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imong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kamot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uban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imong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sungkod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ibabaw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sapa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kanal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, ug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lat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-ang, ug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ipagawa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baki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yuta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Ehipto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.’”(</a:t>
            </a:r>
            <a:r>
              <a:rPr lang="en-PH" sz="1600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Exodo</a:t>
            </a:r>
            <a:r>
              <a:rPr lang="en-PH" sz="16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8:5)</a:t>
            </a:r>
            <a:endParaRPr lang="es-ES" sz="16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IKADUHANG HAMPAK (HINAY): MGA BAKI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237557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4080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nakasundog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usab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milagro,apan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sila’y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gahum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pagpahunong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niini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Unya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miingon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Ginoo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kang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Moises, ‘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Sultihi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si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Aaron: Ig-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abot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sungkod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hapaka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abog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yuta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, ug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tibuok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yuta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Ehipto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abog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mahimong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kuto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.’”(</a:t>
            </a:r>
            <a:r>
              <a:rPr lang="en-PH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rgbClr val="8E7144"/>
                </a:solidFill>
                <a:latin typeface="Comic Sans MS" panose="030F0702030302020204" pitchFamily="66" charset="0"/>
              </a:rPr>
              <a:t>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IKATULONG HAMPAK (HINAY): KUTO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186717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9195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Paghimo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kinabuhi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abog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yuta</a:t>
            </a:r>
            <a:r>
              <a:rPr lang="en-PH" sz="2000" b="1" dirty="0">
                <a:solidFill>
                  <a:prstClr val="black"/>
                </a:solidFill>
              </a:rPr>
              <a:t> (Tan. Gen. 1:24)?Dili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ikalimod</a:t>
            </a:r>
            <a:r>
              <a:rPr lang="en-PH" sz="2000" b="1" dirty="0">
                <a:solidFill>
                  <a:prstClr val="black"/>
                </a:solidFill>
              </a:rPr>
              <a:t> kung </a:t>
            </a:r>
            <a:r>
              <a:rPr lang="en-PH" sz="2000" b="1" dirty="0" err="1">
                <a:solidFill>
                  <a:prstClr val="black"/>
                </a:solidFill>
              </a:rPr>
              <a:t>kinsa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tinubdan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hampak</a:t>
            </a:r>
            <a:r>
              <a:rPr lang="en-PH" sz="2000" b="1" dirty="0">
                <a:solidFill>
                  <a:prstClr val="black"/>
                </a:solidFill>
              </a:rPr>
              <a:t>:“</a:t>
            </a:r>
            <a:r>
              <a:rPr lang="en-PH" sz="2000" b="1" dirty="0" err="1">
                <a:solidFill>
                  <a:prstClr val="black"/>
                </a:solidFill>
              </a:rPr>
              <a:t>Kini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tudlo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Dios” (</a:t>
            </a:r>
            <a:r>
              <a:rPr lang="en-PH" sz="2000" b="1" dirty="0" err="1">
                <a:solidFill>
                  <a:prstClr val="black"/>
                </a:solidFill>
              </a:rPr>
              <a:t>Exodo</a:t>
            </a:r>
            <a:r>
              <a:rPr lang="en-PH" sz="2000" b="1" dirty="0">
                <a:solidFill>
                  <a:prstClr val="black"/>
                </a:solidFill>
              </a:rPr>
              <a:t> 8:19).Ug 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nanghilom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gayud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gibuhat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Daghang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langaw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misulod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palasyo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Paraon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balay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opisyal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tibuok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Ehipto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nadaut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yuta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tungod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langaw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IKAUHAPAT NGA HAMPAK (SERYOSO): MGA LANGAW</a:t>
            </a:r>
            <a:endParaRPr lang="e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454135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7894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4674954"/>
            <a:ext cx="48330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Sa </a:t>
            </a:r>
            <a:r>
              <a:rPr lang="en-PH" sz="2000" b="1" dirty="0" err="1">
                <a:solidFill>
                  <a:prstClr val="black"/>
                </a:solidFill>
              </a:rPr>
              <a:t>unang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higayon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gipanalipdan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Israelinhon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hampak.Tungod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niini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misugot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Paraon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makig-negosasyon,apan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katapusan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motuman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kasabutan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magadala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makalilisang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hampak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mananap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—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kabayo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asno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kamelyo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karnero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ug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32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IKALIMANG HAMPAK (SERYOSO): KAMATAY SA MGA MANANAP</a:t>
            </a:r>
            <a:endParaRPr lang="en" sz="32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392671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785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Daghang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diyos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Ehipto</a:t>
            </a:r>
            <a:r>
              <a:rPr lang="en-PH" sz="2000" b="1" dirty="0">
                <a:solidFill>
                  <a:prstClr val="black"/>
                </a:solidFill>
              </a:rPr>
              <a:t> may </a:t>
            </a:r>
            <a:r>
              <a:rPr lang="en-PH" sz="2000" b="1" dirty="0" err="1">
                <a:solidFill>
                  <a:prstClr val="black"/>
                </a:solidFill>
              </a:rPr>
              <a:t>ulo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mananap,busa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hampak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nagdaugdaog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kadaghanan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kanila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mikuha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abo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hurno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mitindog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atubangan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Paraon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Gitambog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kahanginan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ug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hubag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mitungha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tawo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mananap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IKAUNOM NGA HAMPAK (SERYOSO): MGA HUBAG</a:t>
            </a:r>
            <a:endParaRPr lang="e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530044" y="4314001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710917"/>
              </p:ext>
            </p:extLst>
          </p:nvPr>
        </p:nvGraphicFramePr>
        <p:xfrm>
          <a:off x="7719360" y="1827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323497" y="4594919"/>
            <a:ext cx="58685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Bisan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makapayo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kaugalingon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Exodo</a:t>
            </a:r>
            <a:r>
              <a:rPr lang="en-PH" sz="2000" b="1" dirty="0">
                <a:solidFill>
                  <a:prstClr val="black"/>
                </a:solidFill>
              </a:rPr>
              <a:t> 9:11).Si </a:t>
            </a:r>
            <a:r>
              <a:rPr lang="en-PH" sz="2000" b="1" dirty="0" err="1">
                <a:solidFill>
                  <a:prstClr val="black"/>
                </a:solidFill>
              </a:rPr>
              <a:t>Paraon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nay </a:t>
            </a:r>
            <a:r>
              <a:rPr lang="en-PH" sz="2000" b="1" dirty="0" err="1">
                <a:solidFill>
                  <a:prstClr val="black"/>
                </a:solidFill>
              </a:rPr>
              <a:t>pagduha-duha</a:t>
            </a:r>
            <a:r>
              <a:rPr lang="en-PH" sz="2000" b="1" dirty="0">
                <a:solidFill>
                  <a:prstClr val="black"/>
                </a:solidFill>
              </a:rPr>
              <a:t> kung </a:t>
            </a:r>
            <a:r>
              <a:rPr lang="en-PH" sz="2000" b="1" dirty="0" err="1">
                <a:solidFill>
                  <a:prstClr val="black"/>
                </a:solidFill>
              </a:rPr>
              <a:t>kinsa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tinubdan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hampak.Apan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nakahukom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moduko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Diyos,busa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gitugotan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Diyos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anihon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bunga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pagrebelde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Exodo</a:t>
            </a:r>
            <a:r>
              <a:rPr lang="en-PH" sz="2000" b="1" dirty="0">
                <a:solidFill>
                  <a:prstClr val="black"/>
                </a:solidFill>
              </a:rPr>
              <a:t> 9:12).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Busa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ugma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samang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orasa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ipadala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labing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grabe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ulan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yelo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natabo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Ehipto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sukad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pagtukod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niini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hangtod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karon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PH" sz="3200" b="1" dirty="0">
                <a:ln/>
                <a:solidFill>
                  <a:schemeClr val="accent4"/>
                </a:solidFill>
              </a:rPr>
              <a:t>IKAPITO NGA HAMPAK (MAKALAGLAG): YELONG-ULO (HAIL)</a:t>
            </a:r>
            <a:endParaRPr lang="en" sz="32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269004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62159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3681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Nasulayan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pagtuo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Ehiptohanon.Kadtong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mituo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naluwas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sulugoon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mananap</a:t>
            </a:r>
            <a:r>
              <a:rPr lang="en-PH" sz="2000" b="1" dirty="0">
                <a:solidFill>
                  <a:prstClr val="black"/>
                </a:solidFill>
              </a:rPr>
              <a:t> (Ex. 9:20).Si </a:t>
            </a:r>
            <a:r>
              <a:rPr lang="en-PH" sz="2000" b="1" dirty="0" err="1">
                <a:solidFill>
                  <a:prstClr val="black"/>
                </a:solidFill>
              </a:rPr>
              <a:t>Paraon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motuo,ug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bisan</a:t>
            </a:r>
            <a:r>
              <a:rPr lang="en-PH" sz="2000" b="1" dirty="0">
                <a:solidFill>
                  <a:prstClr val="black"/>
                </a:solidFill>
              </a:rPr>
              <a:t> pa man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gisugid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sala,ang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pag-angkon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tinuoray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kasingkasing</a:t>
            </a:r>
            <a:r>
              <a:rPr lang="en-PH" sz="2000" b="1" dirty="0">
                <a:solidFill>
                  <a:prstClr val="black"/>
                </a:solidFill>
              </a:rPr>
              <a:t> (Ex. 9:27–30).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0" y="676186"/>
            <a:ext cx="1150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“Kung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dili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nimo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buhian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ugma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pagadalaon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alibangbang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nasud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PH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IKAWALONG HAMPAK (MAKALAGLAG): MGA ALIBANGBANG (LOCUSTS)</a:t>
            </a:r>
            <a:endParaRPr lang="en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140404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Pagkahuman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naguba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Ehipto,ang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Ehiptohanon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mismo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nangamuyo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Paraon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buhian</a:t>
            </a:r>
            <a:r>
              <a:rPr lang="en-PH" sz="2000" b="1" dirty="0">
                <a:solidFill>
                  <a:prstClr val="black"/>
                </a:solidFill>
              </a:rPr>
              <a:t> ang Israel (</a:t>
            </a:r>
            <a:r>
              <a:rPr lang="en-PH" sz="2000" b="1" dirty="0" err="1">
                <a:solidFill>
                  <a:prstClr val="black"/>
                </a:solidFill>
              </a:rPr>
              <a:t>Exodo</a:t>
            </a:r>
            <a:r>
              <a:rPr lang="en-PH" sz="2000" b="1" dirty="0">
                <a:solidFill>
                  <a:prstClr val="black"/>
                </a:solidFill>
              </a:rPr>
              <a:t> 10:7).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Unya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miingon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Ginoo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Moises, ‘Ig-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abot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kamot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paingon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aron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kangitngit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motabon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Ehipto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—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kangitngit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mabati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.’”(</a:t>
            </a:r>
            <a:r>
              <a:rPr lang="en-PH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PH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IKASIYAM NGA HAMPAK (MAKALAGLAG): KANGITNGIT</a:t>
            </a:r>
            <a:endParaRPr lang="en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304994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130744" y="4257054"/>
            <a:ext cx="40722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Miundang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kinabuhi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Ehipto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sulod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tulo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adlaw</a:t>
            </a:r>
            <a:r>
              <a:rPr lang="en-PH" sz="2000" b="1" dirty="0">
                <a:solidFill>
                  <a:prstClr val="black"/>
                </a:solidFill>
              </a:rPr>
              <a:t>(</a:t>
            </a:r>
            <a:r>
              <a:rPr lang="en-PH" sz="2000" b="1" dirty="0" err="1">
                <a:solidFill>
                  <a:prstClr val="black"/>
                </a:solidFill>
              </a:rPr>
              <a:t>gawas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Goshen).</a:t>
            </a:r>
            <a:r>
              <a:rPr lang="en-PH" sz="2000" b="1" dirty="0" err="1">
                <a:solidFill>
                  <a:prstClr val="black"/>
                </a:solidFill>
              </a:rPr>
              <a:t>Gihatagan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Diyos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panahon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pagpamalandong,apan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gipaambit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Paraon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hustong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paagi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300" b="1" dirty="0">
                <a:latin typeface="Constantia" panose="02030602050306030303" pitchFamily="18" charset="0"/>
              </a:rPr>
              <a:t>“Sa </a:t>
            </a:r>
            <a:r>
              <a:rPr lang="en-PH" sz="2300" b="1" dirty="0" err="1">
                <a:latin typeface="Constantia" panose="02030602050306030303" pitchFamily="18" charset="0"/>
              </a:rPr>
              <a:t>wala</a:t>
            </a:r>
            <a:r>
              <a:rPr lang="en-PH" sz="2300" b="1" dirty="0">
                <a:latin typeface="Constantia" panose="02030602050306030303" pitchFamily="18" charset="0"/>
              </a:rPr>
              <a:t> pa </a:t>
            </a:r>
            <a:r>
              <a:rPr lang="en-PH" sz="2300" b="1" dirty="0" err="1">
                <a:latin typeface="Constantia" panose="02030602050306030303" pitchFamily="18" charset="0"/>
              </a:rPr>
              <a:t>ipatuman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matag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hampak</a:t>
            </a:r>
            <a:r>
              <a:rPr lang="en-PH" sz="2300" b="1" dirty="0">
                <a:latin typeface="Constantia" panose="02030602050306030303" pitchFamily="18" charset="0"/>
              </a:rPr>
              <a:t>, </a:t>
            </a:r>
            <a:r>
              <a:rPr lang="en-PH" sz="2300" b="1" dirty="0" err="1">
                <a:latin typeface="Constantia" panose="02030602050306030303" pitchFamily="18" charset="0"/>
              </a:rPr>
              <a:t>gisugo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si</a:t>
            </a:r>
            <a:r>
              <a:rPr lang="en-PH" sz="2300" b="1" dirty="0">
                <a:latin typeface="Constantia" panose="02030602050306030303" pitchFamily="18" charset="0"/>
              </a:rPr>
              <a:t> Moises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isaysay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kinaiya</a:t>
            </a:r>
            <a:r>
              <a:rPr lang="en-PH" sz="2300" b="1" dirty="0">
                <a:latin typeface="Constantia" panose="02030602050306030303" pitchFamily="18" charset="0"/>
              </a:rPr>
              <a:t> ug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epekto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niini</a:t>
            </a:r>
            <a:r>
              <a:rPr lang="en-PH" sz="2300" b="1" dirty="0">
                <a:latin typeface="Constantia" panose="02030602050306030303" pitchFamily="18" charset="0"/>
              </a:rPr>
              <a:t>, </a:t>
            </a:r>
            <a:r>
              <a:rPr lang="en-PH" sz="2300" b="1" dirty="0" err="1">
                <a:latin typeface="Constantia" panose="02030602050306030303" pitchFamily="18" charset="0"/>
              </a:rPr>
              <a:t>aron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makapili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Paraon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pagluwas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kaugalingon</a:t>
            </a:r>
            <a:r>
              <a:rPr lang="en-PH" sz="2300" b="1" dirty="0">
                <a:latin typeface="Constantia" panose="02030602050306030303" pitchFamily="18" charset="0"/>
              </a:rPr>
              <a:t> kung </a:t>
            </a:r>
            <a:r>
              <a:rPr lang="en-PH" sz="2300" b="1" dirty="0" err="1">
                <a:latin typeface="Constantia" panose="02030602050306030303" pitchFamily="18" charset="0"/>
              </a:rPr>
              <a:t>buot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niya</a:t>
            </a:r>
            <a:r>
              <a:rPr lang="en-PH" sz="2300" b="1" dirty="0">
                <a:latin typeface="Constantia" panose="02030602050306030303" pitchFamily="18" charset="0"/>
              </a:rPr>
              <a:t>. Ang </a:t>
            </a:r>
            <a:r>
              <a:rPr lang="en-PH" sz="2300" b="1" dirty="0" err="1">
                <a:latin typeface="Constantia" panose="02030602050306030303" pitchFamily="18" charset="0"/>
              </a:rPr>
              <a:t>matag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silot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isalikway</a:t>
            </a:r>
            <a:r>
              <a:rPr lang="en-PH" sz="2300" b="1" dirty="0">
                <a:latin typeface="Constantia" panose="02030602050306030303" pitchFamily="18" charset="0"/>
              </a:rPr>
              <a:t>, </a:t>
            </a:r>
            <a:r>
              <a:rPr lang="en-PH" sz="2300" b="1" dirty="0" err="1">
                <a:latin typeface="Constantia" panose="02030602050306030303" pitchFamily="18" charset="0"/>
              </a:rPr>
              <a:t>mosunod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kini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og</a:t>
            </a:r>
            <a:r>
              <a:rPr lang="en-PH" sz="2300" b="1" dirty="0">
                <a:latin typeface="Constantia" panose="02030602050306030303" pitchFamily="18" charset="0"/>
              </a:rPr>
              <a:t> mas </a:t>
            </a:r>
            <a:r>
              <a:rPr lang="en-PH" sz="2300" b="1" dirty="0" err="1">
                <a:latin typeface="Constantia" panose="02030602050306030303" pitchFamily="18" charset="0"/>
              </a:rPr>
              <a:t>grabe</a:t>
            </a:r>
            <a:r>
              <a:rPr lang="en-PH" sz="2300" b="1" dirty="0">
                <a:latin typeface="Constantia" panose="02030602050306030303" pitchFamily="18" charset="0"/>
              </a:rPr>
              <a:t> pa, </a:t>
            </a:r>
            <a:r>
              <a:rPr lang="en-PH" sz="2300" b="1" dirty="0" err="1">
                <a:latin typeface="Constantia" panose="02030602050306030303" pitchFamily="18" charset="0"/>
              </a:rPr>
              <a:t>hangtod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mapahitas</a:t>
            </a:r>
            <a:r>
              <a:rPr lang="en-PH" sz="2300" b="1" dirty="0">
                <a:latin typeface="Constantia" panose="02030602050306030303" pitchFamily="18" charset="0"/>
              </a:rPr>
              <a:t>-on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kasingkasing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mapahiubos</a:t>
            </a:r>
            <a:r>
              <a:rPr lang="en-PH" sz="2300" b="1" dirty="0">
                <a:latin typeface="Constantia" panose="02030602050306030303" pitchFamily="18" charset="0"/>
              </a:rPr>
              <a:t>, ug </a:t>
            </a:r>
            <a:r>
              <a:rPr lang="en-PH" sz="2300" b="1" dirty="0" err="1">
                <a:latin typeface="Constantia" panose="02030602050306030303" pitchFamily="18" charset="0"/>
              </a:rPr>
              <a:t>siya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moila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Magbubuhat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langit</a:t>
            </a:r>
            <a:r>
              <a:rPr lang="en-PH" sz="2300" b="1" dirty="0">
                <a:latin typeface="Constantia" panose="02030602050306030303" pitchFamily="18" charset="0"/>
              </a:rPr>
              <a:t> ug </a:t>
            </a:r>
            <a:r>
              <a:rPr lang="en-PH" sz="2300" b="1" dirty="0" err="1">
                <a:latin typeface="Constantia" panose="02030602050306030303" pitchFamily="18" charset="0"/>
              </a:rPr>
              <a:t>yuta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ingon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tinuod</a:t>
            </a:r>
            <a:r>
              <a:rPr lang="en-PH" sz="2300" b="1" dirty="0">
                <a:latin typeface="Constantia" panose="02030602050306030303" pitchFamily="18" charset="0"/>
              </a:rPr>
              <a:t> ug </a:t>
            </a:r>
            <a:r>
              <a:rPr lang="en-PH" sz="2300" b="1" dirty="0" err="1">
                <a:latin typeface="Constantia" panose="02030602050306030303" pitchFamily="18" charset="0"/>
              </a:rPr>
              <a:t>buhi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Dios.Ihatag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Ginoo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kahigayonan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Ehiptohanon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makita</a:t>
            </a:r>
            <a:r>
              <a:rPr lang="en-PH" sz="2300" b="1" dirty="0">
                <a:latin typeface="Constantia" panose="02030602050306030303" pitchFamily="18" charset="0"/>
              </a:rPr>
              <a:t> kung </a:t>
            </a:r>
            <a:r>
              <a:rPr lang="en-PH" sz="2300" b="1" dirty="0" err="1">
                <a:latin typeface="Constantia" panose="02030602050306030303" pitchFamily="18" charset="0"/>
              </a:rPr>
              <a:t>unsa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kaluya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kinaadman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ilang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bantugang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tawo</a:t>
            </a:r>
            <a:r>
              <a:rPr lang="en-PH" sz="2300" b="1" dirty="0">
                <a:latin typeface="Constantia" panose="02030602050306030303" pitchFamily="18" charset="0"/>
              </a:rPr>
              <a:t>, ug kung </a:t>
            </a:r>
            <a:r>
              <a:rPr lang="en-PH" sz="2300" b="1" dirty="0" err="1">
                <a:latin typeface="Constantia" panose="02030602050306030303" pitchFamily="18" charset="0"/>
              </a:rPr>
              <a:t>unsa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kahuyang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gahum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ilang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diyos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itandi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sugo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Jehova</a:t>
            </a:r>
            <a:r>
              <a:rPr lang="en-PH" sz="2300" b="1" dirty="0">
                <a:latin typeface="Constantia" panose="02030602050306030303" pitchFamily="18" charset="0"/>
              </a:rPr>
              <a:t>. </a:t>
            </a:r>
            <a:r>
              <a:rPr lang="en-PH" sz="2300" b="1" dirty="0" err="1">
                <a:latin typeface="Constantia" panose="02030602050306030303" pitchFamily="18" charset="0"/>
              </a:rPr>
              <a:t>Silotan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Ginoo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katawhan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Ehipto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tungod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ilang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pag-idolo</a:t>
            </a:r>
            <a:r>
              <a:rPr lang="en-PH" sz="2300" b="1" dirty="0">
                <a:latin typeface="Constantia" panose="02030602050306030303" pitchFamily="18" charset="0"/>
              </a:rPr>
              <a:t>, ug </a:t>
            </a:r>
            <a:r>
              <a:rPr lang="en-PH" sz="2300" b="1" dirty="0" err="1">
                <a:latin typeface="Constantia" panose="02030602050306030303" pitchFamily="18" charset="0"/>
              </a:rPr>
              <a:t>pahilumon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ilang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pagpasigarbo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panalangin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ilang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giangkon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gikan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walay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buot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dios-dios.Pagahimay-himayon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Dios ang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kaugalingong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ngalan</a:t>
            </a:r>
            <a:r>
              <a:rPr lang="en-PH" sz="2300" b="1" dirty="0">
                <a:latin typeface="Constantia" panose="02030602050306030303" pitchFamily="18" charset="0"/>
              </a:rPr>
              <a:t>, </a:t>
            </a:r>
            <a:r>
              <a:rPr lang="en-PH" sz="2300" b="1" dirty="0" err="1">
                <a:latin typeface="Constantia" panose="02030602050306030303" pitchFamily="18" charset="0"/>
              </a:rPr>
              <a:t>aron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uban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nasud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makadungog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gahum</a:t>
            </a:r>
            <a:r>
              <a:rPr lang="en-PH" sz="2300" b="1" dirty="0">
                <a:latin typeface="Constantia" panose="02030602050306030303" pitchFamily="18" charset="0"/>
              </a:rPr>
              <a:t> ug </a:t>
            </a:r>
            <a:r>
              <a:rPr lang="en-PH" sz="2300" b="1" dirty="0" err="1">
                <a:latin typeface="Constantia" panose="02030602050306030303" pitchFamily="18" charset="0"/>
              </a:rPr>
              <a:t>mahadlok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gamhanang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buhat</a:t>
            </a:r>
            <a:r>
              <a:rPr lang="en-PH" sz="2300" b="1" dirty="0">
                <a:latin typeface="Constantia" panose="02030602050306030303" pitchFamily="18" charset="0"/>
              </a:rPr>
              <a:t>, ug </a:t>
            </a:r>
            <a:r>
              <a:rPr lang="en-PH" sz="2300" b="1" dirty="0" err="1">
                <a:latin typeface="Constantia" panose="02030602050306030303" pitchFamily="18" charset="0"/>
              </a:rPr>
              <a:t>aron</a:t>
            </a:r>
            <a:r>
              <a:rPr lang="en-PH" sz="2300" b="1" dirty="0">
                <a:latin typeface="Constantia" panose="02030602050306030303" pitchFamily="18" charset="0"/>
              </a:rPr>
              <a:t> ang </a:t>
            </a:r>
            <a:r>
              <a:rPr lang="en-PH" sz="2300" b="1" dirty="0" err="1">
                <a:latin typeface="Constantia" panose="02030602050306030303" pitchFamily="18" charset="0"/>
              </a:rPr>
              <a:t>Iyang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katawhan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mobalik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gikan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ilang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pag-idolo</a:t>
            </a:r>
            <a:r>
              <a:rPr lang="en-PH" sz="2300" b="1" dirty="0">
                <a:latin typeface="Constantia" panose="02030602050306030303" pitchFamily="18" charset="0"/>
              </a:rPr>
              <a:t> ug </a:t>
            </a:r>
            <a:r>
              <a:rPr lang="en-PH" sz="2300" b="1" dirty="0" err="1">
                <a:latin typeface="Constantia" panose="02030602050306030303" pitchFamily="18" charset="0"/>
              </a:rPr>
              <a:t>motanyag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Kaniya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sa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putli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nga</a:t>
            </a:r>
            <a:r>
              <a:rPr lang="en-PH" sz="2300" b="1" dirty="0">
                <a:latin typeface="Constantia" panose="02030602050306030303" pitchFamily="18" charset="0"/>
              </a:rPr>
              <a:t> </a:t>
            </a:r>
            <a:r>
              <a:rPr lang="en-PH" sz="2300" b="1" dirty="0" err="1">
                <a:latin typeface="Constantia" panose="02030602050306030303" pitchFamily="18" charset="0"/>
              </a:rPr>
              <a:t>pagsimba</a:t>
            </a:r>
            <a:r>
              <a:rPr lang="en-PH" sz="2300" b="1" dirty="0">
                <a:latin typeface="Constantia" panose="02030602050306030303" pitchFamily="18" charset="0"/>
              </a:rPr>
              <a:t>.”</a:t>
            </a:r>
            <a:endParaRPr lang="en" sz="23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"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Busa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kasingkasing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ni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Paraon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napahi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ug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wala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gihapon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niya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pagbuhi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-a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anak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Israel,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sumala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gisulti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Ginoo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pinaagi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kang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Moises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.“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Exo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. 9:35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4867173" y="3768382"/>
            <a:ext cx="739150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rgbClr val="4F7F0D"/>
                </a:solidFill>
              </a:rPr>
              <a:t>Ang Pauna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PH" sz="2000" b="1" dirty="0" err="1"/>
              <a:t>Panagsangka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Bitin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7:8–12)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nn-NO" sz="2000" b="1" dirty="0"/>
              <a:t>Pagahi sa Kasingkasing (Exodo 7:13</a:t>
            </a:r>
            <a:r>
              <a:rPr lang="en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n-PH" sz="2000" b="1" dirty="0">
                <a:solidFill>
                  <a:srgbClr val="263DCA"/>
                </a:solidFill>
              </a:rPr>
              <a:t>Ang </a:t>
            </a:r>
            <a:r>
              <a:rPr lang="en-PH" sz="2000" b="1" dirty="0" err="1">
                <a:solidFill>
                  <a:srgbClr val="263DCA"/>
                </a:solidFill>
              </a:rPr>
              <a:t>mga</a:t>
            </a:r>
            <a:r>
              <a:rPr lang="en-PH" sz="2000" b="1" dirty="0">
                <a:solidFill>
                  <a:srgbClr val="263DCA"/>
                </a:solidFill>
              </a:rPr>
              <a:t> </a:t>
            </a:r>
            <a:r>
              <a:rPr lang="en-PH" sz="2000" b="1" dirty="0" err="1">
                <a:solidFill>
                  <a:srgbClr val="263DCA"/>
                </a:solidFill>
              </a:rPr>
              <a:t>Hampak</a:t>
            </a:r>
            <a:r>
              <a:rPr lang="en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PH" sz="2000" b="1" dirty="0" err="1"/>
              <a:t>Tulo</a:t>
            </a:r>
            <a:r>
              <a:rPr lang="en-PH" sz="2000" b="1" dirty="0"/>
              <a:t> ka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kaayo</a:t>
            </a:r>
            <a:r>
              <a:rPr lang="en-PH" sz="2000" b="1" dirty="0"/>
              <a:t> </a:t>
            </a:r>
            <a:r>
              <a:rPr lang="en-PH" sz="2000" b="1" dirty="0" err="1"/>
              <a:t>grabe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7:14–8:19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-PH" sz="2000" b="1" dirty="0" err="1"/>
              <a:t>Tulo</a:t>
            </a:r>
            <a:r>
              <a:rPr lang="en-PH" sz="2000" b="1" dirty="0"/>
              <a:t> ka </a:t>
            </a:r>
            <a:r>
              <a:rPr lang="en-PH" sz="2000" b="1" dirty="0" err="1"/>
              <a:t>seryosong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8:20–9:12)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PH" sz="2000" b="1" dirty="0" err="1"/>
              <a:t>Tulo</a:t>
            </a:r>
            <a:r>
              <a:rPr lang="en-PH" sz="2000" b="1" dirty="0"/>
              <a:t> ka </a:t>
            </a:r>
            <a:r>
              <a:rPr lang="en-PH" sz="2000" b="1" dirty="0" err="1"/>
              <a:t>makalaglag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9:13–10:29)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Kung ang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maatubang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gubat</a:t>
            </a:r>
            <a:r>
              <a:rPr lang="en-PH" sz="2000" b="1" dirty="0"/>
              <a:t>, </a:t>
            </a:r>
            <a:r>
              <a:rPr lang="en-PH" sz="2000" b="1" dirty="0" err="1"/>
              <a:t>gisugo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una </a:t>
            </a:r>
            <a:r>
              <a:rPr lang="en-PH" sz="2000" b="1" dirty="0" err="1"/>
              <a:t>magpakigsabot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kalinaw</a:t>
            </a:r>
            <a:r>
              <a:rPr lang="en-PH" sz="2000" b="1" dirty="0"/>
              <a:t>. Kung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magkasinabot</a:t>
            </a:r>
            <a:r>
              <a:rPr lang="en-PH" sz="2000" b="1" dirty="0"/>
              <a:t>, </a:t>
            </a:r>
            <a:r>
              <a:rPr lang="en-PH" sz="2000" b="1" dirty="0" err="1"/>
              <a:t>diha</a:t>
            </a:r>
            <a:r>
              <a:rPr lang="en-PH" sz="2000" b="1" dirty="0"/>
              <a:t> pa </a:t>
            </a:r>
            <a:r>
              <a:rPr lang="en-PH" sz="2000" b="1" dirty="0" err="1"/>
              <a:t>lamang</a:t>
            </a:r>
            <a:r>
              <a:rPr lang="en-PH" sz="2000" b="1" dirty="0"/>
              <a:t> </a:t>
            </a:r>
            <a:r>
              <a:rPr lang="en-PH" sz="2000" b="1" dirty="0" err="1"/>
              <a:t>magbuhat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aksyon</a:t>
            </a:r>
            <a:r>
              <a:rPr lang="en-PH" sz="2000" b="1" dirty="0"/>
              <a:t>.(</a:t>
            </a:r>
            <a:r>
              <a:rPr lang="en-PH" sz="2000" b="1" dirty="0" err="1"/>
              <a:t>Deuteronomio</a:t>
            </a:r>
            <a:r>
              <a:rPr lang="en-PH" sz="2000" b="1" dirty="0"/>
              <a:t> 20:10–12)</a:t>
            </a:r>
            <a:endParaRPr lang="en" sz="2000" b="1" dirty="0"/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" y="3922386"/>
            <a:ext cx="2686071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127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6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36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775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775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775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775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775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Pagkahulog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,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daghang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Ehipto</a:t>
            </a:r>
            <a:r>
              <a:rPr lang="en-PH" sz="2000" b="1" dirty="0"/>
              <a:t> ang </a:t>
            </a:r>
            <a:r>
              <a:rPr lang="en-PH" sz="2000" b="1" dirty="0" err="1"/>
              <a:t>nakaprotektar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Ehipto</a:t>
            </a:r>
            <a:r>
              <a:rPr lang="en-PH" sz="2000" b="1" dirty="0"/>
              <a:t> </a:t>
            </a:r>
            <a:r>
              <a:rPr lang="en-PH" sz="2000" b="1" dirty="0" err="1"/>
              <a:t>batok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gahum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tinuod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385174"/>
            <a:ext cx="654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Mao </a:t>
            </a:r>
            <a:r>
              <a:rPr lang="en-PH" sz="2000" b="1" dirty="0" err="1"/>
              <a:t>kini</a:t>
            </a:r>
            <a:r>
              <a:rPr lang="en-PH" sz="2000" b="1" dirty="0"/>
              <a:t> ang </a:t>
            </a:r>
            <a:r>
              <a:rPr lang="en-PH" sz="2000" b="1" dirty="0" err="1"/>
              <a:t>paagi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pag-atubang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Ehipto</a:t>
            </a:r>
            <a:r>
              <a:rPr lang="en-PH" sz="2000" b="1" dirty="0"/>
              <a:t>. </a:t>
            </a:r>
            <a:r>
              <a:rPr lang="en-PH" sz="2000" b="1" dirty="0" err="1"/>
              <a:t>Gisulayan</a:t>
            </a:r>
            <a:r>
              <a:rPr lang="en-PH" sz="2000" b="1" dirty="0"/>
              <a:t> una ang </a:t>
            </a:r>
            <a:r>
              <a:rPr lang="en-PH" sz="2000" b="1" dirty="0" err="1"/>
              <a:t>malinawon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solusyon</a:t>
            </a:r>
            <a:r>
              <a:rPr lang="en-PH" sz="2000" b="1" dirty="0"/>
              <a:t>, 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gisalikway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Thutmose. </a:t>
            </a:r>
            <a:r>
              <a:rPr lang="en-PH" sz="2000" b="1" dirty="0" err="1"/>
              <a:t>Niabot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pagbuhat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PH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ANG PAUNA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-PH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PANAGSANGKA SA BITIN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Gipanglabay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matag-usa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ilang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sungkod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, ug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nahimong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halas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.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Apan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sungkod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Aaron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nanglamoy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ilang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sungkod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rgbClr val="3A4567"/>
                </a:solidFill>
                <a:latin typeface="Comic Sans MS" panose="030F0702030302020204" pitchFamily="66" charset="0"/>
              </a:rPr>
              <a:t> 7:12, NIV)</a:t>
            </a:r>
            <a:endParaRPr lang="en" sz="1400" b="1" dirty="0">
              <a:solidFill>
                <a:srgbClr val="3A45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8" y="1330949"/>
            <a:ext cx="6797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Gipadayag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</a:t>
            </a:r>
            <a:r>
              <a:rPr lang="en-PH" sz="2000" b="1" dirty="0" err="1"/>
              <a:t>kaluwasan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gubat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ang </a:t>
            </a:r>
            <a:r>
              <a:rPr lang="en-PH" sz="2000" b="1" dirty="0" err="1"/>
              <a:t>nakig</a:t>
            </a:r>
            <a:r>
              <a:rPr lang="en-PH" sz="2000" b="1" dirty="0"/>
              <a:t>-away </a:t>
            </a:r>
            <a:r>
              <a:rPr lang="en-PH" sz="2000" b="1" dirty="0" err="1"/>
              <a:t>batok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Ehipto</a:t>
            </a:r>
            <a:r>
              <a:rPr lang="en-PH" sz="2000" b="1" dirty="0"/>
              <a:t>.(</a:t>
            </a:r>
            <a:r>
              <a:rPr lang="en-PH" sz="2000" b="1" dirty="0" err="1"/>
              <a:t>Exodo</a:t>
            </a:r>
            <a:r>
              <a:rPr lang="en-PH" sz="2000" b="1" dirty="0"/>
              <a:t> 12:12;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Numeros</a:t>
            </a:r>
            <a:r>
              <a:rPr lang="en-PH" sz="2000" b="1" dirty="0"/>
              <a:t> 33:4)</a:t>
            </a:r>
            <a:endParaRPr lang="en" sz="2000" b="1" dirty="0"/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pag-usab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sungkod</a:t>
            </a:r>
            <a:r>
              <a:rPr lang="en-PH" sz="2000" b="1" dirty="0"/>
              <a:t>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halas</a:t>
            </a:r>
            <a:r>
              <a:rPr lang="en-PH" sz="2000" b="1" dirty="0"/>
              <a:t>, </a:t>
            </a:r>
            <a:r>
              <a:rPr lang="en-PH" sz="2000" b="1" dirty="0" err="1"/>
              <a:t>gihagit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ang </a:t>
            </a:r>
            <a:r>
              <a:rPr lang="en-PH" sz="2000" b="1" dirty="0" err="1"/>
              <a:t>diyosang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. (</a:t>
            </a:r>
            <a:r>
              <a:rPr lang="en-PH" sz="2000" b="1" dirty="0" err="1"/>
              <a:t>Exodo</a:t>
            </a:r>
            <a:r>
              <a:rPr lang="en-PH" sz="2000" b="1" dirty="0"/>
              <a:t> 7:10)</a:t>
            </a:r>
            <a:r>
              <a:rPr lang="en-PH" sz="2000" b="1" dirty="0" err="1"/>
              <a:t>Makapanalipod</a:t>
            </a:r>
            <a:r>
              <a:rPr lang="en-PH" sz="2000" b="1" dirty="0"/>
              <a:t> </a:t>
            </a:r>
            <a:r>
              <a:rPr lang="en-PH" sz="2000" b="1" dirty="0" err="1"/>
              <a:t>ba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kang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?</a:t>
            </a:r>
            <a:endParaRPr lang="en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2" y="2228663"/>
            <a:ext cx="6912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iyang</a:t>
            </a:r>
            <a:r>
              <a:rPr lang="en-PH" sz="2000" b="1" dirty="0"/>
              <a:t> korona—</a:t>
            </a:r>
            <a:r>
              <a:rPr lang="en-PH" sz="2000" b="1" dirty="0" err="1"/>
              <a:t>simbolo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gahum</a:t>
            </a:r>
            <a:r>
              <a:rPr lang="en-PH" sz="2000" b="1" dirty="0"/>
              <a:t>—</a:t>
            </a:r>
            <a:r>
              <a:rPr lang="en-PH" sz="2000" b="1" dirty="0" err="1"/>
              <a:t>nagsul-ob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hulagway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matahum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kobra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nagrepresentar</a:t>
            </a:r>
            <a:r>
              <a:rPr lang="en-PH" sz="2000" b="1" dirty="0"/>
              <a:t> </a:t>
            </a:r>
            <a:r>
              <a:rPr lang="en-PH" sz="2000" b="1" dirty="0" err="1"/>
              <a:t>kang</a:t>
            </a:r>
            <a:r>
              <a:rPr lang="en-PH" sz="2000" b="1" dirty="0"/>
              <a:t> </a:t>
            </a:r>
            <a:r>
              <a:rPr lang="en-PH" sz="2000" b="1" dirty="0" err="1"/>
              <a:t>Wadjet</a:t>
            </a:r>
            <a:r>
              <a:rPr lang="en-PH" sz="2000" b="1" dirty="0"/>
              <a:t>, ang </a:t>
            </a:r>
            <a:r>
              <a:rPr lang="en-PH" sz="2000" b="1" dirty="0" err="1"/>
              <a:t>diyosa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6111624"/>
            <a:ext cx="65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Gipakita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, </a:t>
            </a:r>
            <a:r>
              <a:rPr lang="en-PH" sz="2000" b="1" dirty="0" err="1"/>
              <a:t>dili</a:t>
            </a:r>
            <a:r>
              <a:rPr lang="en-PH" sz="2000" b="1" dirty="0"/>
              <a:t> ang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Ehipto</a:t>
            </a:r>
            <a:r>
              <a:rPr lang="en-PH" sz="2000" b="1" dirty="0"/>
              <a:t>, ang may </a:t>
            </a:r>
            <a:r>
              <a:rPr lang="en-PH" sz="2000" b="1" dirty="0" err="1"/>
              <a:t>tinuod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gahum</a:t>
            </a:r>
            <a:r>
              <a:rPr lang="en-PH" sz="2000" b="1" dirty="0"/>
              <a:t> ug </a:t>
            </a:r>
            <a:r>
              <a:rPr lang="en-PH" sz="2000" b="1" dirty="0" err="1"/>
              <a:t>kagamhanan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Gisundog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Satanas</a:t>
            </a:r>
            <a:r>
              <a:rPr lang="en-PH" sz="2000" b="1" dirty="0"/>
              <a:t> ang </a:t>
            </a:r>
            <a:r>
              <a:rPr lang="en-PH" sz="2000" b="1" dirty="0" err="1"/>
              <a:t>milagro</a:t>
            </a:r>
            <a:r>
              <a:rPr lang="en-PH" sz="2000" b="1" dirty="0"/>
              <a:t>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mago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7:11)—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makahimo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kinabuhi</a:t>
            </a:r>
            <a:r>
              <a:rPr lang="en-PH" sz="2000" b="1" dirty="0"/>
              <a:t>. Ang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halas</a:t>
            </a:r>
            <a:r>
              <a:rPr lang="en-PH" sz="2000" b="1" dirty="0"/>
              <a:t> </a:t>
            </a:r>
            <a:r>
              <a:rPr lang="en-PH" sz="2000" b="1" dirty="0" err="1"/>
              <a:t>peke</a:t>
            </a:r>
            <a:r>
              <a:rPr lang="en-PH" sz="2000" b="1" dirty="0"/>
              <a:t> </a:t>
            </a:r>
            <a:r>
              <a:rPr lang="en-PH" sz="2000" b="1" dirty="0" err="1"/>
              <a:t>lamang</a:t>
            </a:r>
            <a:r>
              <a:rPr lang="en-PH" sz="2000" b="1" dirty="0"/>
              <a:t>. </a:t>
            </a:r>
            <a:r>
              <a:rPr lang="en-PH" sz="2000" b="1" dirty="0" err="1"/>
              <a:t>Apan</a:t>
            </a:r>
            <a:r>
              <a:rPr lang="en-PH" sz="2000" b="1" dirty="0"/>
              <a:t> ang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naghimo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buhing</a:t>
            </a:r>
            <a:r>
              <a:rPr lang="en-PH" sz="2000" b="1" dirty="0"/>
              <a:t> </a:t>
            </a:r>
            <a:r>
              <a:rPr lang="en-PH" sz="2000" b="1" dirty="0" err="1"/>
              <a:t>halas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nakalamoy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butang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kinabuhi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7:12).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-PH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USA KA GAHI NGA KASINGKASING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Apan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kasingkasing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Paraon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napahi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ug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wala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siya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naminaw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kanila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sumala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gisulti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Ginoo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.”(</a:t>
            </a:r>
            <a:r>
              <a:rPr lang="en-PH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Exodo</a:t>
            </a:r>
            <a:r>
              <a:rPr lang="en-PH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7:13)</a:t>
            </a:r>
            <a:endParaRPr lang="en" sz="1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basahon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Exodo</a:t>
            </a:r>
            <a:r>
              <a:rPr lang="en-PH" sz="2000" b="1" dirty="0"/>
              <a:t>, </a:t>
            </a:r>
            <a:r>
              <a:rPr lang="en-PH" sz="2000" b="1" dirty="0" err="1"/>
              <a:t>gisulti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9 ka </a:t>
            </a:r>
            <a:r>
              <a:rPr lang="en-PH" sz="2000" b="1" dirty="0" err="1"/>
              <a:t>beses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</a:t>
            </a:r>
            <a:r>
              <a:rPr lang="en-PH" sz="2000" b="1" dirty="0" err="1"/>
              <a:t>Diyos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kasingkasing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(Ex. 4:21; 7:3; 9:12; 10:1; 10:20; 10:27; 11:10; 14:4; 14:8),ug 9 ka </a:t>
            </a:r>
            <a:r>
              <a:rPr lang="en-PH" sz="2000" b="1" dirty="0" err="1"/>
              <a:t>beses</a:t>
            </a:r>
            <a:r>
              <a:rPr lang="en-PH" sz="2000" b="1" dirty="0"/>
              <a:t> </a:t>
            </a:r>
            <a:r>
              <a:rPr lang="en-PH" sz="2000" b="1" dirty="0" err="1"/>
              <a:t>usab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kasingkasing</a:t>
            </a:r>
            <a:r>
              <a:rPr lang="en-PH" sz="2000" b="1" dirty="0"/>
              <a:t>(Ex. 7:13; 7:14; 7:22; 8:15; 8:19; 8:32; 9:7; 9:34; 9:35).</a:t>
            </a:r>
            <a:r>
              <a:rPr lang="en-PH" sz="2000" b="1" dirty="0" err="1"/>
              <a:t>Tabla</a:t>
            </a:r>
            <a:r>
              <a:rPr lang="en-PH" sz="2000" b="1" dirty="0"/>
              <a:t>! </a:t>
            </a:r>
            <a:r>
              <a:rPr lang="en-PH" sz="2000" b="1" dirty="0" err="1"/>
              <a:t>Kinsa</a:t>
            </a:r>
            <a:r>
              <a:rPr lang="en-PH" sz="2000" b="1" dirty="0"/>
              <a:t> man </a:t>
            </a:r>
            <a:r>
              <a:rPr lang="en-PH" sz="2000" b="1" dirty="0" err="1"/>
              <a:t>gyud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kasingkasing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?</a:t>
            </a:r>
            <a:endParaRPr lang="en" sz="2000" b="1" dirty="0"/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423538"/>
            <a:ext cx="75285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Pagkahuman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ika-unom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, ang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9:12).</a:t>
            </a:r>
            <a:r>
              <a:rPr lang="en-PH" sz="2000" b="1" dirty="0" err="1"/>
              <a:t>Nagpakita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 </a:t>
            </a:r>
            <a:r>
              <a:rPr lang="en-PH" sz="2000" b="1" dirty="0" err="1"/>
              <a:t>milapas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utlanan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kaulaw</a:t>
            </a:r>
            <a:r>
              <a:rPr lang="en-PH" sz="2000" b="1" dirty="0"/>
              <a:t> ug </a:t>
            </a:r>
            <a:r>
              <a:rPr lang="en-PH" sz="2000" b="1" dirty="0" err="1"/>
              <a:t>paghinulsol.Apan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ikapito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, </a:t>
            </a:r>
            <a:r>
              <a:rPr lang="en-PH" sz="2000" b="1" dirty="0" err="1"/>
              <a:t>gihatagan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laing</a:t>
            </a:r>
            <a:r>
              <a:rPr lang="en-PH" sz="2000" b="1" dirty="0"/>
              <a:t> </a:t>
            </a:r>
            <a:r>
              <a:rPr lang="en-PH" sz="2000" b="1" dirty="0" err="1"/>
              <a:t>kahigayonan</a:t>
            </a:r>
            <a:r>
              <a:rPr lang="en-PH" sz="2000" b="1" dirty="0"/>
              <a:t>, </a:t>
            </a:r>
            <a:r>
              <a:rPr lang="en-PH" sz="2000" b="1" dirty="0" err="1"/>
              <a:t>apansiya</a:t>
            </a:r>
            <a:r>
              <a:rPr lang="en-PH" sz="2000" b="1" dirty="0"/>
              <a:t> </a:t>
            </a:r>
            <a:r>
              <a:rPr lang="en-PH" sz="2000" b="1" dirty="0" err="1"/>
              <a:t>gihapon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kasingkasing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9:34–35).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Pagkahuman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unang</a:t>
            </a:r>
            <a:r>
              <a:rPr lang="en-PH" sz="2000" b="1" dirty="0"/>
              <a:t> lima ka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hampak</a:t>
            </a:r>
            <a:r>
              <a:rPr lang="en-PH" sz="2000" b="1" dirty="0"/>
              <a:t>, </a:t>
            </a:r>
            <a:r>
              <a:rPr lang="en-PH" sz="2000" b="1" dirty="0" err="1"/>
              <a:t>klaro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kasingkasing.Iyang</a:t>
            </a:r>
            <a:r>
              <a:rPr lang="en-PH" sz="2000" b="1" dirty="0"/>
              <a:t> </a:t>
            </a:r>
            <a:r>
              <a:rPr lang="en-PH" sz="2000" b="1" dirty="0" err="1"/>
              <a:t>gisalikway</a:t>
            </a:r>
            <a:r>
              <a:rPr lang="en-PH" sz="2000" b="1" dirty="0"/>
              <a:t> ang </a:t>
            </a:r>
            <a:r>
              <a:rPr lang="en-PH" sz="2000" b="1" dirty="0" err="1"/>
              <a:t>tawag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Balaang</a:t>
            </a:r>
            <a:r>
              <a:rPr lang="en-PH" sz="2000" b="1" dirty="0"/>
              <a:t> Espiritu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buhian</a:t>
            </a:r>
            <a:r>
              <a:rPr lang="en-PH" sz="2000" b="1" dirty="0"/>
              <a:t> ang Israel.</a:t>
            </a:r>
            <a:endParaRPr lang="en" sz="2000" b="1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niadtong</a:t>
            </a:r>
            <a:r>
              <a:rPr lang="en-PH" sz="2000" b="1" dirty="0"/>
              <a:t> </a:t>
            </a:r>
            <a:r>
              <a:rPr lang="en-PH" sz="2000" b="1" dirty="0" err="1"/>
              <a:t>higayona</a:t>
            </a:r>
            <a:r>
              <a:rPr lang="en-PH" sz="2000" b="1" dirty="0"/>
              <a:t>, </a:t>
            </a:r>
            <a:r>
              <a:rPr lang="en-PH" sz="2000" b="1" dirty="0" err="1"/>
              <a:t>natakda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kapalaran.Ang</a:t>
            </a:r>
            <a:r>
              <a:rPr lang="en-PH" sz="2000" b="1" dirty="0"/>
              <a:t> 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nagpaahi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kasingkasingtungod</a:t>
            </a:r>
            <a:r>
              <a:rPr lang="en-PH" sz="2000" b="1" dirty="0"/>
              <a:t> kay </a:t>
            </a:r>
            <a:r>
              <a:rPr lang="en-PH" sz="2000" b="1" dirty="0" err="1"/>
              <a:t>gipanghimakak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Paraon</a:t>
            </a:r>
            <a:r>
              <a:rPr lang="en-PH" sz="2000" b="1" dirty="0"/>
              <a:t> ang </a:t>
            </a:r>
            <a:r>
              <a:rPr lang="en-PH" sz="2000" b="1" dirty="0" err="1"/>
              <a:t>paghinulsol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638755"/>
            <a:ext cx="108187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500" b="1" dirty="0">
                <a:latin typeface="Constantia" panose="02030602050306030303" pitchFamily="18" charset="0"/>
              </a:rPr>
              <a:t>“Sa </a:t>
            </a:r>
            <a:r>
              <a:rPr lang="en-PH" sz="2500" b="1" dirty="0" err="1">
                <a:latin typeface="Constantia" panose="02030602050306030303" pitchFamily="18" charset="0"/>
              </a:rPr>
              <a:t>matag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pagsalikway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kahayag</a:t>
            </a:r>
            <a:r>
              <a:rPr lang="en-PH" sz="2500" b="1" dirty="0">
                <a:latin typeface="Constantia" panose="02030602050306030303" pitchFamily="18" charset="0"/>
              </a:rPr>
              <a:t>, ang </a:t>
            </a:r>
            <a:r>
              <a:rPr lang="en-PH" sz="2500" b="1" dirty="0" err="1">
                <a:latin typeface="Constantia" panose="02030602050306030303" pitchFamily="18" charset="0"/>
              </a:rPr>
              <a:t>Ginoo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nagpadayag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mas </a:t>
            </a:r>
            <a:r>
              <a:rPr lang="en-PH" sz="2500" b="1" dirty="0" err="1">
                <a:latin typeface="Constantia" panose="02030602050306030303" pitchFamily="18" charset="0"/>
              </a:rPr>
              <a:t>hayag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nga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pagpakita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gahum</a:t>
            </a:r>
            <a:r>
              <a:rPr lang="en-PH" sz="2500" b="1" dirty="0">
                <a:latin typeface="Constantia" panose="02030602050306030303" pitchFamily="18" charset="0"/>
              </a:rPr>
              <a:t>; </a:t>
            </a:r>
            <a:r>
              <a:rPr lang="en-PH" sz="2500" b="1" dirty="0" err="1">
                <a:latin typeface="Constantia" panose="02030602050306030303" pitchFamily="18" charset="0"/>
              </a:rPr>
              <a:t>apan</a:t>
            </a:r>
            <a:r>
              <a:rPr lang="en-PH" sz="2500" b="1" dirty="0">
                <a:latin typeface="Constantia" panose="02030602050306030303" pitchFamily="18" charset="0"/>
              </a:rPr>
              <a:t> ang </a:t>
            </a:r>
            <a:r>
              <a:rPr lang="en-PH" sz="2500" b="1" dirty="0" err="1">
                <a:latin typeface="Constantia" panose="02030602050306030303" pitchFamily="18" charset="0"/>
              </a:rPr>
              <a:t>pagkagahi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ulo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hari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misamot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uban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matag</a:t>
            </a:r>
            <a:r>
              <a:rPr lang="en-PH" sz="2500" b="1" dirty="0">
                <a:latin typeface="Constantia" panose="02030602050306030303" pitchFamily="18" charset="0"/>
              </a:rPr>
              <a:t> bag-</a:t>
            </a:r>
            <a:r>
              <a:rPr lang="en-PH" sz="2500" b="1" dirty="0" err="1">
                <a:latin typeface="Constantia" panose="02030602050306030303" pitchFamily="18" charset="0"/>
              </a:rPr>
              <a:t>ong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ebidensya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gahum</a:t>
            </a:r>
            <a:r>
              <a:rPr lang="en-PH" sz="2500" b="1" dirty="0">
                <a:latin typeface="Constantia" panose="02030602050306030303" pitchFamily="18" charset="0"/>
              </a:rPr>
              <a:t> ug </a:t>
            </a:r>
            <a:r>
              <a:rPr lang="en-PH" sz="2500" b="1" dirty="0" err="1">
                <a:latin typeface="Constantia" panose="02030602050306030303" pitchFamily="18" charset="0"/>
              </a:rPr>
              <a:t>himaya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Dios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langit</a:t>
            </a:r>
            <a:r>
              <a:rPr lang="en-PH" sz="2500" b="1" dirty="0">
                <a:latin typeface="Constantia" panose="02030602050306030303" pitchFamily="18" charset="0"/>
              </a:rPr>
              <a:t>, </a:t>
            </a:r>
            <a:r>
              <a:rPr lang="en-PH" sz="2500" b="1" dirty="0" err="1">
                <a:latin typeface="Constantia" panose="02030602050306030303" pitchFamily="18" charset="0"/>
              </a:rPr>
              <a:t>hangtod</a:t>
            </a:r>
            <a:r>
              <a:rPr lang="en-PH" sz="2500" b="1" dirty="0">
                <a:latin typeface="Constantia" panose="02030602050306030303" pitchFamily="18" charset="0"/>
              </a:rPr>
              <a:t> ang </a:t>
            </a:r>
            <a:r>
              <a:rPr lang="en-PH" sz="2500" b="1" dirty="0" err="1">
                <a:latin typeface="Constantia" panose="02030602050306030303" pitchFamily="18" charset="0"/>
              </a:rPr>
              <a:t>kataposang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pana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kalooy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naubos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gikan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balaang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panaanan</a:t>
            </a:r>
            <a:r>
              <a:rPr lang="en-PH" sz="2500" b="1" dirty="0">
                <a:latin typeface="Constantia" panose="02030602050306030303" pitchFamily="18" charset="0"/>
              </a:rPr>
              <a:t>. </a:t>
            </a:r>
            <a:r>
              <a:rPr lang="en-PH" sz="2500" b="1" dirty="0" err="1">
                <a:latin typeface="Constantia" panose="02030602050306030303" pitchFamily="18" charset="0"/>
              </a:rPr>
              <a:t>Niadto</a:t>
            </a:r>
            <a:r>
              <a:rPr lang="en-PH" sz="2500" b="1" dirty="0">
                <a:latin typeface="Constantia" panose="02030602050306030303" pitchFamily="18" charset="0"/>
              </a:rPr>
              <a:t>, ang </a:t>
            </a:r>
            <a:r>
              <a:rPr lang="en-PH" sz="2500" b="1" dirty="0" err="1">
                <a:latin typeface="Constantia" panose="02030602050306030303" pitchFamily="18" charset="0"/>
              </a:rPr>
              <a:t>tawo</a:t>
            </a:r>
            <a:r>
              <a:rPr lang="en-PH" sz="2500" b="1" dirty="0">
                <a:latin typeface="Constantia" panose="02030602050306030303" pitchFamily="18" charset="0"/>
              </a:rPr>
              <a:t> bug-</a:t>
            </a:r>
            <a:r>
              <a:rPr lang="en-PH" sz="2500" b="1" dirty="0" err="1">
                <a:latin typeface="Constantia" panose="02030602050306030303" pitchFamily="18" charset="0"/>
              </a:rPr>
              <a:t>os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nga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nahimong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gahian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tungod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walay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hunong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nga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pagsukol.Si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Paraon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nagtudlo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og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pagkamagahi</a:t>
            </a:r>
            <a:r>
              <a:rPr lang="en-PH" sz="2500" b="1" dirty="0">
                <a:latin typeface="Constantia" panose="02030602050306030303" pitchFamily="18" charset="0"/>
              </a:rPr>
              <a:t>, ug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gi</a:t>
            </a:r>
            <a:r>
              <a:rPr lang="en-PH" sz="2500" b="1" dirty="0">
                <a:latin typeface="Constantia" panose="02030602050306030303" pitchFamily="18" charset="0"/>
              </a:rPr>
              <a:t>-ani ang </a:t>
            </a:r>
            <a:r>
              <a:rPr lang="en-PH" sz="2500" b="1" dirty="0" err="1">
                <a:latin typeface="Constantia" panose="02030602050306030303" pitchFamily="18" charset="0"/>
              </a:rPr>
              <a:t>bunga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binhi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kinaiya</a:t>
            </a:r>
            <a:r>
              <a:rPr lang="en-PH" sz="2500" b="1" dirty="0">
                <a:latin typeface="Constantia" panose="02030602050306030303" pitchFamily="18" charset="0"/>
              </a:rPr>
              <a:t>. Wala </a:t>
            </a:r>
            <a:r>
              <a:rPr lang="en-PH" sz="2500" b="1" dirty="0" err="1">
                <a:latin typeface="Constantia" panose="02030602050306030303" pitchFamily="18" charset="0"/>
              </a:rPr>
              <a:t>na’y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mahimo</a:t>
            </a:r>
            <a:r>
              <a:rPr lang="en-PH" sz="2500" b="1" dirty="0">
                <a:latin typeface="Constantia" panose="02030602050306030303" pitchFamily="18" charset="0"/>
              </a:rPr>
              <a:t> ang </a:t>
            </a:r>
            <a:r>
              <a:rPr lang="en-PH" sz="2500" b="1" dirty="0" err="1">
                <a:latin typeface="Constantia" panose="02030602050306030303" pitchFamily="18" charset="0"/>
              </a:rPr>
              <a:t>Ginoo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aron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kumbinsihon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siya</a:t>
            </a:r>
            <a:r>
              <a:rPr lang="en-PH" sz="2500" b="1" dirty="0">
                <a:latin typeface="Constantia" panose="02030602050306030303" pitchFamily="18" charset="0"/>
              </a:rPr>
              <a:t>, </a:t>
            </a:r>
            <a:r>
              <a:rPr lang="en-PH" sz="2500" b="1" dirty="0" err="1">
                <a:latin typeface="Constantia" panose="02030602050306030303" pitchFamily="18" charset="0"/>
              </a:rPr>
              <a:t>tungod</a:t>
            </a:r>
            <a:r>
              <a:rPr lang="en-PH" sz="2500" b="1" dirty="0">
                <a:latin typeface="Constantia" panose="02030602050306030303" pitchFamily="18" charset="0"/>
              </a:rPr>
              <a:t> kay </a:t>
            </a:r>
            <a:r>
              <a:rPr lang="en-PH" sz="2500" b="1" dirty="0" err="1">
                <a:latin typeface="Constantia" panose="02030602050306030303" pitchFamily="18" charset="0"/>
              </a:rPr>
              <a:t>siya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mibakod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kaugalingong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pagkamagahi</a:t>
            </a:r>
            <a:r>
              <a:rPr lang="en-PH" sz="2500" b="1" dirty="0">
                <a:latin typeface="Constantia" panose="02030602050306030303" pitchFamily="18" charset="0"/>
              </a:rPr>
              <a:t> ug </a:t>
            </a:r>
            <a:r>
              <a:rPr lang="en-PH" sz="2500" b="1" dirty="0" err="1">
                <a:latin typeface="Constantia" panose="02030602050306030303" pitchFamily="18" charset="0"/>
              </a:rPr>
              <a:t>pagkadili-matarung</a:t>
            </a:r>
            <a:r>
              <a:rPr lang="en-PH" sz="2500" b="1" dirty="0">
                <a:latin typeface="Constantia" panose="02030602050306030303" pitchFamily="18" charset="0"/>
              </a:rPr>
              <a:t>, </a:t>
            </a:r>
            <a:r>
              <a:rPr lang="en-PH" sz="2500" b="1" dirty="0" err="1">
                <a:latin typeface="Constantia" panose="02030602050306030303" pitchFamily="18" charset="0"/>
              </a:rPr>
              <a:t>diin</a:t>
            </a:r>
            <a:r>
              <a:rPr lang="en-PH" sz="2500" b="1" dirty="0">
                <a:latin typeface="Constantia" panose="02030602050306030303" pitchFamily="18" charset="0"/>
              </a:rPr>
              <a:t> ang </a:t>
            </a:r>
            <a:r>
              <a:rPr lang="en-PH" sz="2500" b="1" dirty="0" err="1">
                <a:latin typeface="Constantia" panose="02030602050306030303" pitchFamily="18" charset="0"/>
              </a:rPr>
              <a:t>Balaang</a:t>
            </a:r>
            <a:r>
              <a:rPr lang="en-PH" sz="2500" b="1" dirty="0">
                <a:latin typeface="Constantia" panose="02030602050306030303" pitchFamily="18" charset="0"/>
              </a:rPr>
              <a:t> Espiritu </a:t>
            </a:r>
            <a:r>
              <a:rPr lang="en-PH" sz="2500" b="1" dirty="0" err="1">
                <a:latin typeface="Constantia" panose="02030602050306030303" pitchFamily="18" charset="0"/>
              </a:rPr>
              <a:t>wala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makasulod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kasingkasing.Gipasagdan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si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Paraon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ngadto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iyang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kaugalingong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pagkadili-motuohon</a:t>
            </a:r>
            <a:r>
              <a:rPr lang="en-PH" sz="2500" b="1" dirty="0">
                <a:latin typeface="Constantia" panose="02030602050306030303" pitchFamily="18" charset="0"/>
              </a:rPr>
              <a:t> ug </a:t>
            </a:r>
            <a:r>
              <a:rPr lang="en-PH" sz="2500" b="1" dirty="0" err="1">
                <a:latin typeface="Constantia" panose="02030602050306030303" pitchFamily="18" charset="0"/>
              </a:rPr>
              <a:t>pagkagahi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sa</a:t>
            </a:r>
            <a:r>
              <a:rPr lang="en-PH" sz="2500" b="1" dirty="0">
                <a:latin typeface="Constantia" panose="02030602050306030303" pitchFamily="18" charset="0"/>
              </a:rPr>
              <a:t> </a:t>
            </a:r>
            <a:r>
              <a:rPr lang="en-PH" sz="2500" b="1" dirty="0" err="1">
                <a:latin typeface="Constantia" panose="02030602050306030303" pitchFamily="18" charset="0"/>
              </a:rPr>
              <a:t>kasingkasing</a:t>
            </a:r>
            <a:r>
              <a:rPr lang="en-PH" sz="2500" b="1" dirty="0">
                <a:latin typeface="Constantia" panose="02030602050306030303" pitchFamily="18" charset="0"/>
              </a:rPr>
              <a:t>.”</a:t>
            </a:r>
            <a:endParaRPr lang="en" sz="25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4182623" y="530180"/>
            <a:ext cx="484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 EGW | The Review and Herald, </a:t>
            </a:r>
            <a:r>
              <a:rPr lang="en-US" b="1" dirty="0" err="1"/>
              <a:t>Pebrero</a:t>
            </a:r>
            <a:r>
              <a:rPr lang="en-US" b="1" dirty="0"/>
              <a:t> 17, 1891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PH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MGA HAMPAK</a:t>
            </a:r>
            <a:endParaRPr lang="en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“Mao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kini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giingon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Ginoo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Pinaagi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niini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kamo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makaila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Ginoo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Pinaagi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sungkod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anaa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akong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kamot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akong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hapakon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ang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tubig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Nilo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ug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kini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mausab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ngadto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dugo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.”(</a:t>
            </a:r>
            <a:r>
              <a:rPr lang="en-PH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Exodo</a:t>
            </a:r>
            <a:r>
              <a:rPr lang="en-PH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7:17)</a:t>
            </a:r>
            <a:endParaRPr lang="en" sz="1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UNANG HAMPAK (HINAY): DUGO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6" y="3866720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058637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6" y="4154067"/>
            <a:ext cx="39957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Suba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Nilo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pagbaha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maoy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nagahatag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kinabuhi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Ehipto.Apan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kinsa</a:t>
            </a:r>
            <a:r>
              <a:rPr lang="en-PH" sz="2000" b="1" dirty="0">
                <a:solidFill>
                  <a:prstClr val="black"/>
                </a:solidFill>
              </a:rPr>
              <a:t> man ang </a:t>
            </a:r>
            <a:r>
              <a:rPr lang="en-PH" sz="2000" b="1" dirty="0" err="1">
                <a:solidFill>
                  <a:prstClr val="black"/>
                </a:solidFill>
              </a:rPr>
              <a:t>naghimo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tinubdan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tubig?Ang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nakapakita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peke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milagro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pagbag</a:t>
            </a:r>
            <a:r>
              <a:rPr lang="en-PH" sz="2000" b="1" dirty="0">
                <a:solidFill>
                  <a:prstClr val="black"/>
                </a:solidFill>
              </a:rPr>
              <a:t>-o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tubig,apan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sila’y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gahum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pagpabalik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orihinal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1739</Words>
  <Application>Microsoft Office PowerPoint</Application>
  <PresentationFormat>Panorámica</PresentationFormat>
  <Paragraphs>82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138</cp:revision>
  <dcterms:created xsi:type="dcterms:W3CDTF">2025-06-28T14:27:47Z</dcterms:created>
  <dcterms:modified xsi:type="dcterms:W3CDTF">2025-07-27T05:27:17Z</dcterms:modified>
</cp:coreProperties>
</file>