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84" r:id="rId4"/>
    <p:sldId id="278" r:id="rId5"/>
    <p:sldId id="279" r:id="rId6"/>
    <p:sldId id="259" r:id="rId7"/>
    <p:sldId id="260" r:id="rId8"/>
    <p:sldId id="280" r:id="rId9"/>
    <p:sldId id="262" r:id="rId10"/>
    <p:sldId id="263" r:id="rId11"/>
    <p:sldId id="283" r:id="rId12"/>
    <p:sldId id="281" r:id="rId13"/>
    <p:sldId id="274" r:id="rId14"/>
    <p:sldId id="275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6881"/>
    <a:srgbClr val="2C7688"/>
    <a:srgbClr val="6E3290"/>
    <a:srgbClr val="913031"/>
    <a:srgbClr val="A55F47"/>
    <a:srgbClr val="3E7E7E"/>
    <a:srgbClr val="874E5F"/>
    <a:srgbClr val="93E7ED"/>
    <a:srgbClr val="FF9B9B"/>
    <a:srgbClr val="FFE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B910C-BEED-49EA-BBE5-8046B169AF55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CE531B8-1DA3-419D-980D-5336A0570094}">
      <dgm:prSet phldrT="[Texto]" custT="1"/>
      <dgm:spPr/>
      <dgm:t>
        <a:bodyPr/>
        <a:lstStyle/>
        <a:p>
          <a:r>
            <a:rPr lang="en-PH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Ayaw</a:t>
          </a:r>
          <a:r>
            <a:rPr lang="en-P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kahadlok</a:t>
          </a:r>
          <a:r>
            <a:rPr lang="en-P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10DBE1-B16E-4A15-98AC-28C2150D5449}" type="parTrans" cxnId="{AFDF9633-C120-4FB2-95E1-83E361D93473}">
      <dgm:prSet/>
      <dgm:spPr/>
      <dgm:t>
        <a:bodyPr/>
        <a:lstStyle/>
        <a:p>
          <a:endParaRPr lang="es-ES" sz="2000" b="1"/>
        </a:p>
      </dgm:t>
    </dgm:pt>
    <dgm:pt modelId="{8E467509-E9FE-4FF1-A893-8236F9D15184}" type="sibTrans" cxnId="{AFDF9633-C120-4FB2-95E1-83E361D93473}">
      <dgm:prSet/>
      <dgm:spPr/>
      <dgm:t>
        <a:bodyPr/>
        <a:lstStyle/>
        <a:p>
          <a:endParaRPr lang="es-ES" sz="2000" b="1"/>
        </a:p>
      </dgm:t>
    </dgm:pt>
    <dgm:pt modelId="{BF442EE0-2922-42A3-BDA9-CB1FEC58159F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-PH" sz="2000" b="1" dirty="0"/>
            <a:t>Ang </a:t>
          </a:r>
          <a:r>
            <a:rPr lang="en-PH" sz="2000" b="1" dirty="0" err="1"/>
            <a:t>unang</a:t>
          </a:r>
          <a:r>
            <a:rPr lang="en-PH" sz="2000" b="1" dirty="0"/>
            <a:t> </a:t>
          </a:r>
          <a:r>
            <a:rPr lang="en-PH" sz="2000" b="1" dirty="0" err="1"/>
            <a:t>lakang</a:t>
          </a:r>
          <a:r>
            <a:rPr lang="en-PH" sz="2000" b="1" dirty="0"/>
            <a:t> </a:t>
          </a:r>
          <a:r>
            <a:rPr lang="en-PH" sz="2000" b="1" dirty="0" err="1"/>
            <a:t>padulong</a:t>
          </a:r>
          <a:r>
            <a:rPr lang="en-PH" sz="2000" b="1" dirty="0"/>
            <a:t> </a:t>
          </a:r>
          <a:r>
            <a:rPr lang="en-PH" sz="2000" b="1" dirty="0" err="1"/>
            <a:t>sa</a:t>
          </a:r>
          <a:r>
            <a:rPr lang="en-PH" sz="2000" b="1" dirty="0"/>
            <a:t> </a:t>
          </a:r>
          <a:r>
            <a:rPr lang="en-PH" sz="2000" b="1" dirty="0" err="1"/>
            <a:t>kadaogan</a:t>
          </a:r>
          <a:r>
            <a:rPr lang="en-PH" sz="2000" b="1" dirty="0"/>
            <a:t> </a:t>
          </a:r>
          <a:r>
            <a:rPr lang="en-PH" sz="2000" b="1" dirty="0" err="1"/>
            <a:t>mao</a:t>
          </a:r>
          <a:r>
            <a:rPr lang="en-PH" sz="2000" b="1" dirty="0"/>
            <a:t> ang </a:t>
          </a:r>
          <a:r>
            <a:rPr lang="en-PH" sz="2000" b="1" dirty="0" err="1"/>
            <a:t>pagsalig</a:t>
          </a:r>
          <a:r>
            <a:rPr lang="en-PH" sz="2000" b="1" dirty="0"/>
            <a:t> </a:t>
          </a:r>
          <a:r>
            <a:rPr lang="en-PH" sz="2000" b="1" dirty="0" err="1"/>
            <a:t>sa</a:t>
          </a:r>
          <a:r>
            <a:rPr lang="en-PH" sz="2000" b="1" dirty="0"/>
            <a:t> </a:t>
          </a:r>
          <a:r>
            <a:rPr lang="en-PH" sz="2000" b="1" dirty="0" err="1"/>
            <a:t>Diyos</a:t>
          </a:r>
          <a:r>
            <a:rPr lang="en-PH" sz="2000" b="1" dirty="0"/>
            <a:t>.</a:t>
          </a:r>
          <a:endParaRPr lang="en" sz="2000" b="1" dirty="0"/>
        </a:p>
      </dgm:t>
    </dgm:pt>
    <dgm:pt modelId="{93489072-0A82-4501-9ECF-F3AACACDD031}" type="parTrans" cxnId="{7A39163B-86C4-4133-9B37-C25DDE3A0C17}">
      <dgm:prSet/>
      <dgm:spPr/>
      <dgm:t>
        <a:bodyPr/>
        <a:lstStyle/>
        <a:p>
          <a:endParaRPr lang="es-ES" sz="2000" b="1"/>
        </a:p>
      </dgm:t>
    </dgm:pt>
    <dgm:pt modelId="{374B722A-B723-40D2-B870-26660566B55B}" type="sibTrans" cxnId="{7A39163B-86C4-4133-9B37-C25DDE3A0C17}">
      <dgm:prSet/>
      <dgm:spPr/>
      <dgm:t>
        <a:bodyPr/>
        <a:lstStyle/>
        <a:p>
          <a:endParaRPr lang="es-ES" sz="2000" b="1"/>
        </a:p>
      </dgm:t>
    </dgm:pt>
    <dgm:pt modelId="{16F2F060-FD94-470C-8A98-1E36FB9CD47F}">
      <dgm:prSet phldrT="[Texto]" custT="1"/>
      <dgm:spPr/>
      <dgm:t>
        <a:bodyPr/>
        <a:lstStyle/>
        <a:p>
          <a:pPr algn="ctr"/>
          <a:r>
            <a:rPr lang="en-P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-PH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Barog</a:t>
          </a:r>
          <a:r>
            <a:rPr lang="en-P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kamo</a:t>
          </a:r>
          <a:r>
            <a:rPr lang="en-P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0388B9-76B5-4CE0-8684-EBEFEB561F0A}" type="parTrans" cxnId="{FD79D169-34D4-40D1-8358-501B917422C0}">
      <dgm:prSet/>
      <dgm:spPr/>
      <dgm:t>
        <a:bodyPr/>
        <a:lstStyle/>
        <a:p>
          <a:endParaRPr lang="es-ES" sz="2000" b="1"/>
        </a:p>
      </dgm:t>
    </dgm:pt>
    <dgm:pt modelId="{F2E07338-BDCD-4EF6-8A86-AD2C61AB543A}" type="sibTrans" cxnId="{FD79D169-34D4-40D1-8358-501B917422C0}">
      <dgm:prSet/>
      <dgm:spPr/>
      <dgm:t>
        <a:bodyPr/>
        <a:lstStyle/>
        <a:p>
          <a:endParaRPr lang="es-ES" sz="2000" b="1"/>
        </a:p>
      </dgm:t>
    </dgm:pt>
    <dgm:pt modelId="{D1D35E53-061E-4996-8C88-F5012DDD733A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-PH" sz="2000" b="1" dirty="0" err="1"/>
            <a:t>Kinahanglan</a:t>
          </a:r>
          <a:r>
            <a:rPr lang="en-PH" sz="2000" b="1" dirty="0"/>
            <a:t> </a:t>
          </a:r>
          <a:r>
            <a:rPr lang="en-PH" sz="2000" b="1" dirty="0" err="1"/>
            <a:t>magpabilin</a:t>
          </a:r>
          <a:r>
            <a:rPr lang="en-PH" sz="2000" b="1" dirty="0"/>
            <a:t> </a:t>
          </a:r>
          <a:r>
            <a:rPr lang="en-PH" sz="2000" b="1" dirty="0" err="1"/>
            <a:t>kita</a:t>
          </a:r>
          <a:r>
            <a:rPr lang="en-PH" sz="2000" b="1" dirty="0"/>
            <a:t> </a:t>
          </a:r>
          <a:r>
            <a:rPr lang="en-PH" sz="2000" b="1" dirty="0" err="1"/>
            <a:t>sa</a:t>
          </a:r>
          <a:r>
            <a:rPr lang="en-PH" sz="2000" b="1" dirty="0"/>
            <a:t> </a:t>
          </a:r>
          <a:r>
            <a:rPr lang="en-PH" sz="2000" b="1" dirty="0" err="1"/>
            <a:t>atong</a:t>
          </a:r>
          <a:r>
            <a:rPr lang="en-PH" sz="2000" b="1" dirty="0"/>
            <a:t> </a:t>
          </a:r>
          <a:r>
            <a:rPr lang="en-PH" sz="2000" b="1" dirty="0" err="1"/>
            <a:t>lugar</a:t>
          </a:r>
          <a:r>
            <a:rPr lang="en-PH" sz="2000" b="1" dirty="0"/>
            <a:t>, </a:t>
          </a:r>
          <a:r>
            <a:rPr lang="en-PH" sz="2000" b="1" dirty="0" err="1"/>
            <a:t>nga</a:t>
          </a:r>
          <a:r>
            <a:rPr lang="en-PH" sz="2000" b="1" dirty="0"/>
            <a:t> </a:t>
          </a:r>
          <a:r>
            <a:rPr lang="en-PH" sz="2000" b="1" dirty="0" err="1"/>
            <a:t>mapailubon</a:t>
          </a:r>
          <a:r>
            <a:rPr lang="en-PH" sz="2000" b="1" dirty="0"/>
            <a:t>, </a:t>
          </a:r>
          <a:r>
            <a:rPr lang="en-PH" sz="2000" b="1" dirty="0" err="1"/>
            <a:t>walay</a:t>
          </a:r>
          <a:r>
            <a:rPr lang="en-PH" sz="2000" b="1" dirty="0"/>
            <a:t> </a:t>
          </a:r>
          <a:r>
            <a:rPr lang="en-PH" sz="2000" b="1" dirty="0" err="1"/>
            <a:t>pagreklamo</a:t>
          </a:r>
          <a:r>
            <a:rPr lang="en-PH" sz="2000" b="1" dirty="0"/>
            <a:t>.</a:t>
          </a:r>
          <a:endParaRPr lang="en" sz="2000" b="1" dirty="0"/>
        </a:p>
      </dgm:t>
    </dgm:pt>
    <dgm:pt modelId="{C1AF7E48-24BE-4FC0-B4D4-BA8C885FC25B}" type="parTrans" cxnId="{B2A510D7-2B71-45D7-B460-99EC7210CC70}">
      <dgm:prSet/>
      <dgm:spPr/>
      <dgm:t>
        <a:bodyPr/>
        <a:lstStyle/>
        <a:p>
          <a:endParaRPr lang="es-ES" sz="2000" b="1"/>
        </a:p>
      </dgm:t>
    </dgm:pt>
    <dgm:pt modelId="{A2EB37D2-B696-41AA-802B-AA2FC81CD599}" type="sibTrans" cxnId="{B2A510D7-2B71-45D7-B460-99EC7210CC70}">
      <dgm:prSet/>
      <dgm:spPr/>
      <dgm:t>
        <a:bodyPr/>
        <a:lstStyle/>
        <a:p>
          <a:endParaRPr lang="es-ES" sz="2000" b="1"/>
        </a:p>
      </dgm:t>
    </dgm:pt>
    <dgm:pt modelId="{82B93524-ECEC-4469-8B9B-1F5BC095F8DB}">
      <dgm:prSet phldrT="[Texto]" custT="1"/>
      <dgm:spPr>
        <a:solidFill>
          <a:srgbClr val="C44100"/>
        </a:solidFill>
      </dgm:spPr>
      <dgm:t>
        <a:bodyPr/>
        <a:lstStyle/>
        <a:p>
          <a:r>
            <a:rPr lang="en-P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“Tan-</a:t>
          </a:r>
          <a:r>
            <a:rPr lang="en-PH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awa</a:t>
          </a:r>
          <a:r>
            <a:rPr lang="en-P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PH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kaluwasan</a:t>
          </a:r>
          <a:r>
            <a:rPr lang="en-P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73B27B-F1D5-4947-996B-55AAFE431E59}" type="parTrans" cxnId="{4D665A69-9ECD-45F1-A342-60E870F5397B}">
      <dgm:prSet/>
      <dgm:spPr/>
      <dgm:t>
        <a:bodyPr/>
        <a:lstStyle/>
        <a:p>
          <a:endParaRPr lang="es-ES" sz="2000" b="1"/>
        </a:p>
      </dgm:t>
    </dgm:pt>
    <dgm:pt modelId="{4ADD6244-8BB7-4479-8E9E-B2F2F38EA756}" type="sibTrans" cxnId="{4D665A69-9ECD-45F1-A342-60E870F5397B}">
      <dgm:prSet/>
      <dgm:spPr/>
      <dgm:t>
        <a:bodyPr/>
        <a:lstStyle/>
        <a:p>
          <a:endParaRPr lang="es-ES" sz="2000" b="1"/>
        </a:p>
      </dgm:t>
    </dgm:pt>
    <dgm:pt modelId="{19B132B1-8940-4A0C-BFF5-98804C9B0DB5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-PH" sz="2000" b="1" dirty="0"/>
            <a:t>Kon </a:t>
          </a:r>
          <a:r>
            <a:rPr lang="en-PH" sz="2000" b="1" dirty="0" err="1"/>
            <a:t>pasagdan</a:t>
          </a:r>
          <a:r>
            <a:rPr lang="en-PH" sz="2000" b="1" dirty="0"/>
            <a:t> </a:t>
          </a:r>
          <a:r>
            <a:rPr lang="en-PH" sz="2000" b="1" dirty="0" err="1"/>
            <a:t>nato</a:t>
          </a:r>
          <a:r>
            <a:rPr lang="en-PH" sz="2000" b="1" dirty="0"/>
            <a:t> </a:t>
          </a:r>
          <a:r>
            <a:rPr lang="en-PH" sz="2000" b="1" dirty="0" err="1"/>
            <a:t>nga</a:t>
          </a:r>
          <a:r>
            <a:rPr lang="en-PH" sz="2000" b="1" dirty="0"/>
            <a:t> ang </a:t>
          </a:r>
          <a:r>
            <a:rPr lang="en-PH" sz="2000" b="1" dirty="0" err="1"/>
            <a:t>Diyos</a:t>
          </a:r>
          <a:r>
            <a:rPr lang="en-PH" sz="2000" b="1" dirty="0"/>
            <a:t> </a:t>
          </a:r>
          <a:r>
            <a:rPr lang="en-PH" sz="2000" b="1" dirty="0" err="1"/>
            <a:t>magmando</a:t>
          </a:r>
          <a:r>
            <a:rPr lang="en-PH" sz="2000" b="1" dirty="0"/>
            <a:t>, ang </a:t>
          </a:r>
          <a:r>
            <a:rPr lang="en-PH" sz="2000" b="1" dirty="0" err="1"/>
            <a:t>kadaogan</a:t>
          </a:r>
          <a:r>
            <a:rPr lang="en-PH" sz="2000" b="1" dirty="0"/>
            <a:t> </a:t>
          </a:r>
          <a:r>
            <a:rPr lang="en-PH" sz="2000" b="1" dirty="0" err="1"/>
            <a:t>segurado</a:t>
          </a:r>
          <a:r>
            <a:rPr lang="en-PH" sz="2000" b="1" dirty="0"/>
            <a:t>.</a:t>
          </a:r>
          <a:endParaRPr lang="en" sz="2000" b="1" dirty="0"/>
        </a:p>
      </dgm:t>
    </dgm:pt>
    <dgm:pt modelId="{AF797CA4-7EE3-4649-8F2A-B4B8AD3D4587}" type="parTrans" cxnId="{2CF4F0CF-1813-44EA-9627-4B0300A0328A}">
      <dgm:prSet/>
      <dgm:spPr/>
      <dgm:t>
        <a:bodyPr/>
        <a:lstStyle/>
        <a:p>
          <a:endParaRPr lang="es-ES" sz="2000" b="1"/>
        </a:p>
      </dgm:t>
    </dgm:pt>
    <dgm:pt modelId="{8F84A6B7-7F36-49CA-9A85-D485AD99AEB6}" type="sibTrans" cxnId="{2CF4F0CF-1813-44EA-9627-4B0300A0328A}">
      <dgm:prSet/>
      <dgm:spPr/>
      <dgm:t>
        <a:bodyPr/>
        <a:lstStyle/>
        <a:p>
          <a:endParaRPr lang="es-ES" sz="2000" b="1"/>
        </a:p>
      </dgm:t>
    </dgm:pt>
    <dgm:pt modelId="{D1F65199-4D2A-41A8-9893-4E9DF3A119A8}">
      <dgm:prSet phldrT="[Texto]" custT="1"/>
      <dgm:spPr>
        <a:solidFill>
          <a:srgbClr val="7400A8"/>
        </a:solidFill>
      </dgm:spPr>
      <dgm:t>
        <a:bodyPr/>
        <a:lstStyle/>
        <a:p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“Ang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Ginoo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makig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-away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alang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kaninyo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C45755-40BB-4BE4-9BE2-C007FB09404C}" type="parTrans" cxnId="{4314C585-E11F-485D-8C56-C3A8CFA9601F}">
      <dgm:prSet/>
      <dgm:spPr/>
      <dgm:t>
        <a:bodyPr/>
        <a:lstStyle/>
        <a:p>
          <a:endParaRPr lang="es-ES" sz="2000" b="1"/>
        </a:p>
      </dgm:t>
    </dgm:pt>
    <dgm:pt modelId="{7141BA7B-8522-40E2-B820-B7CF723D0BFC}" type="sibTrans" cxnId="{4314C585-E11F-485D-8C56-C3A8CFA9601F}">
      <dgm:prSet/>
      <dgm:spPr/>
      <dgm:t>
        <a:bodyPr/>
        <a:lstStyle/>
        <a:p>
          <a:endParaRPr lang="es-ES" sz="2000" b="1"/>
        </a:p>
      </dgm:t>
    </dgm:pt>
    <dgm:pt modelId="{9863B7E4-6835-4EB7-944E-393F7B3648D9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-PH" sz="1800" b="1" dirty="0"/>
            <a:t>Ang </a:t>
          </a:r>
          <a:r>
            <a:rPr lang="en-PH" sz="1800" b="1" dirty="0" err="1"/>
            <a:t>Diyos</a:t>
          </a:r>
          <a:r>
            <a:rPr lang="en-PH" sz="1800" b="1" dirty="0"/>
            <a:t> </a:t>
          </a:r>
          <a:r>
            <a:rPr lang="en-PH" sz="1800" b="1" dirty="0" err="1"/>
            <a:t>nakig</a:t>
          </a:r>
          <a:r>
            <a:rPr lang="en-PH" sz="1800" b="1" dirty="0"/>
            <a:t>-away para </a:t>
          </a:r>
          <a:r>
            <a:rPr lang="en-PH" sz="1800" b="1" dirty="0" err="1"/>
            <a:t>kanato</a:t>
          </a:r>
          <a:r>
            <a:rPr lang="en-PH" sz="1800" b="1" dirty="0"/>
            <a:t> </a:t>
          </a:r>
          <a:r>
            <a:rPr lang="en-PH" sz="1800" b="1" dirty="0" err="1"/>
            <a:t>batok</a:t>
          </a:r>
          <a:r>
            <a:rPr lang="en-PH" sz="1800" b="1" dirty="0"/>
            <a:t> </a:t>
          </a:r>
          <a:r>
            <a:rPr lang="en-PH" sz="1800" b="1" dirty="0" err="1"/>
            <a:t>kang</a:t>
          </a:r>
          <a:r>
            <a:rPr lang="en-PH" sz="1800" b="1" dirty="0"/>
            <a:t> </a:t>
          </a:r>
          <a:r>
            <a:rPr lang="en-PH" sz="1800" b="1" dirty="0" err="1"/>
            <a:t>Satanas</a:t>
          </a:r>
          <a:r>
            <a:rPr lang="en-PH" sz="1800" b="1" dirty="0"/>
            <a:t> ug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sala</a:t>
          </a:r>
          <a:r>
            <a:rPr lang="en-PH" sz="1800" b="1" dirty="0"/>
            <a:t>. Ang </a:t>
          </a:r>
          <a:r>
            <a:rPr lang="en-PH" sz="1800" b="1" dirty="0" err="1"/>
            <a:t>Kalbaryo</a:t>
          </a:r>
          <a:r>
            <a:rPr lang="en-PH" sz="1800" b="1" dirty="0"/>
            <a:t> </a:t>
          </a:r>
          <a:r>
            <a:rPr lang="en-PH" sz="1800" b="1" dirty="0" err="1"/>
            <a:t>maoy</a:t>
          </a:r>
          <a:r>
            <a:rPr lang="en-PH" sz="1800" b="1" dirty="0"/>
            <a:t> </a:t>
          </a:r>
          <a:r>
            <a:rPr lang="en-PH" sz="1800" b="1" dirty="0" err="1"/>
            <a:t>pinakadakong</a:t>
          </a:r>
          <a:r>
            <a:rPr lang="en-PH" sz="1800" b="1" dirty="0"/>
            <a:t> </a:t>
          </a:r>
          <a:r>
            <a:rPr lang="en-PH" sz="1800" b="1" dirty="0" err="1"/>
            <a:t>ebidensya</a:t>
          </a:r>
          <a:r>
            <a:rPr lang="en-PH" sz="1800" b="1" dirty="0"/>
            <a:t> </a:t>
          </a:r>
          <a:r>
            <a:rPr lang="en-PH" sz="1800" b="1" dirty="0" err="1"/>
            <a:t>niini</a:t>
          </a:r>
          <a:r>
            <a:rPr lang="en-PH" sz="1800" b="1" dirty="0"/>
            <a:t>.</a:t>
          </a:r>
          <a:endParaRPr lang="en" sz="1800" b="1" dirty="0"/>
        </a:p>
      </dgm:t>
    </dgm:pt>
    <dgm:pt modelId="{AB3BE617-0A8E-447B-8BFE-8D1229D5F0BF}" type="parTrans" cxnId="{94DF89AB-1BE7-4443-83B3-3325C97329AA}">
      <dgm:prSet/>
      <dgm:spPr/>
      <dgm:t>
        <a:bodyPr/>
        <a:lstStyle/>
        <a:p>
          <a:endParaRPr lang="es-ES" sz="2000" b="1"/>
        </a:p>
      </dgm:t>
    </dgm:pt>
    <dgm:pt modelId="{8F88DB2A-9E8A-44DB-99D8-587A6AFB671D}" type="sibTrans" cxnId="{94DF89AB-1BE7-4443-83B3-3325C97329AA}">
      <dgm:prSet/>
      <dgm:spPr/>
      <dgm:t>
        <a:bodyPr/>
        <a:lstStyle/>
        <a:p>
          <a:endParaRPr lang="es-ES" sz="2000" b="1"/>
        </a:p>
      </dgm:t>
    </dgm:pt>
    <dgm:pt modelId="{29A81A47-6828-4110-9969-442A2CDE619F}" type="pres">
      <dgm:prSet presAssocID="{F1BB910C-BEED-49EA-BBE5-8046B169AF55}" presName="Name0" presStyleCnt="0">
        <dgm:presLayoutVars>
          <dgm:dir/>
          <dgm:animLvl val="lvl"/>
          <dgm:resizeHandles val="exact"/>
        </dgm:presLayoutVars>
      </dgm:prSet>
      <dgm:spPr/>
    </dgm:pt>
    <dgm:pt modelId="{3C500399-558B-421F-8DB1-75B635CEBA68}" type="pres">
      <dgm:prSet presAssocID="{8CE531B8-1DA3-419D-980D-5336A0570094}" presName="linNode" presStyleCnt="0"/>
      <dgm:spPr/>
    </dgm:pt>
    <dgm:pt modelId="{4C4899E3-96DA-4836-862F-4E262DC651D9}" type="pres">
      <dgm:prSet presAssocID="{8CE531B8-1DA3-419D-980D-5336A0570094}" presName="parentText" presStyleLbl="node1" presStyleIdx="0" presStyleCnt="4" custScaleX="121206">
        <dgm:presLayoutVars>
          <dgm:chMax val="1"/>
          <dgm:bulletEnabled val="1"/>
        </dgm:presLayoutVars>
      </dgm:prSet>
      <dgm:spPr/>
    </dgm:pt>
    <dgm:pt modelId="{8946D59C-6E83-4BDD-8258-CB9972800547}" type="pres">
      <dgm:prSet presAssocID="{8CE531B8-1DA3-419D-980D-5336A0570094}" presName="descendantText" presStyleLbl="alignAccFollowNode1" presStyleIdx="0" presStyleCnt="4" custScaleX="139593">
        <dgm:presLayoutVars>
          <dgm:bulletEnabled val="1"/>
        </dgm:presLayoutVars>
      </dgm:prSet>
      <dgm:spPr/>
    </dgm:pt>
    <dgm:pt modelId="{BFDC74EE-114A-4363-8DE9-DFB40CBEC0A2}" type="pres">
      <dgm:prSet presAssocID="{8E467509-E9FE-4FF1-A893-8236F9D15184}" presName="sp" presStyleCnt="0"/>
      <dgm:spPr/>
    </dgm:pt>
    <dgm:pt modelId="{E14BADD7-3FFC-44C4-9257-F2775B4F8021}" type="pres">
      <dgm:prSet presAssocID="{16F2F060-FD94-470C-8A98-1E36FB9CD47F}" presName="linNode" presStyleCnt="0"/>
      <dgm:spPr/>
    </dgm:pt>
    <dgm:pt modelId="{73A9ECE2-CD45-43B4-BDF8-5408EC5FBC5B}" type="pres">
      <dgm:prSet presAssocID="{16F2F060-FD94-470C-8A98-1E36FB9CD47F}" presName="parentText" presStyleLbl="node1" presStyleIdx="1" presStyleCnt="4" custScaleX="121206">
        <dgm:presLayoutVars>
          <dgm:chMax val="1"/>
          <dgm:bulletEnabled val="1"/>
        </dgm:presLayoutVars>
      </dgm:prSet>
      <dgm:spPr/>
    </dgm:pt>
    <dgm:pt modelId="{6F4BAEF6-762E-4FBB-AB4B-2C023090D640}" type="pres">
      <dgm:prSet presAssocID="{16F2F060-FD94-470C-8A98-1E36FB9CD47F}" presName="descendantText" presStyleLbl="alignAccFollowNode1" presStyleIdx="1" presStyleCnt="4" custScaleX="139593">
        <dgm:presLayoutVars>
          <dgm:bulletEnabled val="1"/>
        </dgm:presLayoutVars>
      </dgm:prSet>
      <dgm:spPr/>
    </dgm:pt>
    <dgm:pt modelId="{ECB8C762-A4E6-4837-8C52-B5EC959B2478}" type="pres">
      <dgm:prSet presAssocID="{F2E07338-BDCD-4EF6-8A86-AD2C61AB543A}" presName="sp" presStyleCnt="0"/>
      <dgm:spPr/>
    </dgm:pt>
    <dgm:pt modelId="{FA396A1F-6FD1-4E57-8043-67990AA14303}" type="pres">
      <dgm:prSet presAssocID="{82B93524-ECEC-4469-8B9B-1F5BC095F8DB}" presName="linNode" presStyleCnt="0"/>
      <dgm:spPr/>
    </dgm:pt>
    <dgm:pt modelId="{D5404B3B-B872-4AD6-9220-19590E4E4205}" type="pres">
      <dgm:prSet presAssocID="{82B93524-ECEC-4469-8B9B-1F5BC095F8DB}" presName="parentText" presStyleLbl="node1" presStyleIdx="2" presStyleCnt="4" custScaleX="121206">
        <dgm:presLayoutVars>
          <dgm:chMax val="1"/>
          <dgm:bulletEnabled val="1"/>
        </dgm:presLayoutVars>
      </dgm:prSet>
      <dgm:spPr/>
    </dgm:pt>
    <dgm:pt modelId="{36607368-82BA-4696-9187-EE00E348C061}" type="pres">
      <dgm:prSet presAssocID="{82B93524-ECEC-4469-8B9B-1F5BC095F8DB}" presName="descendantText" presStyleLbl="alignAccFollowNode1" presStyleIdx="2" presStyleCnt="4" custScaleX="139593">
        <dgm:presLayoutVars>
          <dgm:bulletEnabled val="1"/>
        </dgm:presLayoutVars>
      </dgm:prSet>
      <dgm:spPr/>
    </dgm:pt>
    <dgm:pt modelId="{5DD3040D-CB7A-42A0-957C-79A4ABFBEDEC}" type="pres">
      <dgm:prSet presAssocID="{4ADD6244-8BB7-4479-8E9E-B2F2F38EA756}" presName="sp" presStyleCnt="0"/>
      <dgm:spPr/>
    </dgm:pt>
    <dgm:pt modelId="{0CDB6A84-5C04-4B9F-AAF5-8A148B69482E}" type="pres">
      <dgm:prSet presAssocID="{D1F65199-4D2A-41A8-9893-4E9DF3A119A8}" presName="linNode" presStyleCnt="0"/>
      <dgm:spPr/>
    </dgm:pt>
    <dgm:pt modelId="{49366DA5-E12E-444E-8BE5-C9E2FCE9F995}" type="pres">
      <dgm:prSet presAssocID="{D1F65199-4D2A-41A8-9893-4E9DF3A119A8}" presName="parentText" presStyleLbl="node1" presStyleIdx="3" presStyleCnt="4" custScaleX="148433">
        <dgm:presLayoutVars>
          <dgm:chMax val="1"/>
          <dgm:bulletEnabled val="1"/>
        </dgm:presLayoutVars>
      </dgm:prSet>
      <dgm:spPr/>
    </dgm:pt>
    <dgm:pt modelId="{FEE04E1B-CF97-476C-B9A7-4E0438787A28}" type="pres">
      <dgm:prSet presAssocID="{D1F65199-4D2A-41A8-9893-4E9DF3A119A8}" presName="descendantText" presStyleLbl="alignAccFollowNode1" presStyleIdx="3" presStyleCnt="4" custScaleX="166051">
        <dgm:presLayoutVars>
          <dgm:bulletEnabled val="1"/>
        </dgm:presLayoutVars>
      </dgm:prSet>
      <dgm:spPr/>
    </dgm:pt>
  </dgm:ptLst>
  <dgm:cxnLst>
    <dgm:cxn modelId="{6BC61310-8923-4D43-8555-C9296C978C07}" type="presOf" srcId="{BF442EE0-2922-42A3-BDA9-CB1FEC58159F}" destId="{8946D59C-6E83-4BDD-8258-CB9972800547}" srcOrd="0" destOrd="0" presId="urn:microsoft.com/office/officeart/2005/8/layout/vList5"/>
    <dgm:cxn modelId="{191B2E20-F27D-47C4-819B-F3D3FFDB73F5}" type="presOf" srcId="{D1D35E53-061E-4996-8C88-F5012DDD733A}" destId="{6F4BAEF6-762E-4FBB-AB4B-2C023090D640}" srcOrd="0" destOrd="0" presId="urn:microsoft.com/office/officeart/2005/8/layout/vList5"/>
    <dgm:cxn modelId="{AFDF9633-C120-4FB2-95E1-83E361D93473}" srcId="{F1BB910C-BEED-49EA-BBE5-8046B169AF55}" destId="{8CE531B8-1DA3-419D-980D-5336A0570094}" srcOrd="0" destOrd="0" parTransId="{B610DBE1-B16E-4A15-98AC-28C2150D5449}" sibTransId="{8E467509-E9FE-4FF1-A893-8236F9D15184}"/>
    <dgm:cxn modelId="{7A39163B-86C4-4133-9B37-C25DDE3A0C17}" srcId="{8CE531B8-1DA3-419D-980D-5336A0570094}" destId="{BF442EE0-2922-42A3-BDA9-CB1FEC58159F}" srcOrd="0" destOrd="0" parTransId="{93489072-0A82-4501-9ECF-F3AACACDD031}" sibTransId="{374B722A-B723-40D2-B870-26660566B55B}"/>
    <dgm:cxn modelId="{767C7C61-9C5E-4D11-A5D9-156B67D42A14}" type="presOf" srcId="{9863B7E4-6835-4EB7-944E-393F7B3648D9}" destId="{FEE04E1B-CF97-476C-B9A7-4E0438787A28}" srcOrd="0" destOrd="0" presId="urn:microsoft.com/office/officeart/2005/8/layout/vList5"/>
    <dgm:cxn modelId="{4D665A69-9ECD-45F1-A342-60E870F5397B}" srcId="{F1BB910C-BEED-49EA-BBE5-8046B169AF55}" destId="{82B93524-ECEC-4469-8B9B-1F5BC095F8DB}" srcOrd="2" destOrd="0" parTransId="{2C73B27B-F1D5-4947-996B-55AAFE431E59}" sibTransId="{4ADD6244-8BB7-4479-8E9E-B2F2F38EA756}"/>
    <dgm:cxn modelId="{FD79D169-34D4-40D1-8358-501B917422C0}" srcId="{F1BB910C-BEED-49EA-BBE5-8046B169AF55}" destId="{16F2F060-FD94-470C-8A98-1E36FB9CD47F}" srcOrd="1" destOrd="0" parTransId="{6A0388B9-76B5-4CE0-8684-EBEFEB561F0A}" sibTransId="{F2E07338-BDCD-4EF6-8A86-AD2C61AB543A}"/>
    <dgm:cxn modelId="{055E566C-6F29-432C-BBF8-3EF0864D0B1B}" type="presOf" srcId="{82B93524-ECEC-4469-8B9B-1F5BC095F8DB}" destId="{D5404B3B-B872-4AD6-9220-19590E4E4205}" srcOrd="0" destOrd="0" presId="urn:microsoft.com/office/officeart/2005/8/layout/vList5"/>
    <dgm:cxn modelId="{4314C585-E11F-485D-8C56-C3A8CFA9601F}" srcId="{F1BB910C-BEED-49EA-BBE5-8046B169AF55}" destId="{D1F65199-4D2A-41A8-9893-4E9DF3A119A8}" srcOrd="3" destOrd="0" parTransId="{2BC45755-40BB-4BE4-9BE2-C007FB09404C}" sibTransId="{7141BA7B-8522-40E2-B820-B7CF723D0BFC}"/>
    <dgm:cxn modelId="{5C1E549F-7F20-4FF6-9DD4-C367E22F9275}" type="presOf" srcId="{F1BB910C-BEED-49EA-BBE5-8046B169AF55}" destId="{29A81A47-6828-4110-9969-442A2CDE619F}" srcOrd="0" destOrd="0" presId="urn:microsoft.com/office/officeart/2005/8/layout/vList5"/>
    <dgm:cxn modelId="{94DF89AB-1BE7-4443-83B3-3325C97329AA}" srcId="{D1F65199-4D2A-41A8-9893-4E9DF3A119A8}" destId="{9863B7E4-6835-4EB7-944E-393F7B3648D9}" srcOrd="0" destOrd="0" parTransId="{AB3BE617-0A8E-447B-8BFE-8D1229D5F0BF}" sibTransId="{8F88DB2A-9E8A-44DB-99D8-587A6AFB671D}"/>
    <dgm:cxn modelId="{2CF4F0CF-1813-44EA-9627-4B0300A0328A}" srcId="{82B93524-ECEC-4469-8B9B-1F5BC095F8DB}" destId="{19B132B1-8940-4A0C-BFF5-98804C9B0DB5}" srcOrd="0" destOrd="0" parTransId="{AF797CA4-7EE3-4649-8F2A-B4B8AD3D4587}" sibTransId="{8F84A6B7-7F36-49CA-9A85-D485AD99AEB6}"/>
    <dgm:cxn modelId="{B2A510D7-2B71-45D7-B460-99EC7210CC70}" srcId="{16F2F060-FD94-470C-8A98-1E36FB9CD47F}" destId="{D1D35E53-061E-4996-8C88-F5012DDD733A}" srcOrd="0" destOrd="0" parTransId="{C1AF7E48-24BE-4FC0-B4D4-BA8C885FC25B}" sibTransId="{A2EB37D2-B696-41AA-802B-AA2FC81CD599}"/>
    <dgm:cxn modelId="{930FFFDC-73A1-4CCA-B576-54D18D441257}" type="presOf" srcId="{16F2F060-FD94-470C-8A98-1E36FB9CD47F}" destId="{73A9ECE2-CD45-43B4-BDF8-5408EC5FBC5B}" srcOrd="0" destOrd="0" presId="urn:microsoft.com/office/officeart/2005/8/layout/vList5"/>
    <dgm:cxn modelId="{1900A4ED-0450-49E3-9F70-E694F386F5A6}" type="presOf" srcId="{8CE531B8-1DA3-419D-980D-5336A0570094}" destId="{4C4899E3-96DA-4836-862F-4E262DC651D9}" srcOrd="0" destOrd="0" presId="urn:microsoft.com/office/officeart/2005/8/layout/vList5"/>
    <dgm:cxn modelId="{197624EF-6165-40CB-92CC-E84FD486107B}" type="presOf" srcId="{19B132B1-8940-4A0C-BFF5-98804C9B0DB5}" destId="{36607368-82BA-4696-9187-EE00E348C061}" srcOrd="0" destOrd="0" presId="urn:microsoft.com/office/officeart/2005/8/layout/vList5"/>
    <dgm:cxn modelId="{DEDBD0F0-FBAD-4D28-8C00-BD6DB9D13AFB}" type="presOf" srcId="{D1F65199-4D2A-41A8-9893-4E9DF3A119A8}" destId="{49366DA5-E12E-444E-8BE5-C9E2FCE9F995}" srcOrd="0" destOrd="0" presId="urn:microsoft.com/office/officeart/2005/8/layout/vList5"/>
    <dgm:cxn modelId="{BA84B0A3-AC3D-4DFC-909F-7B4A617BAA57}" type="presParOf" srcId="{29A81A47-6828-4110-9969-442A2CDE619F}" destId="{3C500399-558B-421F-8DB1-75B635CEBA68}" srcOrd="0" destOrd="0" presId="urn:microsoft.com/office/officeart/2005/8/layout/vList5"/>
    <dgm:cxn modelId="{9C820FC7-F2CC-4BE2-A2A9-9675BC4A1A0A}" type="presParOf" srcId="{3C500399-558B-421F-8DB1-75B635CEBA68}" destId="{4C4899E3-96DA-4836-862F-4E262DC651D9}" srcOrd="0" destOrd="0" presId="urn:microsoft.com/office/officeart/2005/8/layout/vList5"/>
    <dgm:cxn modelId="{091C2FAD-F49E-4F25-A5AB-0EFD6E02DC69}" type="presParOf" srcId="{3C500399-558B-421F-8DB1-75B635CEBA68}" destId="{8946D59C-6E83-4BDD-8258-CB9972800547}" srcOrd="1" destOrd="0" presId="urn:microsoft.com/office/officeart/2005/8/layout/vList5"/>
    <dgm:cxn modelId="{A2ECDB9E-F923-429A-B8D6-D77DBFD8478F}" type="presParOf" srcId="{29A81A47-6828-4110-9969-442A2CDE619F}" destId="{BFDC74EE-114A-4363-8DE9-DFB40CBEC0A2}" srcOrd="1" destOrd="0" presId="urn:microsoft.com/office/officeart/2005/8/layout/vList5"/>
    <dgm:cxn modelId="{B9FFCB7A-516E-40B3-8FE9-F1A7D47A2C9C}" type="presParOf" srcId="{29A81A47-6828-4110-9969-442A2CDE619F}" destId="{E14BADD7-3FFC-44C4-9257-F2775B4F8021}" srcOrd="2" destOrd="0" presId="urn:microsoft.com/office/officeart/2005/8/layout/vList5"/>
    <dgm:cxn modelId="{8B756389-E230-44EB-8E92-4F0B32BAE548}" type="presParOf" srcId="{E14BADD7-3FFC-44C4-9257-F2775B4F8021}" destId="{73A9ECE2-CD45-43B4-BDF8-5408EC5FBC5B}" srcOrd="0" destOrd="0" presId="urn:microsoft.com/office/officeart/2005/8/layout/vList5"/>
    <dgm:cxn modelId="{D3AED89E-B6A0-48A6-8ED8-7E1FA98CF4B1}" type="presParOf" srcId="{E14BADD7-3FFC-44C4-9257-F2775B4F8021}" destId="{6F4BAEF6-762E-4FBB-AB4B-2C023090D640}" srcOrd="1" destOrd="0" presId="urn:microsoft.com/office/officeart/2005/8/layout/vList5"/>
    <dgm:cxn modelId="{A956D6C7-EEB6-4104-9997-CB75A24D0722}" type="presParOf" srcId="{29A81A47-6828-4110-9969-442A2CDE619F}" destId="{ECB8C762-A4E6-4837-8C52-B5EC959B2478}" srcOrd="3" destOrd="0" presId="urn:microsoft.com/office/officeart/2005/8/layout/vList5"/>
    <dgm:cxn modelId="{17B7C07B-E34F-404F-9627-D303FDB3B2CE}" type="presParOf" srcId="{29A81A47-6828-4110-9969-442A2CDE619F}" destId="{FA396A1F-6FD1-4E57-8043-67990AA14303}" srcOrd="4" destOrd="0" presId="urn:microsoft.com/office/officeart/2005/8/layout/vList5"/>
    <dgm:cxn modelId="{235C1833-97AF-4E36-B958-9D2F9BC5583A}" type="presParOf" srcId="{FA396A1F-6FD1-4E57-8043-67990AA14303}" destId="{D5404B3B-B872-4AD6-9220-19590E4E4205}" srcOrd="0" destOrd="0" presId="urn:microsoft.com/office/officeart/2005/8/layout/vList5"/>
    <dgm:cxn modelId="{C3FD60BB-CAF5-4B62-AEDB-4B546D8BB7CF}" type="presParOf" srcId="{FA396A1F-6FD1-4E57-8043-67990AA14303}" destId="{36607368-82BA-4696-9187-EE00E348C061}" srcOrd="1" destOrd="0" presId="urn:microsoft.com/office/officeart/2005/8/layout/vList5"/>
    <dgm:cxn modelId="{5F84AD76-3ABF-41B3-A339-251A2C075CC5}" type="presParOf" srcId="{29A81A47-6828-4110-9969-442A2CDE619F}" destId="{5DD3040D-CB7A-42A0-957C-79A4ABFBEDEC}" srcOrd="5" destOrd="0" presId="urn:microsoft.com/office/officeart/2005/8/layout/vList5"/>
    <dgm:cxn modelId="{B198B966-AB07-42A1-9CDF-CFFE7DE350AF}" type="presParOf" srcId="{29A81A47-6828-4110-9969-442A2CDE619F}" destId="{0CDB6A84-5C04-4B9F-AAF5-8A148B69482E}" srcOrd="6" destOrd="0" presId="urn:microsoft.com/office/officeart/2005/8/layout/vList5"/>
    <dgm:cxn modelId="{829BD57B-025F-484E-81DC-77F46D2393B9}" type="presParOf" srcId="{0CDB6A84-5C04-4B9F-AAF5-8A148B69482E}" destId="{49366DA5-E12E-444E-8BE5-C9E2FCE9F995}" srcOrd="0" destOrd="0" presId="urn:microsoft.com/office/officeart/2005/8/layout/vList5"/>
    <dgm:cxn modelId="{00BDA86B-42F6-4BE4-8811-A513F65A4B23}" type="presParOf" srcId="{0CDB6A84-5C04-4B9F-AAF5-8A148B69482E}" destId="{FEE04E1B-CF97-476C-B9A7-4E0438787A2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6D59C-6E83-4BDD-8258-CB9972800547}">
      <dsp:nvSpPr>
        <dsp:cNvPr id="0" name=""/>
        <dsp:cNvSpPr/>
      </dsp:nvSpPr>
      <dsp:spPr>
        <a:xfrm rot="5400000">
          <a:off x="4059129" y="-1717625"/>
          <a:ext cx="895646" cy="4559464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PH" sz="2000" b="1" kern="1200" dirty="0"/>
            <a:t>Ang </a:t>
          </a:r>
          <a:r>
            <a:rPr lang="en-PH" sz="2000" b="1" kern="1200" dirty="0" err="1"/>
            <a:t>unang</a:t>
          </a:r>
          <a:r>
            <a:rPr lang="en-PH" sz="2000" b="1" kern="1200" dirty="0"/>
            <a:t> </a:t>
          </a:r>
          <a:r>
            <a:rPr lang="en-PH" sz="2000" b="1" kern="1200" dirty="0" err="1"/>
            <a:t>lakang</a:t>
          </a:r>
          <a:r>
            <a:rPr lang="en-PH" sz="2000" b="1" kern="1200" dirty="0"/>
            <a:t> </a:t>
          </a:r>
          <a:r>
            <a:rPr lang="en-PH" sz="2000" b="1" kern="1200" dirty="0" err="1"/>
            <a:t>padulong</a:t>
          </a:r>
          <a:r>
            <a:rPr lang="en-PH" sz="2000" b="1" kern="1200" dirty="0"/>
            <a:t> </a:t>
          </a:r>
          <a:r>
            <a:rPr lang="en-PH" sz="2000" b="1" kern="1200" dirty="0" err="1"/>
            <a:t>sa</a:t>
          </a:r>
          <a:r>
            <a:rPr lang="en-PH" sz="2000" b="1" kern="1200" dirty="0"/>
            <a:t> </a:t>
          </a:r>
          <a:r>
            <a:rPr lang="en-PH" sz="2000" b="1" kern="1200" dirty="0" err="1"/>
            <a:t>kadaogan</a:t>
          </a:r>
          <a:r>
            <a:rPr lang="en-PH" sz="2000" b="1" kern="1200" dirty="0"/>
            <a:t> </a:t>
          </a:r>
          <a:r>
            <a:rPr lang="en-PH" sz="2000" b="1" kern="1200" dirty="0" err="1"/>
            <a:t>mao</a:t>
          </a:r>
          <a:r>
            <a:rPr lang="en-PH" sz="2000" b="1" kern="1200" dirty="0"/>
            <a:t> ang </a:t>
          </a:r>
          <a:r>
            <a:rPr lang="en-PH" sz="2000" b="1" kern="1200" dirty="0" err="1"/>
            <a:t>pagsalig</a:t>
          </a:r>
          <a:r>
            <a:rPr lang="en-PH" sz="2000" b="1" kern="1200" dirty="0"/>
            <a:t> </a:t>
          </a:r>
          <a:r>
            <a:rPr lang="en-PH" sz="2000" b="1" kern="1200" dirty="0" err="1"/>
            <a:t>sa</a:t>
          </a:r>
          <a:r>
            <a:rPr lang="en-PH" sz="2000" b="1" kern="1200" dirty="0"/>
            <a:t> </a:t>
          </a:r>
          <a:r>
            <a:rPr lang="en-PH" sz="2000" b="1" kern="1200" dirty="0" err="1"/>
            <a:t>Diyos</a:t>
          </a:r>
          <a:r>
            <a:rPr lang="en-PH" sz="2000" b="1" kern="1200" dirty="0"/>
            <a:t>.</a:t>
          </a:r>
          <a:endParaRPr lang="en" sz="2000" b="1" kern="1200" dirty="0"/>
        </a:p>
      </dsp:txBody>
      <dsp:txXfrm rot="-5400000">
        <a:off x="2227220" y="158006"/>
        <a:ext cx="4515742" cy="808202"/>
      </dsp:txXfrm>
    </dsp:sp>
    <dsp:sp modelId="{4C4899E3-96DA-4836-862F-4E262DC651D9}">
      <dsp:nvSpPr>
        <dsp:cNvPr id="0" name=""/>
        <dsp:cNvSpPr/>
      </dsp:nvSpPr>
      <dsp:spPr>
        <a:xfrm>
          <a:off x="340" y="2327"/>
          <a:ext cx="2226880" cy="111955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Ayaw</a:t>
          </a:r>
          <a:r>
            <a:rPr lang="en-PH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kahadlok</a:t>
          </a:r>
          <a:r>
            <a:rPr lang="en-PH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992" y="56979"/>
        <a:ext cx="2117576" cy="1010253"/>
      </dsp:txXfrm>
    </dsp:sp>
    <dsp:sp modelId="{6F4BAEF6-762E-4FBB-AB4B-2C023090D640}">
      <dsp:nvSpPr>
        <dsp:cNvPr id="0" name=""/>
        <dsp:cNvSpPr/>
      </dsp:nvSpPr>
      <dsp:spPr>
        <a:xfrm rot="5400000">
          <a:off x="4059129" y="-542090"/>
          <a:ext cx="895646" cy="4559464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4691979"/>
              <a:satOff val="-11013"/>
              <a:lumOff val="-133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PH" sz="2000" b="1" kern="1200" dirty="0" err="1"/>
            <a:t>Kinahanglan</a:t>
          </a:r>
          <a:r>
            <a:rPr lang="en-PH" sz="2000" b="1" kern="1200" dirty="0"/>
            <a:t> </a:t>
          </a:r>
          <a:r>
            <a:rPr lang="en-PH" sz="2000" b="1" kern="1200" dirty="0" err="1"/>
            <a:t>magpabilin</a:t>
          </a:r>
          <a:r>
            <a:rPr lang="en-PH" sz="2000" b="1" kern="1200" dirty="0"/>
            <a:t> </a:t>
          </a:r>
          <a:r>
            <a:rPr lang="en-PH" sz="2000" b="1" kern="1200" dirty="0" err="1"/>
            <a:t>kita</a:t>
          </a:r>
          <a:r>
            <a:rPr lang="en-PH" sz="2000" b="1" kern="1200" dirty="0"/>
            <a:t> </a:t>
          </a:r>
          <a:r>
            <a:rPr lang="en-PH" sz="2000" b="1" kern="1200" dirty="0" err="1"/>
            <a:t>sa</a:t>
          </a:r>
          <a:r>
            <a:rPr lang="en-PH" sz="2000" b="1" kern="1200" dirty="0"/>
            <a:t> </a:t>
          </a:r>
          <a:r>
            <a:rPr lang="en-PH" sz="2000" b="1" kern="1200" dirty="0" err="1"/>
            <a:t>atong</a:t>
          </a:r>
          <a:r>
            <a:rPr lang="en-PH" sz="2000" b="1" kern="1200" dirty="0"/>
            <a:t> </a:t>
          </a:r>
          <a:r>
            <a:rPr lang="en-PH" sz="2000" b="1" kern="1200" dirty="0" err="1"/>
            <a:t>lugar</a:t>
          </a:r>
          <a:r>
            <a:rPr lang="en-PH" sz="2000" b="1" kern="1200" dirty="0"/>
            <a:t>, </a:t>
          </a:r>
          <a:r>
            <a:rPr lang="en-PH" sz="2000" b="1" kern="1200" dirty="0" err="1"/>
            <a:t>nga</a:t>
          </a:r>
          <a:r>
            <a:rPr lang="en-PH" sz="2000" b="1" kern="1200" dirty="0"/>
            <a:t> </a:t>
          </a:r>
          <a:r>
            <a:rPr lang="en-PH" sz="2000" b="1" kern="1200" dirty="0" err="1"/>
            <a:t>mapailubon</a:t>
          </a:r>
          <a:r>
            <a:rPr lang="en-PH" sz="2000" b="1" kern="1200" dirty="0"/>
            <a:t>, </a:t>
          </a:r>
          <a:r>
            <a:rPr lang="en-PH" sz="2000" b="1" kern="1200" dirty="0" err="1"/>
            <a:t>walay</a:t>
          </a:r>
          <a:r>
            <a:rPr lang="en-PH" sz="2000" b="1" kern="1200" dirty="0"/>
            <a:t> </a:t>
          </a:r>
          <a:r>
            <a:rPr lang="en-PH" sz="2000" b="1" kern="1200" dirty="0" err="1"/>
            <a:t>pagreklamo</a:t>
          </a:r>
          <a:r>
            <a:rPr lang="en-PH" sz="2000" b="1" kern="1200" dirty="0"/>
            <a:t>.</a:t>
          </a:r>
          <a:endParaRPr lang="en" sz="2000" b="1" kern="1200" dirty="0"/>
        </a:p>
      </dsp:txBody>
      <dsp:txXfrm rot="-5400000">
        <a:off x="2227220" y="1333541"/>
        <a:ext cx="4515742" cy="808202"/>
      </dsp:txXfrm>
    </dsp:sp>
    <dsp:sp modelId="{73A9ECE2-CD45-43B4-BDF8-5408EC5FBC5B}">
      <dsp:nvSpPr>
        <dsp:cNvPr id="0" name=""/>
        <dsp:cNvSpPr/>
      </dsp:nvSpPr>
      <dsp:spPr>
        <a:xfrm>
          <a:off x="340" y="1177863"/>
          <a:ext cx="2226880" cy="1119557"/>
        </a:xfrm>
        <a:prstGeom prst="roundRect">
          <a:avLst/>
        </a:prstGeom>
        <a:gradFill rotWithShape="0">
          <a:gsLst>
            <a:gs pos="0">
              <a:schemeClr val="accent2">
                <a:hueOff val="4725010"/>
                <a:satOff val="0"/>
                <a:lumOff val="-49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725010"/>
                <a:satOff val="0"/>
                <a:lumOff val="-49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725010"/>
                <a:satOff val="0"/>
                <a:lumOff val="-49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-PH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Barog</a:t>
          </a:r>
          <a:r>
            <a:rPr lang="en-PH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kamo</a:t>
          </a:r>
          <a:r>
            <a:rPr lang="en-PH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992" y="1232515"/>
        <a:ext cx="2117576" cy="1010253"/>
      </dsp:txXfrm>
    </dsp:sp>
    <dsp:sp modelId="{36607368-82BA-4696-9187-EE00E348C061}">
      <dsp:nvSpPr>
        <dsp:cNvPr id="0" name=""/>
        <dsp:cNvSpPr/>
      </dsp:nvSpPr>
      <dsp:spPr>
        <a:xfrm rot="5400000">
          <a:off x="4059129" y="633444"/>
          <a:ext cx="895646" cy="4559464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9383958"/>
              <a:satOff val="-22025"/>
              <a:lumOff val="-26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PH" sz="2000" b="1" kern="1200" dirty="0"/>
            <a:t>Kon </a:t>
          </a:r>
          <a:r>
            <a:rPr lang="en-PH" sz="2000" b="1" kern="1200" dirty="0" err="1"/>
            <a:t>pasagdan</a:t>
          </a:r>
          <a:r>
            <a:rPr lang="en-PH" sz="2000" b="1" kern="1200" dirty="0"/>
            <a:t> </a:t>
          </a:r>
          <a:r>
            <a:rPr lang="en-PH" sz="2000" b="1" kern="1200" dirty="0" err="1"/>
            <a:t>nato</a:t>
          </a:r>
          <a:r>
            <a:rPr lang="en-PH" sz="2000" b="1" kern="1200" dirty="0"/>
            <a:t> </a:t>
          </a:r>
          <a:r>
            <a:rPr lang="en-PH" sz="2000" b="1" kern="1200" dirty="0" err="1"/>
            <a:t>nga</a:t>
          </a:r>
          <a:r>
            <a:rPr lang="en-PH" sz="2000" b="1" kern="1200" dirty="0"/>
            <a:t> ang </a:t>
          </a:r>
          <a:r>
            <a:rPr lang="en-PH" sz="2000" b="1" kern="1200" dirty="0" err="1"/>
            <a:t>Diyos</a:t>
          </a:r>
          <a:r>
            <a:rPr lang="en-PH" sz="2000" b="1" kern="1200" dirty="0"/>
            <a:t> </a:t>
          </a:r>
          <a:r>
            <a:rPr lang="en-PH" sz="2000" b="1" kern="1200" dirty="0" err="1"/>
            <a:t>magmando</a:t>
          </a:r>
          <a:r>
            <a:rPr lang="en-PH" sz="2000" b="1" kern="1200" dirty="0"/>
            <a:t>, ang </a:t>
          </a:r>
          <a:r>
            <a:rPr lang="en-PH" sz="2000" b="1" kern="1200" dirty="0" err="1"/>
            <a:t>kadaogan</a:t>
          </a:r>
          <a:r>
            <a:rPr lang="en-PH" sz="2000" b="1" kern="1200" dirty="0"/>
            <a:t> </a:t>
          </a:r>
          <a:r>
            <a:rPr lang="en-PH" sz="2000" b="1" kern="1200" dirty="0" err="1"/>
            <a:t>segurado</a:t>
          </a:r>
          <a:r>
            <a:rPr lang="en-PH" sz="2000" b="1" kern="1200" dirty="0"/>
            <a:t>.</a:t>
          </a:r>
          <a:endParaRPr lang="en" sz="2000" b="1" kern="1200" dirty="0"/>
        </a:p>
      </dsp:txBody>
      <dsp:txXfrm rot="-5400000">
        <a:off x="2227220" y="2509075"/>
        <a:ext cx="4515742" cy="808202"/>
      </dsp:txXfrm>
    </dsp:sp>
    <dsp:sp modelId="{D5404B3B-B872-4AD6-9220-19590E4E4205}">
      <dsp:nvSpPr>
        <dsp:cNvPr id="0" name=""/>
        <dsp:cNvSpPr/>
      </dsp:nvSpPr>
      <dsp:spPr>
        <a:xfrm>
          <a:off x="340" y="2353398"/>
          <a:ext cx="2226880" cy="1119557"/>
        </a:xfrm>
        <a:prstGeom prst="roundRect">
          <a:avLst/>
        </a:prstGeom>
        <a:solidFill>
          <a:srgbClr val="C441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“Tan-</a:t>
          </a:r>
          <a:r>
            <a:rPr lang="en-PH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awa</a:t>
          </a:r>
          <a:r>
            <a:rPr lang="en-PH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PH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kaluwasan</a:t>
          </a:r>
          <a:r>
            <a:rPr lang="en-PH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992" y="2408050"/>
        <a:ext cx="2117576" cy="1010253"/>
      </dsp:txXfrm>
    </dsp:sp>
    <dsp:sp modelId="{FEE04E1B-CF97-476C-B9A7-4E0438787A28}">
      <dsp:nvSpPr>
        <dsp:cNvPr id="0" name=""/>
        <dsp:cNvSpPr/>
      </dsp:nvSpPr>
      <dsp:spPr>
        <a:xfrm rot="5400000">
          <a:off x="4080256" y="1831206"/>
          <a:ext cx="895646" cy="4515012"/>
        </a:xfrm>
        <a:prstGeom prst="round2Same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14075937"/>
              <a:satOff val="-33038"/>
              <a:lumOff val="-39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PH" sz="1800" b="1" kern="1200" dirty="0"/>
            <a:t>Ang </a:t>
          </a:r>
          <a:r>
            <a:rPr lang="en-PH" sz="1800" b="1" kern="1200" dirty="0" err="1"/>
            <a:t>Diyos</a:t>
          </a:r>
          <a:r>
            <a:rPr lang="en-PH" sz="1800" b="1" kern="1200" dirty="0"/>
            <a:t> </a:t>
          </a:r>
          <a:r>
            <a:rPr lang="en-PH" sz="1800" b="1" kern="1200" dirty="0" err="1"/>
            <a:t>nakig</a:t>
          </a:r>
          <a:r>
            <a:rPr lang="en-PH" sz="1800" b="1" kern="1200" dirty="0"/>
            <a:t>-away para </a:t>
          </a:r>
          <a:r>
            <a:rPr lang="en-PH" sz="1800" b="1" kern="1200" dirty="0" err="1"/>
            <a:t>kanato</a:t>
          </a:r>
          <a:r>
            <a:rPr lang="en-PH" sz="1800" b="1" kern="1200" dirty="0"/>
            <a:t> </a:t>
          </a:r>
          <a:r>
            <a:rPr lang="en-PH" sz="1800" b="1" kern="1200" dirty="0" err="1"/>
            <a:t>batok</a:t>
          </a:r>
          <a:r>
            <a:rPr lang="en-PH" sz="1800" b="1" kern="1200" dirty="0"/>
            <a:t> </a:t>
          </a:r>
          <a:r>
            <a:rPr lang="en-PH" sz="1800" b="1" kern="1200" dirty="0" err="1"/>
            <a:t>kang</a:t>
          </a:r>
          <a:r>
            <a:rPr lang="en-PH" sz="1800" b="1" kern="1200" dirty="0"/>
            <a:t> </a:t>
          </a:r>
          <a:r>
            <a:rPr lang="en-PH" sz="1800" b="1" kern="1200" dirty="0" err="1"/>
            <a:t>Satanas</a:t>
          </a:r>
          <a:r>
            <a:rPr lang="en-PH" sz="1800" b="1" kern="1200" dirty="0"/>
            <a:t> ug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sala</a:t>
          </a:r>
          <a:r>
            <a:rPr lang="en-PH" sz="1800" b="1" kern="1200" dirty="0"/>
            <a:t>. Ang </a:t>
          </a:r>
          <a:r>
            <a:rPr lang="en-PH" sz="1800" b="1" kern="1200" dirty="0" err="1"/>
            <a:t>Kalbaryo</a:t>
          </a:r>
          <a:r>
            <a:rPr lang="en-PH" sz="1800" b="1" kern="1200" dirty="0"/>
            <a:t> </a:t>
          </a:r>
          <a:r>
            <a:rPr lang="en-PH" sz="1800" b="1" kern="1200" dirty="0" err="1"/>
            <a:t>maoy</a:t>
          </a:r>
          <a:r>
            <a:rPr lang="en-PH" sz="1800" b="1" kern="1200" dirty="0"/>
            <a:t> </a:t>
          </a:r>
          <a:r>
            <a:rPr lang="en-PH" sz="1800" b="1" kern="1200" dirty="0" err="1"/>
            <a:t>pinakadakong</a:t>
          </a:r>
          <a:r>
            <a:rPr lang="en-PH" sz="1800" b="1" kern="1200" dirty="0"/>
            <a:t> </a:t>
          </a:r>
          <a:r>
            <a:rPr lang="en-PH" sz="1800" b="1" kern="1200" dirty="0" err="1"/>
            <a:t>ebidensya</a:t>
          </a:r>
          <a:r>
            <a:rPr lang="en-PH" sz="1800" b="1" kern="1200" dirty="0"/>
            <a:t> </a:t>
          </a:r>
          <a:r>
            <a:rPr lang="en-PH" sz="1800" b="1" kern="1200" dirty="0" err="1"/>
            <a:t>niini</a:t>
          </a:r>
          <a:r>
            <a:rPr lang="en-PH" sz="1800" b="1" kern="1200" dirty="0"/>
            <a:t>.</a:t>
          </a:r>
          <a:endParaRPr lang="en" sz="1800" b="1" kern="1200" dirty="0"/>
        </a:p>
      </dsp:txBody>
      <dsp:txXfrm rot="-5400000">
        <a:off x="2270573" y="3684611"/>
        <a:ext cx="4471290" cy="808202"/>
      </dsp:txXfrm>
    </dsp:sp>
    <dsp:sp modelId="{49366DA5-E12E-444E-8BE5-C9E2FCE9F995}">
      <dsp:nvSpPr>
        <dsp:cNvPr id="0" name=""/>
        <dsp:cNvSpPr/>
      </dsp:nvSpPr>
      <dsp:spPr>
        <a:xfrm>
          <a:off x="340" y="3528933"/>
          <a:ext cx="2270233" cy="1119557"/>
        </a:xfrm>
        <a:prstGeom prst="roundRect">
          <a:avLst/>
        </a:prstGeom>
        <a:solidFill>
          <a:srgbClr val="7400A8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“Ang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Ginoo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makig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-away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alang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kaninyo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992" y="3583585"/>
        <a:ext cx="2160929" cy="1010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E330B3-E9CC-91EA-9EF8-59FC6A0AE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089792-0E79-EFAE-B00A-61C959948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8B2B11-FC38-1FAD-3C13-A2E42ACB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DB6291-89AE-1981-6729-57AACCA0D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260ED2-3253-D564-5661-04ABDBB6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0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1C89B-75A4-7697-61AC-56CAB8389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35B05D6-B428-DC7E-73CA-AADEC8D27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F2E456-EC5A-B1A8-FD2A-F06441960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888340-3D93-7C03-7083-013A2D403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0928B-2909-D210-F29E-E6F7A0E69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7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A12619-040B-4367-81F3-5A6F14A24F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31CA83-0989-5FB5-72CC-5BD9C4613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D22E74-8A4D-5797-9E6F-122DFEF0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E95F6F-7878-A54A-6319-3EF50491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977B42-BCB3-6ABA-507B-4E7464F5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551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104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815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03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607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09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973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282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630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C7C61-C0FF-5EB8-398A-55DB1816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86AC9D-FDD8-2799-1B3F-813868374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B4B598-2100-9C07-8EDA-60CF8CEE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86BD84-CF11-7CCD-2490-460678033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E668FD-E646-714F-2255-87A93DBA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488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666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65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09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096C99-0C5C-4D14-70F0-B9495A9E2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D5AEA6-21DC-4EBD-B035-8C1ED79F9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8DCA05-4858-560B-C440-F1CBF5D68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AB317-9786-F889-C5F1-181F09E3E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2F4ABA-4ED7-0A30-D5DD-DB9332F82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07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5599F-8320-D823-7F80-E6AD9B30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1A2264-AE8E-9499-DEB8-7891814E4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D6E345C-E776-5984-F188-A9B6F4F80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77140D-C4C1-ED0B-C7EC-EC99981BA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6FDF4C-4CF4-0367-2A09-8F9B1A587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9E01DF-0B13-A0ED-22BD-C4A4C1EF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057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A177D0-688F-2035-DF37-4ADB41D1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98B67E-FC38-A7DB-A93B-306615D73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C1764E-A123-3DBC-8599-4EFB5693E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7A31AB8-0B95-F198-56AB-B33A99FE88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55AB47-00D2-0526-37FD-FB1EA8C0C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AABF8F2-E90B-9879-430C-0D55215D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BDAD4A-C37C-DDBB-E93B-A42FEC8FA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3985DC8-DC7D-8489-BE2A-90A851F2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585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4352FF-F46C-3056-7C5F-06F4E232A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E92AF89-D231-C155-C630-155E2B83B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2328861-C24B-3C7A-740E-475F4A994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5209266-19A7-5002-FDD0-E7BA6DC77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01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CB8450-441F-6BE2-17AA-D363A4872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2512A63-6082-5F65-3086-0F4784F79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9CB106F-22B8-0F46-3910-F322B8A8F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462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750FD2-8BE5-474E-C723-6620594B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FCE1AB-9422-FA49-BBDF-FA0B92CFC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DADB7C-B87C-87D2-CBCE-2BC83B5C3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FC581B-0831-99FD-8AE1-F146F255E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B2F574-F980-95FF-1B29-AFCE16D2B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6E1D05-8A45-56EE-65C3-8E7A8B727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266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39486-09FA-D6BA-018F-0A335448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DA3F9BE-B7B2-2D07-9EAD-1C0E275D0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C5CB63-10E7-1034-0BF4-C39E8718A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A76D6D-7AD1-1C90-ABDA-DA5A13DD0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69056F-8548-0D8D-0B63-D81778EA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C8DDC1-BD5A-77C6-0ECD-A405AD86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56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94D042-4463-272A-4F7C-43AD88999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63F19E-6103-3F2D-BA33-D22C4BCBA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05F7EE-CF6E-D7D2-F1D9-1DA2D48C5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E6A129-50C7-46AB-A64D-F9AA9498585D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4C65D7-CB2F-32F4-A65C-F4990AC84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F3AEF8-6F7D-20C8-CF1C-C5191B54F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66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23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png"/><Relationship Id="rId7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microsoft.com/office/2007/relationships/hdphoto" Target="../media/hdphoto1.wdp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4BEBC97-1C47-0FCA-41B5-A1ABF2057245}"/>
              </a:ext>
            </a:extLst>
          </p:cNvPr>
          <p:cNvSpPr txBox="1"/>
          <p:nvPr/>
        </p:nvSpPr>
        <p:spPr>
          <a:xfrm>
            <a:off x="19050" y="0"/>
            <a:ext cx="7667625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>
                <a:rot lat="0" lon="0" rev="0"/>
              </a:lightRig>
            </a:scene3d>
            <a:sp3d extrusionH="57150" contourW="25400" prstMaterial="matte">
              <a:bevelT h="25400" prst="softRound"/>
              <a:contourClr>
                <a:schemeClr val="accent5"/>
              </a:contourClr>
            </a:sp3d>
          </a:bodyPr>
          <a:lstStyle/>
          <a:p>
            <a:pPr algn="ctr"/>
            <a:r>
              <a:rPr lang="en-PH" sz="6000" b="1" dirty="0">
                <a:ln w="10160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PAG-AGI SA PULONG NGA DAGAT</a:t>
            </a:r>
            <a:endParaRPr lang="en" sz="6000" b="1" dirty="0">
              <a:ln w="10160">
                <a:noFill/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46C4C6-5E43-0F0C-613E-70480B5A360D}"/>
              </a:ext>
            </a:extLst>
          </p:cNvPr>
          <p:cNvSpPr txBox="1"/>
          <p:nvPr/>
        </p:nvSpPr>
        <p:spPr>
          <a:xfrm>
            <a:off x="9732544" y="6488668"/>
            <a:ext cx="2459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b="1" dirty="0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</a:t>
            </a:r>
            <a:r>
              <a:rPr lang="en-PH" b="1" dirty="0" err="1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ksyon</a:t>
            </a:r>
            <a:r>
              <a:rPr lang="en-PH" b="1" dirty="0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</a:t>
            </a:r>
            <a:r>
              <a:rPr lang="en" b="1" dirty="0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</a:t>
            </a:r>
            <a:r>
              <a:rPr lang="en-PH" b="1" dirty="0" err="1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gsto</a:t>
            </a:r>
            <a:r>
              <a:rPr lang="en" b="1" dirty="0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9, 2025</a:t>
            </a:r>
          </a:p>
        </p:txBody>
      </p:sp>
    </p:spTree>
    <p:extLst>
      <p:ext uri="{BB962C8B-B14F-4D97-AF65-F5344CB8AC3E}">
        <p14:creationId xmlns:p14="http://schemas.microsoft.com/office/powerpoint/2010/main" val="400413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FBFFE9-D54D-29AF-E21F-F0B63FEFD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805C09A4-4202-674A-BF71-56C7B51C06B5}"/>
              </a:ext>
            </a:extLst>
          </p:cNvPr>
          <p:cNvSpPr/>
          <p:nvPr/>
        </p:nvSpPr>
        <p:spPr>
          <a:xfrm>
            <a:off x="290265" y="5957747"/>
            <a:ext cx="2169712" cy="785852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FFE497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" b="1" dirty="0"/>
              <a:t>The Egyptians also entered the sea</a:t>
            </a:r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86A1C64C-851A-CC98-F770-AFC4ABA2F1A7}"/>
              </a:ext>
            </a:extLst>
          </p:cNvPr>
          <p:cNvSpPr/>
          <p:nvPr/>
        </p:nvSpPr>
        <p:spPr>
          <a:xfrm>
            <a:off x="2567793" y="5957747"/>
            <a:ext cx="2169712" cy="785852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FF9B9B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1800" b="1" kern="1200" dirty="0"/>
              <a:t>At dawn, God upset the Egyptians</a:t>
            </a:r>
            <a:endParaRPr lang="es-ES" sz="1800" kern="1200" dirty="0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32D8D313-705A-9628-E490-91D1DA52DA51}"/>
              </a:ext>
            </a:extLst>
          </p:cNvPr>
          <p:cNvSpPr/>
          <p:nvPr/>
        </p:nvSpPr>
        <p:spPr>
          <a:xfrm>
            <a:off x="4845321" y="5957747"/>
            <a:ext cx="3619363" cy="785852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1800" b="1" kern="1200" dirty="0"/>
              <a:t>As they tried to retreat, the sea returned to its course, destroying the entire army.</a:t>
            </a:r>
            <a:endParaRPr lang="es-ES" sz="1800" kern="1200" dirty="0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B9CD0753-5783-D41F-DC24-54439B0E7581}"/>
              </a:ext>
            </a:extLst>
          </p:cNvPr>
          <p:cNvSpPr/>
          <p:nvPr/>
        </p:nvSpPr>
        <p:spPr>
          <a:xfrm>
            <a:off x="8572500" y="5957747"/>
            <a:ext cx="3503006" cy="785852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1800" b="1" kern="1200" dirty="0"/>
              <a:t>From the seashore, Israel beheld the victory, and they believed in God and in Moses</a:t>
            </a:r>
            <a:endParaRPr lang="es-ES" sz="1800" kern="1200" dirty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1D64BEBA-FED0-C9D1-629E-83232913A7D0}"/>
              </a:ext>
            </a:extLst>
          </p:cNvPr>
          <p:cNvSpPr/>
          <p:nvPr/>
        </p:nvSpPr>
        <p:spPr>
          <a:xfrm>
            <a:off x="124708" y="3182722"/>
            <a:ext cx="3323341" cy="1035151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1800" b="1" kern="1200" dirty="0"/>
              <a:t>The angel of God and the pillar of cloud stood between the camp of Israel and the camp of the Egyptians</a:t>
            </a:r>
            <a:endParaRPr lang="es-ES" sz="1800" kern="1200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69C19B04-8B12-FD93-873C-BEF4B389DA16}"/>
              </a:ext>
            </a:extLst>
          </p:cNvPr>
          <p:cNvSpPr/>
          <p:nvPr/>
        </p:nvSpPr>
        <p:spPr>
          <a:xfrm>
            <a:off x="3586268" y="3182722"/>
            <a:ext cx="2965350" cy="1071503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61772">
                <a:schemeClr val="bg1"/>
              </a:gs>
              <a:gs pos="43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1800" b="1" kern="1200" dirty="0"/>
              <a:t>During the night, the pillar was darkness for the Egyptians, and light for the Israelites</a:t>
            </a:r>
            <a:endParaRPr lang="es-ES" sz="1800" kern="1200" dirty="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4C6EEB99-616C-64BF-6E80-1EED6266F4BE}"/>
              </a:ext>
            </a:extLst>
          </p:cNvPr>
          <p:cNvSpPr/>
          <p:nvPr/>
        </p:nvSpPr>
        <p:spPr>
          <a:xfrm>
            <a:off x="6689837" y="3182722"/>
            <a:ext cx="2581985" cy="1071503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1800" b="1" kern="1200" dirty="0"/>
              <a:t>Moses raised his staff and the sea parted so that Israel could pass through on dry land.</a:t>
            </a:r>
            <a:endParaRPr lang="es-ES" sz="1800" kern="1200" dirty="0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A906E1E2-4E59-03E0-1FDE-74F0F92BAAFE}"/>
              </a:ext>
            </a:extLst>
          </p:cNvPr>
          <p:cNvSpPr/>
          <p:nvPr/>
        </p:nvSpPr>
        <p:spPr>
          <a:xfrm>
            <a:off x="9410041" y="3182722"/>
            <a:ext cx="2581985" cy="1071503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93E7ED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1800" b="1" kern="1200" dirty="0"/>
              <a:t>Israel entered the sea, having the waters as walls on their right and left</a:t>
            </a:r>
            <a:endParaRPr lang="es-ES" sz="1800" kern="12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4ADF3B-E045-3D40-D0AA-C13370C658C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57150" h="38100" prst="artDeco"/>
            </a:sp3d>
          </a:bodyPr>
          <a:lstStyle>
            <a:defPPr>
              <a:defRPr lang="es-ES"/>
            </a:defPPr>
            <a:lvl1pPr algn="ctr">
              <a:defRPr sz="4400" b="1" spc="300">
                <a:ln w="19050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" dirty="0"/>
              <a:t>A PATH IN THE SEA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689E65-3D16-A83D-C5DC-724D27BF9B9D}"/>
              </a:ext>
            </a:extLst>
          </p:cNvPr>
          <p:cNvSpPr txBox="1"/>
          <p:nvPr/>
        </p:nvSpPr>
        <p:spPr>
          <a:xfrm>
            <a:off x="1141156" y="786556"/>
            <a:ext cx="9909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en" dirty="0"/>
              <a:t>God gave the people only one command: “</a:t>
            </a:r>
            <a:r>
              <a:rPr lang="en-US" noProof="0" dirty="0"/>
              <a:t>go forward</a:t>
            </a:r>
            <a:r>
              <a:rPr lang="en" dirty="0"/>
              <a:t>” (Exodus 14:15). From this moment on, the unexpected began (Exodus 14:19-31):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0BC246A8-4011-5222-0396-094A11031B2D}"/>
              </a:ext>
            </a:extLst>
          </p:cNvPr>
          <p:cNvSpPr/>
          <p:nvPr/>
        </p:nvSpPr>
        <p:spPr>
          <a:xfrm>
            <a:off x="110151" y="4395996"/>
            <a:ext cx="3234812" cy="1561751"/>
          </a:xfrm>
          <a:prstGeom prst="round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29" b="-129"/>
            </a:stretch>
          </a:blipFill>
          <a:ln w="412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B6D33A98-B618-3A24-01A0-5E2113C16B67}"/>
              </a:ext>
            </a:extLst>
          </p:cNvPr>
          <p:cNvSpPr/>
          <p:nvPr/>
        </p:nvSpPr>
        <p:spPr>
          <a:xfrm>
            <a:off x="3022447" y="4409002"/>
            <a:ext cx="3234812" cy="1561751"/>
          </a:xfrm>
          <a:prstGeom prst="round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423"/>
            </a:stretch>
          </a:blipFill>
          <a:ln w="41275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1FD0EF6C-EF04-BBF1-4E40-F1D533F195F2}"/>
              </a:ext>
            </a:extLst>
          </p:cNvPr>
          <p:cNvSpPr/>
          <p:nvPr/>
        </p:nvSpPr>
        <p:spPr>
          <a:xfrm>
            <a:off x="5934743" y="4409002"/>
            <a:ext cx="3234812" cy="1561751"/>
          </a:xfrm>
          <a:prstGeom prst="round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rgbClr val="5DAEFF"/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E0AEDE93-EE13-6358-07E3-265635E92858}"/>
              </a:ext>
            </a:extLst>
          </p:cNvPr>
          <p:cNvSpPr/>
          <p:nvPr/>
        </p:nvSpPr>
        <p:spPr>
          <a:xfrm>
            <a:off x="8847038" y="4395996"/>
            <a:ext cx="3234812" cy="1561751"/>
          </a:xfrm>
          <a:prstGeom prst="round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FE69FC57-9C70-7BD2-7B47-FC2150E851E6}"/>
              </a:ext>
            </a:extLst>
          </p:cNvPr>
          <p:cNvSpPr/>
          <p:nvPr/>
        </p:nvSpPr>
        <p:spPr>
          <a:xfrm>
            <a:off x="110151" y="1600059"/>
            <a:ext cx="3234812" cy="1561751"/>
          </a:xfrm>
          <a:prstGeom prst="round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366"/>
            </a:stretch>
          </a:blipFill>
          <a:ln w="41275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87D05B97-AD04-D340-E421-308CB35BD045}"/>
              </a:ext>
            </a:extLst>
          </p:cNvPr>
          <p:cNvSpPr/>
          <p:nvPr/>
        </p:nvSpPr>
        <p:spPr>
          <a:xfrm>
            <a:off x="3022447" y="1613065"/>
            <a:ext cx="3234812" cy="1561751"/>
          </a:xfrm>
          <a:prstGeom prst="round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ED6147F4-D0F8-5D3F-7D96-C2D5EEF4E95C}"/>
              </a:ext>
            </a:extLst>
          </p:cNvPr>
          <p:cNvSpPr/>
          <p:nvPr/>
        </p:nvSpPr>
        <p:spPr>
          <a:xfrm>
            <a:off x="5934743" y="1613065"/>
            <a:ext cx="3234812" cy="1561751"/>
          </a:xfrm>
          <a:prstGeom prst="round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757DB5FE-B340-675F-97C6-85B13E329118}"/>
              </a:ext>
            </a:extLst>
          </p:cNvPr>
          <p:cNvSpPr/>
          <p:nvPr/>
        </p:nvSpPr>
        <p:spPr>
          <a:xfrm>
            <a:off x="8847038" y="1600059"/>
            <a:ext cx="3234812" cy="1561751"/>
          </a:xfrm>
          <a:prstGeom prst="round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rgbClr val="29CEDB"/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978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2" grpId="0" animBg="1"/>
      <p:bldP spid="8" grpId="0" animBg="1"/>
      <p:bldP spid="10" grpId="0" animBg="1"/>
      <p:bldP spid="12" grpId="0" animBg="1"/>
      <p:bldP spid="14" grpId="0" animBg="1"/>
      <p:bldP spid="6" grpId="0"/>
      <p:bldP spid="15" grpId="0" animBg="1"/>
      <p:bldP spid="17" grpId="0" animBg="1"/>
      <p:bldP spid="19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9E1FF"/>
            </a:gs>
            <a:gs pos="74000">
              <a:srgbClr val="0192FF"/>
            </a:gs>
            <a:gs pos="83000">
              <a:srgbClr val="008AF2"/>
            </a:gs>
            <a:gs pos="100000">
              <a:srgbClr val="0070C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>
            <a:extLst>
              <a:ext uri="{FF2B5EF4-FFF2-40B4-BE49-F238E27FC236}">
                <a16:creationId xmlns:a16="http://schemas.microsoft.com/office/drawing/2014/main" id="{DED623ED-FD85-547D-DFC8-3AA0F58AB7C0}"/>
              </a:ext>
            </a:extLst>
          </p:cNvPr>
          <p:cNvGrpSpPr/>
          <p:nvPr/>
        </p:nvGrpSpPr>
        <p:grpSpPr>
          <a:xfrm>
            <a:off x="438148" y="171450"/>
            <a:ext cx="11401427" cy="6572250"/>
            <a:chOff x="438148" y="171450"/>
            <a:chExt cx="11401427" cy="6572250"/>
          </a:xfrm>
          <a:blipFill dpi="0" rotWithShape="1">
            <a:blip r:embed="rId2"/>
            <a:srcRect/>
            <a:stretch>
              <a:fillRect r="-6000" b="-6000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Onda 1">
              <a:extLst>
                <a:ext uri="{FF2B5EF4-FFF2-40B4-BE49-F238E27FC236}">
                  <a16:creationId xmlns:a16="http://schemas.microsoft.com/office/drawing/2014/main" id="{C1378ED3-A80D-7663-85A5-525FAC61E87C}"/>
                </a:ext>
              </a:extLst>
            </p:cNvPr>
            <p:cNvSpPr/>
            <p:nvPr/>
          </p:nvSpPr>
          <p:spPr>
            <a:xfrm>
              <a:off x="9753600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Onda 2">
              <a:extLst>
                <a:ext uri="{FF2B5EF4-FFF2-40B4-BE49-F238E27FC236}">
                  <a16:creationId xmlns:a16="http://schemas.microsoft.com/office/drawing/2014/main" id="{69CB3B93-84A0-B099-7381-E0DC8D23316A}"/>
                </a:ext>
              </a:extLst>
            </p:cNvPr>
            <p:cNvSpPr/>
            <p:nvPr/>
          </p:nvSpPr>
          <p:spPr>
            <a:xfrm>
              <a:off x="9753600" y="17621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Onda 3">
              <a:extLst>
                <a:ext uri="{FF2B5EF4-FFF2-40B4-BE49-F238E27FC236}">
                  <a16:creationId xmlns:a16="http://schemas.microsoft.com/office/drawing/2014/main" id="{475B9FF8-0BB1-F51F-6C86-CAEB2791E8F5}"/>
                </a:ext>
              </a:extLst>
            </p:cNvPr>
            <p:cNvSpPr/>
            <p:nvPr/>
          </p:nvSpPr>
          <p:spPr>
            <a:xfrm>
              <a:off x="9753600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Onda 4">
              <a:extLst>
                <a:ext uri="{FF2B5EF4-FFF2-40B4-BE49-F238E27FC236}">
                  <a16:creationId xmlns:a16="http://schemas.microsoft.com/office/drawing/2014/main" id="{540321B2-89D4-770D-FD53-102A752AAFA6}"/>
                </a:ext>
              </a:extLst>
            </p:cNvPr>
            <p:cNvSpPr/>
            <p:nvPr/>
          </p:nvSpPr>
          <p:spPr>
            <a:xfrm>
              <a:off x="9753600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Onda 5">
              <a:extLst>
                <a:ext uri="{FF2B5EF4-FFF2-40B4-BE49-F238E27FC236}">
                  <a16:creationId xmlns:a16="http://schemas.microsoft.com/office/drawing/2014/main" id="{636DF1D6-1ED0-745D-2F91-DE9FAB2C13B4}"/>
                </a:ext>
              </a:extLst>
            </p:cNvPr>
            <p:cNvSpPr/>
            <p:nvPr/>
          </p:nvSpPr>
          <p:spPr>
            <a:xfrm>
              <a:off x="7424737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Onda 6">
              <a:extLst>
                <a:ext uri="{FF2B5EF4-FFF2-40B4-BE49-F238E27FC236}">
                  <a16:creationId xmlns:a16="http://schemas.microsoft.com/office/drawing/2014/main" id="{86702E72-9984-BB65-88D7-C45EC87AE4D0}"/>
                </a:ext>
              </a:extLst>
            </p:cNvPr>
            <p:cNvSpPr/>
            <p:nvPr/>
          </p:nvSpPr>
          <p:spPr>
            <a:xfrm>
              <a:off x="7424737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Onda 7">
              <a:extLst>
                <a:ext uri="{FF2B5EF4-FFF2-40B4-BE49-F238E27FC236}">
                  <a16:creationId xmlns:a16="http://schemas.microsoft.com/office/drawing/2014/main" id="{B6D6520E-7C7D-2D47-D7C6-EDB9E65BB459}"/>
                </a:ext>
              </a:extLst>
            </p:cNvPr>
            <p:cNvSpPr/>
            <p:nvPr/>
          </p:nvSpPr>
          <p:spPr>
            <a:xfrm>
              <a:off x="7424737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Onda 8">
              <a:extLst>
                <a:ext uri="{FF2B5EF4-FFF2-40B4-BE49-F238E27FC236}">
                  <a16:creationId xmlns:a16="http://schemas.microsoft.com/office/drawing/2014/main" id="{414C2621-939D-44E9-6430-6A859D909F4C}"/>
                </a:ext>
              </a:extLst>
            </p:cNvPr>
            <p:cNvSpPr/>
            <p:nvPr/>
          </p:nvSpPr>
          <p:spPr>
            <a:xfrm>
              <a:off x="7424737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Onda 17">
              <a:extLst>
                <a:ext uri="{FF2B5EF4-FFF2-40B4-BE49-F238E27FC236}">
                  <a16:creationId xmlns:a16="http://schemas.microsoft.com/office/drawing/2014/main" id="{959E96CA-542D-2F14-2C2B-67212C43F44B}"/>
                </a:ext>
              </a:extLst>
            </p:cNvPr>
            <p:cNvSpPr/>
            <p:nvPr/>
          </p:nvSpPr>
          <p:spPr>
            <a:xfrm>
              <a:off x="5095874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Onda 18">
              <a:extLst>
                <a:ext uri="{FF2B5EF4-FFF2-40B4-BE49-F238E27FC236}">
                  <a16:creationId xmlns:a16="http://schemas.microsoft.com/office/drawing/2014/main" id="{75A76CDF-6138-ADEA-9398-4AB796765707}"/>
                </a:ext>
              </a:extLst>
            </p:cNvPr>
            <p:cNvSpPr/>
            <p:nvPr/>
          </p:nvSpPr>
          <p:spPr>
            <a:xfrm>
              <a:off x="5095874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Onda 19">
              <a:extLst>
                <a:ext uri="{FF2B5EF4-FFF2-40B4-BE49-F238E27FC236}">
                  <a16:creationId xmlns:a16="http://schemas.microsoft.com/office/drawing/2014/main" id="{B13C26BC-71A0-DC9E-6D3F-58C0C224E106}"/>
                </a:ext>
              </a:extLst>
            </p:cNvPr>
            <p:cNvSpPr/>
            <p:nvPr/>
          </p:nvSpPr>
          <p:spPr>
            <a:xfrm>
              <a:off x="5095874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Onda 20">
              <a:extLst>
                <a:ext uri="{FF2B5EF4-FFF2-40B4-BE49-F238E27FC236}">
                  <a16:creationId xmlns:a16="http://schemas.microsoft.com/office/drawing/2014/main" id="{381C9F81-875B-E9DF-FF48-9EBCC61EB105}"/>
                </a:ext>
              </a:extLst>
            </p:cNvPr>
            <p:cNvSpPr/>
            <p:nvPr/>
          </p:nvSpPr>
          <p:spPr>
            <a:xfrm>
              <a:off x="5095874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Onda 21">
              <a:extLst>
                <a:ext uri="{FF2B5EF4-FFF2-40B4-BE49-F238E27FC236}">
                  <a16:creationId xmlns:a16="http://schemas.microsoft.com/office/drawing/2014/main" id="{3214E82A-E782-CFEC-96CE-E2F688433334}"/>
                </a:ext>
              </a:extLst>
            </p:cNvPr>
            <p:cNvSpPr/>
            <p:nvPr/>
          </p:nvSpPr>
          <p:spPr>
            <a:xfrm>
              <a:off x="2767011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Onda 22">
              <a:extLst>
                <a:ext uri="{FF2B5EF4-FFF2-40B4-BE49-F238E27FC236}">
                  <a16:creationId xmlns:a16="http://schemas.microsoft.com/office/drawing/2014/main" id="{9E32DE0D-FC61-681D-832F-A7C4FE04A873}"/>
                </a:ext>
              </a:extLst>
            </p:cNvPr>
            <p:cNvSpPr/>
            <p:nvPr/>
          </p:nvSpPr>
          <p:spPr>
            <a:xfrm>
              <a:off x="2767011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Onda 23">
              <a:extLst>
                <a:ext uri="{FF2B5EF4-FFF2-40B4-BE49-F238E27FC236}">
                  <a16:creationId xmlns:a16="http://schemas.microsoft.com/office/drawing/2014/main" id="{3B4F5DEB-497D-1F6A-2FF8-8CDD04626D91}"/>
                </a:ext>
              </a:extLst>
            </p:cNvPr>
            <p:cNvSpPr/>
            <p:nvPr/>
          </p:nvSpPr>
          <p:spPr>
            <a:xfrm>
              <a:off x="438148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Onda 24">
              <a:extLst>
                <a:ext uri="{FF2B5EF4-FFF2-40B4-BE49-F238E27FC236}">
                  <a16:creationId xmlns:a16="http://schemas.microsoft.com/office/drawing/2014/main" id="{69B66E6F-B3DA-018F-A7BF-0016610B6112}"/>
                </a:ext>
              </a:extLst>
            </p:cNvPr>
            <p:cNvSpPr/>
            <p:nvPr/>
          </p:nvSpPr>
          <p:spPr>
            <a:xfrm>
              <a:off x="438148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C821EE0-E6D8-ACC3-1FFD-A13CBCD3086F}"/>
              </a:ext>
            </a:extLst>
          </p:cNvPr>
          <p:cNvSpPr txBox="1"/>
          <p:nvPr/>
        </p:nvSpPr>
        <p:spPr>
          <a:xfrm>
            <a:off x="142548" y="3505700"/>
            <a:ext cx="4831882" cy="3139321"/>
          </a:xfrm>
          <a:prstGeom prst="rect">
            <a:avLst/>
          </a:prstGeom>
          <a:noFill/>
        </p:spPr>
        <p:txBody>
          <a:bodyPr wrap="square">
            <a:prstTxWarp prst="textWave1">
              <a:avLst/>
            </a:prstTxWarp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6600" b="1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PH" sz="5400" dirty="0">
                <a:solidFill>
                  <a:srgbClr val="BB4935"/>
                </a:solidFill>
              </a:rPr>
              <a:t>ANG SELEBRASYON</a:t>
            </a:r>
            <a:endParaRPr lang="en" sz="5400" dirty="0">
              <a:solidFill>
                <a:srgbClr val="BB4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0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926CD3D1-6BA8-4BB4-EDFC-5DF1E7A25E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5665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97731E-EC01-884C-BE6A-175ADC50361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ANG AWIT NI MOISES</a:t>
            </a:r>
            <a:endParaRPr lang="en" sz="4400" b="1" spc="3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9E1462-E09D-6924-EAFF-4857966B5BCE}"/>
              </a:ext>
            </a:extLst>
          </p:cNvPr>
          <p:cNvSpPr txBox="1"/>
          <p:nvPr/>
        </p:nvSpPr>
        <p:spPr>
          <a:xfrm>
            <a:off x="1356852" y="633323"/>
            <a:ext cx="947829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“Ug </a:t>
            </a:r>
            <a:r>
              <a:rPr lang="en-PH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sila</a:t>
            </a:r>
            <a:r>
              <a:rPr lang="en-PH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nag-</a:t>
            </a:r>
            <a:r>
              <a:rPr lang="en-PH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awit</a:t>
            </a:r>
            <a:r>
              <a:rPr lang="en-PH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awit</a:t>
            </a:r>
            <a:r>
              <a:rPr lang="en-PH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alagad</a:t>
            </a:r>
            <a:r>
              <a:rPr lang="en-PH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Dios </a:t>
            </a:r>
            <a:r>
              <a:rPr lang="en-PH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si</a:t>
            </a:r>
            <a:r>
              <a:rPr lang="en-PH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Moises ug </a:t>
            </a:r>
            <a:r>
              <a:rPr lang="en-PH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Kordero</a:t>
            </a:r>
            <a:r>
              <a:rPr lang="en-PH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: ‘</a:t>
            </a:r>
            <a:r>
              <a:rPr lang="en-PH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Dako</a:t>
            </a:r>
            <a:r>
              <a:rPr lang="en-PH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katingalahan</a:t>
            </a:r>
            <a:r>
              <a:rPr lang="en-PH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imong</a:t>
            </a:r>
            <a:r>
              <a:rPr lang="en-PH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buhat</a:t>
            </a:r>
            <a:r>
              <a:rPr lang="en-PH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Ginoo</a:t>
            </a:r>
            <a:r>
              <a:rPr lang="en-PH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Dios </a:t>
            </a:r>
            <a:r>
              <a:rPr lang="en-PH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Makagagahum</a:t>
            </a:r>
            <a:r>
              <a:rPr lang="en-PH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PH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Matarong</a:t>
            </a:r>
            <a:r>
              <a:rPr lang="en-PH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tinuod</a:t>
            </a:r>
            <a:r>
              <a:rPr lang="en-PH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imong</a:t>
            </a:r>
            <a:r>
              <a:rPr lang="en-PH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paagi</a:t>
            </a:r>
            <a:r>
              <a:rPr lang="en-PH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Hari </a:t>
            </a:r>
            <a:r>
              <a:rPr lang="en-PH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nasod</a:t>
            </a:r>
            <a:r>
              <a:rPr lang="en-PH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.’”(</a:t>
            </a:r>
            <a:r>
              <a:rPr lang="en-PH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Pinadayag</a:t>
            </a:r>
            <a:r>
              <a:rPr lang="en-PH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15:3)</a:t>
            </a:r>
            <a:endParaRPr lang="en" sz="14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132989-0E19-6160-D82E-73BFD8D1F53F}"/>
              </a:ext>
            </a:extLst>
          </p:cNvPr>
          <p:cNvSpPr txBox="1"/>
          <p:nvPr/>
        </p:nvSpPr>
        <p:spPr>
          <a:xfrm>
            <a:off x="276224" y="1556653"/>
            <a:ext cx="5946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Sa </a:t>
            </a:r>
            <a:r>
              <a:rPr lang="en-PH" sz="2000" b="1" dirty="0" err="1"/>
              <a:t>pagkakita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nahitabo</a:t>
            </a:r>
            <a:r>
              <a:rPr lang="en-PH" sz="2000" b="1" dirty="0"/>
              <a:t>, </a:t>
            </a:r>
            <a:r>
              <a:rPr lang="en-PH" sz="2000" b="1" dirty="0" err="1"/>
              <a:t>gipangulohan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Moises ang Israel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awit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pagdaig</a:t>
            </a:r>
            <a:r>
              <a:rPr lang="en-PH" sz="2000" b="1" dirty="0"/>
              <a:t>, </a:t>
            </a:r>
            <a:r>
              <a:rPr lang="en-PH" sz="2000" b="1" dirty="0" err="1"/>
              <a:t>samtang</a:t>
            </a:r>
            <a:r>
              <a:rPr lang="en-PH" sz="2000" b="1" dirty="0"/>
              <a:t> </a:t>
            </a:r>
            <a:r>
              <a:rPr lang="en-PH" sz="2000" b="1" dirty="0" err="1"/>
              <a:t>si</a:t>
            </a:r>
            <a:r>
              <a:rPr lang="en-PH" sz="2000" b="1" dirty="0"/>
              <a:t> Miriam </a:t>
            </a:r>
            <a:r>
              <a:rPr lang="en-PH" sz="2000" b="1" dirty="0" err="1"/>
              <a:t>mitubag</a:t>
            </a:r>
            <a:r>
              <a:rPr lang="en-PH" sz="2000" b="1" dirty="0"/>
              <a:t> </a:t>
            </a:r>
            <a:r>
              <a:rPr lang="en-PH" sz="2000" b="1" dirty="0" err="1"/>
              <a:t>uban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koro</a:t>
            </a:r>
            <a:r>
              <a:rPr lang="en-PH" sz="2000" b="1" dirty="0"/>
              <a:t> ug </a:t>
            </a:r>
            <a:r>
              <a:rPr lang="en-PH" sz="2000" b="1" dirty="0" err="1"/>
              <a:t>uban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kababayen</a:t>
            </a:r>
            <a:r>
              <a:rPr lang="en-PH" sz="2000" b="1" dirty="0"/>
              <a:t>-an (</a:t>
            </a:r>
            <a:r>
              <a:rPr lang="en-PH" sz="2000" b="1" dirty="0" err="1"/>
              <a:t>Exodo</a:t>
            </a:r>
            <a:r>
              <a:rPr lang="en-PH" sz="2000" b="1" dirty="0"/>
              <a:t> 15:1, 20–21).</a:t>
            </a:r>
            <a:endParaRPr lang="en" sz="20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AAAB814-2649-C882-1298-B337193918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2853" y="1710813"/>
            <a:ext cx="5861957" cy="3078897"/>
          </a:xfrm>
          <a:prstGeom prst="rect">
            <a:avLst/>
          </a:prstGeom>
          <a:effectLst>
            <a:innerShdw blurRad="114300">
              <a:schemeClr val="accent3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3DCD460-CD46-91A7-59A4-B9096B09C778}"/>
              </a:ext>
            </a:extLst>
          </p:cNvPr>
          <p:cNvSpPr txBox="1"/>
          <p:nvPr/>
        </p:nvSpPr>
        <p:spPr>
          <a:xfrm>
            <a:off x="3923072" y="4813528"/>
            <a:ext cx="82689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v-SE" sz="2000" b="1" dirty="0"/>
              <a:t>Gisulti usab sa awit ang buhaton pa sa Diyos:“Dad-on Mo sila ug itanom sa bukid sa Imong panulundon.” (Exodo 15:17)</a:t>
            </a:r>
            <a:endParaRPr lang="en" sz="2000" b="1" dirty="0"/>
          </a:p>
        </p:txBody>
      </p:sp>
      <p:pic>
        <p:nvPicPr>
          <p:cNvPr id="9" name="Imagen 8" descr="Imagen que contiene interior, tabla, ventana, edificio&#10;&#10;El contenido generado por IA puede ser incorrecto.">
            <a:extLst>
              <a:ext uri="{FF2B5EF4-FFF2-40B4-BE49-F238E27FC236}">
                <a16:creationId xmlns:a16="http://schemas.microsoft.com/office/drawing/2014/main" id="{953DAB46-B56E-8B7B-0253-48E7726E42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51" y="4842064"/>
            <a:ext cx="3646846" cy="1912697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CFB3A006-36A9-2351-2661-5B93E8E6D0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185" y="121701"/>
            <a:ext cx="1242667" cy="13442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Imagen 11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B26CC097-3C96-3A8E-9607-765E2DBB1E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35145" y="121700"/>
            <a:ext cx="1242667" cy="13442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91FA766-A74B-9296-386C-52B3BD33187F}"/>
              </a:ext>
            </a:extLst>
          </p:cNvPr>
          <p:cNvSpPr txBox="1"/>
          <p:nvPr/>
        </p:nvSpPr>
        <p:spPr>
          <a:xfrm>
            <a:off x="276225" y="2777696"/>
            <a:ext cx="58197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Sa </a:t>
            </a:r>
            <a:r>
              <a:rPr lang="en-PH" sz="2000" b="1" dirty="0" err="1"/>
              <a:t>maong</a:t>
            </a:r>
            <a:r>
              <a:rPr lang="en-PH" sz="2000" b="1" dirty="0"/>
              <a:t> </a:t>
            </a:r>
            <a:r>
              <a:rPr lang="en-PH" sz="2000" b="1" dirty="0" err="1"/>
              <a:t>awit</a:t>
            </a:r>
            <a:r>
              <a:rPr lang="en-PH" sz="2000" b="1" dirty="0"/>
              <a:t>, </a:t>
            </a:r>
            <a:r>
              <a:rPr lang="en-PH" sz="2000" b="1" dirty="0" err="1"/>
              <a:t>wala</a:t>
            </a:r>
            <a:r>
              <a:rPr lang="en-PH" sz="2000" b="1" dirty="0"/>
              <a:t> </a:t>
            </a:r>
            <a:r>
              <a:rPr lang="en-PH" sz="2000" b="1" dirty="0" err="1"/>
              <a:t>gihisgoti</a:t>
            </a:r>
            <a:r>
              <a:rPr lang="en-PH" sz="2000" b="1" dirty="0"/>
              <a:t> ang </a:t>
            </a:r>
            <a:r>
              <a:rPr lang="en-PH" sz="2000" b="1" dirty="0" err="1"/>
              <a:t>gibuhat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Israel, </a:t>
            </a:r>
            <a:r>
              <a:rPr lang="en-PH" sz="2000" b="1" dirty="0" err="1"/>
              <a:t>kundili</a:t>
            </a:r>
            <a:r>
              <a:rPr lang="en-PH" sz="2000" b="1" dirty="0"/>
              <a:t> </a:t>
            </a:r>
            <a:r>
              <a:rPr lang="en-PH" sz="2000" b="1" dirty="0" err="1"/>
              <a:t>gidaig</a:t>
            </a:r>
            <a:r>
              <a:rPr lang="en-PH" sz="2000" b="1" dirty="0"/>
              <a:t> ang </a:t>
            </a:r>
            <a:r>
              <a:rPr lang="en-PH" sz="2000" b="1" dirty="0" err="1"/>
              <a:t>Diyos</a:t>
            </a:r>
            <a:r>
              <a:rPr lang="en-PH" sz="2000" b="1" dirty="0"/>
              <a:t> </a:t>
            </a:r>
            <a:r>
              <a:rPr lang="en-PH" sz="2000" b="1" dirty="0" err="1"/>
              <a:t>tungod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pagbuntog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kaaway</a:t>
            </a:r>
            <a:r>
              <a:rPr lang="en-PH" sz="2000" b="1" dirty="0"/>
              <a:t> (Ex. 15:6), ug </a:t>
            </a:r>
            <a:r>
              <a:rPr lang="en-PH" sz="2000" b="1" dirty="0" err="1"/>
              <a:t>gilamdagan</a:t>
            </a:r>
            <a:r>
              <a:rPr lang="en-PH" sz="2000" b="1" dirty="0"/>
              <a:t> </a:t>
            </a:r>
            <a:r>
              <a:rPr lang="en-PH" sz="2000" b="1" dirty="0" err="1"/>
              <a:t>usab</a:t>
            </a:r>
            <a:r>
              <a:rPr lang="en-PH" sz="2000" b="1" dirty="0"/>
              <a:t> ang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buhat</a:t>
            </a:r>
            <a:r>
              <a:rPr lang="en-PH" sz="2000" b="1" dirty="0"/>
              <a:t> (Ex. 15:11).</a:t>
            </a:r>
            <a:r>
              <a:rPr lang="en" sz="2000" b="1" dirty="0"/>
              <a:t>📢 </a:t>
            </a:r>
            <a:r>
              <a:rPr lang="en-PH" sz="2000" b="1" dirty="0"/>
              <a:t>Ang </a:t>
            </a:r>
            <a:r>
              <a:rPr lang="en-PH" sz="2000" b="1" dirty="0" err="1"/>
              <a:t>reaksyon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nakadungog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maong</a:t>
            </a:r>
            <a:r>
              <a:rPr lang="en-PH" sz="2000" b="1" dirty="0"/>
              <a:t> </a:t>
            </a:r>
            <a:r>
              <a:rPr lang="en-PH" sz="2000" b="1" dirty="0" err="1"/>
              <a:t>panghitabo</a:t>
            </a:r>
            <a:r>
              <a:rPr lang="en-PH" sz="2000" b="1" dirty="0"/>
              <a:t> </a:t>
            </a:r>
            <a:r>
              <a:rPr lang="en-PH" sz="2000" b="1" dirty="0" err="1"/>
              <a:t>gipahayag</a:t>
            </a:r>
            <a:r>
              <a:rPr lang="en-PH" sz="2000" b="1" dirty="0"/>
              <a:t> (Ex. 15:14).</a:t>
            </a:r>
            <a:endParaRPr lang="en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F5FEE78-3177-0B47-98C9-DC9844335134}"/>
              </a:ext>
            </a:extLst>
          </p:cNvPr>
          <p:cNvSpPr txBox="1"/>
          <p:nvPr/>
        </p:nvSpPr>
        <p:spPr>
          <a:xfrm>
            <a:off x="3923072" y="5521414"/>
            <a:ext cx="82689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Sa </a:t>
            </a:r>
            <a:r>
              <a:rPr lang="en-PH" sz="2000" b="1" dirty="0" err="1"/>
              <a:t>panahon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ang </a:t>
            </a:r>
            <a:r>
              <a:rPr lang="en-PH" sz="2000" b="1" dirty="0" err="1"/>
              <a:t>paghukom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Diyos</a:t>
            </a:r>
            <a:r>
              <a:rPr lang="en-PH" sz="2000" b="1" dirty="0"/>
              <a:t> </a:t>
            </a:r>
            <a:r>
              <a:rPr lang="en-PH" sz="2000" b="1" dirty="0" err="1"/>
              <a:t>ipadayag</a:t>
            </a:r>
            <a:r>
              <a:rPr lang="en-PH" sz="2000" b="1" dirty="0"/>
              <a:t>, ug ang </a:t>
            </a:r>
            <a:r>
              <a:rPr lang="en-PH" sz="2000" b="1" dirty="0" err="1"/>
              <a:t>dautan</a:t>
            </a:r>
            <a:r>
              <a:rPr lang="en-PH" sz="2000" b="1" dirty="0"/>
              <a:t> ug </a:t>
            </a:r>
            <a:r>
              <a:rPr lang="en-PH" sz="2000" b="1" dirty="0" err="1"/>
              <a:t>pagpanglupig</a:t>
            </a:r>
            <a:r>
              <a:rPr lang="en-PH" sz="2000" b="1" dirty="0"/>
              <a:t> </a:t>
            </a:r>
            <a:r>
              <a:rPr lang="en-PH" sz="2000" b="1" dirty="0" err="1"/>
              <a:t>wagtangon,ang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tinubos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tanang</a:t>
            </a:r>
            <a:r>
              <a:rPr lang="en-PH" sz="2000" b="1" dirty="0"/>
              <a:t> </a:t>
            </a:r>
            <a:r>
              <a:rPr lang="en-PH" sz="2000" b="1" dirty="0" err="1"/>
              <a:t>nasod</a:t>
            </a:r>
            <a:r>
              <a:rPr lang="en-PH" sz="2000" b="1" dirty="0"/>
              <a:t> </a:t>
            </a:r>
            <a:r>
              <a:rPr lang="en-PH" sz="2000" b="1" dirty="0" err="1"/>
              <a:t>magadayeg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Diyos</a:t>
            </a:r>
            <a:r>
              <a:rPr lang="en-PH" sz="2000" b="1" dirty="0"/>
              <a:t> </a:t>
            </a:r>
            <a:r>
              <a:rPr lang="en-PH" sz="2000" b="1" dirty="0" err="1"/>
              <a:t>tungod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matarong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paghukom</a:t>
            </a:r>
            <a:r>
              <a:rPr lang="en-PH" sz="2000" b="1" dirty="0"/>
              <a:t>, ug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awiton</a:t>
            </a:r>
            <a:r>
              <a:rPr lang="en-PH" sz="2000" b="1" dirty="0"/>
              <a:t> ang </a:t>
            </a:r>
            <a:r>
              <a:rPr lang="en-PH" sz="2000" b="1" dirty="0" err="1"/>
              <a:t>awit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Moises ug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Kordero</a:t>
            </a:r>
            <a:r>
              <a:rPr lang="en-PH" sz="2000" b="1" dirty="0"/>
              <a:t>. (</a:t>
            </a:r>
            <a:r>
              <a:rPr lang="en-PH" sz="2000" b="1" dirty="0" err="1"/>
              <a:t>Pinadayag</a:t>
            </a:r>
            <a:r>
              <a:rPr lang="en-PH" sz="2000" b="1" dirty="0"/>
              <a:t> 15:3)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28532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01EAF9E-162E-3B2C-A4FA-CFB0EE54B6D8}"/>
              </a:ext>
            </a:extLst>
          </p:cNvPr>
          <p:cNvSpPr txBox="1"/>
          <p:nvPr/>
        </p:nvSpPr>
        <p:spPr>
          <a:xfrm>
            <a:off x="565354" y="1277142"/>
            <a:ext cx="1106129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400" b="1" dirty="0">
                <a:latin typeface="Constantia" panose="02030602050306030303" pitchFamily="18" charset="0"/>
              </a:rPr>
              <a:t>Sa </a:t>
            </a:r>
            <a:r>
              <a:rPr lang="en-PH" sz="2400" b="1" dirty="0" err="1">
                <a:latin typeface="Constantia" panose="02030602050306030303" pitchFamily="18" charset="0"/>
              </a:rPr>
              <a:t>pagluwas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atong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kalag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gikan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pagkabihag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sala</a:t>
            </a:r>
            <a:r>
              <a:rPr lang="en-PH" sz="2400" b="1" dirty="0">
                <a:latin typeface="Constantia" panose="02030602050306030303" pitchFamily="18" charset="0"/>
              </a:rPr>
              <a:t>, ang </a:t>
            </a:r>
            <a:r>
              <a:rPr lang="en-PH" sz="2400" b="1" dirty="0" err="1">
                <a:latin typeface="Constantia" panose="02030602050306030303" pitchFamily="18" charset="0"/>
              </a:rPr>
              <a:t>Diyos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naghimo</a:t>
            </a:r>
            <a:r>
              <a:rPr lang="en-PH" sz="2400" b="1" dirty="0">
                <a:latin typeface="Constantia" panose="02030602050306030303" pitchFamily="18" charset="0"/>
              </a:rPr>
              <a:t> ug </a:t>
            </a:r>
            <a:r>
              <a:rPr lang="en-PH" sz="2400" b="1" dirty="0" err="1">
                <a:latin typeface="Constantia" panose="02030602050306030303" pitchFamily="18" charset="0"/>
              </a:rPr>
              <a:t>usa</a:t>
            </a:r>
            <a:r>
              <a:rPr lang="en-PH" sz="2400" b="1" dirty="0">
                <a:latin typeface="Constantia" panose="02030602050306030303" pitchFamily="18" charset="0"/>
              </a:rPr>
              <a:t> ka mas </a:t>
            </a:r>
            <a:r>
              <a:rPr lang="en-PH" sz="2400" b="1" dirty="0" err="1">
                <a:latin typeface="Constantia" panose="02030602050306030303" pitchFamily="18" charset="0"/>
              </a:rPr>
              <a:t>labaw</a:t>
            </a:r>
            <a:r>
              <a:rPr lang="en-PH" sz="2400" b="1" dirty="0">
                <a:latin typeface="Constantia" panose="02030602050306030303" pitchFamily="18" charset="0"/>
              </a:rPr>
              <a:t> pa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kagawasan</a:t>
            </a:r>
            <a:r>
              <a:rPr lang="en-PH" sz="2400" b="1" dirty="0">
                <a:latin typeface="Constantia" panose="02030602050306030303" pitchFamily="18" charset="0"/>
              </a:rPr>
              <a:t> kay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ilang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nasinati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Hebreohanon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Pulang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Dagat</a:t>
            </a:r>
            <a:r>
              <a:rPr lang="en-PH" sz="2400" b="1" dirty="0">
                <a:latin typeface="Constantia" panose="02030602050306030303" pitchFamily="18" charset="0"/>
              </a:rPr>
              <a:t>. Sama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katawhan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Israel, </a:t>
            </a:r>
            <a:r>
              <a:rPr lang="en-PH" sz="2400" b="1" dirty="0" err="1">
                <a:latin typeface="Constantia" panose="02030602050306030303" pitchFamily="18" charset="0"/>
              </a:rPr>
              <a:t>angay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usab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nato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dayegon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Ginoo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pinaagi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atong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kasingkasing</a:t>
            </a:r>
            <a:r>
              <a:rPr lang="en-PH" sz="2400" b="1" dirty="0">
                <a:latin typeface="Constantia" panose="02030602050306030303" pitchFamily="18" charset="0"/>
              </a:rPr>
              <a:t>, </a:t>
            </a:r>
            <a:r>
              <a:rPr lang="en-PH" sz="2400" b="1" dirty="0" err="1">
                <a:latin typeface="Constantia" panose="02030602050306030303" pitchFamily="18" charset="0"/>
              </a:rPr>
              <a:t>kalag</a:t>
            </a:r>
            <a:r>
              <a:rPr lang="en-PH" sz="2400" b="1" dirty="0">
                <a:latin typeface="Constantia" panose="02030602050306030303" pitchFamily="18" charset="0"/>
              </a:rPr>
              <a:t>, ug </a:t>
            </a:r>
            <a:r>
              <a:rPr lang="en-PH" sz="2400" b="1" dirty="0" err="1">
                <a:latin typeface="Constantia" panose="02030602050306030303" pitchFamily="18" charset="0"/>
              </a:rPr>
              <a:t>tingog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tungod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Iyang</a:t>
            </a:r>
            <a:r>
              <a:rPr lang="en-PH" sz="2400" b="1" dirty="0">
                <a:latin typeface="Constantia" panose="02030602050306030303" pitchFamily="18" charset="0"/>
              </a:rPr>
              <a:t> “</a:t>
            </a:r>
            <a:r>
              <a:rPr lang="en-PH" sz="2400" b="1" dirty="0" err="1">
                <a:latin typeface="Constantia" panose="02030602050306030303" pitchFamily="18" charset="0"/>
              </a:rPr>
              <a:t>katingalahang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buhat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alang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anak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tawo</a:t>
            </a:r>
            <a:r>
              <a:rPr lang="en-PH" sz="2400" b="1" dirty="0">
                <a:latin typeface="Constantia" panose="02030602050306030303" pitchFamily="18" charset="0"/>
              </a:rPr>
              <a:t>.”</a:t>
            </a:r>
            <a:r>
              <a:rPr lang="en-PH" sz="2400" b="1" dirty="0" err="1">
                <a:latin typeface="Constantia" panose="02030602050306030303" pitchFamily="18" charset="0"/>
              </a:rPr>
              <a:t>Kadtong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nagapamalandong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dakong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kalooy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Diyos</a:t>
            </a:r>
            <a:r>
              <a:rPr lang="en-PH" sz="2400" b="1" dirty="0">
                <a:latin typeface="Constantia" panose="02030602050306030303" pitchFamily="18" charset="0"/>
              </a:rPr>
              <a:t>, ug </a:t>
            </a:r>
            <a:r>
              <a:rPr lang="en-PH" sz="2400" b="1" dirty="0" err="1">
                <a:latin typeface="Constantia" panose="02030602050306030303" pitchFamily="18" charset="0"/>
              </a:rPr>
              <a:t>dili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kalimot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bisan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gagmay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gasa</a:t>
            </a:r>
            <a:r>
              <a:rPr lang="en-PH" sz="2400" b="1" dirty="0">
                <a:latin typeface="Constantia" panose="02030602050306030303" pitchFamily="18" charset="0"/>
              </a:rPr>
              <a:t>, </a:t>
            </a:r>
            <a:r>
              <a:rPr lang="en-PH" sz="2400" b="1" dirty="0" err="1">
                <a:latin typeface="Constantia" panose="02030602050306030303" pitchFamily="18" charset="0"/>
              </a:rPr>
              <a:t>magasuklob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bakus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kalipay</a:t>
            </a:r>
            <a:r>
              <a:rPr lang="en-PH" sz="2400" b="1" dirty="0">
                <a:latin typeface="Constantia" panose="02030602050306030303" pitchFamily="18" charset="0"/>
              </a:rPr>
              <a:t> ug </a:t>
            </a:r>
            <a:r>
              <a:rPr lang="en-PH" sz="2400" b="1" dirty="0" err="1">
                <a:latin typeface="Constantia" panose="02030602050306030303" pitchFamily="18" charset="0"/>
              </a:rPr>
              <a:t>magahimo</a:t>
            </a:r>
            <a:r>
              <a:rPr lang="en-PH" sz="2400" b="1" dirty="0">
                <a:latin typeface="Constantia" panose="02030602050306030303" pitchFamily="18" charset="0"/>
              </a:rPr>
              <a:t> ug </a:t>
            </a:r>
            <a:r>
              <a:rPr lang="en-PH" sz="2400" b="1" dirty="0" err="1">
                <a:latin typeface="Constantia" panose="02030602050306030303" pitchFamily="18" charset="0"/>
              </a:rPr>
              <a:t>awit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ilang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kasingkasing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alang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Ginoo.Ang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inadlaw-adlaw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panalangin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atong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nadawat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gikan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kamot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Diyos</a:t>
            </a:r>
            <a:r>
              <a:rPr lang="en-PH" sz="2400" b="1" dirty="0">
                <a:latin typeface="Constantia" panose="02030602050306030303" pitchFamily="18" charset="0"/>
              </a:rPr>
              <a:t>—</a:t>
            </a:r>
            <a:r>
              <a:rPr lang="en-PH" sz="2400" b="1" dirty="0" err="1">
                <a:latin typeface="Constantia" panose="02030602050306030303" pitchFamily="18" charset="0"/>
              </a:rPr>
              <a:t>labaw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tanan</a:t>
            </a:r>
            <a:r>
              <a:rPr lang="en-PH" sz="2400" b="1" dirty="0">
                <a:latin typeface="Constantia" panose="02030602050306030303" pitchFamily="18" charset="0"/>
              </a:rPr>
              <a:t>, ang </a:t>
            </a:r>
            <a:r>
              <a:rPr lang="en-PH" sz="2400" b="1" dirty="0" err="1">
                <a:latin typeface="Constantia" panose="02030602050306030303" pitchFamily="18" charset="0"/>
              </a:rPr>
              <a:t>kamatayon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ni</a:t>
            </a:r>
            <a:r>
              <a:rPr lang="en-PH" sz="2400" b="1" dirty="0">
                <a:latin typeface="Constantia" panose="02030602050306030303" pitchFamily="18" charset="0"/>
              </a:rPr>
              <a:t> Jesus </a:t>
            </a:r>
            <a:r>
              <a:rPr lang="en-PH" sz="2400" b="1" dirty="0" err="1">
                <a:latin typeface="Constantia" panose="02030602050306030303" pitchFamily="18" charset="0"/>
              </a:rPr>
              <a:t>aron</a:t>
            </a:r>
            <a:r>
              <a:rPr lang="en-PH" sz="2400" b="1" dirty="0">
                <a:latin typeface="Constantia" panose="02030602050306030303" pitchFamily="18" charset="0"/>
              </a:rPr>
              <a:t> dad-on ang </a:t>
            </a:r>
            <a:r>
              <a:rPr lang="en-PH" sz="2400" b="1" dirty="0" err="1">
                <a:latin typeface="Constantia" panose="02030602050306030303" pitchFamily="18" charset="0"/>
              </a:rPr>
              <a:t>kalipay</a:t>
            </a:r>
            <a:r>
              <a:rPr lang="en-PH" sz="2400" b="1" dirty="0">
                <a:latin typeface="Constantia" panose="02030602050306030303" pitchFamily="18" charset="0"/>
              </a:rPr>
              <a:t> ug </a:t>
            </a:r>
            <a:r>
              <a:rPr lang="en-PH" sz="2400" b="1" dirty="0" err="1">
                <a:latin typeface="Constantia" panose="02030602050306030303" pitchFamily="18" charset="0"/>
              </a:rPr>
              <a:t>langit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mahikap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atong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kinabuhi</a:t>
            </a:r>
            <a:r>
              <a:rPr lang="en-PH" sz="2400" b="1" dirty="0">
                <a:latin typeface="Constantia" panose="02030602050306030303" pitchFamily="18" charset="0"/>
              </a:rPr>
              <a:t>—</a:t>
            </a:r>
            <a:r>
              <a:rPr lang="en-PH" sz="2400" b="1" dirty="0" err="1">
                <a:latin typeface="Constantia" panose="02030602050306030303" pitchFamily="18" charset="0"/>
              </a:rPr>
              <a:t>maoy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angay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hisgotan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walay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puas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pagpasalamat</a:t>
            </a:r>
            <a:r>
              <a:rPr lang="en-PH" sz="2400" b="1" dirty="0">
                <a:latin typeface="Constantia" panose="02030602050306030303" pitchFamily="18" charset="0"/>
              </a:rPr>
              <a:t>.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E93CBD3-B429-FE2C-6536-6A94EC990C19}"/>
              </a:ext>
            </a:extLst>
          </p:cNvPr>
          <p:cNvSpPr txBox="1"/>
          <p:nvPr/>
        </p:nvSpPr>
        <p:spPr>
          <a:xfrm>
            <a:off x="7545265" y="5529565"/>
            <a:ext cx="3776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(Conflict and Courage, March 28)</a:t>
            </a:r>
          </a:p>
        </p:txBody>
      </p:sp>
    </p:spTree>
    <p:extLst>
      <p:ext uri="{BB962C8B-B14F-4D97-AF65-F5344CB8AC3E}">
        <p14:creationId xmlns:p14="http://schemas.microsoft.com/office/powerpoint/2010/main" val="187436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16C4B561-53AE-8A86-6C7D-7F931AE261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3903ECB-7DE1-FC84-F0F2-D00206D9F053}"/>
              </a:ext>
            </a:extLst>
          </p:cNvPr>
          <p:cNvSpPr txBox="1"/>
          <p:nvPr/>
        </p:nvSpPr>
        <p:spPr>
          <a:xfrm>
            <a:off x="1" y="99017"/>
            <a:ext cx="109131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Ug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miingon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si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Moises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katawhan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“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Ayaw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kamo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kahadlok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Barog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kamo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diha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ug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tan-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awa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kaluwasan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Ginoo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buhaton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Niya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alang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kaninyo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karong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adlawa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Kay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Egiptohanon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inyong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nakita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karon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dili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ninyo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sila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makita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hangtod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kahangturan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Ang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Ginoo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mao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makig-away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alang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kaninyo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ug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kamo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maghilom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lamang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.”—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Exodo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14:13–14, NKJV</a:t>
            </a:r>
            <a:endParaRPr kumimoji="0" lang="es-ES" sz="1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F9FABE"/>
              </a:solidFill>
              <a:effectLst>
                <a:glow rad="76200">
                  <a:srgbClr val="1C3054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8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36AAC3-4B24-CB58-81FB-79A444E68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6EF29AF-08BA-3EF8-DDD1-0985ECE3406C}"/>
              </a:ext>
            </a:extLst>
          </p:cNvPr>
          <p:cNvSpPr txBox="1"/>
          <p:nvPr/>
        </p:nvSpPr>
        <p:spPr>
          <a:xfrm>
            <a:off x="5204027" y="3609975"/>
            <a:ext cx="6981825" cy="30931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PH" sz="2000" b="1" dirty="0">
                <a:solidFill>
                  <a:srgbClr val="913031"/>
                </a:solidFill>
              </a:rPr>
              <a:t>Ang Pag-</a:t>
            </a:r>
            <a:r>
              <a:rPr lang="en-PH" sz="2000" b="1" dirty="0" err="1">
                <a:solidFill>
                  <a:srgbClr val="913031"/>
                </a:solidFill>
              </a:rPr>
              <a:t>exodo</a:t>
            </a:r>
            <a:r>
              <a:rPr lang="en-PH" sz="2000" b="1" dirty="0">
                <a:solidFill>
                  <a:srgbClr val="913031"/>
                </a:solidFill>
              </a:rPr>
              <a:t> </a:t>
            </a:r>
            <a:r>
              <a:rPr lang="en-PH" sz="2000" b="1" dirty="0" err="1">
                <a:solidFill>
                  <a:srgbClr val="913031"/>
                </a:solidFill>
              </a:rPr>
              <a:t>Gikan</a:t>
            </a:r>
            <a:r>
              <a:rPr lang="en-PH" sz="2000" b="1" dirty="0">
                <a:solidFill>
                  <a:srgbClr val="913031"/>
                </a:solidFill>
              </a:rPr>
              <a:t> </a:t>
            </a:r>
            <a:r>
              <a:rPr lang="en-PH" sz="2000" b="1" dirty="0" err="1">
                <a:solidFill>
                  <a:srgbClr val="913031"/>
                </a:solidFill>
              </a:rPr>
              <a:t>sa</a:t>
            </a:r>
            <a:r>
              <a:rPr lang="en-PH" sz="2000" b="1" dirty="0">
                <a:solidFill>
                  <a:srgbClr val="913031"/>
                </a:solidFill>
              </a:rPr>
              <a:t> </a:t>
            </a:r>
            <a:r>
              <a:rPr lang="en-PH" sz="2000" b="1" dirty="0" err="1">
                <a:solidFill>
                  <a:srgbClr val="913031"/>
                </a:solidFill>
              </a:rPr>
              <a:t>Egipto</a:t>
            </a:r>
            <a:r>
              <a:rPr lang="en-PH" sz="2000" b="1" dirty="0">
                <a:solidFill>
                  <a:srgbClr val="913031"/>
                </a:solidFill>
              </a:rPr>
              <a:t>:</a:t>
            </a:r>
            <a:r>
              <a:rPr lang="en" sz="2000" b="1" dirty="0">
                <a:solidFill>
                  <a:srgbClr val="913031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pl-PL" sz="2000" b="1" dirty="0"/>
              <a:t>Palihug lakaw na kamo! (Exodo 12:31–36</a:t>
            </a:r>
            <a:r>
              <a:rPr lang="fi-FI" sz="2000" b="1" dirty="0"/>
              <a:t>)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sv-SE" sz="2000" b="1" dirty="0"/>
              <a:t>Paghalad sa mga panganay (Exodo 13:1–16)</a:t>
            </a:r>
            <a:r>
              <a:rPr lang="en" sz="2000" b="1" dirty="0"/>
              <a:t>)</a:t>
            </a:r>
          </a:p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6E3290"/>
                </a:solidFill>
              </a:rPr>
              <a:t>The crossing of the Red Sea:</a:t>
            </a:r>
          </a:p>
          <a:p>
            <a:pPr lvl="1">
              <a:spcBef>
                <a:spcPts val="600"/>
              </a:spcBef>
            </a:pPr>
            <a:r>
              <a:rPr lang="fi-FI" sz="2000" b="1" dirty="0"/>
              <a:t>Naipit sa kamingawan (Exodo 13:17–14:12)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sv-SE" sz="2000" b="1" dirty="0"/>
              <a:t>Usa ka agianan sa dagat (Exodo 14:13–31</a:t>
            </a:r>
            <a:r>
              <a:rPr lang="en" sz="2000" b="1" dirty="0"/>
              <a:t>)</a:t>
            </a:r>
          </a:p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1C6881"/>
                </a:solidFill>
              </a:rPr>
              <a:t>Ang Selebrasyon:</a:t>
            </a:r>
          </a:p>
          <a:p>
            <a:pPr lvl="1">
              <a:spcBef>
                <a:spcPts val="600"/>
              </a:spcBef>
            </a:pPr>
            <a:r>
              <a:rPr lang="fr-FR" sz="2000" b="1" dirty="0"/>
              <a:t>Ang </a:t>
            </a:r>
            <a:r>
              <a:rPr lang="fr-FR" sz="2000" b="1" dirty="0" err="1"/>
              <a:t>Awit</a:t>
            </a:r>
            <a:r>
              <a:rPr lang="fr-FR" sz="2000" b="1" dirty="0"/>
              <a:t> ni Moises (</a:t>
            </a:r>
            <a:r>
              <a:rPr lang="fr-FR" sz="2000" b="1" dirty="0" err="1"/>
              <a:t>Exodo</a:t>
            </a:r>
            <a:r>
              <a:rPr lang="fr-FR" sz="2000" b="1" dirty="0"/>
              <a:t> 15:1–21)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40ACD-830A-D98F-D86A-90FFCC9DA0FA}"/>
              </a:ext>
            </a:extLst>
          </p:cNvPr>
          <p:cNvSpPr txBox="1"/>
          <p:nvPr/>
        </p:nvSpPr>
        <p:spPr>
          <a:xfrm>
            <a:off x="415720" y="208936"/>
            <a:ext cx="8232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Gipahimangnoan</a:t>
            </a:r>
            <a:r>
              <a:rPr lang="en-PH" sz="2000" b="1" dirty="0"/>
              <a:t> </a:t>
            </a:r>
            <a:r>
              <a:rPr lang="en-PH" sz="2000" b="1" dirty="0" err="1"/>
              <a:t>na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Diyos</a:t>
            </a:r>
            <a:r>
              <a:rPr lang="en-PH" sz="2000" b="1" dirty="0"/>
              <a:t> </a:t>
            </a:r>
            <a:r>
              <a:rPr lang="en-PH" sz="2000" b="1" dirty="0" err="1"/>
              <a:t>sukad</a:t>
            </a:r>
            <a:r>
              <a:rPr lang="en-PH" sz="2000" b="1" dirty="0"/>
              <a:t> pa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sinugdan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ang </a:t>
            </a:r>
            <a:r>
              <a:rPr lang="en-PH" sz="2000" b="1" dirty="0" err="1"/>
              <a:t>paggula</a:t>
            </a:r>
            <a:r>
              <a:rPr lang="en-PH" sz="2000" b="1" dirty="0"/>
              <a:t> </a:t>
            </a:r>
            <a:r>
              <a:rPr lang="en-PH" sz="2000" b="1" dirty="0" err="1"/>
              <a:t>gikan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Egipto</a:t>
            </a:r>
            <a:r>
              <a:rPr lang="en-PH" sz="2000" b="1" dirty="0"/>
              <a:t> </a:t>
            </a:r>
            <a:r>
              <a:rPr lang="en-PH" sz="2000" b="1" dirty="0" err="1"/>
              <a:t>mahimong</a:t>
            </a:r>
            <a:r>
              <a:rPr lang="en-PH" sz="2000" b="1" dirty="0"/>
              <a:t> </a:t>
            </a:r>
            <a:r>
              <a:rPr lang="en-PH" sz="2000" b="1" dirty="0" err="1"/>
              <a:t>moapil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kamatayon</a:t>
            </a:r>
            <a:r>
              <a:rPr lang="en-PH" sz="2000" b="1" dirty="0"/>
              <a:t>—o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hulga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kamatayon</a:t>
            </a:r>
            <a:r>
              <a:rPr lang="en-PH" sz="2000" b="1" dirty="0"/>
              <a:t>—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panganay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</a:t>
            </a:r>
            <a:r>
              <a:rPr lang="en-PH" sz="2000" b="1" dirty="0" err="1"/>
              <a:t>Paraon</a:t>
            </a:r>
            <a:r>
              <a:rPr lang="en-PH" sz="2000" b="1" dirty="0"/>
              <a:t> (</a:t>
            </a:r>
            <a:r>
              <a:rPr lang="en-PH" sz="2000" b="1" dirty="0" err="1"/>
              <a:t>Exodo</a:t>
            </a:r>
            <a:r>
              <a:rPr lang="en-PH" sz="2000" b="1" dirty="0"/>
              <a:t> 4:22–23).</a:t>
            </a:r>
            <a:endParaRPr lang="en" sz="2000" b="1" dirty="0"/>
          </a:p>
        </p:txBody>
      </p:sp>
      <p:pic>
        <p:nvPicPr>
          <p:cNvPr id="5" name="Imagen 4" descr="Imagen que contiene tabla, mujer, comida, pequeño&#10;&#10;El contenido generado por IA puede ser incorrecto.">
            <a:extLst>
              <a:ext uri="{FF2B5EF4-FFF2-40B4-BE49-F238E27FC236}">
                <a16:creationId xmlns:a16="http://schemas.microsoft.com/office/drawing/2014/main" id="{EF370BF0-ADC0-04E0-121E-7F7B1D0225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7481" y="213864"/>
            <a:ext cx="3136619" cy="2900811"/>
          </a:xfrm>
          <a:prstGeom prst="round2DiagRect">
            <a:avLst>
              <a:gd name="adj1" fmla="val 16667"/>
              <a:gd name="adj2" fmla="val 5000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82CBE855-5444-7176-65E4-B45D1833D5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8405" y="3609975"/>
            <a:ext cx="1924358" cy="2997302"/>
          </a:xfrm>
          <a:prstGeom prst="roundRect">
            <a:avLst>
              <a:gd name="adj" fmla="val 13875"/>
            </a:avLst>
          </a:prstGeom>
          <a:solidFill>
            <a:srgbClr val="FFFFFF"/>
          </a:solidFill>
          <a:ln w="76200" cap="sq">
            <a:solidFill>
              <a:srgbClr val="3E7E7E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EA6C703-9F6E-BBA8-C7CA-68818C856A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40077" y="3609975"/>
            <a:ext cx="2143432" cy="2997302"/>
          </a:xfrm>
          <a:prstGeom prst="roundRect">
            <a:avLst>
              <a:gd name="adj" fmla="val 11965"/>
            </a:avLst>
          </a:prstGeom>
          <a:solidFill>
            <a:srgbClr val="FFFFFF"/>
          </a:solidFill>
          <a:ln w="76200" cap="sq">
            <a:solidFill>
              <a:srgbClr val="A55F47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3C195D3-19F3-B504-C922-6A81E163E4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4413996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4FE1C79-D685-6A44-2737-0ADAC770D82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6321326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E47F4F3-0498-B04A-1962-FCC68A00C6A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5551855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El contenido generado por IA puede ser incorrecto.">
            <a:extLst>
              <a:ext uri="{FF2B5EF4-FFF2-40B4-BE49-F238E27FC236}">
                <a16:creationId xmlns:a16="http://schemas.microsoft.com/office/drawing/2014/main" id="{322FB9A4-02F6-9AC6-CE54-5EAD8702564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5175580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tabla&#10;&#10;El contenido generado por IA puede ser incorrecto.">
            <a:extLst>
              <a:ext uri="{FF2B5EF4-FFF2-40B4-BE49-F238E27FC236}">
                <a16:creationId xmlns:a16="http://schemas.microsoft.com/office/drawing/2014/main" id="{EB3B67A6-8258-295E-174E-6F515610116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4050678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Icono&#10;&#10;El contenido generado por IA puede ser incorrecto.">
            <a:extLst>
              <a:ext uri="{FF2B5EF4-FFF2-40B4-BE49-F238E27FC236}">
                <a16:creationId xmlns:a16="http://schemas.microsoft.com/office/drawing/2014/main" id="{99D2434C-EE10-5145-011E-108A672F025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735061" y="5943097"/>
            <a:ext cx="399662" cy="428000"/>
          </a:xfrm>
          <a:prstGeom prst="rect">
            <a:avLst/>
          </a:prstGeom>
        </p:spPr>
      </p:pic>
      <p:pic>
        <p:nvPicPr>
          <p:cNvPr id="29" name="Imagen 28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58B5138-DF7D-5A84-9FF2-DD53BE6235B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735061" y="4803533"/>
            <a:ext cx="399662" cy="428000"/>
          </a:xfrm>
          <a:prstGeom prst="rect">
            <a:avLst/>
          </a:prstGeom>
        </p:spPr>
      </p:pic>
      <p:pic>
        <p:nvPicPr>
          <p:cNvPr id="32" name="Imagen 31" descr="Icono&#10;&#10;El contenido generado por IA puede ser incorrecto.">
            <a:extLst>
              <a:ext uri="{FF2B5EF4-FFF2-40B4-BE49-F238E27FC236}">
                <a16:creationId xmlns:a16="http://schemas.microsoft.com/office/drawing/2014/main" id="{6999D684-DEB0-C685-BA3D-324C7910813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735061" y="3677171"/>
            <a:ext cx="399662" cy="42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9AD9F4B-1755-717E-F50B-E3F3D5DA6E02}"/>
              </a:ext>
            </a:extLst>
          </p:cNvPr>
          <p:cNvSpPr txBox="1"/>
          <p:nvPr/>
        </p:nvSpPr>
        <p:spPr>
          <a:xfrm>
            <a:off x="415721" y="2858115"/>
            <a:ext cx="109666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Human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pagtabok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Pulang Dagat,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kataposang</a:t>
            </a:r>
            <a:r>
              <a:rPr lang="en-PH" sz="2000" b="1" dirty="0"/>
              <a:t> </a:t>
            </a:r>
            <a:r>
              <a:rPr lang="en-PH" sz="2000" b="1" dirty="0" err="1"/>
              <a:t>pagkagawas</a:t>
            </a:r>
            <a:r>
              <a:rPr lang="en-PH" sz="2000" b="1" dirty="0"/>
              <a:t> </a:t>
            </a:r>
            <a:r>
              <a:rPr lang="en-PH" sz="2000" b="1" dirty="0" err="1"/>
              <a:t>nila</a:t>
            </a:r>
            <a:r>
              <a:rPr lang="en-PH" sz="2000" b="1" dirty="0"/>
              <a:t> </a:t>
            </a:r>
            <a:r>
              <a:rPr lang="en-PH" sz="2000" b="1" dirty="0" err="1"/>
              <a:t>gikan</a:t>
            </a:r>
            <a:br>
              <a:rPr lang="en-PH" sz="2000" b="1" dirty="0"/>
            </a:b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pagkaulipon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Egipto,misinggit</a:t>
            </a:r>
            <a:r>
              <a:rPr lang="en-PH" sz="2000" b="1" dirty="0"/>
              <a:t> ang Israel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awit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pagdaig</a:t>
            </a:r>
            <a:r>
              <a:rPr lang="en-PH" sz="2000" b="1" dirty="0"/>
              <a:t> </a:t>
            </a:r>
            <a:r>
              <a:rPr lang="en-PH" sz="2000" b="1" dirty="0" err="1"/>
              <a:t>alang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Manluluwas</a:t>
            </a:r>
            <a:r>
              <a:rPr lang="en-PH" sz="2000" b="1" dirty="0"/>
              <a:t>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7B8E876-5C2F-06FE-9B5A-61E5EB3F9F83}"/>
              </a:ext>
            </a:extLst>
          </p:cNvPr>
          <p:cNvSpPr txBox="1"/>
          <p:nvPr/>
        </p:nvSpPr>
        <p:spPr>
          <a:xfrm>
            <a:off x="415721" y="1194361"/>
            <a:ext cx="82329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Aron </a:t>
            </a:r>
            <a:r>
              <a:rPr lang="en-PH" sz="2000" b="1" dirty="0" err="1"/>
              <a:t>malikayan</a:t>
            </a:r>
            <a:r>
              <a:rPr lang="en-PH" sz="2000" b="1" dirty="0"/>
              <a:t> ang </a:t>
            </a:r>
            <a:r>
              <a:rPr lang="en-PH" sz="2000" b="1" dirty="0" err="1"/>
              <a:t>kamatayon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panganay</a:t>
            </a:r>
            <a:r>
              <a:rPr lang="en-PH" sz="2000" b="1" dirty="0"/>
              <a:t> ug </a:t>
            </a:r>
            <a:r>
              <a:rPr lang="en-PH" sz="2000" b="1" dirty="0" err="1"/>
              <a:t>aron</a:t>
            </a:r>
            <a:r>
              <a:rPr lang="en-PH" sz="2000" b="1" dirty="0"/>
              <a:t>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magiya</a:t>
            </a:r>
            <a:r>
              <a:rPr lang="en-PH" sz="2000" b="1" dirty="0"/>
              <a:t> ang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Israelinhon</a:t>
            </a:r>
            <a:r>
              <a:rPr lang="en-PH" sz="2000" b="1" dirty="0"/>
              <a:t> </a:t>
            </a:r>
            <a:r>
              <a:rPr lang="en-PH" sz="2000" b="1" dirty="0" err="1"/>
              <a:t>gikan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Egipto</a:t>
            </a:r>
            <a:r>
              <a:rPr lang="en-PH" sz="2000" b="1" dirty="0"/>
              <a:t>, </a:t>
            </a:r>
            <a:r>
              <a:rPr lang="en-PH" sz="2000" b="1" dirty="0" err="1"/>
              <a:t>gipangayo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Diyos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sila</a:t>
            </a:r>
            <a:r>
              <a:rPr lang="en-PH" sz="2000" b="1" dirty="0"/>
              <a:t> </a:t>
            </a:r>
            <a:r>
              <a:rPr lang="en-PH" sz="2000" b="1" dirty="0" err="1"/>
              <a:t>motuman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buhat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pagtuo</a:t>
            </a:r>
            <a:r>
              <a:rPr lang="en-PH" sz="2000" b="1" dirty="0"/>
              <a:t>: ang </a:t>
            </a:r>
            <a:r>
              <a:rPr lang="en-PH" sz="2000" b="1" dirty="0" err="1"/>
              <a:t>ritwal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Paskua.Ug</a:t>
            </a:r>
            <a:r>
              <a:rPr lang="en-PH" sz="2000" b="1" dirty="0"/>
              <a:t> </a:t>
            </a:r>
            <a:r>
              <a:rPr lang="en-PH" sz="2000" b="1" dirty="0" err="1"/>
              <a:t>karon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gidala</a:t>
            </a:r>
            <a:r>
              <a:rPr lang="en-PH" sz="2000" b="1" dirty="0"/>
              <a:t> </a:t>
            </a:r>
            <a:r>
              <a:rPr lang="en-PH" sz="2000" b="1" dirty="0" err="1"/>
              <a:t>sila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dapit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wala</a:t>
            </a:r>
            <a:r>
              <a:rPr lang="en-PH" sz="2000" b="1" dirty="0"/>
              <a:t> nay </a:t>
            </a:r>
            <a:r>
              <a:rPr lang="en-PH" sz="2000" b="1" dirty="0" err="1"/>
              <a:t>dalan</a:t>
            </a:r>
            <a:r>
              <a:rPr lang="en-PH" sz="2000" b="1" dirty="0"/>
              <a:t>, </a:t>
            </a:r>
            <a:r>
              <a:rPr lang="en-PH" sz="2000" b="1" dirty="0" err="1"/>
              <a:t>panahon</a:t>
            </a:r>
            <a:r>
              <a:rPr lang="en-PH" sz="2000" b="1" dirty="0"/>
              <a:t> </a:t>
            </a:r>
            <a:r>
              <a:rPr lang="en-PH" sz="2000" b="1" dirty="0" err="1"/>
              <a:t>na</a:t>
            </a:r>
            <a:r>
              <a:rPr lang="en-PH" sz="2000" b="1" dirty="0"/>
              <a:t> </a:t>
            </a:r>
            <a:r>
              <a:rPr lang="en-PH" sz="2000" b="1" dirty="0" err="1"/>
              <a:t>aron</a:t>
            </a:r>
            <a:r>
              <a:rPr lang="en-PH" sz="2000" b="1" dirty="0"/>
              <a:t> </a:t>
            </a:r>
            <a:r>
              <a:rPr lang="en-PH" sz="2000" b="1" dirty="0" err="1"/>
              <a:t>buhaton</a:t>
            </a:r>
            <a:r>
              <a:rPr lang="en-PH" sz="2000" b="1" dirty="0"/>
              <a:t> ang </a:t>
            </a:r>
            <a:r>
              <a:rPr lang="en-PH" sz="2000" b="1" dirty="0" err="1"/>
              <a:t>ikaduhang</a:t>
            </a:r>
            <a:r>
              <a:rPr lang="en-PH" sz="2000" b="1" dirty="0"/>
              <a:t> </a:t>
            </a:r>
            <a:r>
              <a:rPr lang="en-PH" sz="2000" b="1" dirty="0" err="1"/>
              <a:t>lakang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pagtuo</a:t>
            </a:r>
            <a:r>
              <a:rPr lang="en-PH" sz="2000" b="1" dirty="0"/>
              <a:t>: ang </a:t>
            </a:r>
            <a:r>
              <a:rPr lang="en-PH" sz="2000" b="1" dirty="0" err="1"/>
              <a:t>pagpadayon</a:t>
            </a:r>
            <a:r>
              <a:rPr lang="en-PH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33732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AD0"/>
            </a:gs>
            <a:gs pos="55000">
              <a:srgbClr val="B08693"/>
            </a:gs>
            <a:gs pos="83000">
              <a:srgbClr val="905E6D"/>
            </a:gs>
            <a:gs pos="100000">
              <a:srgbClr val="905E6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4B288758-4087-240F-5CFE-A8C86943966D}"/>
              </a:ext>
            </a:extLst>
          </p:cNvPr>
          <p:cNvSpPr txBox="1"/>
          <p:nvPr/>
        </p:nvSpPr>
        <p:spPr>
          <a:xfrm>
            <a:off x="8143870" y="38520"/>
            <a:ext cx="3900490" cy="41549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2"/>
              </a:contourClr>
            </a:sp3d>
          </a:bodyPr>
          <a:lstStyle/>
          <a:p>
            <a:pPr algn="ctr"/>
            <a:r>
              <a:rPr lang="sv-SE" sz="6600" b="1" dirty="0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 PAGGULA GIKAN SA EGIPTO</a:t>
            </a:r>
            <a:endParaRPr lang="en" sz="6600" b="1" dirty="0">
              <a:ln w="22225">
                <a:noFill/>
                <a:prstDash val="solid"/>
              </a:ln>
              <a:solidFill>
                <a:srgbClr val="FDE8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E5FBED5C-E5B8-3108-0E13-4F7312754881}"/>
              </a:ext>
            </a:extLst>
          </p:cNvPr>
          <p:cNvGrpSpPr/>
          <p:nvPr/>
        </p:nvGrpSpPr>
        <p:grpSpPr>
          <a:xfrm>
            <a:off x="161925" y="340645"/>
            <a:ext cx="11806963" cy="6315172"/>
            <a:chOff x="161925" y="340645"/>
            <a:chExt cx="11806963" cy="6315172"/>
          </a:xfrm>
          <a:blipFill dpi="0" rotWithShape="1">
            <a:blip r:embed="rId2"/>
            <a:srcRect/>
            <a:stretch>
              <a:fillRect l="-14000" b="-7000"/>
            </a:stretch>
          </a:blipFill>
        </p:grpSpPr>
        <p:sp>
          <p:nvSpPr>
            <p:cNvPr id="3" name="Hexágono 2">
              <a:extLst>
                <a:ext uri="{FF2B5EF4-FFF2-40B4-BE49-F238E27FC236}">
                  <a16:creationId xmlns:a16="http://schemas.microsoft.com/office/drawing/2014/main" id="{C325804B-D3C1-AEA1-B701-FC0B127A0617}"/>
                </a:ext>
              </a:extLst>
            </p:cNvPr>
            <p:cNvSpPr/>
            <p:nvPr/>
          </p:nvSpPr>
          <p:spPr>
            <a:xfrm>
              <a:off x="2700337" y="1707480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Hexágono 5">
              <a:extLst>
                <a:ext uri="{FF2B5EF4-FFF2-40B4-BE49-F238E27FC236}">
                  <a16:creationId xmlns:a16="http://schemas.microsoft.com/office/drawing/2014/main" id="{3494CCF2-60BB-2E9B-4594-A102CCBC7EA1}"/>
                </a:ext>
              </a:extLst>
            </p:cNvPr>
            <p:cNvSpPr/>
            <p:nvPr/>
          </p:nvSpPr>
          <p:spPr>
            <a:xfrm>
              <a:off x="5281611" y="29552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Hexágono 6">
              <a:extLst>
                <a:ext uri="{FF2B5EF4-FFF2-40B4-BE49-F238E27FC236}">
                  <a16:creationId xmlns:a16="http://schemas.microsoft.com/office/drawing/2014/main" id="{D00C06A8-7BE8-8D11-DD64-519632B6B444}"/>
                </a:ext>
              </a:extLst>
            </p:cNvPr>
            <p:cNvSpPr/>
            <p:nvPr/>
          </p:nvSpPr>
          <p:spPr>
            <a:xfrm>
              <a:off x="204787" y="45970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Hexágono 7">
              <a:extLst>
                <a:ext uri="{FF2B5EF4-FFF2-40B4-BE49-F238E27FC236}">
                  <a16:creationId xmlns:a16="http://schemas.microsoft.com/office/drawing/2014/main" id="{082CF22A-C6E4-0FE3-CCC7-F924E8B9AA95}"/>
                </a:ext>
              </a:extLst>
            </p:cNvPr>
            <p:cNvSpPr/>
            <p:nvPr/>
          </p:nvSpPr>
          <p:spPr>
            <a:xfrm>
              <a:off x="7777161" y="4212554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Hexágono 8">
              <a:extLst>
                <a:ext uri="{FF2B5EF4-FFF2-40B4-BE49-F238E27FC236}">
                  <a16:creationId xmlns:a16="http://schemas.microsoft.com/office/drawing/2014/main" id="{29168717-D2E1-F177-8204-6C3201821578}"/>
                </a:ext>
              </a:extLst>
            </p:cNvPr>
            <p:cNvSpPr/>
            <p:nvPr/>
          </p:nvSpPr>
          <p:spPr>
            <a:xfrm>
              <a:off x="2700337" y="42125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Hexágono 9">
              <a:extLst>
                <a:ext uri="{FF2B5EF4-FFF2-40B4-BE49-F238E27FC236}">
                  <a16:creationId xmlns:a16="http://schemas.microsoft.com/office/drawing/2014/main" id="{BBE0AC3D-5582-93DF-E5A8-A72B4C309C2D}"/>
                </a:ext>
              </a:extLst>
            </p:cNvPr>
            <p:cNvSpPr/>
            <p:nvPr/>
          </p:nvSpPr>
          <p:spPr>
            <a:xfrm>
              <a:off x="204787" y="29933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Hexágono 10">
              <a:extLst>
                <a:ext uri="{FF2B5EF4-FFF2-40B4-BE49-F238E27FC236}">
                  <a16:creationId xmlns:a16="http://schemas.microsoft.com/office/drawing/2014/main" id="{09245A0B-0465-4092-9358-38AF63CCAB01}"/>
                </a:ext>
              </a:extLst>
            </p:cNvPr>
            <p:cNvSpPr/>
            <p:nvPr/>
          </p:nvSpPr>
          <p:spPr>
            <a:xfrm>
              <a:off x="5281612" y="450180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Hexágono 11">
              <a:extLst>
                <a:ext uri="{FF2B5EF4-FFF2-40B4-BE49-F238E27FC236}">
                  <a16:creationId xmlns:a16="http://schemas.microsoft.com/office/drawing/2014/main" id="{1192FCC6-B294-9E36-E4CC-487B6B16D1A7}"/>
                </a:ext>
              </a:extLst>
            </p:cNvPr>
            <p:cNvSpPr/>
            <p:nvPr/>
          </p:nvSpPr>
          <p:spPr>
            <a:xfrm>
              <a:off x="161925" y="5498430"/>
              <a:ext cx="2886075" cy="1147762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2">
                  <a:moveTo>
                    <a:pt x="0" y="1147762"/>
                  </a:moveTo>
                  <a:lnTo>
                    <a:pt x="573881" y="0"/>
                  </a:lnTo>
                  <a:lnTo>
                    <a:pt x="2312194" y="0"/>
                  </a:lnTo>
                  <a:lnTo>
                    <a:pt x="2886075" y="1147762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4" name="Hexágono 11">
              <a:extLst>
                <a:ext uri="{FF2B5EF4-FFF2-40B4-BE49-F238E27FC236}">
                  <a16:creationId xmlns:a16="http://schemas.microsoft.com/office/drawing/2014/main" id="{582D6C85-2EEB-83ED-E6A5-CE09A68DD174}"/>
                </a:ext>
              </a:extLst>
            </p:cNvPr>
            <p:cNvSpPr/>
            <p:nvPr/>
          </p:nvSpPr>
          <p:spPr>
            <a:xfrm>
              <a:off x="5281610" y="5498430"/>
              <a:ext cx="2886075" cy="1147762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2">
                  <a:moveTo>
                    <a:pt x="0" y="1147762"/>
                  </a:moveTo>
                  <a:lnTo>
                    <a:pt x="573881" y="0"/>
                  </a:lnTo>
                  <a:lnTo>
                    <a:pt x="2312194" y="0"/>
                  </a:lnTo>
                  <a:lnTo>
                    <a:pt x="2886075" y="1147762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Hexágono 14">
              <a:extLst>
                <a:ext uri="{FF2B5EF4-FFF2-40B4-BE49-F238E27FC236}">
                  <a16:creationId xmlns:a16="http://schemas.microsoft.com/office/drawing/2014/main" id="{3866FC8D-7092-73ED-5408-0E5845696E23}"/>
                </a:ext>
              </a:extLst>
            </p:cNvPr>
            <p:cNvSpPr/>
            <p:nvPr/>
          </p:nvSpPr>
          <p:spPr>
            <a:xfrm>
              <a:off x="2743200" y="340645"/>
              <a:ext cx="2886075" cy="1147761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2312194 w 2886075"/>
                <a:gd name="connsiteY1" fmla="*/ 0 h 2295523"/>
                <a:gd name="connsiteX2" fmla="*/ 2886075 w 2886075"/>
                <a:gd name="connsiteY2" fmla="*/ 1147762 h 2295523"/>
                <a:gd name="connsiteX3" fmla="*/ 2312194 w 2886075"/>
                <a:gd name="connsiteY3" fmla="*/ 2295523 h 2295523"/>
                <a:gd name="connsiteX4" fmla="*/ 573881 w 2886075"/>
                <a:gd name="connsiteY4" fmla="*/ 2295523 h 2295523"/>
                <a:gd name="connsiteX5" fmla="*/ 0 w 2886075"/>
                <a:gd name="connsiteY5" fmla="*/ 1147762 h 2295523"/>
                <a:gd name="connsiteX0" fmla="*/ 0 w 2886075"/>
                <a:gd name="connsiteY0" fmla="*/ 0 h 1147761"/>
                <a:gd name="connsiteX1" fmla="*/ 2886075 w 2886075"/>
                <a:gd name="connsiteY1" fmla="*/ 0 h 1147761"/>
                <a:gd name="connsiteX2" fmla="*/ 2312194 w 2886075"/>
                <a:gd name="connsiteY2" fmla="*/ 1147761 h 1147761"/>
                <a:gd name="connsiteX3" fmla="*/ 573881 w 2886075"/>
                <a:gd name="connsiteY3" fmla="*/ 1147761 h 1147761"/>
                <a:gd name="connsiteX4" fmla="*/ 0 w 2886075"/>
                <a:gd name="connsiteY4" fmla="*/ 0 h 114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1">
                  <a:moveTo>
                    <a:pt x="0" y="0"/>
                  </a:moveTo>
                  <a:lnTo>
                    <a:pt x="2886075" y="0"/>
                  </a:lnTo>
                  <a:lnTo>
                    <a:pt x="2312194" y="1147761"/>
                  </a:lnTo>
                  <a:lnTo>
                    <a:pt x="573881" y="11477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7" name="Hexágono 11">
              <a:extLst>
                <a:ext uri="{FF2B5EF4-FFF2-40B4-BE49-F238E27FC236}">
                  <a16:creationId xmlns:a16="http://schemas.microsoft.com/office/drawing/2014/main" id="{0B0A9FA4-CF2F-76FB-C5F6-F84B02ECE307}"/>
                </a:ext>
              </a:extLst>
            </p:cNvPr>
            <p:cNvSpPr/>
            <p:nvPr/>
          </p:nvSpPr>
          <p:spPr>
            <a:xfrm>
              <a:off x="10272711" y="5498430"/>
              <a:ext cx="1676926" cy="1157387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1676926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  <a:gd name="connsiteX0" fmla="*/ 0 w 1676926"/>
                <a:gd name="connsiteY0" fmla="*/ 1147762 h 1157387"/>
                <a:gd name="connsiteX1" fmla="*/ 573881 w 1676926"/>
                <a:gd name="connsiteY1" fmla="*/ 0 h 1157387"/>
                <a:gd name="connsiteX2" fmla="*/ 1676926 w 1676926"/>
                <a:gd name="connsiteY2" fmla="*/ 0 h 1157387"/>
                <a:gd name="connsiteX3" fmla="*/ 1663666 w 1676926"/>
                <a:gd name="connsiteY3" fmla="*/ 1157387 h 1157387"/>
                <a:gd name="connsiteX4" fmla="*/ 0 w 1676926"/>
                <a:gd name="connsiteY4" fmla="*/ 1147762 h 115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26" h="1157387">
                  <a:moveTo>
                    <a:pt x="0" y="1147762"/>
                  </a:moveTo>
                  <a:lnTo>
                    <a:pt x="573881" y="0"/>
                  </a:lnTo>
                  <a:lnTo>
                    <a:pt x="1676926" y="0"/>
                  </a:lnTo>
                  <a:lnTo>
                    <a:pt x="1663666" y="1157387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Hexágono 14">
              <a:extLst>
                <a:ext uri="{FF2B5EF4-FFF2-40B4-BE49-F238E27FC236}">
                  <a16:creationId xmlns:a16="http://schemas.microsoft.com/office/drawing/2014/main" id="{0D7B60D4-4A5D-CF66-C3E4-A5C27A7FEC54}"/>
                </a:ext>
              </a:extLst>
            </p:cNvPr>
            <p:cNvSpPr/>
            <p:nvPr/>
          </p:nvSpPr>
          <p:spPr>
            <a:xfrm>
              <a:off x="10272710" y="4212554"/>
              <a:ext cx="1696178" cy="1147761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2312194 w 2886075"/>
                <a:gd name="connsiteY1" fmla="*/ 0 h 2295523"/>
                <a:gd name="connsiteX2" fmla="*/ 2886075 w 2886075"/>
                <a:gd name="connsiteY2" fmla="*/ 1147762 h 2295523"/>
                <a:gd name="connsiteX3" fmla="*/ 2312194 w 2886075"/>
                <a:gd name="connsiteY3" fmla="*/ 2295523 h 2295523"/>
                <a:gd name="connsiteX4" fmla="*/ 573881 w 2886075"/>
                <a:gd name="connsiteY4" fmla="*/ 2295523 h 2295523"/>
                <a:gd name="connsiteX5" fmla="*/ 0 w 2886075"/>
                <a:gd name="connsiteY5" fmla="*/ 1147762 h 2295523"/>
                <a:gd name="connsiteX0" fmla="*/ 0 w 2886075"/>
                <a:gd name="connsiteY0" fmla="*/ 0 h 1147761"/>
                <a:gd name="connsiteX1" fmla="*/ 2886075 w 2886075"/>
                <a:gd name="connsiteY1" fmla="*/ 0 h 1147761"/>
                <a:gd name="connsiteX2" fmla="*/ 2312194 w 2886075"/>
                <a:gd name="connsiteY2" fmla="*/ 1147761 h 1147761"/>
                <a:gd name="connsiteX3" fmla="*/ 573881 w 2886075"/>
                <a:gd name="connsiteY3" fmla="*/ 1147761 h 1147761"/>
                <a:gd name="connsiteX4" fmla="*/ 0 w 2886075"/>
                <a:gd name="connsiteY4" fmla="*/ 0 h 1147761"/>
                <a:gd name="connsiteX0" fmla="*/ 0 w 2312194"/>
                <a:gd name="connsiteY0" fmla="*/ 0 h 1147761"/>
                <a:gd name="connsiteX1" fmla="*/ 1721419 w 2312194"/>
                <a:gd name="connsiteY1" fmla="*/ 0 h 1147761"/>
                <a:gd name="connsiteX2" fmla="*/ 2312194 w 2312194"/>
                <a:gd name="connsiteY2" fmla="*/ 1147761 h 1147761"/>
                <a:gd name="connsiteX3" fmla="*/ 573881 w 2312194"/>
                <a:gd name="connsiteY3" fmla="*/ 1147761 h 1147761"/>
                <a:gd name="connsiteX4" fmla="*/ 0 w 2312194"/>
                <a:gd name="connsiteY4" fmla="*/ 0 h 1147761"/>
                <a:gd name="connsiteX0" fmla="*/ 0 w 1721419"/>
                <a:gd name="connsiteY0" fmla="*/ 0 h 1147761"/>
                <a:gd name="connsiteX1" fmla="*/ 1721419 w 1721419"/>
                <a:gd name="connsiteY1" fmla="*/ 0 h 1147761"/>
                <a:gd name="connsiteX2" fmla="*/ 1696178 w 1721419"/>
                <a:gd name="connsiteY2" fmla="*/ 1147761 h 1147761"/>
                <a:gd name="connsiteX3" fmla="*/ 573881 w 1721419"/>
                <a:gd name="connsiteY3" fmla="*/ 1147761 h 1147761"/>
                <a:gd name="connsiteX4" fmla="*/ 0 w 1721419"/>
                <a:gd name="connsiteY4" fmla="*/ 0 h 1147761"/>
                <a:gd name="connsiteX0" fmla="*/ 0 w 1696178"/>
                <a:gd name="connsiteY0" fmla="*/ 0 h 1147761"/>
                <a:gd name="connsiteX1" fmla="*/ 1692844 w 1696178"/>
                <a:gd name="connsiteY1" fmla="*/ 9525 h 1147761"/>
                <a:gd name="connsiteX2" fmla="*/ 1696178 w 1696178"/>
                <a:gd name="connsiteY2" fmla="*/ 1147761 h 1147761"/>
                <a:gd name="connsiteX3" fmla="*/ 573881 w 1696178"/>
                <a:gd name="connsiteY3" fmla="*/ 1147761 h 1147761"/>
                <a:gd name="connsiteX4" fmla="*/ 0 w 1696178"/>
                <a:gd name="connsiteY4" fmla="*/ 0 h 114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6178" h="1147761">
                  <a:moveTo>
                    <a:pt x="0" y="0"/>
                  </a:moveTo>
                  <a:lnTo>
                    <a:pt x="1692844" y="9525"/>
                  </a:lnTo>
                  <a:cubicBezTo>
                    <a:pt x="1693955" y="388937"/>
                    <a:pt x="1695067" y="768349"/>
                    <a:pt x="1696178" y="1147761"/>
                  </a:cubicBezTo>
                  <a:lnTo>
                    <a:pt x="573881" y="11477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6153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67CF61E5-845B-CC89-CB68-5C30BAF7D2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47127" y="0"/>
            <a:ext cx="9144872" cy="138718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5E5CD9-1633-D1FE-DA30-034FEFE6BAFD}"/>
              </a:ext>
            </a:extLst>
          </p:cNvPr>
          <p:cNvSpPr txBox="1"/>
          <p:nvPr/>
        </p:nvSpPr>
        <p:spPr>
          <a:xfrm>
            <a:off x="3047127" y="0"/>
            <a:ext cx="914487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PH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PALIHUG, LAKAW NA KAMO!</a:t>
            </a:r>
            <a:endParaRPr lang="en" sz="44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FC7E40-AC00-31C8-5225-750834367AA3}"/>
              </a:ext>
            </a:extLst>
          </p:cNvPr>
          <p:cNvSpPr txBox="1"/>
          <p:nvPr/>
        </p:nvSpPr>
        <p:spPr>
          <a:xfrm>
            <a:off x="3290450" y="683380"/>
            <a:ext cx="8658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Egyptians urged the people to hurry and leave the country.                  “For otherwise,” they said, “we will all die!</a:t>
            </a:r>
            <a:r>
              <a:rPr lang="en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(Exodus 12:33)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C234C0-9390-B385-B83E-DA3ADB9A78F1}"/>
              </a:ext>
            </a:extLst>
          </p:cNvPr>
          <p:cNvSpPr txBox="1"/>
          <p:nvPr/>
        </p:nvSpPr>
        <p:spPr>
          <a:xfrm>
            <a:off x="2781301" y="1387189"/>
            <a:ext cx="9272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v-SE" sz="2000" b="1" dirty="0"/>
              <a:t>“Gidali-dali sa mga Ehiptohanon ang katawhan sa Israel sa pagpahawa, nga nag-ingon: ‘Kung dili, kitang tanan mamatay!’”(Exodo 12:33)</a:t>
            </a:r>
            <a:endParaRPr lang="en" sz="2000" b="1" dirty="0"/>
          </a:p>
        </p:txBody>
      </p:sp>
      <p:pic>
        <p:nvPicPr>
          <p:cNvPr id="8" name="Imagen 7" descr="Imagen que contiene parado, hombre, foto, mujer&#10;&#10;El contenido generado por IA puede ser incorrecto.">
            <a:extLst>
              <a:ext uri="{FF2B5EF4-FFF2-40B4-BE49-F238E27FC236}">
                <a16:creationId xmlns:a16="http://schemas.microsoft.com/office/drawing/2014/main" id="{926CD6D3-0D83-07EE-50A5-F24F1EB27F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19" y="176303"/>
            <a:ext cx="2500306" cy="3404672"/>
          </a:xfrm>
          <a:prstGeom prst="rect">
            <a:avLst/>
          </a:prstGeom>
          <a:ln w="117475" cap="sq" cmpd="thickThin">
            <a:solidFill>
              <a:srgbClr val="65130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Imagen que contiene persona, mujer, foto, hombre&#10;&#10;El contenido generado por IA puede ser incorrecto.">
            <a:extLst>
              <a:ext uri="{FF2B5EF4-FFF2-40B4-BE49-F238E27FC236}">
                <a16:creationId xmlns:a16="http://schemas.microsoft.com/office/drawing/2014/main" id="{37684726-E87C-9794-7B51-14AA9B7E8E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8118" y="4437793"/>
            <a:ext cx="3478877" cy="2243904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Carrusel con caballos con personas alrededor&#10;&#10;El contenido generado por IA puede ser incorrecto.">
            <a:extLst>
              <a:ext uri="{FF2B5EF4-FFF2-40B4-BE49-F238E27FC236}">
                <a16:creationId xmlns:a16="http://schemas.microsoft.com/office/drawing/2014/main" id="{6192EBA4-88D6-9EDD-0B6A-6FB63C28F0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870" y="3228774"/>
            <a:ext cx="4059009" cy="3503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7BFB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69EA4B6-2B67-D0EC-B5CC-D5FAA258A3C9}"/>
              </a:ext>
            </a:extLst>
          </p:cNvPr>
          <p:cNvSpPr txBox="1"/>
          <p:nvPr/>
        </p:nvSpPr>
        <p:spPr>
          <a:xfrm>
            <a:off x="3734691" y="4039650"/>
            <a:ext cx="414248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Sa </a:t>
            </a:r>
            <a:r>
              <a:rPr lang="en-PH" sz="2000" b="1" dirty="0" err="1"/>
              <a:t>dihang</a:t>
            </a:r>
            <a:r>
              <a:rPr lang="en-PH" sz="2000" b="1" dirty="0"/>
              <a:t> </a:t>
            </a:r>
            <a:r>
              <a:rPr lang="en-PH" sz="2000" b="1" dirty="0" err="1"/>
              <a:t>nangayo</a:t>
            </a:r>
            <a:r>
              <a:rPr lang="en-PH" sz="2000" b="1" dirty="0"/>
              <a:t> ang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Israelinhon</a:t>
            </a:r>
            <a:r>
              <a:rPr lang="en-PH" sz="2000" b="1" dirty="0"/>
              <a:t> </a:t>
            </a:r>
            <a:r>
              <a:rPr lang="en-PH" sz="2000" b="1" dirty="0" err="1"/>
              <a:t>og</a:t>
            </a:r>
            <a:r>
              <a:rPr lang="en-PH" sz="2000" b="1" dirty="0"/>
              <a:t> </a:t>
            </a:r>
            <a:r>
              <a:rPr lang="en-PH" sz="2000" b="1" dirty="0" err="1"/>
              <a:t>bayad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katuigan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panarbaho,gitagaan</a:t>
            </a:r>
            <a:r>
              <a:rPr lang="en-PH" sz="2000" b="1" dirty="0"/>
              <a:t> </a:t>
            </a:r>
            <a:r>
              <a:rPr lang="en-PH" sz="2000" b="1" dirty="0" err="1"/>
              <a:t>sila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Ehiptohanon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gipangayo</a:t>
            </a:r>
            <a:r>
              <a:rPr lang="en-PH" sz="2000" b="1" dirty="0"/>
              <a:t> (</a:t>
            </a:r>
            <a:r>
              <a:rPr lang="en-PH" sz="2000" b="1" dirty="0" err="1"/>
              <a:t>Exodo</a:t>
            </a:r>
            <a:r>
              <a:rPr lang="en-PH" sz="2000" b="1" dirty="0"/>
              <a:t> 12:36).</a:t>
            </a:r>
            <a:r>
              <a:rPr lang="en" sz="2000" b="1" dirty="0"/>
              <a:t>👉 </a:t>
            </a:r>
            <a:r>
              <a:rPr lang="en-PH" sz="2000" b="1" dirty="0"/>
              <a:t>Sa </a:t>
            </a:r>
            <a:r>
              <a:rPr lang="en-PH" sz="2000" b="1" dirty="0" err="1"/>
              <a:t>ingon</a:t>
            </a:r>
            <a:r>
              <a:rPr lang="en-PH" sz="2000" b="1" dirty="0"/>
              <a:t>, </a:t>
            </a:r>
            <a:r>
              <a:rPr lang="en-PH" sz="2000" b="1" dirty="0" err="1"/>
              <a:t>gisiguro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Diyos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ang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anak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panganay</a:t>
            </a:r>
            <a:r>
              <a:rPr lang="en-PH" sz="2000" b="1" dirty="0"/>
              <a:t> </a:t>
            </a:r>
            <a:r>
              <a:rPr lang="en-PH" sz="2000" b="1" dirty="0" err="1"/>
              <a:t>makagikan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Egipto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luwas</a:t>
            </a:r>
            <a:r>
              <a:rPr lang="en-PH" sz="2000" b="1" dirty="0"/>
              <a:t> ug </a:t>
            </a:r>
            <a:r>
              <a:rPr lang="en-PH" sz="2000" b="1" dirty="0" err="1"/>
              <a:t>adunay</a:t>
            </a:r>
            <a:r>
              <a:rPr lang="en-PH" sz="2000" b="1" dirty="0"/>
              <a:t> </a:t>
            </a:r>
            <a:r>
              <a:rPr lang="en-PH" sz="2000" b="1" dirty="0" err="1"/>
              <a:t>daghang</a:t>
            </a:r>
            <a:r>
              <a:rPr lang="en-PH" sz="2000" b="1" dirty="0"/>
              <a:t> </a:t>
            </a:r>
            <a:r>
              <a:rPr lang="en-PH" sz="2000" b="1" dirty="0" err="1"/>
              <a:t>dala</a:t>
            </a:r>
            <a:r>
              <a:rPr lang="en-PH" sz="2000" b="1" dirty="0"/>
              <a:t>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F29FF3B-205F-DB62-1A7E-223FC667E845}"/>
              </a:ext>
            </a:extLst>
          </p:cNvPr>
          <p:cNvSpPr txBox="1"/>
          <p:nvPr/>
        </p:nvSpPr>
        <p:spPr>
          <a:xfrm>
            <a:off x="2781301" y="3086232"/>
            <a:ext cx="46713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Dili </a:t>
            </a:r>
            <a:r>
              <a:rPr lang="en-PH" sz="2000" b="1" dirty="0" err="1"/>
              <a:t>kini</a:t>
            </a:r>
            <a:r>
              <a:rPr lang="en-PH" sz="2000" b="1" dirty="0"/>
              <a:t> </a:t>
            </a:r>
            <a:r>
              <a:rPr lang="en-PH" sz="2000" b="1" dirty="0" err="1"/>
              <a:t>tinuoray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pagbasol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sala</a:t>
            </a:r>
            <a:r>
              <a:rPr lang="en-PH" sz="2000" b="1" dirty="0"/>
              <a:t>, </a:t>
            </a:r>
            <a:r>
              <a:rPr lang="en-PH" sz="2000" b="1" dirty="0" err="1"/>
              <a:t>kundili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</a:t>
            </a:r>
            <a:r>
              <a:rPr lang="en-PH" sz="2000" b="1" dirty="0" err="1"/>
              <a:t>lamang</a:t>
            </a:r>
            <a:r>
              <a:rPr lang="en-PH" sz="2000" b="1" dirty="0"/>
              <a:t> ka </a:t>
            </a:r>
            <a:r>
              <a:rPr lang="en-PH" sz="2000" b="1" dirty="0" err="1"/>
              <a:t>tinguha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mohunong</a:t>
            </a:r>
            <a:r>
              <a:rPr lang="en-PH" sz="2000" b="1" dirty="0"/>
              <a:t> </a:t>
            </a:r>
            <a:r>
              <a:rPr lang="en-PH" sz="2000" b="1" dirty="0" err="1"/>
              <a:t>na</a:t>
            </a:r>
            <a:r>
              <a:rPr lang="en-PH" sz="2000" b="1" dirty="0"/>
              <a:t> ang </a:t>
            </a:r>
            <a:r>
              <a:rPr lang="en-PH" sz="2000" b="1" dirty="0" err="1"/>
              <a:t>kadaut</a:t>
            </a:r>
            <a:r>
              <a:rPr lang="en-PH" sz="2000" b="1" dirty="0"/>
              <a:t>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A43D39-AB38-04EF-5D19-7D1A5B9E23A7}"/>
              </a:ext>
            </a:extLst>
          </p:cNvPr>
          <p:cNvSpPr txBox="1"/>
          <p:nvPr/>
        </p:nvSpPr>
        <p:spPr>
          <a:xfrm>
            <a:off x="2781301" y="2070569"/>
            <a:ext cx="94106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tibuok</a:t>
            </a:r>
            <a:r>
              <a:rPr lang="en-PH" sz="2000" b="1" dirty="0"/>
              <a:t> </a:t>
            </a:r>
            <a:r>
              <a:rPr lang="en-PH" sz="2000" b="1" dirty="0" err="1"/>
              <a:t>Egipto</a:t>
            </a:r>
            <a:r>
              <a:rPr lang="en-PH" sz="2000" b="1" dirty="0"/>
              <a:t> </a:t>
            </a:r>
            <a:r>
              <a:rPr lang="en-PH" sz="2000" b="1" dirty="0" err="1"/>
              <a:t>nahimong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dapit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puno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kasakit</a:t>
            </a:r>
            <a:r>
              <a:rPr lang="en-PH" sz="2000" b="1" dirty="0"/>
              <a:t>, kay “</a:t>
            </a:r>
            <a:r>
              <a:rPr lang="en-PH" sz="2000" b="1" dirty="0" err="1"/>
              <a:t>wala'y</a:t>
            </a:r>
            <a:r>
              <a:rPr lang="en-PH" sz="2000" b="1" dirty="0"/>
              <a:t> </a:t>
            </a:r>
            <a:r>
              <a:rPr lang="en-PH" sz="2000" b="1" dirty="0" err="1"/>
              <a:t>panimalay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walay</a:t>
            </a:r>
            <a:r>
              <a:rPr lang="en-PH" sz="2000" b="1" dirty="0"/>
              <a:t> </a:t>
            </a:r>
            <a:r>
              <a:rPr lang="en-PH" sz="2000" b="1" dirty="0" err="1"/>
              <a:t>patay</a:t>
            </a:r>
            <a:r>
              <a:rPr lang="en-PH" sz="2000" b="1" dirty="0"/>
              <a:t>” (Ex. 12:30).</a:t>
            </a:r>
            <a:r>
              <a:rPr lang="en-PH" sz="2000" b="1" dirty="0" err="1"/>
              <a:t>Haduol</a:t>
            </a:r>
            <a:r>
              <a:rPr lang="en-PH" sz="2000" b="1" dirty="0"/>
              <a:t> </a:t>
            </a:r>
            <a:r>
              <a:rPr lang="en-PH" sz="2000" b="1" dirty="0" err="1"/>
              <a:t>na</a:t>
            </a:r>
            <a:r>
              <a:rPr lang="en-PH" sz="2000" b="1" dirty="0"/>
              <a:t> ang </a:t>
            </a:r>
            <a:r>
              <a:rPr lang="en-PH" sz="2000" b="1" dirty="0" err="1"/>
              <a:t>tanang</a:t>
            </a:r>
            <a:r>
              <a:rPr lang="en-PH" sz="2000" b="1" dirty="0"/>
              <a:t> </a:t>
            </a:r>
            <a:r>
              <a:rPr lang="en-PH" sz="2000" b="1" dirty="0" err="1"/>
              <a:t>kadaot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dihang</a:t>
            </a:r>
            <a:r>
              <a:rPr lang="en-PH" sz="2000" b="1" dirty="0"/>
              <a:t> </a:t>
            </a:r>
            <a:r>
              <a:rPr lang="en-PH" sz="2000" b="1" dirty="0" err="1"/>
              <a:t>gihatagan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</a:t>
            </a:r>
            <a:r>
              <a:rPr lang="en-PH" sz="2000" b="1" dirty="0" err="1"/>
              <a:t>Paraon</a:t>
            </a:r>
            <a:r>
              <a:rPr lang="en-PH" sz="2000" b="1" dirty="0"/>
              <a:t> </a:t>
            </a:r>
            <a:r>
              <a:rPr lang="en-PH" sz="2000" b="1" dirty="0" err="1"/>
              <a:t>og</a:t>
            </a:r>
            <a:r>
              <a:rPr lang="en-PH" sz="2000" b="1" dirty="0"/>
              <a:t> </a:t>
            </a:r>
            <a:r>
              <a:rPr lang="en-PH" sz="2000" b="1" dirty="0" err="1"/>
              <a:t>pagtugot</a:t>
            </a:r>
            <a:r>
              <a:rPr lang="en-PH" sz="2000" b="1" dirty="0"/>
              <a:t> ang Israel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mobiya</a:t>
            </a:r>
            <a:r>
              <a:rPr lang="en-PH" sz="2000" b="1" dirty="0"/>
              <a:t> — </a:t>
            </a:r>
            <a:r>
              <a:rPr lang="en-PH" sz="2000" b="1" dirty="0" err="1"/>
              <a:t>apan</a:t>
            </a:r>
            <a:r>
              <a:rPr lang="en-PH" sz="2000" b="1" dirty="0"/>
              <a:t> </a:t>
            </a:r>
            <a:r>
              <a:rPr lang="en-PH" sz="2000" b="1" dirty="0" err="1"/>
              <a:t>ulahi</a:t>
            </a:r>
            <a:r>
              <a:rPr lang="en-PH" sz="2000" b="1" dirty="0"/>
              <a:t> </a:t>
            </a:r>
            <a:r>
              <a:rPr lang="en-PH" sz="2000" b="1" dirty="0" err="1"/>
              <a:t>na.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46656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EA3044-B754-6A0B-E5AB-01C16C0DCD7F}"/>
              </a:ext>
            </a:extLst>
          </p:cNvPr>
          <p:cNvSpPr txBox="1"/>
          <p:nvPr/>
        </p:nvSpPr>
        <p:spPr>
          <a:xfrm>
            <a:off x="0" y="-2949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4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0000"/>
                  </a:outerShdw>
                </a:effectLst>
              </a:rPr>
              <a:t>ANG PAGBALA SA MGA PANGANAY</a:t>
            </a:r>
            <a:endParaRPr lang="en" sz="44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2DD26D8-41E7-761E-C0CE-EC4F7ABE6F20}"/>
              </a:ext>
            </a:extLst>
          </p:cNvPr>
          <p:cNvSpPr txBox="1"/>
          <p:nvPr/>
        </p:nvSpPr>
        <p:spPr>
          <a:xfrm>
            <a:off x="484094" y="580094"/>
            <a:ext cx="111162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Ihalad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para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kanako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matag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panganay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lalaki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Ang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unang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anak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matawo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tagoangkan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matag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Israelinhon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—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tawo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man o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mananap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—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akong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panag-iya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.”(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Exodo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13:2)</a:t>
            </a:r>
            <a:endParaRPr lang="en" sz="1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A27BBB-F1A1-8C0F-FCFF-EB08C26A2E53}"/>
              </a:ext>
            </a:extLst>
          </p:cNvPr>
          <p:cNvSpPr txBox="1"/>
          <p:nvPr/>
        </p:nvSpPr>
        <p:spPr>
          <a:xfrm>
            <a:off x="257173" y="1206025"/>
            <a:ext cx="7028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Giunsa</a:t>
            </a:r>
            <a:r>
              <a:rPr lang="en-US" sz="2000" b="1" dirty="0"/>
              <a:t> </a:t>
            </a:r>
            <a:r>
              <a:rPr lang="en-US" sz="2000" b="1" dirty="0" err="1"/>
              <a:t>pagbalaan</a:t>
            </a:r>
            <a:r>
              <a:rPr lang="en-US" sz="2000" b="1" dirty="0"/>
              <a:t>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panganay</a:t>
            </a:r>
            <a:r>
              <a:rPr lang="en-US" sz="2000" b="1" dirty="0"/>
              <a:t>?</a:t>
            </a:r>
            <a:endParaRPr lang="en" sz="2000" b="1" dirty="0"/>
          </a:p>
        </p:txBody>
      </p:sp>
      <p:pic>
        <p:nvPicPr>
          <p:cNvPr id="8" name="Imagen 7" descr="Imagen que contiene persona, tabla, hombre, gente&#10;&#10;El contenido generado por IA puede ser incorrecto.">
            <a:extLst>
              <a:ext uri="{FF2B5EF4-FFF2-40B4-BE49-F238E27FC236}">
                <a16:creationId xmlns:a16="http://schemas.microsoft.com/office/drawing/2014/main" id="{C7F792B4-C776-E0D4-AB97-3ABC6983CD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2509" y="1482052"/>
            <a:ext cx="3811500" cy="359122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cortina, interior, persona, vestido&#10;&#10;El contenido generado por IA puede ser incorrecto.">
            <a:extLst>
              <a:ext uri="{FF2B5EF4-FFF2-40B4-BE49-F238E27FC236}">
                <a16:creationId xmlns:a16="http://schemas.microsoft.com/office/drawing/2014/main" id="{AE42C8F2-19B9-3548-25D6-D85E5726F6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91" y="4140477"/>
            <a:ext cx="3811499" cy="259953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66DCDB5-FB5E-4804-3AB4-270B7BE06C25}"/>
              </a:ext>
            </a:extLst>
          </p:cNvPr>
          <p:cNvSpPr txBox="1"/>
          <p:nvPr/>
        </p:nvSpPr>
        <p:spPr>
          <a:xfrm>
            <a:off x="3929490" y="5172434"/>
            <a:ext cx="82625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Si Jesus, “ang </a:t>
            </a:r>
            <a:r>
              <a:rPr lang="en-PH" sz="2000" b="1" dirty="0" err="1"/>
              <a:t>Kordero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Diyos</a:t>
            </a:r>
            <a:r>
              <a:rPr lang="en-PH" sz="2000" b="1" dirty="0"/>
              <a:t>” (Juan 1:29), </a:t>
            </a:r>
            <a:r>
              <a:rPr lang="en-PH" sz="2000" b="1" dirty="0" err="1"/>
              <a:t>namatay</a:t>
            </a:r>
            <a:r>
              <a:rPr lang="en-PH" sz="2000" b="1" dirty="0"/>
              <a:t> </a:t>
            </a:r>
            <a:r>
              <a:rPr lang="en-PH" sz="2000" b="1" dirty="0" err="1"/>
              <a:t>aron</a:t>
            </a:r>
            <a:r>
              <a:rPr lang="en-PH" sz="2000" b="1" dirty="0"/>
              <a:t> ang </a:t>
            </a:r>
            <a:r>
              <a:rPr lang="en-PH" sz="2000" b="1" dirty="0" err="1"/>
              <a:t>bisan</a:t>
            </a:r>
            <a:r>
              <a:rPr lang="en-PH" sz="2000" b="1" dirty="0"/>
              <a:t> </a:t>
            </a:r>
            <a:r>
              <a:rPr lang="en-PH" sz="2000" b="1" dirty="0" err="1"/>
              <a:t>kinsa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magpahid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dugo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pultahan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kasingkasing</a:t>
            </a:r>
            <a:r>
              <a:rPr lang="en-PH" sz="2000" b="1" dirty="0"/>
              <a:t>, </a:t>
            </a:r>
            <a:r>
              <a:rPr lang="en-PH" sz="2000" b="1" dirty="0" err="1"/>
              <a:t>dili</a:t>
            </a:r>
            <a:r>
              <a:rPr lang="en-PH" sz="2000" b="1" dirty="0"/>
              <a:t> </a:t>
            </a:r>
            <a:r>
              <a:rPr lang="en-PH" sz="2000" b="1" dirty="0" err="1"/>
              <a:t>mamatay</a:t>
            </a:r>
            <a:r>
              <a:rPr lang="en-PH" sz="2000" b="1" dirty="0"/>
              <a:t>, </a:t>
            </a:r>
            <a:r>
              <a:rPr lang="en-PH" sz="2000" b="1" dirty="0" err="1"/>
              <a:t>kondili</a:t>
            </a:r>
            <a:r>
              <a:rPr lang="en-PH" sz="2000" b="1" dirty="0"/>
              <a:t> </a:t>
            </a:r>
            <a:r>
              <a:rPr lang="en-PH" sz="2000" b="1" dirty="0" err="1"/>
              <a:t>makabaton</a:t>
            </a:r>
            <a:r>
              <a:rPr lang="en-PH" sz="2000" b="1" dirty="0"/>
              <a:t> ug KINABUHING WALAY KATAPUSAN.</a:t>
            </a:r>
            <a:endParaRPr lang="en" sz="2000" b="1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52B2132-25DE-A4DE-BF8C-144B07E632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7755" y="3900742"/>
            <a:ext cx="3136489" cy="122211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9C69B62-C9D8-79F5-B868-C77F5083D026}"/>
              </a:ext>
            </a:extLst>
          </p:cNvPr>
          <p:cNvSpPr txBox="1"/>
          <p:nvPr/>
        </p:nvSpPr>
        <p:spPr>
          <a:xfrm>
            <a:off x="4039352" y="6133264"/>
            <a:ext cx="81214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 </a:t>
            </a:r>
            <a:r>
              <a:rPr lang="en-PH" sz="2000" b="1" dirty="0" err="1"/>
              <a:t>Nabuhat</a:t>
            </a:r>
            <a:r>
              <a:rPr lang="en-PH" sz="2000" b="1" dirty="0"/>
              <a:t> </a:t>
            </a:r>
            <a:r>
              <a:rPr lang="en-PH" sz="2000" b="1" dirty="0" err="1"/>
              <a:t>na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Diyos</a:t>
            </a:r>
            <a:r>
              <a:rPr lang="en-PH" sz="2000" b="1" dirty="0"/>
              <a:t> ang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bahin.Kita</a:t>
            </a:r>
            <a:r>
              <a:rPr lang="en-PH" sz="2000" b="1" dirty="0"/>
              <a:t> </a:t>
            </a:r>
            <a:r>
              <a:rPr lang="en-PH" sz="2000" b="1" dirty="0" err="1"/>
              <a:t>karon</a:t>
            </a:r>
            <a:r>
              <a:rPr lang="en-PH" sz="2000" b="1" dirty="0"/>
              <a:t> ang may </a:t>
            </a:r>
            <a:r>
              <a:rPr lang="en-PH" sz="2000" b="1" dirty="0" err="1"/>
              <a:t>katungdanang</a:t>
            </a:r>
            <a:r>
              <a:rPr lang="en-PH" sz="2000" b="1" dirty="0"/>
              <a:t> </a:t>
            </a:r>
            <a:r>
              <a:rPr lang="en-PH" sz="2000" b="1" dirty="0" err="1"/>
              <a:t>motugot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tabunan</a:t>
            </a:r>
            <a:r>
              <a:rPr lang="en-PH" sz="2000" b="1" dirty="0"/>
              <a:t> </a:t>
            </a:r>
            <a:r>
              <a:rPr lang="en-PH" sz="2000" b="1" dirty="0" err="1"/>
              <a:t>kita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mahal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dugo</a:t>
            </a:r>
            <a:r>
              <a:rPr lang="en-PH" sz="2000" b="1" dirty="0"/>
              <a:t>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86D1CC-F8E7-FEE4-4292-762A14A157B9}"/>
              </a:ext>
            </a:extLst>
          </p:cNvPr>
          <p:cNvSpPr txBox="1"/>
          <p:nvPr/>
        </p:nvSpPr>
        <p:spPr>
          <a:xfrm>
            <a:off x="257172" y="2509261"/>
            <a:ext cx="800533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Timan-i</a:t>
            </a:r>
            <a:r>
              <a:rPr lang="en-PH" sz="2000" b="1" dirty="0"/>
              <a:t> ang </a:t>
            </a:r>
            <a:r>
              <a:rPr lang="en-PH" sz="2000" b="1" dirty="0" err="1"/>
              <a:t>relasyon</a:t>
            </a:r>
            <a:r>
              <a:rPr lang="en-PH" sz="2000" b="1" dirty="0"/>
              <a:t>: Ang Israel </a:t>
            </a:r>
            <a:r>
              <a:rPr lang="en-PH" sz="2000" b="1" dirty="0" err="1"/>
              <a:t>mao</a:t>
            </a:r>
            <a:r>
              <a:rPr lang="en-PH" sz="2000" b="1" dirty="0"/>
              <a:t> ang </a:t>
            </a:r>
            <a:r>
              <a:rPr lang="en-PH" sz="2000" b="1" dirty="0" err="1"/>
              <a:t>panganay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Diyos</a:t>
            </a:r>
            <a:r>
              <a:rPr lang="en-PH" sz="2000" b="1" dirty="0"/>
              <a:t> (Ex. 4:22);ang </a:t>
            </a:r>
            <a:r>
              <a:rPr lang="en-PH" sz="2000" b="1" dirty="0" err="1"/>
              <a:t>Iglesia</a:t>
            </a:r>
            <a:r>
              <a:rPr lang="en-PH" sz="2000" b="1" dirty="0"/>
              <a:t> </a:t>
            </a:r>
            <a:r>
              <a:rPr lang="en-PH" sz="2000" b="1" dirty="0" err="1"/>
              <a:t>karon</a:t>
            </a:r>
            <a:r>
              <a:rPr lang="en-PH" sz="2000" b="1" dirty="0"/>
              <a:t> </a:t>
            </a:r>
            <a:r>
              <a:rPr lang="en-PH" sz="2000" b="1" dirty="0" err="1"/>
              <a:t>mao</a:t>
            </a:r>
            <a:r>
              <a:rPr lang="en-PH" sz="2000" b="1" dirty="0"/>
              <a:t> ang </a:t>
            </a:r>
            <a:r>
              <a:rPr lang="en-PH" sz="2000" b="1" dirty="0" err="1"/>
              <a:t>espiritwal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Israel (Gal. 6:16).</a:t>
            </a:r>
            <a:r>
              <a:rPr lang="en-PH" sz="2000" b="1" dirty="0" err="1"/>
              <a:t>Busa</a:t>
            </a:r>
            <a:r>
              <a:rPr lang="en-PH" sz="2000" b="1" dirty="0"/>
              <a:t>, </a:t>
            </a:r>
            <a:r>
              <a:rPr lang="en-PH" sz="2000" b="1" dirty="0" err="1"/>
              <a:t>kinahanglan</a:t>
            </a:r>
            <a:r>
              <a:rPr lang="en-PH" sz="2000" b="1" dirty="0"/>
              <a:t> </a:t>
            </a:r>
            <a:r>
              <a:rPr lang="en-PH" sz="2000" b="1" dirty="0" err="1"/>
              <a:t>kitang</a:t>
            </a:r>
            <a:r>
              <a:rPr lang="en-PH" sz="2000" b="1" dirty="0"/>
              <a:t> </a:t>
            </a:r>
            <a:r>
              <a:rPr lang="en-PH" sz="2000" b="1" dirty="0" err="1"/>
              <a:t>tanan</a:t>
            </a:r>
            <a:r>
              <a:rPr lang="en-PH" sz="2000" b="1" dirty="0"/>
              <a:t> “</a:t>
            </a:r>
            <a:r>
              <a:rPr lang="en-PH" sz="2000" b="1" dirty="0" err="1"/>
              <a:t>mamatay</a:t>
            </a:r>
            <a:r>
              <a:rPr lang="en-PH" sz="2000" b="1" dirty="0"/>
              <a:t>”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kaugalingon</a:t>
            </a:r>
            <a:r>
              <a:rPr lang="en-PH" sz="2000" b="1" dirty="0"/>
              <a:t> </a:t>
            </a:r>
            <a:r>
              <a:rPr lang="en-PH" sz="2000" b="1" dirty="0" err="1"/>
              <a:t>aron</a:t>
            </a:r>
            <a:r>
              <a:rPr lang="en-PH" sz="2000" b="1" dirty="0"/>
              <a:t> </a:t>
            </a:r>
            <a:r>
              <a:rPr lang="en-PH" sz="2000" b="1" dirty="0" err="1"/>
              <a:t>mabalaan</a:t>
            </a:r>
            <a:r>
              <a:rPr lang="en-PH" sz="2000" b="1" dirty="0"/>
              <a:t> </a:t>
            </a:r>
            <a:r>
              <a:rPr lang="en-PH" sz="2000" b="1" dirty="0" err="1"/>
              <a:t>ngadto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Diyos,apan</a:t>
            </a:r>
            <a:r>
              <a:rPr lang="en-PH" sz="2000" b="1" dirty="0"/>
              <a:t> </a:t>
            </a:r>
            <a:r>
              <a:rPr lang="en-PH" sz="2000" b="1" dirty="0" err="1"/>
              <a:t>aduna</a:t>
            </a:r>
            <a:r>
              <a:rPr lang="en-PH" sz="2000" b="1" dirty="0"/>
              <a:t> nay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Binuhat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namatay</a:t>
            </a:r>
            <a:r>
              <a:rPr lang="en-PH" sz="2000" b="1" dirty="0"/>
              <a:t> para </a:t>
            </a:r>
            <a:r>
              <a:rPr lang="en-PH" sz="2000" b="1" dirty="0" err="1"/>
              <a:t>kanato</a:t>
            </a:r>
            <a:r>
              <a:rPr lang="en-PH" sz="2000" b="1" dirty="0"/>
              <a:t>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8B0216-D94C-5876-4782-812DE6D8B754}"/>
              </a:ext>
            </a:extLst>
          </p:cNvPr>
          <p:cNvSpPr txBox="1"/>
          <p:nvPr/>
        </p:nvSpPr>
        <p:spPr>
          <a:xfrm>
            <a:off x="257172" y="1576458"/>
            <a:ext cx="80053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Pinaagi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kamatayon</a:t>
            </a:r>
            <a:r>
              <a:rPr lang="en-PH" sz="2000" b="1" dirty="0"/>
              <a:t>. </a:t>
            </a:r>
            <a:r>
              <a:rPr lang="en-PH" sz="2000" b="1" dirty="0" err="1"/>
              <a:t>Kinahanglan</a:t>
            </a:r>
            <a:r>
              <a:rPr lang="en-PH" sz="2000" b="1" dirty="0"/>
              <a:t> </a:t>
            </a:r>
            <a:r>
              <a:rPr lang="en-PH" sz="2000" b="1" dirty="0" err="1"/>
              <a:t>mamatay</a:t>
            </a:r>
            <a:r>
              <a:rPr lang="en-PH" sz="2000" b="1" dirty="0"/>
              <a:t> ang </a:t>
            </a:r>
            <a:r>
              <a:rPr lang="en-PH" sz="2000" b="1" dirty="0" err="1"/>
              <a:t>matag</a:t>
            </a:r>
            <a:r>
              <a:rPr lang="en-PH" sz="2000" b="1" dirty="0"/>
              <a:t> </a:t>
            </a:r>
            <a:r>
              <a:rPr lang="en-PH" sz="2000" b="1" dirty="0" err="1"/>
              <a:t>panganay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lalaki.Apan</a:t>
            </a:r>
            <a:r>
              <a:rPr lang="en-PH" sz="2000" b="1" dirty="0"/>
              <a:t> </a:t>
            </a:r>
            <a:r>
              <a:rPr lang="en-PH" sz="2000" b="1" dirty="0" err="1"/>
              <a:t>adunay</a:t>
            </a:r>
            <a:r>
              <a:rPr lang="en-PH" sz="2000" b="1" dirty="0"/>
              <a:t> </a:t>
            </a:r>
            <a:r>
              <a:rPr lang="en-PH" sz="2000" b="1" dirty="0" err="1"/>
              <a:t>gihimong</a:t>
            </a:r>
            <a:r>
              <a:rPr lang="en-PH" sz="2000" b="1" dirty="0"/>
              <a:t> </a:t>
            </a:r>
            <a:r>
              <a:rPr lang="en-PH" sz="2000" b="1" dirty="0" err="1"/>
              <a:t>kapuli</a:t>
            </a:r>
            <a:r>
              <a:rPr lang="en-PH" sz="2000" b="1" dirty="0"/>
              <a:t>, </a:t>
            </a:r>
            <a:r>
              <a:rPr lang="en-PH" sz="2000" b="1" dirty="0" err="1"/>
              <a:t>aron</a:t>
            </a:r>
            <a:r>
              <a:rPr lang="en-PH" sz="2000" b="1" dirty="0"/>
              <a:t> </a:t>
            </a:r>
            <a:r>
              <a:rPr lang="en-PH" sz="2000" b="1" dirty="0" err="1"/>
              <a:t>dili</a:t>
            </a:r>
            <a:r>
              <a:rPr lang="en-PH" sz="2000" b="1" dirty="0"/>
              <a:t> ang </a:t>
            </a:r>
            <a:r>
              <a:rPr lang="en-PH" sz="2000" b="1" dirty="0" err="1"/>
              <a:t>panganay</a:t>
            </a:r>
            <a:r>
              <a:rPr lang="en-PH" sz="2000" b="1" dirty="0"/>
              <a:t> ang </a:t>
            </a:r>
            <a:r>
              <a:rPr lang="en-PH" sz="2000" b="1" dirty="0" err="1"/>
              <a:t>mamatay</a:t>
            </a:r>
            <a:r>
              <a:rPr lang="en-PH" sz="2000" b="1" dirty="0"/>
              <a:t>, </a:t>
            </a:r>
            <a:r>
              <a:rPr lang="en-PH" sz="2000" b="1" dirty="0" err="1"/>
              <a:t>kondili</a:t>
            </a:r>
            <a:r>
              <a:rPr lang="en-PH" sz="2000" b="1" dirty="0"/>
              <a:t> ang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binuhat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ipuli</a:t>
            </a:r>
            <a:r>
              <a:rPr lang="en-PH" sz="2000" b="1" dirty="0"/>
              <a:t> </a:t>
            </a:r>
            <a:r>
              <a:rPr lang="en-PH" sz="2000" b="1" dirty="0" err="1"/>
              <a:t>alang</a:t>
            </a:r>
            <a:r>
              <a:rPr lang="en-PH" sz="2000" b="1" dirty="0"/>
              <a:t> </a:t>
            </a:r>
            <a:r>
              <a:rPr lang="en-PH" sz="2000" b="1" dirty="0" err="1"/>
              <a:t>kanila</a:t>
            </a:r>
            <a:r>
              <a:rPr lang="en-PH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81000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5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53DC264C-87C2-5C68-09F1-1DEC81C2B218}"/>
              </a:ext>
            </a:extLst>
          </p:cNvPr>
          <p:cNvGrpSpPr/>
          <p:nvPr/>
        </p:nvGrpSpPr>
        <p:grpSpPr>
          <a:xfrm>
            <a:off x="266698" y="1469858"/>
            <a:ext cx="11690588" cy="5094571"/>
            <a:chOff x="266698" y="1469858"/>
            <a:chExt cx="11690588" cy="5094571"/>
          </a:xfrm>
          <a:blipFill dpi="0" rotWithShape="1">
            <a:blip r:embed="rId2"/>
            <a:srcRect/>
            <a:stretch>
              <a:fillRect l="-3000" t="-6000" b="-25000"/>
            </a:stretch>
          </a:blipFill>
        </p:grpSpPr>
        <p:sp>
          <p:nvSpPr>
            <p:cNvPr id="2" name="Placa 1">
              <a:extLst>
                <a:ext uri="{FF2B5EF4-FFF2-40B4-BE49-F238E27FC236}">
                  <a16:creationId xmlns:a16="http://schemas.microsoft.com/office/drawing/2014/main" id="{FF8B0CA2-2671-CCA3-B369-813F5F294D7E}"/>
                </a:ext>
              </a:extLst>
            </p:cNvPr>
            <p:cNvSpPr/>
            <p:nvPr/>
          </p:nvSpPr>
          <p:spPr>
            <a:xfrm>
              <a:off x="266700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Placa 2">
              <a:extLst>
                <a:ext uri="{FF2B5EF4-FFF2-40B4-BE49-F238E27FC236}">
                  <a16:creationId xmlns:a16="http://schemas.microsoft.com/office/drawing/2014/main" id="{CF9CA33D-A55C-F861-3CE6-0297B99BA35C}"/>
                </a:ext>
              </a:extLst>
            </p:cNvPr>
            <p:cNvSpPr/>
            <p:nvPr/>
          </p:nvSpPr>
          <p:spPr>
            <a:xfrm>
              <a:off x="6191250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Placa 3">
              <a:extLst>
                <a:ext uri="{FF2B5EF4-FFF2-40B4-BE49-F238E27FC236}">
                  <a16:creationId xmlns:a16="http://schemas.microsoft.com/office/drawing/2014/main" id="{CE504C4F-B274-CBC4-2AAA-C091396364B7}"/>
                </a:ext>
              </a:extLst>
            </p:cNvPr>
            <p:cNvSpPr/>
            <p:nvPr/>
          </p:nvSpPr>
          <p:spPr>
            <a:xfrm>
              <a:off x="3228974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Placa 4">
              <a:extLst>
                <a:ext uri="{FF2B5EF4-FFF2-40B4-BE49-F238E27FC236}">
                  <a16:creationId xmlns:a16="http://schemas.microsoft.com/office/drawing/2014/main" id="{C536E3AA-F35D-362B-D146-C8AA2E9B42B9}"/>
                </a:ext>
              </a:extLst>
            </p:cNvPr>
            <p:cNvSpPr/>
            <p:nvPr/>
          </p:nvSpPr>
          <p:spPr>
            <a:xfrm>
              <a:off x="3228975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Placa 5">
              <a:extLst>
                <a:ext uri="{FF2B5EF4-FFF2-40B4-BE49-F238E27FC236}">
                  <a16:creationId xmlns:a16="http://schemas.microsoft.com/office/drawing/2014/main" id="{DE02391E-E332-2AAC-75DC-B2C1BBA12DCE}"/>
                </a:ext>
              </a:extLst>
            </p:cNvPr>
            <p:cNvSpPr/>
            <p:nvPr/>
          </p:nvSpPr>
          <p:spPr>
            <a:xfrm>
              <a:off x="6191250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Placa 6">
              <a:extLst>
                <a:ext uri="{FF2B5EF4-FFF2-40B4-BE49-F238E27FC236}">
                  <a16:creationId xmlns:a16="http://schemas.microsoft.com/office/drawing/2014/main" id="{AA25FBD5-2803-6018-0FC5-92F3723033FD}"/>
                </a:ext>
              </a:extLst>
            </p:cNvPr>
            <p:cNvSpPr/>
            <p:nvPr/>
          </p:nvSpPr>
          <p:spPr>
            <a:xfrm>
              <a:off x="266698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Placa 7">
              <a:extLst>
                <a:ext uri="{FF2B5EF4-FFF2-40B4-BE49-F238E27FC236}">
                  <a16:creationId xmlns:a16="http://schemas.microsoft.com/office/drawing/2014/main" id="{E544A3DC-AF4D-B14E-BB3B-AC1A9ADEDE26}"/>
                </a:ext>
              </a:extLst>
            </p:cNvPr>
            <p:cNvSpPr/>
            <p:nvPr/>
          </p:nvSpPr>
          <p:spPr>
            <a:xfrm>
              <a:off x="9153525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Placa 8">
              <a:extLst>
                <a:ext uri="{FF2B5EF4-FFF2-40B4-BE49-F238E27FC236}">
                  <a16:creationId xmlns:a16="http://schemas.microsoft.com/office/drawing/2014/main" id="{71708014-58BD-04F2-6E98-16E971B95937}"/>
                </a:ext>
              </a:extLst>
            </p:cNvPr>
            <p:cNvSpPr/>
            <p:nvPr/>
          </p:nvSpPr>
          <p:spPr>
            <a:xfrm>
              <a:off x="9153524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68C8DE79-E72E-97A6-0F6B-8D5382DB6C90}"/>
              </a:ext>
            </a:extLst>
          </p:cNvPr>
          <p:cNvSpPr txBox="1"/>
          <p:nvPr/>
        </p:nvSpPr>
        <p:spPr>
          <a:xfrm>
            <a:off x="0" y="206344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3">
                  <a:lumMod val="7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6600" b="1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PH" sz="4800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ANG PAGTABOK SA PULANG DAGAT</a:t>
            </a:r>
            <a:endParaRPr lang="en" sz="4800" spc="3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4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FCF510AD-254E-88BE-64F9-ABA253299D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01472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F4B0DB7-0B4E-657C-392C-F7417148AC26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NAIPIT SA DISYERTO</a:t>
            </a:r>
            <a:endParaRPr lang="en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3AEA69-1BEF-C80A-12FD-E0C37293420E}"/>
              </a:ext>
            </a:extLst>
          </p:cNvPr>
          <p:cNvSpPr txBox="1"/>
          <p:nvPr/>
        </p:nvSpPr>
        <p:spPr>
          <a:xfrm>
            <a:off x="0" y="629532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Maghunahuna</a:t>
            </a:r>
            <a:r>
              <a:rPr lang="en-PH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si</a:t>
            </a:r>
            <a:r>
              <a:rPr lang="en-PH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Paraon</a:t>
            </a:r>
            <a:r>
              <a:rPr lang="en-PH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, ‘Ang </a:t>
            </a:r>
            <a:r>
              <a:rPr lang="en-PH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Israelinhon</a:t>
            </a:r>
            <a:r>
              <a:rPr lang="en-PH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nagalibot-libot</a:t>
            </a:r>
            <a:r>
              <a:rPr lang="en-PH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lamang</a:t>
            </a:r>
            <a:r>
              <a:rPr lang="en-PH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kamingawan</a:t>
            </a:r>
            <a:r>
              <a:rPr lang="en-PH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walay</a:t>
            </a:r>
            <a:r>
              <a:rPr lang="en-PH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klarong</a:t>
            </a:r>
            <a:r>
              <a:rPr lang="en-PH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agi</a:t>
            </a:r>
            <a:r>
              <a:rPr lang="en-PH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giputos</a:t>
            </a:r>
            <a:r>
              <a:rPr lang="en-PH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disyerto</a:t>
            </a:r>
            <a:r>
              <a:rPr lang="en-PH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.’”(</a:t>
            </a:r>
            <a:r>
              <a:rPr lang="en-PH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Exodo</a:t>
            </a:r>
            <a:r>
              <a:rPr lang="en-PH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14:3)</a:t>
            </a:r>
            <a:endParaRPr lang="en" sz="1400" b="1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EB596E-51EF-CB46-0439-EF557B417E12}"/>
              </a:ext>
            </a:extLst>
          </p:cNvPr>
          <p:cNvSpPr txBox="1"/>
          <p:nvPr/>
        </p:nvSpPr>
        <p:spPr>
          <a:xfrm>
            <a:off x="1" y="1301472"/>
            <a:ext cx="7609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 Sa </a:t>
            </a:r>
            <a:r>
              <a:rPr lang="en-PH" sz="2000" b="1" dirty="0" err="1"/>
              <a:t>pagtugot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</a:t>
            </a:r>
            <a:r>
              <a:rPr lang="en-PH" sz="2000" b="1" dirty="0" err="1"/>
              <a:t>Paraon</a:t>
            </a:r>
            <a:r>
              <a:rPr lang="en-PH" sz="2000" b="1" dirty="0"/>
              <a:t>, ang Israel </a:t>
            </a:r>
            <a:r>
              <a:rPr lang="en-PH" sz="2000" b="1" dirty="0" err="1"/>
              <a:t>milakaw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‘</a:t>
            </a:r>
            <a:r>
              <a:rPr lang="en-PH" sz="2000" b="1" dirty="0" err="1"/>
              <a:t>andam</a:t>
            </a:r>
            <a:r>
              <a:rPr lang="en-PH" sz="2000" b="1" dirty="0"/>
              <a:t> </a:t>
            </a:r>
            <a:r>
              <a:rPr lang="en-PH" sz="2000" b="1" dirty="0" err="1"/>
              <a:t>na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gubat</a:t>
            </a:r>
            <a:r>
              <a:rPr lang="en-PH" sz="2000" b="1" dirty="0"/>
              <a:t>’ (Ex. 13:18 NIV).Apan </a:t>
            </a:r>
            <a:r>
              <a:rPr lang="en-PH" sz="2000" b="1" dirty="0" err="1"/>
              <a:t>wala</a:t>
            </a:r>
            <a:r>
              <a:rPr lang="en-PH" sz="2000" b="1" dirty="0"/>
              <a:t> gusto ang </a:t>
            </a:r>
            <a:r>
              <a:rPr lang="en-PH" sz="2000" b="1" dirty="0" err="1"/>
              <a:t>Diyos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makig-atubang</a:t>
            </a:r>
            <a:r>
              <a:rPr lang="en-PH" sz="2000" b="1" dirty="0"/>
              <a:t> </a:t>
            </a:r>
            <a:r>
              <a:rPr lang="en-PH" sz="2000" b="1" dirty="0" err="1"/>
              <a:t>sila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gubat</a:t>
            </a:r>
            <a:r>
              <a:rPr lang="en-PH" sz="2000" b="1" dirty="0"/>
              <a:t>, </a:t>
            </a:r>
            <a:r>
              <a:rPr lang="en-PH" sz="2000" b="1" dirty="0" err="1"/>
              <a:t>busa</a:t>
            </a:r>
            <a:r>
              <a:rPr lang="en-PH" sz="2000" b="1" dirty="0"/>
              <a:t> </a:t>
            </a:r>
            <a:r>
              <a:rPr lang="en-PH" sz="2000" b="1" dirty="0" err="1"/>
              <a:t>gipaagi</a:t>
            </a:r>
            <a:r>
              <a:rPr lang="en-PH" sz="2000" b="1" dirty="0"/>
              <a:t> </a:t>
            </a:r>
            <a:r>
              <a:rPr lang="en-PH" sz="2000" b="1" dirty="0" err="1"/>
              <a:t>sila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laing</a:t>
            </a:r>
            <a:r>
              <a:rPr lang="en-PH" sz="2000" b="1" dirty="0"/>
              <a:t> </a:t>
            </a:r>
            <a:r>
              <a:rPr lang="en-PH" sz="2000" b="1" dirty="0" err="1"/>
              <a:t>dalan</a:t>
            </a:r>
            <a:r>
              <a:rPr lang="en-PH" sz="2000" b="1" dirty="0"/>
              <a:t> (Ex. 13:17).</a:t>
            </a:r>
            <a:endParaRPr lang="en" sz="2000" b="1" dirty="0"/>
          </a:p>
        </p:txBody>
      </p:sp>
      <p:pic>
        <p:nvPicPr>
          <p:cNvPr id="4" name="Imagen 3" descr="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270AA7F6-603F-76A3-0D26-581B5F8C15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917" y="1421470"/>
            <a:ext cx="4454262" cy="2004418"/>
          </a:xfrm>
          <a:prstGeom prst="rect">
            <a:avLst/>
          </a:prstGeom>
          <a:ln w="57150" cap="rnd">
            <a:solidFill>
              <a:schemeClr val="accent2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Imagen 7" descr="Carrusel con caballos con unas personas en una playa&#10;&#10;El contenido generado por IA puede ser incorrecto.">
            <a:extLst>
              <a:ext uri="{FF2B5EF4-FFF2-40B4-BE49-F238E27FC236}">
                <a16:creationId xmlns:a16="http://schemas.microsoft.com/office/drawing/2014/main" id="{3BDC55B7-64D1-723E-D0E4-47C7410703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71" y="3317408"/>
            <a:ext cx="4684573" cy="26374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B2D07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 descr="Una caricatura de un caballo&#10;&#10;El contenido generado por IA puede ser incorrecto.">
            <a:extLst>
              <a:ext uri="{FF2B5EF4-FFF2-40B4-BE49-F238E27FC236}">
                <a16:creationId xmlns:a16="http://schemas.microsoft.com/office/drawing/2014/main" id="{15A0B8C8-48E0-D64C-F7D8-99EDBE2C2E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147" y="3578612"/>
            <a:ext cx="2269032" cy="1316216"/>
          </a:xfrm>
          <a:prstGeom prst="ellipse">
            <a:avLst/>
          </a:prstGeom>
          <a:ln w="63500" cap="rnd">
            <a:solidFill>
              <a:srgbClr val="DF7D78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Imagen 11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F279C082-EBB0-DDF5-488D-F79D57FD187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6535" y="5047552"/>
            <a:ext cx="2277644" cy="1708233"/>
          </a:xfrm>
          <a:prstGeom prst="roundRect">
            <a:avLst>
              <a:gd name="adj" fmla="val 13952"/>
            </a:avLst>
          </a:prstGeom>
          <a:solidFill>
            <a:srgbClr val="FFFFFF"/>
          </a:solidFill>
          <a:ln w="38100" cap="sq">
            <a:solidFill>
              <a:srgbClr val="7B2D07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D2FCCD1-AD45-EC4C-E7D5-C092DAD5AF7A}"/>
              </a:ext>
            </a:extLst>
          </p:cNvPr>
          <p:cNvSpPr txBox="1"/>
          <p:nvPr/>
        </p:nvSpPr>
        <p:spPr>
          <a:xfrm>
            <a:off x="4939015" y="3601666"/>
            <a:ext cx="47457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Tungod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pagtuo</a:t>
            </a:r>
            <a:r>
              <a:rPr lang="en-PH" sz="2000" b="1" dirty="0"/>
              <a:t>,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gidala</a:t>
            </a:r>
            <a:r>
              <a:rPr lang="en-PH" sz="2000" b="1" dirty="0"/>
              <a:t> ang </a:t>
            </a:r>
            <a:r>
              <a:rPr lang="en-PH" sz="2000" b="1" dirty="0" err="1"/>
              <a:t>lungon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Jose </a:t>
            </a:r>
            <a:r>
              <a:rPr lang="en-PH" sz="2000" b="1" dirty="0" err="1"/>
              <a:t>uban</a:t>
            </a:r>
            <a:r>
              <a:rPr lang="en-PH" sz="2000" b="1" dirty="0"/>
              <a:t> </a:t>
            </a:r>
            <a:r>
              <a:rPr lang="en-PH" sz="2000" b="1" dirty="0" err="1"/>
              <a:t>kanila</a:t>
            </a:r>
            <a:r>
              <a:rPr lang="en-PH" sz="2000" b="1" dirty="0"/>
              <a:t> (Ex. 13:19).</a:t>
            </a:r>
            <a:r>
              <a:rPr lang="en" sz="2000" b="1" dirty="0"/>
              <a:t>📖 </a:t>
            </a:r>
            <a:r>
              <a:rPr lang="en-PH" sz="2000" b="1" dirty="0"/>
              <a:t>Ug ang </a:t>
            </a:r>
            <a:r>
              <a:rPr lang="en-PH" sz="2000" b="1" dirty="0" err="1"/>
              <a:t>Diyos</a:t>
            </a:r>
            <a:r>
              <a:rPr lang="en-PH" sz="2000" b="1" dirty="0"/>
              <a:t> </a:t>
            </a:r>
            <a:r>
              <a:rPr lang="en-PH" sz="2000" b="1" dirty="0" err="1"/>
              <a:t>mitultol</a:t>
            </a:r>
            <a:r>
              <a:rPr lang="en-PH" sz="2000" b="1" dirty="0"/>
              <a:t> </a:t>
            </a:r>
            <a:r>
              <a:rPr lang="en-PH" sz="2000" b="1" dirty="0" err="1"/>
              <a:t>kanila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talagsaong</a:t>
            </a:r>
            <a:r>
              <a:rPr lang="en-PH" sz="2000" b="1" dirty="0"/>
              <a:t> </a:t>
            </a:r>
            <a:r>
              <a:rPr lang="en-PH" sz="2000" b="1" dirty="0" err="1"/>
              <a:t>paagi</a:t>
            </a:r>
            <a:r>
              <a:rPr lang="en-PH" sz="2000" b="1" dirty="0"/>
              <a:t> (Ex. 13:21).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A5F69FA-5AB2-C30F-41FC-B23E73BCA5C4}"/>
              </a:ext>
            </a:extLst>
          </p:cNvPr>
          <p:cNvSpPr txBox="1"/>
          <p:nvPr/>
        </p:nvSpPr>
        <p:spPr>
          <a:xfrm>
            <a:off x="4959515" y="4894828"/>
            <a:ext cx="468457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Apan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pagkakita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kasundalohan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</a:t>
            </a:r>
            <a:r>
              <a:rPr lang="en-PH" sz="2000" b="1" dirty="0" err="1"/>
              <a:t>Paraon</a:t>
            </a:r>
            <a:r>
              <a:rPr lang="en-PH" sz="2000" b="1" dirty="0"/>
              <a:t>,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pagtuo</a:t>
            </a:r>
            <a:r>
              <a:rPr lang="en-PH" sz="2000" b="1" dirty="0"/>
              <a:t> </a:t>
            </a:r>
            <a:r>
              <a:rPr lang="en-PH" sz="2000" b="1" dirty="0" err="1"/>
              <a:t>hingpit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natunaw</a:t>
            </a:r>
            <a:r>
              <a:rPr lang="en-PH" sz="2000" b="1" dirty="0"/>
              <a:t> (Ex. 14:10-12).</a:t>
            </a:r>
            <a:r>
              <a:rPr lang="en" sz="2000" b="1" dirty="0"/>
              <a:t>😔 </a:t>
            </a:r>
            <a:r>
              <a:rPr lang="en-PH" sz="2000" b="1" dirty="0" err="1"/>
              <a:t>Pagkadali</a:t>
            </a:r>
            <a:r>
              <a:rPr lang="en-PH" sz="2000" b="1" dirty="0"/>
              <a:t> </a:t>
            </a:r>
            <a:r>
              <a:rPr lang="en-PH" sz="2000" b="1" dirty="0" err="1"/>
              <a:t>nilang</a:t>
            </a:r>
            <a:r>
              <a:rPr lang="en-PH" sz="2000" b="1" dirty="0"/>
              <a:t> </a:t>
            </a:r>
            <a:r>
              <a:rPr lang="en-PH" sz="2000" b="1" dirty="0" err="1"/>
              <a:t>nakalimot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milagro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nasinati!Posible</a:t>
            </a:r>
            <a:r>
              <a:rPr lang="en-PH" sz="2000" b="1" dirty="0"/>
              <a:t> </a:t>
            </a:r>
            <a:r>
              <a:rPr lang="en-PH" sz="2000" b="1" dirty="0" err="1"/>
              <a:t>ba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mahitabo</a:t>
            </a:r>
            <a:r>
              <a:rPr lang="en-PH" sz="2000" b="1" dirty="0"/>
              <a:t> </a:t>
            </a:r>
            <a:r>
              <a:rPr lang="en-PH" sz="2000" b="1" dirty="0" err="1"/>
              <a:t>usab</a:t>
            </a:r>
            <a:r>
              <a:rPr lang="en-PH" sz="2000" b="1" dirty="0"/>
              <a:t> </a:t>
            </a:r>
            <a:r>
              <a:rPr lang="en-PH" sz="2000" b="1" dirty="0" err="1"/>
              <a:t>kini</a:t>
            </a:r>
            <a:r>
              <a:rPr lang="en-PH" sz="2000" b="1" dirty="0"/>
              <a:t> </a:t>
            </a:r>
            <a:r>
              <a:rPr lang="en-PH" sz="2000" b="1" dirty="0" err="1"/>
              <a:t>kanato</a:t>
            </a:r>
            <a:r>
              <a:rPr lang="en-PH" sz="2000" b="1" dirty="0"/>
              <a:t>?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4FF8116-A7F2-35C3-3B8F-85DD2D4721DF}"/>
              </a:ext>
            </a:extLst>
          </p:cNvPr>
          <p:cNvSpPr txBox="1"/>
          <p:nvPr/>
        </p:nvSpPr>
        <p:spPr>
          <a:xfrm>
            <a:off x="1" y="2301745"/>
            <a:ext cx="76099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Samtang</a:t>
            </a:r>
            <a:r>
              <a:rPr lang="en-PH" sz="2000" b="1" dirty="0"/>
              <a:t> </a:t>
            </a:r>
            <a:r>
              <a:rPr lang="en-PH" sz="2000" b="1" dirty="0" err="1"/>
              <a:t>nagbasol</a:t>
            </a:r>
            <a:r>
              <a:rPr lang="en-PH" sz="2000" b="1" dirty="0"/>
              <a:t> </a:t>
            </a:r>
            <a:r>
              <a:rPr lang="en-PH" sz="2000" b="1" dirty="0" err="1"/>
              <a:t>si</a:t>
            </a:r>
            <a:r>
              <a:rPr lang="en-PH" sz="2000" b="1" dirty="0"/>
              <a:t> </a:t>
            </a:r>
            <a:r>
              <a:rPr lang="en-PH" sz="2000" b="1" dirty="0" err="1"/>
              <a:t>Paraon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pagtugot</a:t>
            </a:r>
            <a:r>
              <a:rPr lang="en-PH" sz="2000" b="1" dirty="0"/>
              <a:t>, </a:t>
            </a:r>
            <a:r>
              <a:rPr lang="en-PH" sz="2000" b="1" dirty="0" err="1"/>
              <a:t>gisundan</a:t>
            </a:r>
            <a:r>
              <a:rPr lang="en-PH" sz="2000" b="1" dirty="0"/>
              <a:t> </a:t>
            </a:r>
            <a:r>
              <a:rPr lang="en-PH" sz="2000" b="1" dirty="0" err="1"/>
              <a:t>niya</a:t>
            </a:r>
            <a:r>
              <a:rPr lang="en-PH" sz="2000" b="1" dirty="0"/>
              <a:t> ang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Israelinhon</a:t>
            </a:r>
            <a:r>
              <a:rPr lang="en-PH" sz="2000" b="1" dirty="0"/>
              <a:t> </a:t>
            </a:r>
            <a:r>
              <a:rPr lang="en-PH" sz="2000" b="1" dirty="0" err="1"/>
              <a:t>pag-usab</a:t>
            </a:r>
            <a:r>
              <a:rPr lang="en-PH" sz="2000" b="1" dirty="0"/>
              <a:t> (</a:t>
            </a:r>
            <a:r>
              <a:rPr lang="en-PH" sz="2000" b="1" dirty="0" err="1"/>
              <a:t>Exodo</a:t>
            </a:r>
            <a:r>
              <a:rPr lang="en-PH" sz="2000" b="1" dirty="0"/>
              <a:t> 14:5).</a:t>
            </a:r>
            <a:r>
              <a:rPr lang="en-PH" sz="2000" b="1" dirty="0" err="1"/>
              <a:t>Busa</a:t>
            </a:r>
            <a:r>
              <a:rPr lang="en-PH" sz="2000" b="1" dirty="0"/>
              <a:t> </a:t>
            </a:r>
            <a:r>
              <a:rPr lang="en-PH" sz="2000" b="1" dirty="0" err="1"/>
              <a:t>na</a:t>
            </a:r>
            <a:r>
              <a:rPr lang="en-PH" sz="2000" b="1" dirty="0"/>
              <a:t>-trap ang Israel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kamingawan</a:t>
            </a:r>
            <a:r>
              <a:rPr lang="en-PH" sz="2000" b="1" dirty="0"/>
              <a:t>, </a:t>
            </a:r>
            <a:r>
              <a:rPr lang="en-PH" sz="2000" b="1" dirty="0" err="1"/>
              <a:t>walay</a:t>
            </a:r>
            <a:r>
              <a:rPr lang="en-PH" sz="2000" b="1" dirty="0"/>
              <a:t> </a:t>
            </a:r>
            <a:r>
              <a:rPr lang="en-PH" sz="2000" b="1" dirty="0" err="1"/>
              <a:t>agianan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pag-ikyas</a:t>
            </a:r>
            <a:r>
              <a:rPr lang="en-PH" sz="2000" b="1" dirty="0"/>
              <a:t> (Ex. 14:2-3, 9).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4EB6230-57E3-FE41-F5F1-DCCB9E757A6D}"/>
              </a:ext>
            </a:extLst>
          </p:cNvPr>
          <p:cNvSpPr txBox="1"/>
          <p:nvPr/>
        </p:nvSpPr>
        <p:spPr>
          <a:xfrm>
            <a:off x="230184" y="6050812"/>
            <a:ext cx="4553347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the wonders he has done</a:t>
            </a: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(1 Chr. 16:12)</a:t>
            </a:r>
          </a:p>
        </p:txBody>
      </p:sp>
    </p:spTree>
    <p:extLst>
      <p:ext uri="{BB962C8B-B14F-4D97-AF65-F5344CB8AC3E}">
        <p14:creationId xmlns:p14="http://schemas.microsoft.com/office/powerpoint/2010/main" val="378308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6295EC-3056-DBCB-DBE9-61B4FE207132}"/>
              </a:ext>
            </a:extLst>
          </p:cNvPr>
          <p:cNvSpPr txBox="1"/>
          <p:nvPr/>
        </p:nvSpPr>
        <p:spPr>
          <a:xfrm>
            <a:off x="1887794" y="0"/>
            <a:ext cx="996991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sv-SE" sz="3600" b="1" spc="300" dirty="0">
                <a:ln w="19050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 KA DALAAN SA TALIWA SA DAGAT</a:t>
            </a:r>
            <a:endParaRPr lang="en" sz="3600" b="1" spc="300" dirty="0">
              <a:ln w="19050" cmpd="sng">
                <a:noFill/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7CA67F-261E-D539-73C1-C6349517D40C}"/>
              </a:ext>
            </a:extLst>
          </p:cNvPr>
          <p:cNvSpPr txBox="1"/>
          <p:nvPr/>
        </p:nvSpPr>
        <p:spPr>
          <a:xfrm>
            <a:off x="2222090" y="577452"/>
            <a:ext cx="99699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“Ug </a:t>
            </a:r>
            <a:r>
              <a:rPr lang="en-PH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mitubag</a:t>
            </a:r>
            <a:r>
              <a:rPr lang="en-PH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</a:t>
            </a:r>
            <a:r>
              <a:rPr lang="en-PH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Moises </a:t>
            </a:r>
            <a:r>
              <a:rPr lang="en-PH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katawhan</a:t>
            </a:r>
            <a:r>
              <a:rPr lang="en-PH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‘</a:t>
            </a:r>
            <a:r>
              <a:rPr lang="en-PH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Ayaw</a:t>
            </a:r>
            <a:r>
              <a:rPr lang="en-PH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kamo</a:t>
            </a:r>
            <a:r>
              <a:rPr lang="en-PH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kahadlok</a:t>
            </a:r>
            <a:r>
              <a:rPr lang="en-PH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PH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Barog</a:t>
            </a:r>
            <a:r>
              <a:rPr lang="en-PH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kamo</a:t>
            </a:r>
            <a:r>
              <a:rPr lang="en-PH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ug tan-</a:t>
            </a:r>
            <a:r>
              <a:rPr lang="en-PH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awa</a:t>
            </a:r>
            <a:r>
              <a:rPr lang="en-PH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kaluwasan</a:t>
            </a:r>
            <a:r>
              <a:rPr lang="en-PH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igahatag</a:t>
            </a:r>
            <a:r>
              <a:rPr lang="en-PH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Ginoo</a:t>
            </a:r>
            <a:r>
              <a:rPr lang="en-PH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kaninyo</a:t>
            </a:r>
            <a:r>
              <a:rPr lang="en-PH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karong</a:t>
            </a:r>
            <a:r>
              <a:rPr lang="en-PH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adlawa</a:t>
            </a:r>
            <a:r>
              <a:rPr lang="en-PH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Ang </a:t>
            </a:r>
            <a:r>
              <a:rPr lang="en-PH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Egiptohanon</a:t>
            </a:r>
            <a:r>
              <a:rPr lang="en-PH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inyong</a:t>
            </a:r>
            <a:r>
              <a:rPr lang="en-PH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nakita</a:t>
            </a:r>
            <a:r>
              <a:rPr lang="en-PH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karon</a:t>
            </a:r>
            <a:r>
              <a:rPr lang="en-PH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dili</a:t>
            </a:r>
            <a:r>
              <a:rPr lang="en-PH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PH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ninyo</a:t>
            </a:r>
            <a:r>
              <a:rPr lang="en-PH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sila</a:t>
            </a:r>
            <a:r>
              <a:rPr lang="en-PH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makita</a:t>
            </a:r>
            <a:r>
              <a:rPr lang="en-PH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hangtod</a:t>
            </a:r>
            <a:r>
              <a:rPr lang="en-PH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kahangturan</a:t>
            </a:r>
            <a:r>
              <a:rPr lang="en-PH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Ang </a:t>
            </a:r>
            <a:r>
              <a:rPr lang="en-PH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Ginoo</a:t>
            </a:r>
            <a:r>
              <a:rPr lang="en-PH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makig</a:t>
            </a:r>
            <a:r>
              <a:rPr lang="en-PH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-away </a:t>
            </a:r>
            <a:r>
              <a:rPr lang="en-PH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alang</a:t>
            </a:r>
            <a:r>
              <a:rPr lang="en-PH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kaninyo</a:t>
            </a:r>
            <a:r>
              <a:rPr lang="en-PH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ug </a:t>
            </a:r>
            <a:r>
              <a:rPr lang="en-PH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kamo</a:t>
            </a:r>
            <a:r>
              <a:rPr lang="en-PH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maghilom</a:t>
            </a:r>
            <a:r>
              <a:rPr lang="en-PH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lamang</a:t>
            </a:r>
            <a:r>
              <a:rPr lang="en-PH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.’”(</a:t>
            </a:r>
            <a:r>
              <a:rPr lang="en-PH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Exodo</a:t>
            </a:r>
            <a:r>
              <a:rPr lang="en-PH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14:13–14)</a:t>
            </a:r>
            <a:endParaRPr lang="es-ES" sz="1600" b="1" dirty="0">
              <a:solidFill>
                <a:srgbClr val="B7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F2779C-BE19-ED64-7477-634307D04780}"/>
              </a:ext>
            </a:extLst>
          </p:cNvPr>
          <p:cNvSpPr txBox="1"/>
          <p:nvPr/>
        </p:nvSpPr>
        <p:spPr>
          <a:xfrm>
            <a:off x="266699" y="1580929"/>
            <a:ext cx="11925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tubag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kakulang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pagtuo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katawhan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gi-awhag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Moises ang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tanan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mosalig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Diyos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(Ex. 14:13–14):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E2783BD4-E330-3E5B-11D7-9F3F86948A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0179495"/>
              </p:ext>
            </p:extLst>
          </p:nvPr>
        </p:nvGraphicFramePr>
        <p:xfrm>
          <a:off x="85723" y="2005012"/>
          <a:ext cx="6787025" cy="4650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05BE5748-9EA0-6780-B600-205504E1E9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2749" y="2005012"/>
            <a:ext cx="5052552" cy="46508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5ACFF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Imagen 10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599889AA-F48D-4667-F915-6074C8887F0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" y="17205"/>
            <a:ext cx="2365579" cy="162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483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46D59C-6E83-4BDD-8258-CB9972800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8946D59C-6E83-4BDD-8258-CB99728005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4BAEF6-762E-4FBB-AB4B-2C023090D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6F4BAEF6-762E-4FBB-AB4B-2C023090D6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607368-82BA-4696-9187-EE00E348C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36607368-82BA-4696-9187-EE00E348C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E04E1B-CF97-476C-B9A7-4E0438787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FEE04E1B-CF97-476C-B9A7-4E0438787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1529</Words>
  <Application>Microsoft Office PowerPoint</Application>
  <PresentationFormat>Panorámica</PresentationFormat>
  <Paragraphs>66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Comic Sans MS</vt:lpstr>
      <vt:lpstr>Constantia</vt:lpstr>
      <vt:lpstr>Arial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111</cp:revision>
  <dcterms:created xsi:type="dcterms:W3CDTF">2025-07-14T06:55:27Z</dcterms:created>
  <dcterms:modified xsi:type="dcterms:W3CDTF">2025-07-27T05:41:05Z</dcterms:modified>
</cp:coreProperties>
</file>