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Limpyo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tubig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Exodo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15:22–27)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Tinapay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gikan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langit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Exodo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16:1–36)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Bato sa Horeb (Exodo 17:1–7)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Gipataas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Kamot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Exodo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17:8–16)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Maayong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Tambag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Exodo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18:1–27)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Ang </a:t>
          </a:r>
          <a:r>
            <a:rPr lang="en-PH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Tinapay</a:t>
          </a:r>
          <a:r>
            <a:rPr lang="en-PH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ug Tubig </a:t>
          </a:r>
          <a:r>
            <a:rPr lang="en-PH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sa</a:t>
          </a:r>
          <a:r>
            <a:rPr lang="en-PH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PH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Kinabuhi</a:t>
          </a:r>
          <a:r>
            <a:rPr lang="en-PH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</a:t>
          </a:r>
          <a:r>
            <a:rPr lang="en-PH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si</a:t>
          </a:r>
          <a:r>
            <a:rPr lang="en-PH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Jesus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Nakalimot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nangagi</a:t>
          </a:r>
          <a:endParaRPr lang="es-ES" sz="1800" dirty="0">
            <a:solidFill>
              <a:schemeClr val="accent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Nakapokus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kalisod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kasamtangan</a:t>
          </a:r>
          <a:endParaRPr lang="es-ES" sz="1800" dirty="0">
            <a:solidFill>
              <a:schemeClr val="accent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Nawad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-an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og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panan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-aw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gisaad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kaugmaon</a:t>
          </a:r>
          <a:endParaRPr lang="es-ES" sz="1800" dirty="0">
            <a:solidFill>
              <a:schemeClr val="accent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Kwalipikasyon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(Ex.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PH" sz="2000" b="1" dirty="0" err="1">
              <a:solidFill>
                <a:schemeClr val="tx1"/>
              </a:solidFill>
            </a:rPr>
            <a:t>Nahadlok</a:t>
          </a:r>
          <a:r>
            <a:rPr lang="en-PH" sz="2000" b="1" dirty="0">
              <a:solidFill>
                <a:schemeClr val="tx1"/>
              </a:solidFill>
            </a:rPr>
            <a:t> </a:t>
          </a:r>
          <a:r>
            <a:rPr lang="en-PH" sz="2000" b="1" dirty="0" err="1">
              <a:solidFill>
                <a:schemeClr val="tx1"/>
              </a:solidFill>
            </a:rPr>
            <a:t>sa</a:t>
          </a:r>
          <a:r>
            <a:rPr lang="en-PH" sz="2000" b="1" dirty="0">
              <a:solidFill>
                <a:schemeClr val="tx1"/>
              </a:solidFill>
            </a:rPr>
            <a:t> Dios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PH" sz="2000" b="1" dirty="0" err="1">
              <a:solidFill>
                <a:schemeClr val="tx1"/>
              </a:solidFill>
            </a:rPr>
            <a:t>Kasaligan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en-PH" sz="2000" b="1" dirty="0" err="1">
              <a:solidFill>
                <a:schemeClr val="tx1"/>
              </a:solidFill>
            </a:rPr>
            <a:t>Nagadumot</a:t>
          </a:r>
          <a:r>
            <a:rPr lang="en-PH" sz="2000" b="1" dirty="0">
              <a:solidFill>
                <a:schemeClr val="tx1"/>
              </a:solidFill>
            </a:rPr>
            <a:t> </a:t>
          </a:r>
          <a:r>
            <a:rPr lang="en-PH" sz="2000" b="1" dirty="0" err="1">
              <a:solidFill>
                <a:schemeClr val="tx1"/>
              </a:solidFill>
            </a:rPr>
            <a:t>sa</a:t>
          </a:r>
          <a:r>
            <a:rPr lang="en-PH" sz="2000" b="1" dirty="0">
              <a:solidFill>
                <a:schemeClr val="tx1"/>
              </a:solidFill>
            </a:rPr>
            <a:t> </a:t>
          </a:r>
          <a:r>
            <a:rPr lang="en-PH" sz="2000" b="1" dirty="0" err="1">
              <a:solidFill>
                <a:schemeClr val="tx1"/>
              </a:solidFill>
            </a:rPr>
            <a:t>panglimbong</a:t>
          </a:r>
          <a:r>
            <a:rPr lang="en-PH" sz="2000" b="1" dirty="0">
              <a:solidFill>
                <a:schemeClr val="tx1"/>
              </a:solidFill>
            </a:rPr>
            <a:t>/</a:t>
          </a:r>
          <a:r>
            <a:rPr lang="en-PH" sz="2000" b="1" dirty="0" err="1">
              <a:solidFill>
                <a:schemeClr val="tx1"/>
              </a:solidFill>
            </a:rPr>
            <a:t>suhol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Ang </a:t>
          </a:r>
          <a:r>
            <a:rPr lang="en-PH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Tinapay</a:t>
          </a:r>
          <a:r>
            <a:rPr lang="en-PH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ug Tubig </a:t>
          </a:r>
          <a:r>
            <a:rPr lang="en-PH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sa</a:t>
          </a:r>
          <a:r>
            <a:rPr lang="en-PH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PH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Kinabuhi</a:t>
          </a:r>
          <a:r>
            <a:rPr lang="en-PH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</a:t>
          </a:r>
          <a:r>
            <a:rPr lang="en-PH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si</a:t>
          </a:r>
          <a:r>
            <a:rPr lang="en-PH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Jesus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Maayong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Tambag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Exodo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18:1–27)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Gipataas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Kamot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Exodo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17:8–16)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Bato sa Horeb (Exodo 17:1–7)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Tinapay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gikan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langit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Exodo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16:1–36)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Limpyo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tubig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Exodo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15:22–27)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Nakalimot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nangagi</a:t>
          </a:r>
          <a:endParaRPr lang="es-ES" sz="1800" kern="1200" dirty="0">
            <a:solidFill>
              <a:schemeClr val="accent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Nakapokus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kalisod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kasamtangan</a:t>
          </a:r>
          <a:endParaRPr lang="es-ES" sz="1800" kern="1200" dirty="0">
            <a:solidFill>
              <a:schemeClr val="accent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Nawad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-an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og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panan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-aw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gisaad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kaugmaon</a:t>
          </a:r>
          <a:endParaRPr lang="es-ES" sz="1800" kern="1200" dirty="0">
            <a:solidFill>
              <a:schemeClr val="accent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Kwalipikasyon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(Ex.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solidFill>
                <a:schemeClr val="tx1"/>
              </a:solidFill>
            </a:rPr>
            <a:t>Nahadlok</a:t>
          </a:r>
          <a:r>
            <a:rPr lang="en-PH" sz="2000" b="1" kern="1200" dirty="0">
              <a:solidFill>
                <a:schemeClr val="tx1"/>
              </a:solidFill>
            </a:rPr>
            <a:t> </a:t>
          </a:r>
          <a:r>
            <a:rPr lang="en-PH" sz="2000" b="1" kern="1200" dirty="0" err="1">
              <a:solidFill>
                <a:schemeClr val="tx1"/>
              </a:solidFill>
            </a:rPr>
            <a:t>sa</a:t>
          </a:r>
          <a:r>
            <a:rPr lang="en-PH" sz="2000" b="1" kern="1200" dirty="0">
              <a:solidFill>
                <a:schemeClr val="tx1"/>
              </a:solidFill>
            </a:rPr>
            <a:t> Dios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solidFill>
                <a:schemeClr val="tx1"/>
              </a:solidFill>
            </a:rPr>
            <a:t>Kasaligan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solidFill>
                <a:schemeClr val="tx1"/>
              </a:solidFill>
            </a:rPr>
            <a:t>Nagadumot</a:t>
          </a:r>
          <a:r>
            <a:rPr lang="en-PH" sz="2000" b="1" kern="1200" dirty="0">
              <a:solidFill>
                <a:schemeClr val="tx1"/>
              </a:solidFill>
            </a:rPr>
            <a:t> </a:t>
          </a:r>
          <a:r>
            <a:rPr lang="en-PH" sz="2000" b="1" kern="1200" dirty="0" err="1">
              <a:solidFill>
                <a:schemeClr val="tx1"/>
              </a:solidFill>
            </a:rPr>
            <a:t>sa</a:t>
          </a:r>
          <a:r>
            <a:rPr lang="en-PH" sz="2000" b="1" kern="1200" dirty="0">
              <a:solidFill>
                <a:schemeClr val="tx1"/>
              </a:solidFill>
            </a:rPr>
            <a:t> </a:t>
          </a:r>
          <a:r>
            <a:rPr lang="en-PH" sz="2000" b="1" kern="1200" dirty="0" err="1">
              <a:solidFill>
                <a:schemeClr val="tx1"/>
              </a:solidFill>
            </a:rPr>
            <a:t>panglimbong</a:t>
          </a:r>
          <a:r>
            <a:rPr lang="en-PH" sz="2000" b="1" kern="1200" dirty="0">
              <a:solidFill>
                <a:schemeClr val="tx1"/>
              </a:solidFill>
            </a:rPr>
            <a:t>/</a:t>
          </a:r>
          <a:r>
            <a:rPr lang="en-PH" sz="2000" b="1" kern="1200" dirty="0" err="1">
              <a:solidFill>
                <a:schemeClr val="tx1"/>
              </a:solidFill>
            </a:rPr>
            <a:t>suhol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376279" y="402978"/>
            <a:ext cx="3398361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lvl="0" algn="ctr">
              <a:defRPr/>
            </a:pPr>
            <a:r>
              <a:rPr lang="en-PH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</a:rPr>
              <a:t>ANG TINAPAY UG TUBIG SA KINABUHI</a:t>
            </a:r>
            <a:endParaRPr kumimoji="0" lang="en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rgbClr val="FFFF66">
                    <a:lumMod val="75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24378"/>
            <a:ext cx="32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</a:t>
            </a:r>
            <a:r>
              <a:rPr kumimoji="0" lang="en-P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ksyon</a:t>
            </a:r>
            <a:r>
              <a:rPr kumimoji="0" lang="en-P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7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</a:t>
            </a:r>
            <a:r>
              <a:rPr kumimoji="0" lang="en-P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gosto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16, 2025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PH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</a:rPr>
              <a:t>ANG TINAPAY UG TUBIG SA KINABUHI: SI JESUS</a:t>
            </a:r>
            <a:endParaRPr kumimoji="0" lang="en" sz="4400" b="1" i="0" u="none" strike="noStrike" kern="1200" cap="none" spc="0" normalizeH="0" baseline="0" noProof="0" dirty="0">
              <a:ln w="6600">
                <a:solidFill>
                  <a:srgbClr val="7A007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505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0" y="642848"/>
            <a:ext cx="121919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mao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buhing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tinapay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gikan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langit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Ang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mokaon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niining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tinapaya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mabuhi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hangtod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kahangturan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Ang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tinapay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akong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ihatag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mao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akong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unod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alang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kinabuhi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7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kalibutan</a:t>
            </a:r>
            <a:r>
              <a:rPr lang="en-PH" sz="17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.”(Juan 6:51)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srgbClr val="0099FF">
                  <a:lumMod val="20000"/>
                  <a:lumOff val="80000"/>
                </a:srgbClr>
              </a:solidFill>
              <a:effectLst>
                <a:glow rad="76200">
                  <a:srgbClr val="461A7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491885" y="1310459"/>
            <a:ext cx="7078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>
                <a:solidFill>
                  <a:prstClr val="black"/>
                </a:solidFill>
              </a:rPr>
              <a:t>Nag-</a:t>
            </a:r>
            <a:r>
              <a:rPr lang="en-PH" b="1" dirty="0" err="1">
                <a:solidFill>
                  <a:prstClr val="black"/>
                </a:solidFill>
              </a:rPr>
              <a:t>ingon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</a:t>
            </a:r>
            <a:r>
              <a:rPr lang="en-PH" b="1" dirty="0">
                <a:solidFill>
                  <a:prstClr val="black"/>
                </a:solidFill>
              </a:rPr>
              <a:t> Pablo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kasaysayan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Exodo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gisulat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alang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atong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pagtulon</a:t>
            </a:r>
            <a:r>
              <a:rPr lang="en-PH" b="1" dirty="0">
                <a:solidFill>
                  <a:prstClr val="black"/>
                </a:solidFill>
              </a:rPr>
              <a:t>-an,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adunay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espirituwal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kahulogan</a:t>
            </a:r>
            <a:r>
              <a:rPr lang="en-PH" b="1" dirty="0">
                <a:solidFill>
                  <a:prstClr val="black"/>
                </a:solidFill>
              </a:rPr>
              <a:t> para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atong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kinabuhi</a:t>
            </a:r>
            <a:r>
              <a:rPr lang="en-PH" b="1" dirty="0">
                <a:solidFill>
                  <a:prstClr val="black"/>
                </a:solidFill>
              </a:rPr>
              <a:t> (1 Cor. 10:1–11).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105" y="1412289"/>
            <a:ext cx="2314914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491880" y="4790525"/>
            <a:ext cx="70788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>
                <a:solidFill>
                  <a:prstClr val="black"/>
                </a:solidFill>
              </a:rPr>
              <a:t>Si Jesus </a:t>
            </a:r>
            <a:r>
              <a:rPr lang="en-PH" b="1" dirty="0" err="1">
                <a:solidFill>
                  <a:prstClr val="black"/>
                </a:solidFill>
              </a:rPr>
              <a:t>miingon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Siya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tinuod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tinapay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gikan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langit.Ang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tinapay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mao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unod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mismo</a:t>
            </a:r>
            <a:r>
              <a:rPr lang="en-PH" b="1" dirty="0">
                <a:solidFill>
                  <a:prstClr val="black"/>
                </a:solidFill>
              </a:rPr>
              <a:t> (Juan 6:51).</a:t>
            </a:r>
            <a:r>
              <a:rPr lang="en-PH" b="1" dirty="0" err="1">
                <a:solidFill>
                  <a:prstClr val="black"/>
                </a:solidFill>
              </a:rPr>
              <a:t>Kini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lawas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gilansang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krus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aron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maghatag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kaluwasan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tanan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“</a:t>
            </a:r>
            <a:r>
              <a:rPr lang="en-PH" b="1" dirty="0" err="1">
                <a:solidFill>
                  <a:prstClr val="black"/>
                </a:solidFill>
              </a:rPr>
              <a:t>mokaon</a:t>
            </a:r>
            <a:r>
              <a:rPr lang="en-PH" b="1" dirty="0">
                <a:solidFill>
                  <a:prstClr val="black"/>
                </a:solidFill>
              </a:rPr>
              <a:t>” </a:t>
            </a:r>
            <a:r>
              <a:rPr lang="en-PH" b="1" dirty="0" err="1">
                <a:solidFill>
                  <a:prstClr val="black"/>
                </a:solidFill>
              </a:rPr>
              <a:t>niini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pasabot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modawat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Kaniya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isip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Manluluwas</a:t>
            </a:r>
            <a:r>
              <a:rPr lang="en-PH" b="1" dirty="0">
                <a:solidFill>
                  <a:prstClr val="black"/>
                </a:solidFill>
              </a:rPr>
              <a:t> ug </a:t>
            </a:r>
            <a:r>
              <a:rPr lang="en-PH" b="1" dirty="0" err="1">
                <a:solidFill>
                  <a:prstClr val="black"/>
                </a:solidFill>
              </a:rPr>
              <a:t>magkinabuhi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uban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Kaniya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adlaw-adlaw</a:t>
            </a:r>
            <a:r>
              <a:rPr lang="en-PH" b="1" dirty="0">
                <a:solidFill>
                  <a:prstClr val="black"/>
                </a:solidFill>
              </a:rPr>
              <a:t>. Si Cristo </a:t>
            </a:r>
            <a:r>
              <a:rPr lang="en-PH" b="1" dirty="0" err="1">
                <a:solidFill>
                  <a:prstClr val="black"/>
                </a:solidFill>
              </a:rPr>
              <a:t>lamang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makatagbaw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espirituhanon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kagutom</a:t>
            </a:r>
            <a:r>
              <a:rPr lang="en-PH" b="1" dirty="0">
                <a:solidFill>
                  <a:prstClr val="black"/>
                </a:solidFill>
              </a:rPr>
              <a:t> ug </a:t>
            </a:r>
            <a:r>
              <a:rPr lang="en-PH" b="1" dirty="0" err="1">
                <a:solidFill>
                  <a:prstClr val="black"/>
                </a:solidFill>
              </a:rPr>
              <a:t>kauhaw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atong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kinabuhi</a:t>
            </a:r>
            <a:r>
              <a:rPr lang="en-PH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501311" y="3643510"/>
            <a:ext cx="7078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 err="1">
                <a:solidFill>
                  <a:prstClr val="black"/>
                </a:solidFill>
              </a:rPr>
              <a:t>Siya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nagahatag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tubig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kinabuhi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nagpasabot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Balaang</a:t>
            </a:r>
            <a:r>
              <a:rPr lang="en-PH" b="1" dirty="0">
                <a:solidFill>
                  <a:prstClr val="black"/>
                </a:solidFill>
              </a:rPr>
              <a:t> Espiritu (Juan 4:14; 7:37–39).</a:t>
            </a:r>
            <a:r>
              <a:rPr lang="en-PH" b="1" dirty="0" err="1">
                <a:solidFill>
                  <a:prstClr val="black"/>
                </a:solidFill>
              </a:rPr>
              <a:t>Siya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lamang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makatagbaw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kauhaw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atong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kalag</a:t>
            </a:r>
            <a:r>
              <a:rPr lang="en-PH" b="1" dirty="0">
                <a:solidFill>
                  <a:prstClr val="black"/>
                </a:solidFill>
              </a:rPr>
              <a:t>—</a:t>
            </a:r>
            <a:r>
              <a:rPr lang="en-PH" b="1" dirty="0" err="1">
                <a:solidFill>
                  <a:prstClr val="black"/>
                </a:solidFill>
              </a:rPr>
              <a:t>alang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kalinaw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kalipay</a:t>
            </a:r>
            <a:r>
              <a:rPr lang="en-PH" b="1" dirty="0">
                <a:solidFill>
                  <a:prstClr val="black"/>
                </a:solidFill>
              </a:rPr>
              <a:t>, ug </a:t>
            </a:r>
            <a:r>
              <a:rPr lang="en-PH" b="1" dirty="0" err="1">
                <a:solidFill>
                  <a:prstClr val="black"/>
                </a:solidFill>
              </a:rPr>
              <a:t>tinuod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kalipay</a:t>
            </a:r>
            <a:r>
              <a:rPr lang="en-PH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91880" y="3050492"/>
            <a:ext cx="7088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b="1" dirty="0" err="1"/>
              <a:t>Gihisgotan</a:t>
            </a:r>
            <a:r>
              <a:rPr lang="en-PH" b="1" dirty="0"/>
              <a:t> </a:t>
            </a:r>
            <a:r>
              <a:rPr lang="en-PH" b="1" dirty="0" err="1"/>
              <a:t>usab</a:t>
            </a:r>
            <a:r>
              <a:rPr lang="en-PH" b="1" dirty="0"/>
              <a:t> </a:t>
            </a:r>
            <a:r>
              <a:rPr lang="en-PH" b="1" dirty="0" err="1"/>
              <a:t>ni</a:t>
            </a:r>
            <a:r>
              <a:rPr lang="en-PH" b="1" dirty="0"/>
              <a:t> Jesus ang </a:t>
            </a:r>
            <a:r>
              <a:rPr lang="en-PH" b="1" dirty="0" err="1"/>
              <a:t>Kaugalingon</a:t>
            </a:r>
            <a:r>
              <a:rPr lang="en-PH" b="1" dirty="0"/>
              <a:t> </a:t>
            </a:r>
            <a:r>
              <a:rPr lang="en-PH" b="1" dirty="0" err="1"/>
              <a:t>Niya</a:t>
            </a:r>
            <a:r>
              <a:rPr lang="en-PH" dirty="0"/>
              <a:t> </a:t>
            </a:r>
            <a:r>
              <a:rPr lang="en-PH" dirty="0" err="1"/>
              <a:t>isip</a:t>
            </a:r>
            <a:r>
              <a:rPr lang="en-PH" dirty="0"/>
              <a:t> </a:t>
            </a:r>
            <a:r>
              <a:rPr lang="en-PH" dirty="0" err="1"/>
              <a:t>katumanan</a:t>
            </a:r>
            <a:r>
              <a:rPr lang="en-PH" dirty="0"/>
              <a:t> </a:t>
            </a:r>
            <a:r>
              <a:rPr lang="en-PH" dirty="0" err="1"/>
              <a:t>sa</a:t>
            </a:r>
            <a:r>
              <a:rPr lang="en-PH" dirty="0"/>
              <a:t> </a:t>
            </a:r>
            <a:r>
              <a:rPr lang="en-PH" dirty="0" err="1"/>
              <a:t>mga</a:t>
            </a:r>
            <a:r>
              <a:rPr lang="en-PH" dirty="0"/>
              <a:t> </a:t>
            </a:r>
            <a:r>
              <a:rPr lang="en-PH" dirty="0" err="1"/>
              <a:t>kasaysayan</a:t>
            </a:r>
            <a:r>
              <a:rPr lang="en-PH" dirty="0"/>
              <a:t> </a:t>
            </a:r>
            <a:r>
              <a:rPr lang="en-PH" dirty="0" err="1"/>
              <a:t>sa</a:t>
            </a:r>
            <a:r>
              <a:rPr lang="en-PH" dirty="0"/>
              <a:t>: </a:t>
            </a:r>
            <a:r>
              <a:rPr lang="en-PH" b="1" dirty="0" err="1"/>
              <a:t>Tubig</a:t>
            </a:r>
            <a:r>
              <a:rPr lang="en-PH" b="1" dirty="0"/>
              <a:t> </a:t>
            </a:r>
            <a:r>
              <a:rPr lang="en-PH" b="1" dirty="0" err="1"/>
              <a:t>gikan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bato</a:t>
            </a:r>
            <a:r>
              <a:rPr lang="en-PH" dirty="0"/>
              <a:t>, ug, </a:t>
            </a:r>
            <a:r>
              <a:rPr lang="en-PH" b="1" dirty="0" err="1"/>
              <a:t>Tinapay</a:t>
            </a:r>
            <a:r>
              <a:rPr lang="en-PH" b="1" dirty="0"/>
              <a:t> </a:t>
            </a:r>
            <a:r>
              <a:rPr lang="en-PH" b="1" dirty="0" err="1"/>
              <a:t>gikan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langit</a:t>
            </a:r>
            <a:endParaRPr lang="en-PH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491880" y="2180475"/>
            <a:ext cx="73369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 err="1">
                <a:solidFill>
                  <a:prstClr val="black"/>
                </a:solidFill>
              </a:rPr>
              <a:t>Kini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kasaysayan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nagpahimangno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batok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: </a:t>
            </a:r>
            <a:r>
              <a:rPr lang="en-PH" b="1" dirty="0" err="1">
                <a:solidFill>
                  <a:prstClr val="black"/>
                </a:solidFill>
              </a:rPr>
              <a:t>Pagkamakaimbutanon</a:t>
            </a:r>
            <a:r>
              <a:rPr lang="en-PH" b="1" dirty="0">
                <a:solidFill>
                  <a:prstClr val="black"/>
                </a:solidFill>
              </a:rPr>
              <a:t>, Pag-</a:t>
            </a:r>
            <a:r>
              <a:rPr lang="en-PH" b="1" dirty="0" err="1">
                <a:solidFill>
                  <a:prstClr val="black"/>
                </a:solidFill>
              </a:rPr>
              <a:t>idolo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Pagpakighilawas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Pagsulay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Dios, Ug </a:t>
            </a:r>
            <a:r>
              <a:rPr lang="en-PH" b="1" dirty="0" err="1">
                <a:solidFill>
                  <a:prstClr val="black"/>
                </a:solidFill>
              </a:rPr>
              <a:t>panlibak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165552"/>
            <a:ext cx="994168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“Ang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Manluluwas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kalibutan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nasayud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panginahanglan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matag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kalag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Kung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kita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gibug-atan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kapoy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siya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nasayud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niini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ug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siya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usab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nagahatag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espirituhanong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kasig-kasig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Pangayo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kamo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kaniya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magmatngon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kamo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pag-ampo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ug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kini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moabot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Si Jesus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tinapay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kinabuhi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angay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-on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matag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adlaw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siya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tubig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kinabuhi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alang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hapay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kalag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ug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tanan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makapahimulos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grasya.Ang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atabay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yuta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kasagaran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mahurot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danaw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mamala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apan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diha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Cristo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adunay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buhing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tinubdan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atong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masudlan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kanunay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Bisan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pa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kita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magkuha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maghatag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uban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magpabilin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daghang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panalangin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Wala’y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kahadlok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mahurot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suplay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kay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Cristo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walay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kinutuban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tinubdan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kamatuoran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  <a:endParaRPr lang="en-US" sz="2400" b="1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240596"/>
            <a:ext cx="530234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Ug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miingon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Ginoo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kang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Moises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‘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Hangtod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kanus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-a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magpadayon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pagsupak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akong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sugo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ug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balaod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 Tan-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Gihatagan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Ginoo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Adlaw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Igpapahulay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ika-unom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adlaw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gihatagan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og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tinapay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duha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adlaw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Ang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matag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-usa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magpabilin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iyang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dapit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walay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tawo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mogula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iyang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lugar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ikapito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adlaw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katawhan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nagpahulay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ikapito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adlaw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Exodo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16:28–30, NKJV</a:t>
            </a:r>
            <a:endParaRPr kumimoji="0" lang="es-ES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1106935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599" y="139541"/>
            <a:ext cx="7221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Nakagawas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gyud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utlanan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Egipto</a:t>
            </a:r>
            <a:r>
              <a:rPr lang="en-PH" sz="2000" b="1" dirty="0">
                <a:solidFill>
                  <a:prstClr val="black"/>
                </a:solidFill>
              </a:rPr>
              <a:t>. </a:t>
            </a:r>
            <a:r>
              <a:rPr lang="en-PH" sz="2000" b="1" dirty="0" err="1">
                <a:solidFill>
                  <a:prstClr val="black"/>
                </a:solidFill>
              </a:rPr>
              <a:t>Paingon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yuta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Canaan, ang </a:t>
            </a:r>
            <a:r>
              <a:rPr lang="en-PH" sz="2000" b="1" dirty="0" err="1">
                <a:solidFill>
                  <a:prstClr val="black"/>
                </a:solidFill>
              </a:rPr>
              <a:t>yutang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nagaagay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gatas</a:t>
            </a:r>
            <a:r>
              <a:rPr lang="en-PH" sz="2000" b="1" dirty="0">
                <a:solidFill>
                  <a:prstClr val="black"/>
                </a:solidFill>
              </a:rPr>
              <a:t> ug </a:t>
            </a:r>
            <a:r>
              <a:rPr lang="en-PH" sz="2000" b="1" dirty="0" err="1">
                <a:solidFill>
                  <a:prstClr val="black"/>
                </a:solidFill>
              </a:rPr>
              <a:t>dugos</a:t>
            </a:r>
            <a:r>
              <a:rPr lang="en-PH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599" y="1922392"/>
            <a:ext cx="72210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Sa </a:t>
            </a:r>
            <a:r>
              <a:rPr lang="en-PH" sz="2000" b="1" dirty="0" err="1">
                <a:solidFill>
                  <a:prstClr val="black"/>
                </a:solidFill>
              </a:rPr>
              <a:t>unang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ilhanan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kalisod</a:t>
            </a:r>
            <a:r>
              <a:rPr lang="en-PH" sz="2000" b="1" dirty="0">
                <a:solidFill>
                  <a:prstClr val="black"/>
                </a:solidFill>
              </a:rPr>
              <a:t>, ang </a:t>
            </a:r>
            <a:r>
              <a:rPr lang="en-PH" sz="2000" b="1" dirty="0" err="1">
                <a:solidFill>
                  <a:prstClr val="black"/>
                </a:solidFill>
              </a:rPr>
              <a:t>katawhan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misugod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reklamo</a:t>
            </a:r>
            <a:r>
              <a:rPr lang="en-PH" sz="2000" b="1" dirty="0">
                <a:solidFill>
                  <a:prstClr val="black"/>
                </a:solidFill>
              </a:rPr>
              <a:t>. Mas gusto pa </a:t>
            </a:r>
            <a:r>
              <a:rPr lang="en-PH" sz="2000" b="1" dirty="0" err="1">
                <a:solidFill>
                  <a:prstClr val="black"/>
                </a:solidFill>
              </a:rPr>
              <a:t>unta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nilang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mamatay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Egipto</a:t>
            </a:r>
            <a:r>
              <a:rPr lang="en-PH" sz="2000" b="1" dirty="0">
                <a:solidFill>
                  <a:prstClr val="black"/>
                </a:solidFill>
              </a:rPr>
              <a:t>! </a:t>
            </a:r>
            <a:r>
              <a:rPr lang="en-PH" sz="2000" b="1" dirty="0" err="1">
                <a:solidFill>
                  <a:prstClr val="black"/>
                </a:solidFill>
              </a:rPr>
              <a:t>Klaro</a:t>
            </a:r>
            <a:r>
              <a:rPr lang="en-PH" sz="2000" b="1" dirty="0">
                <a:solidFill>
                  <a:prstClr val="black"/>
                </a:solidFill>
              </a:rPr>
              <a:t>, ang </a:t>
            </a:r>
            <a:r>
              <a:rPr lang="en-PH" sz="2000" b="1" dirty="0" err="1">
                <a:solidFill>
                  <a:prstClr val="black"/>
                </a:solidFill>
              </a:rPr>
              <a:t>ilang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pagtuo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kinahanglan</a:t>
            </a:r>
            <a:r>
              <a:rPr lang="en-PH" sz="2000" b="1" dirty="0">
                <a:solidFill>
                  <a:prstClr val="black"/>
                </a:solidFill>
              </a:rPr>
              <a:t> pa </a:t>
            </a:r>
            <a:r>
              <a:rPr lang="en-PH" sz="2000" b="1" dirty="0" err="1">
                <a:solidFill>
                  <a:prstClr val="black"/>
                </a:solidFill>
              </a:rPr>
              <a:t>motubo</a:t>
            </a:r>
            <a:r>
              <a:rPr lang="en-PH" sz="2000" b="1" dirty="0">
                <a:solidFill>
                  <a:prstClr val="black"/>
                </a:solidFill>
              </a:rPr>
              <a:t> ug </a:t>
            </a:r>
            <a:r>
              <a:rPr lang="en-PH" sz="2000" b="1" dirty="0" err="1">
                <a:solidFill>
                  <a:prstClr val="black"/>
                </a:solidFill>
              </a:rPr>
              <a:t>molig</a:t>
            </a:r>
            <a:r>
              <a:rPr lang="en-PH" sz="2000" b="1" dirty="0">
                <a:solidFill>
                  <a:prstClr val="black"/>
                </a:solidFill>
              </a:rPr>
              <a:t>-on. </a:t>
            </a:r>
            <a:r>
              <a:rPr lang="en-PH" sz="2000" b="1" dirty="0" err="1">
                <a:solidFill>
                  <a:prstClr val="black"/>
                </a:solidFill>
              </a:rPr>
              <a:t>Busa</a:t>
            </a:r>
            <a:r>
              <a:rPr lang="en-PH" sz="2000" b="1" dirty="0">
                <a:solidFill>
                  <a:prstClr val="black"/>
                </a:solidFill>
              </a:rPr>
              <a:t> ang Dios </a:t>
            </a:r>
            <a:r>
              <a:rPr lang="en-PH" sz="2000" b="1" dirty="0" err="1">
                <a:solidFill>
                  <a:prstClr val="black"/>
                </a:solidFill>
              </a:rPr>
              <a:t>nagtugot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kanila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tubig</a:t>
            </a:r>
            <a:r>
              <a:rPr lang="en-PH" sz="2000" b="1" dirty="0">
                <a:solidFill>
                  <a:prstClr val="black"/>
                </a:solidFill>
              </a:rPr>
              <a:t> ug </a:t>
            </a:r>
            <a:r>
              <a:rPr lang="en-PH" sz="2000" b="1" dirty="0" err="1">
                <a:solidFill>
                  <a:prstClr val="black"/>
                </a:solidFill>
              </a:rPr>
              <a:t>tinapay</a:t>
            </a:r>
            <a:r>
              <a:rPr lang="en-PH" sz="2000" b="1" dirty="0">
                <a:solidFill>
                  <a:prstClr val="black"/>
                </a:solidFill>
              </a:rPr>
              <a:t>; </a:t>
            </a:r>
            <a:r>
              <a:rPr lang="en-PH" sz="2000" b="1" dirty="0" err="1">
                <a:solidFill>
                  <a:prstClr val="black"/>
                </a:solidFill>
              </a:rPr>
              <a:t>nagpanalipod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batok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ilang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kaaway</a:t>
            </a:r>
            <a:r>
              <a:rPr lang="en-PH" sz="2000" b="1" dirty="0">
                <a:solidFill>
                  <a:prstClr val="black"/>
                </a:solidFill>
              </a:rPr>
              <a:t>; ug </a:t>
            </a:r>
            <a:r>
              <a:rPr lang="en-PH" sz="2000" b="1" dirty="0" err="1">
                <a:solidFill>
                  <a:prstClr val="black"/>
                </a:solidFill>
              </a:rPr>
              <a:t>mitabang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ilang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pag-organisa</a:t>
            </a:r>
            <a:r>
              <a:rPr lang="en-PH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08720" y="877078"/>
            <a:ext cx="72409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Sulod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tulo</a:t>
            </a:r>
            <a:r>
              <a:rPr lang="en-PH" sz="2000" b="1" dirty="0">
                <a:solidFill>
                  <a:prstClr val="black"/>
                </a:solidFill>
              </a:rPr>
              <a:t> ka </a:t>
            </a:r>
            <a:r>
              <a:rPr lang="en-PH" sz="2000" b="1" dirty="0" err="1">
                <a:solidFill>
                  <a:prstClr val="black"/>
                </a:solidFill>
              </a:rPr>
              <a:t>adlaw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mura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hingpit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tanan</a:t>
            </a:r>
            <a:r>
              <a:rPr lang="en-PH" sz="2000" b="1" dirty="0">
                <a:solidFill>
                  <a:prstClr val="black"/>
                </a:solidFill>
              </a:rPr>
              <a:t>. </a:t>
            </a:r>
            <a:r>
              <a:rPr lang="en-PH" sz="2000" b="1" dirty="0" err="1">
                <a:solidFill>
                  <a:prstClr val="black"/>
                </a:solidFill>
              </a:rPr>
              <a:t>Apan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ilang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suplay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hapit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mahurot</a:t>
            </a:r>
            <a:r>
              <a:rPr lang="en-PH" sz="2000" b="1" dirty="0">
                <a:solidFill>
                  <a:prstClr val="black"/>
                </a:solidFill>
              </a:rPr>
              <a:t>. </a:t>
            </a:r>
            <a:r>
              <a:rPr lang="en-PH" sz="2000" b="1" dirty="0" err="1">
                <a:solidFill>
                  <a:prstClr val="black"/>
                </a:solidFill>
              </a:rPr>
              <a:t>Unsaon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kaha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pagpakabuhì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duha</a:t>
            </a:r>
            <a:r>
              <a:rPr lang="en-PH" sz="2000" b="1" dirty="0">
                <a:solidFill>
                  <a:prstClr val="black"/>
                </a:solidFill>
              </a:rPr>
              <a:t> ka </a:t>
            </a:r>
            <a:r>
              <a:rPr lang="en-PH" sz="2000" b="1" dirty="0" err="1">
                <a:solidFill>
                  <a:prstClr val="black"/>
                </a:solidFill>
              </a:rPr>
              <a:t>milyon</a:t>
            </a:r>
            <a:r>
              <a:rPr lang="en-PH" sz="2000" b="1" dirty="0">
                <a:solidFill>
                  <a:prstClr val="black"/>
                </a:solidFill>
              </a:rPr>
              <a:t> ka </a:t>
            </a:r>
            <a:r>
              <a:rPr lang="en-PH" sz="2000" b="1" dirty="0" err="1">
                <a:solidFill>
                  <a:prstClr val="black"/>
                </a:solidFill>
              </a:rPr>
              <a:t>tawo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kamingawan</a:t>
            </a:r>
            <a:r>
              <a:rPr lang="en-PH" sz="2000" b="1" dirty="0">
                <a:solidFill>
                  <a:prstClr val="black"/>
                </a:solidFill>
              </a:rPr>
              <a:t>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291770"/>
            <a:ext cx="88510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“Ang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nagkalain-laing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kasinatian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Hebreohanon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usa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ka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eskwelahan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pagpangandam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alang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yutang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gisaad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didto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Canaan. Gusto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Dios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Iyang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katawhan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karong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panahona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maghinumdom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niining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pagsulay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giagian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karaang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Israel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uban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mapaubsanon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kasingkasing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ug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andam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espiritu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pagkat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-on,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aron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sila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matudluan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ilang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pagpangandam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alang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langitnong</a:t>
            </a:r>
            <a:r>
              <a:rPr lang="en-PH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Canaan.”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293)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5904"/>
            <a:ext cx="57746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PH" sz="4400" b="1" spc="30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LIMPYONG TUBIG</a:t>
            </a:r>
            <a:endParaRPr kumimoji="0" lang="en" sz="4400" b="1" i="0" u="none" strike="noStrike" kern="1200" cap="none" spc="30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160469"/>
            <a:ext cx="5495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“Pag-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abot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nila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Marah, 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dili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nila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mainom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tubig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kay 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mapait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kini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. (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Tungod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niini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gitawag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dapit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og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Marah.)”(</a:t>
            </a:r>
            <a:r>
              <a:rPr lang="en-PH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15:23)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C03600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787884" y="1297100"/>
            <a:ext cx="8404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>
                <a:solidFill>
                  <a:prstClr val="black"/>
                </a:solidFill>
              </a:rPr>
              <a:t>Kung ang Dios </a:t>
            </a:r>
            <a:r>
              <a:rPr lang="en-PH" b="1" dirty="0" err="1">
                <a:solidFill>
                  <a:prstClr val="black"/>
                </a:solidFill>
              </a:rPr>
              <a:t>uban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nato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ngano</a:t>
            </a:r>
            <a:r>
              <a:rPr lang="en-PH" b="1" dirty="0">
                <a:solidFill>
                  <a:prstClr val="black"/>
                </a:solidFill>
              </a:rPr>
              <a:t> man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adunay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dautang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mahitabo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nato?Mao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kini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daw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prinsipyo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Israelita</a:t>
            </a:r>
            <a:r>
              <a:rPr lang="en-PH" b="1" dirty="0">
                <a:solidFill>
                  <a:prstClr val="black"/>
                </a:solidFill>
              </a:rPr>
              <a:t> human </a:t>
            </a:r>
            <a:r>
              <a:rPr lang="en-PH" b="1" dirty="0" err="1">
                <a:solidFill>
                  <a:prstClr val="black"/>
                </a:solidFill>
              </a:rPr>
              <a:t>nila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makatabok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Pulang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Dagat</a:t>
            </a:r>
            <a:r>
              <a:rPr lang="en-PH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0" y="5463493"/>
            <a:ext cx="6875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>
                <a:solidFill>
                  <a:prstClr val="black"/>
                </a:solidFill>
              </a:rPr>
              <a:t>Gusto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Dios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kita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mahimong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mapahimangno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presensya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maghulat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sugo</a:t>
            </a:r>
            <a:r>
              <a:rPr lang="en-PH" b="1" dirty="0">
                <a:solidFill>
                  <a:prstClr val="black"/>
                </a:solidFill>
              </a:rPr>
              <a:t>, ug </a:t>
            </a:r>
            <a:r>
              <a:rPr lang="en-PH" b="1" dirty="0" err="1">
                <a:solidFill>
                  <a:prstClr val="black"/>
                </a:solidFill>
              </a:rPr>
              <a:t>motinabangay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Iya</a:t>
            </a:r>
            <a:r>
              <a:rPr lang="en-PH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233439"/>
            <a:ext cx="30696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Gipangayo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usab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Dios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</a:t>
            </a:r>
            <a:r>
              <a:rPr lang="en-PH" sz="2000" b="1" dirty="0">
                <a:solidFill>
                  <a:prstClr val="black"/>
                </a:solidFill>
              </a:rPr>
              <a:t> Moises </a:t>
            </a:r>
            <a:r>
              <a:rPr lang="en-PH" sz="2000" b="1" dirty="0" err="1">
                <a:solidFill>
                  <a:prstClr val="black"/>
                </a:solidFill>
              </a:rPr>
              <a:t>motabang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paghimo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milagro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pinaagi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paglabay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kahoy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tubig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aron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kini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mamahimong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limpyo</a:t>
            </a:r>
            <a:r>
              <a:rPr lang="en-PH" sz="2000" b="1" dirty="0">
                <a:solidFill>
                  <a:prstClr val="black"/>
                </a:solidFill>
              </a:rPr>
              <a:t> (Ex. 15:25).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787885" y="1926715"/>
            <a:ext cx="84041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Sa </a:t>
            </a:r>
            <a:r>
              <a:rPr lang="en-PH" sz="2000" b="1" dirty="0" err="1">
                <a:solidFill>
                  <a:prstClr val="black"/>
                </a:solidFill>
              </a:rPr>
              <a:t>ilang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pagkakaplag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tubig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dili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mainom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sila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nagreklamo</a:t>
            </a:r>
            <a:r>
              <a:rPr lang="en-PH" sz="2000" b="1" dirty="0">
                <a:solidFill>
                  <a:prstClr val="black"/>
                </a:solidFill>
              </a:rPr>
              <a:t>, “</a:t>
            </a:r>
            <a:r>
              <a:rPr lang="en-PH" sz="2000" b="1" dirty="0" err="1">
                <a:solidFill>
                  <a:prstClr val="black"/>
                </a:solidFill>
              </a:rPr>
              <a:t>Unsa</a:t>
            </a:r>
            <a:r>
              <a:rPr lang="en-PH" sz="2000" b="1" dirty="0">
                <a:solidFill>
                  <a:prstClr val="black"/>
                </a:solidFill>
              </a:rPr>
              <a:t> man among </a:t>
            </a:r>
            <a:r>
              <a:rPr lang="en-PH" sz="2000" b="1" dirty="0" err="1">
                <a:solidFill>
                  <a:prstClr val="black"/>
                </a:solidFill>
              </a:rPr>
              <a:t>imnon</a:t>
            </a:r>
            <a:r>
              <a:rPr lang="en-PH" sz="2000" b="1" dirty="0">
                <a:solidFill>
                  <a:prstClr val="black"/>
                </a:solidFill>
              </a:rPr>
              <a:t>?” (Ex. 15:24).</a:t>
            </a:r>
            <a:r>
              <a:rPr lang="en-PH" sz="2000" b="1" dirty="0" err="1">
                <a:solidFill>
                  <a:prstClr val="black"/>
                </a:solidFill>
              </a:rPr>
              <a:t>Mahimo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unta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gilimpyohan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Dios ang </a:t>
            </a:r>
            <a:r>
              <a:rPr lang="en-PH" sz="2000" b="1" dirty="0" err="1">
                <a:solidFill>
                  <a:prstClr val="black"/>
                </a:solidFill>
              </a:rPr>
              <a:t>tubig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wala</a:t>
            </a:r>
            <a:r>
              <a:rPr lang="en-PH" sz="2000" b="1" dirty="0">
                <a:solidFill>
                  <a:prstClr val="black"/>
                </a:solidFill>
              </a:rPr>
              <a:t> pa </a:t>
            </a:r>
            <a:r>
              <a:rPr lang="en-PH" sz="2000" b="1" dirty="0" err="1">
                <a:solidFill>
                  <a:prstClr val="black"/>
                </a:solidFill>
              </a:rPr>
              <a:t>sila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moabot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apan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naghulat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Siya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husto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panahon</a:t>
            </a:r>
            <a:r>
              <a:rPr lang="en-PH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0" y="6093108"/>
            <a:ext cx="68759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Kung ang Israel </a:t>
            </a:r>
            <a:r>
              <a:rPr lang="en-PH" sz="2000" b="1" dirty="0" err="1">
                <a:solidFill>
                  <a:prstClr val="black"/>
                </a:solidFill>
              </a:rPr>
              <a:t>motuman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sugo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Dios, </a:t>
            </a:r>
            <a:r>
              <a:rPr lang="en-PH" sz="2000" b="1" dirty="0" err="1">
                <a:solidFill>
                  <a:prstClr val="black"/>
                </a:solidFill>
              </a:rPr>
              <a:t>masaligan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panalipdan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batok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dautan</a:t>
            </a:r>
            <a:r>
              <a:rPr lang="en-PH" sz="2000" b="1" dirty="0">
                <a:solidFill>
                  <a:prstClr val="black"/>
                </a:solidFill>
              </a:rPr>
              <a:t> (Ex. 15:26).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lvl="0" algn="ctr">
              <a:defRPr/>
            </a:pPr>
            <a:r>
              <a:rPr lang="nb-NO" sz="4400" b="1" dirty="0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ANG TINAPAY GIKAN SA LANGIT</a:t>
            </a:r>
            <a:endParaRPr kumimoji="0" lang="en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359797" y="667986"/>
            <a:ext cx="1137285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“Sa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dihang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nakita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kini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Israelita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sila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nag-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ingon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usag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usa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‘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Unsa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man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kini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?’ Kay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wala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man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sila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kahibalo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kung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unsa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kini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. Ug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miingon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si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Moises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kanila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‘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Kini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mao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ang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tinapay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nga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gihatag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Ginoo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alang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kaninyo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aron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kan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-on.’” (</a:t>
            </a:r>
            <a:r>
              <a:rPr lang="en-PH" sz="1400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Exodo</a:t>
            </a:r>
            <a:r>
              <a:rPr lang="en-PH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16:15)</a:t>
            </a:r>
            <a:endParaRPr kumimoji="0" lang="en" sz="1100" b="1" i="0" u="none" strike="noStrike" kern="1200" cap="none" spc="0" normalizeH="0" baseline="0" noProof="0" dirty="0">
              <a:ln>
                <a:noFill/>
              </a:ln>
              <a:solidFill>
                <a:srgbClr val="00CC00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39148" y="1301972"/>
            <a:ext cx="4711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>
                <a:solidFill>
                  <a:prstClr val="black"/>
                </a:solidFill>
              </a:rPr>
              <a:t>Ang </a:t>
            </a:r>
            <a:r>
              <a:rPr lang="en-PH" b="1" dirty="0" err="1">
                <a:solidFill>
                  <a:prstClr val="black"/>
                </a:solidFill>
              </a:rPr>
              <a:t>tinguha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Israel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mokaon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og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karne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maoy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hinungdan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sila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nagreklamo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kang</a:t>
            </a:r>
            <a:r>
              <a:rPr lang="en-PH" b="1" dirty="0">
                <a:solidFill>
                  <a:prstClr val="black"/>
                </a:solidFill>
              </a:rPr>
              <a:t> Moises ug Aaron (Ex. 16:2–3).</a:t>
            </a:r>
            <a:r>
              <a:rPr lang="en-PH" b="1" dirty="0" err="1">
                <a:solidFill>
                  <a:prstClr val="black"/>
                </a:solidFill>
              </a:rPr>
              <a:t>Apan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tinuod</a:t>
            </a:r>
            <a:r>
              <a:rPr lang="en-PH" b="1" dirty="0">
                <a:solidFill>
                  <a:prstClr val="black"/>
                </a:solidFill>
              </a:rPr>
              <a:t>, ang </a:t>
            </a:r>
            <a:r>
              <a:rPr lang="en-PH" b="1" dirty="0" err="1">
                <a:solidFill>
                  <a:prstClr val="black"/>
                </a:solidFill>
              </a:rPr>
              <a:t>ilang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reklamo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batok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kini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Dios </a:t>
            </a:r>
            <a:r>
              <a:rPr lang="en-PH" b="1" dirty="0" err="1">
                <a:solidFill>
                  <a:prstClr val="black"/>
                </a:solidFill>
              </a:rPr>
              <a:t>mismo</a:t>
            </a:r>
            <a:r>
              <a:rPr lang="en-PH" b="1" dirty="0">
                <a:solidFill>
                  <a:prstClr val="black"/>
                </a:solidFill>
              </a:rPr>
              <a:t> (Ex. 16:8).</a:t>
            </a:r>
            <a:r>
              <a:rPr lang="en-PH" b="1" dirty="0" err="1">
                <a:solidFill>
                  <a:prstClr val="black"/>
                </a:solidFill>
              </a:rPr>
              <a:t>Unsa</a:t>
            </a:r>
            <a:r>
              <a:rPr lang="en-PH" b="1" dirty="0">
                <a:solidFill>
                  <a:prstClr val="black"/>
                </a:solidFill>
              </a:rPr>
              <a:t> may </a:t>
            </a:r>
            <a:r>
              <a:rPr lang="en-PH" b="1" dirty="0" err="1">
                <a:solidFill>
                  <a:prstClr val="black"/>
                </a:solidFill>
              </a:rPr>
              <a:t>ilang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problema</a:t>
            </a:r>
            <a:r>
              <a:rPr lang="en-PH" b="1" dirty="0">
                <a:solidFill>
                  <a:prstClr val="black"/>
                </a:solidFill>
              </a:rPr>
              <a:t>?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PH" b="1" dirty="0"/>
                <a:t>Pag-</a:t>
              </a:r>
              <a:r>
                <a:rPr lang="en-PH" b="1" dirty="0" err="1"/>
                <a:t>abot</a:t>
              </a:r>
              <a:r>
                <a:rPr lang="en-PH" b="1" dirty="0"/>
                <a:t> </a:t>
              </a:r>
              <a:r>
                <a:rPr lang="en-PH" b="1" dirty="0" err="1"/>
                <a:t>sa</a:t>
              </a:r>
              <a:r>
                <a:rPr lang="en-PH" b="1" dirty="0"/>
                <a:t> </a:t>
              </a:r>
              <a:r>
                <a:rPr lang="en-PH" b="1" dirty="0" err="1"/>
                <a:t>adlaw</a:t>
              </a:r>
              <a:r>
                <a:rPr lang="en-PH" b="1" dirty="0"/>
                <a:t>, </a:t>
              </a:r>
              <a:r>
                <a:rPr lang="en-PH" b="1" dirty="0" err="1"/>
                <a:t>natunaw</a:t>
              </a:r>
              <a:r>
                <a:rPr lang="en-PH" b="1" dirty="0"/>
                <a:t> </a:t>
              </a:r>
              <a:r>
                <a:rPr lang="en-PH" b="1" dirty="0" err="1"/>
                <a:t>kini</a:t>
              </a:r>
              <a:r>
                <a:rPr lang="en-PH" b="1" dirty="0"/>
                <a:t> (Ex. 16:21)</a:t>
              </a:r>
              <a:endParaRPr lang="es-ES" sz="1800" kern="12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PH" sz="1600" b="1" dirty="0"/>
                <a:t>Sa lima ka </a:t>
              </a:r>
              <a:r>
                <a:rPr lang="en-PH" sz="1600" b="1" dirty="0" err="1"/>
                <a:t>adlaw</a:t>
              </a:r>
              <a:r>
                <a:rPr lang="en-PH" sz="1600" b="1" dirty="0"/>
                <a:t>, </a:t>
              </a:r>
              <a:r>
                <a:rPr lang="en-PH" sz="1600" b="1" dirty="0" err="1"/>
                <a:t>parehas</a:t>
              </a:r>
              <a:r>
                <a:rPr lang="en-PH" sz="1600" b="1" dirty="0"/>
                <a:t> ang </a:t>
              </a:r>
              <a:r>
                <a:rPr lang="en-PH" sz="1600" b="1" dirty="0" err="1"/>
                <a:t>kantidad</a:t>
              </a:r>
              <a:r>
                <a:rPr lang="en-PH" sz="1600" b="1" dirty="0"/>
                <a:t> </a:t>
              </a:r>
              <a:r>
                <a:rPr lang="en-PH" sz="1600" b="1" dirty="0" err="1"/>
                <a:t>nga</a:t>
              </a:r>
              <a:r>
                <a:rPr lang="en-PH" sz="1600" b="1" dirty="0"/>
                <a:t> </a:t>
              </a:r>
              <a:r>
                <a:rPr lang="en-PH" sz="1600" b="1" dirty="0" err="1"/>
                <a:t>nahulog</a:t>
              </a:r>
              <a:r>
                <a:rPr lang="en-PH" sz="1600" b="1" dirty="0"/>
                <a:t> (Ex. 16:16)</a:t>
              </a:r>
              <a:endParaRPr lang="es-ES" sz="16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/>
                <a:t>Sa </a:t>
              </a:r>
              <a:r>
                <a:rPr lang="es-ES" b="1" dirty="0" err="1"/>
                <a:t>ikaanim</a:t>
              </a:r>
              <a:r>
                <a:rPr lang="es-ES" b="1" dirty="0"/>
                <a:t> </a:t>
              </a:r>
              <a:r>
                <a:rPr lang="es-ES" b="1" dirty="0" err="1"/>
                <a:t>ka</a:t>
              </a:r>
              <a:r>
                <a:rPr lang="es-ES" b="1" dirty="0"/>
                <a:t> </a:t>
              </a:r>
              <a:r>
                <a:rPr lang="es-ES" b="1" dirty="0" err="1"/>
                <a:t>adlaw</a:t>
              </a:r>
              <a:r>
                <a:rPr lang="es-ES" b="1" dirty="0"/>
                <a:t>, doble </a:t>
              </a:r>
              <a:r>
                <a:rPr lang="es-ES" b="1" dirty="0" err="1"/>
                <a:t>ang</a:t>
              </a:r>
              <a:r>
                <a:rPr lang="es-ES" b="1" dirty="0"/>
                <a:t> </a:t>
              </a:r>
              <a:r>
                <a:rPr lang="es-ES" b="1" dirty="0" err="1"/>
                <a:t>kantidad</a:t>
              </a:r>
              <a:r>
                <a:rPr lang="es-ES" b="1" dirty="0"/>
                <a:t> (Ex. 16:22)</a:t>
              </a:r>
              <a:endParaRPr lang="es-ES" sz="18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PH" sz="1600" b="1" dirty="0"/>
                <a:t> Sa </a:t>
              </a:r>
              <a:r>
                <a:rPr lang="en-PH" sz="1600" b="1" dirty="0" err="1"/>
                <a:t>adlaw</a:t>
              </a:r>
              <a:r>
                <a:rPr lang="en-PH" sz="1600" b="1" dirty="0"/>
                <a:t> </a:t>
              </a:r>
              <a:r>
                <a:rPr lang="en-PH" sz="1600" b="1" dirty="0" err="1"/>
                <a:t>nga</a:t>
              </a:r>
              <a:r>
                <a:rPr lang="en-PH" sz="1600" b="1" dirty="0"/>
                <a:t> Sabado, </a:t>
              </a:r>
              <a:r>
                <a:rPr lang="en-PH" sz="1600" b="1" dirty="0" err="1"/>
                <a:t>walay</a:t>
              </a:r>
              <a:r>
                <a:rPr lang="en-PH" sz="1600" b="1" dirty="0"/>
                <a:t> </a:t>
              </a:r>
              <a:r>
                <a:rPr lang="en-PH" sz="1600" b="1" dirty="0" err="1"/>
                <a:t>nahulog</a:t>
              </a:r>
              <a:r>
                <a:rPr lang="en-PH" sz="1600" b="1" dirty="0"/>
                <a:t> (Ex. 16:26)</a:t>
              </a:r>
              <a:endParaRPr lang="es-ES" sz="16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b="1" dirty="0"/>
                <a:t>Gikan sa usa ka adlaw paingon sa sunod, napunô og mga ulod (Ex. 16:20)</a:t>
              </a:r>
              <a:endParaRPr lang="es-ES" sz="14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PH" sz="1600" b="1" dirty="0" err="1"/>
                <a:t>Gikan</a:t>
              </a:r>
              <a:r>
                <a:rPr lang="en-PH" sz="1600" b="1" dirty="0"/>
                <a:t> </a:t>
              </a:r>
              <a:r>
                <a:rPr lang="en-PH" sz="1600" b="1" dirty="0" err="1"/>
                <a:t>Biyernes</a:t>
              </a:r>
              <a:r>
                <a:rPr lang="en-PH" sz="1600" b="1" dirty="0"/>
                <a:t> </a:t>
              </a:r>
              <a:r>
                <a:rPr lang="en-PH" sz="1600" b="1" dirty="0" err="1"/>
                <a:t>hangtod</a:t>
              </a:r>
              <a:r>
                <a:rPr lang="en-PH" sz="1600" b="1" dirty="0"/>
                <a:t> Sabado, </a:t>
              </a:r>
              <a:r>
                <a:rPr lang="en-PH" sz="1600" b="1" dirty="0" err="1"/>
                <a:t>wala</a:t>
              </a:r>
              <a:r>
                <a:rPr lang="en-PH" sz="1600" b="1" dirty="0"/>
                <a:t> </a:t>
              </a:r>
              <a:r>
                <a:rPr lang="en-PH" sz="1600" b="1" dirty="0" err="1"/>
                <a:t>kini</a:t>
              </a:r>
              <a:r>
                <a:rPr lang="en-PH" sz="1600" b="1" dirty="0"/>
                <a:t> </a:t>
              </a:r>
              <a:r>
                <a:rPr lang="en-PH" sz="1600" b="1" dirty="0" err="1"/>
                <a:t>nadunot</a:t>
              </a:r>
              <a:r>
                <a:rPr lang="en-PH" sz="1600" b="1" dirty="0"/>
                <a:t> (Ex. 16:23–24)</a:t>
              </a:r>
              <a:endParaRPr lang="es-ES" sz="160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896798" y="4575352"/>
            <a:ext cx="28324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Pagkahuman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paghatag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pugo</a:t>
            </a:r>
            <a:r>
              <a:rPr lang="en-PH" sz="2000" b="1" dirty="0">
                <a:solidFill>
                  <a:prstClr val="black"/>
                </a:solidFill>
              </a:rPr>
              <a:t>, ang Dios </a:t>
            </a:r>
            <a:r>
              <a:rPr lang="en-PH" sz="2000" b="1" dirty="0" err="1">
                <a:solidFill>
                  <a:prstClr val="black"/>
                </a:solidFill>
              </a:rPr>
              <a:t>mitugot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igo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tinapay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aron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mapakaon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matag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adlaw</a:t>
            </a:r>
            <a:r>
              <a:rPr lang="en-PH" sz="2000" b="1" dirty="0">
                <a:solidFill>
                  <a:prstClr val="black"/>
                </a:solidFill>
              </a:rPr>
              <a:t>… </a:t>
            </a:r>
            <a:r>
              <a:rPr lang="en-PH" sz="2000" b="1" dirty="0" err="1">
                <a:solidFill>
                  <a:prstClr val="black"/>
                </a:solidFill>
              </a:rPr>
              <a:t>sulod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40 ka </a:t>
            </a:r>
            <a:r>
              <a:rPr lang="en-PH" sz="2000" b="1" dirty="0" err="1">
                <a:solidFill>
                  <a:prstClr val="black"/>
                </a:solidFill>
              </a:rPr>
              <a:t>tuig</a:t>
            </a:r>
            <a:r>
              <a:rPr lang="en-PH" sz="2000" b="1" dirty="0">
                <a:solidFill>
                  <a:prstClr val="black"/>
                </a:solidFill>
              </a:rPr>
              <a:t>! (Ex. 16:35)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9684693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Kini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tinapay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gikan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langit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milagroso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gayud</a:t>
            </a:r>
            <a:r>
              <a:rPr lang="en-PH" sz="2000" b="1" dirty="0">
                <a:solidFill>
                  <a:prstClr val="black"/>
                </a:solidFill>
              </a:rPr>
              <a:t>: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lvl="0" algn="ctr">
              <a:defRPr/>
            </a:pPr>
            <a:r>
              <a:rPr lang="en-PH" sz="4400" b="1" spc="30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</a:rPr>
              <a:t>ANG BATO SA HOREB</a:t>
            </a:r>
            <a:endParaRPr kumimoji="0" lang="en" sz="4400" b="1" i="0" u="none" strike="noStrike" kern="1200" cap="none" spc="300" normalizeH="0" baseline="0" noProof="0" dirty="0">
              <a:ln/>
              <a:solidFill>
                <a:srgbClr val="0099FF">
                  <a:lumMod val="75000"/>
                </a:srgbClr>
              </a:solidFill>
              <a:effectLst>
                <a:outerShdw blurRad="50800" dist="38100" dir="2700000" algn="tl" rotWithShape="0">
                  <a:srgbClr val="FF9900">
                    <a:lumMod val="60000"/>
                    <a:lumOff val="40000"/>
                    <a:alpha val="92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“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Mubarug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ako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imong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atubangan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ibabaw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bato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Horeb.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Bunal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ang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bato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, ug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mogula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ang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tubig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gikan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niini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aron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ang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katawhan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makainom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.” Ug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gibuhat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kini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ni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Moises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atubangan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mga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anciano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Israel. (</a:t>
            </a:r>
            <a:r>
              <a:rPr lang="en-PH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Exodo</a:t>
            </a:r>
            <a:r>
              <a:rPr lang="en-PH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17:6)</a:t>
            </a:r>
            <a:endParaRPr kumimoji="0" lang="en" sz="1200" b="1" i="0" u="none" strike="noStrike" kern="1200" cap="none" spc="0" normalizeH="0" baseline="0" noProof="0" dirty="0">
              <a:ln>
                <a:noFill/>
              </a:ln>
              <a:solidFill>
                <a:srgbClr val="78504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39" y="1291687"/>
            <a:ext cx="4850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>
                <a:solidFill>
                  <a:prstClr val="black"/>
                </a:solidFill>
              </a:rPr>
              <a:t>“</a:t>
            </a:r>
            <a:r>
              <a:rPr lang="en-PH" b="1" dirty="0" err="1">
                <a:solidFill>
                  <a:prstClr val="black"/>
                </a:solidFill>
              </a:rPr>
              <a:t>Anaa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ba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Ginoo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uban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nato</a:t>
            </a:r>
            <a:r>
              <a:rPr lang="en-PH" b="1" dirty="0">
                <a:solidFill>
                  <a:prstClr val="black"/>
                </a:solidFill>
              </a:rPr>
              <a:t> o </a:t>
            </a:r>
            <a:r>
              <a:rPr lang="en-PH" b="1" dirty="0" err="1">
                <a:solidFill>
                  <a:prstClr val="black"/>
                </a:solidFill>
              </a:rPr>
              <a:t>wala</a:t>
            </a:r>
            <a:r>
              <a:rPr lang="en-PH" b="1" dirty="0">
                <a:solidFill>
                  <a:prstClr val="black"/>
                </a:solidFill>
              </a:rPr>
              <a:t>?”(</a:t>
            </a:r>
            <a:r>
              <a:rPr lang="en-PH" b="1" dirty="0" err="1">
                <a:solidFill>
                  <a:prstClr val="black"/>
                </a:solidFill>
              </a:rPr>
              <a:t>Exodo</a:t>
            </a:r>
            <a:r>
              <a:rPr lang="en-PH" b="1" dirty="0">
                <a:solidFill>
                  <a:prstClr val="black"/>
                </a:solidFill>
              </a:rPr>
              <a:t> 17:7 NIV). Wala </a:t>
            </a:r>
            <a:r>
              <a:rPr lang="en-PH" b="1" dirty="0" err="1">
                <a:solidFill>
                  <a:prstClr val="black"/>
                </a:solidFill>
              </a:rPr>
              <a:t>ba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nagsugo</a:t>
            </a:r>
            <a:r>
              <a:rPr lang="en-PH" b="1" dirty="0">
                <a:solidFill>
                  <a:prstClr val="black"/>
                </a:solidFill>
              </a:rPr>
              <a:t> ang Dios </a:t>
            </a:r>
            <a:r>
              <a:rPr lang="en-PH" b="1" dirty="0" err="1">
                <a:solidFill>
                  <a:prstClr val="black"/>
                </a:solidFill>
              </a:rPr>
              <a:t>og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tinapay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gikan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langit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matag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adlaw</a:t>
            </a:r>
            <a:r>
              <a:rPr lang="en-PH" b="1" dirty="0">
                <a:solidFill>
                  <a:prstClr val="black"/>
                </a:solidFill>
              </a:rPr>
              <a:t>? Wala </a:t>
            </a:r>
            <a:r>
              <a:rPr lang="en-PH" b="1" dirty="0" err="1">
                <a:solidFill>
                  <a:prstClr val="black"/>
                </a:solidFill>
              </a:rPr>
              <a:t>ba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nila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kini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nakita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panganod</a:t>
            </a:r>
            <a:r>
              <a:rPr lang="en-PH" b="1" dirty="0">
                <a:solidFill>
                  <a:prstClr val="black"/>
                </a:solidFill>
              </a:rPr>
              <a:t>?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64386" y="5852997"/>
            <a:ext cx="4791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Alang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kanila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sama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nato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si</a:t>
            </a:r>
            <a:r>
              <a:rPr lang="en-PH" sz="2000" b="1" dirty="0">
                <a:solidFill>
                  <a:prstClr val="black"/>
                </a:solidFill>
              </a:rPr>
              <a:t> Cristo </a:t>
            </a:r>
            <a:r>
              <a:rPr lang="en-PH" sz="2000" b="1" dirty="0" err="1">
                <a:solidFill>
                  <a:prstClr val="black"/>
                </a:solidFill>
              </a:rPr>
              <a:t>mao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Tinubdan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kinabuhi</a:t>
            </a:r>
            <a:r>
              <a:rPr lang="en-PH" sz="2000" b="1" dirty="0">
                <a:solidFill>
                  <a:prstClr val="black"/>
                </a:solidFill>
              </a:rPr>
              <a:t> ug </a:t>
            </a:r>
            <a:r>
              <a:rPr lang="en-PH" sz="2000" b="1" dirty="0" err="1">
                <a:solidFill>
                  <a:prstClr val="black"/>
                </a:solidFill>
              </a:rPr>
              <a:t>Tigahatag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kinabuhing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walay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kataposan</a:t>
            </a:r>
            <a:r>
              <a:rPr lang="en-PH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52957" y="3983748"/>
            <a:ext cx="47915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Bisan</a:t>
            </a:r>
            <a:r>
              <a:rPr lang="en-PH" sz="2000" b="1" dirty="0">
                <a:solidFill>
                  <a:prstClr val="black"/>
                </a:solidFill>
              </a:rPr>
              <a:t> pa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ilang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kakulang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pagtuo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si</a:t>
            </a:r>
            <a:r>
              <a:rPr lang="en-PH" sz="2000" b="1" dirty="0">
                <a:solidFill>
                  <a:prstClr val="black"/>
                </a:solidFill>
              </a:rPr>
              <a:t> Jesus </a:t>
            </a:r>
            <a:r>
              <a:rPr lang="en-PH" sz="2000" b="1" dirty="0" err="1">
                <a:solidFill>
                  <a:prstClr val="black"/>
                </a:solidFill>
              </a:rPr>
              <a:t>mismo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mipikas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bato</a:t>
            </a:r>
            <a:r>
              <a:rPr lang="en-PH" sz="2000" b="1" dirty="0">
                <a:solidFill>
                  <a:prstClr val="black"/>
                </a:solidFill>
              </a:rPr>
              <a:t> ug </a:t>
            </a:r>
            <a:r>
              <a:rPr lang="en-PH" sz="2000" b="1" dirty="0" err="1">
                <a:solidFill>
                  <a:prstClr val="black"/>
                </a:solidFill>
              </a:rPr>
              <a:t>nagpadayon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paghatag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kanila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tubig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tibuok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panaw.Siya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mao</a:t>
            </a:r>
            <a:r>
              <a:rPr lang="en-PH" sz="2000" b="1" dirty="0">
                <a:solidFill>
                  <a:prstClr val="black"/>
                </a:solidFill>
              </a:rPr>
              <a:t> ang “</a:t>
            </a:r>
            <a:r>
              <a:rPr lang="en-PH" sz="2000" b="1" dirty="0" err="1">
                <a:solidFill>
                  <a:prstClr val="black"/>
                </a:solidFill>
              </a:rPr>
              <a:t>espirituhanong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bato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nagsunod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kanila</a:t>
            </a:r>
            <a:r>
              <a:rPr lang="en-PH" sz="2000" b="1" dirty="0">
                <a:solidFill>
                  <a:prstClr val="black"/>
                </a:solidFill>
              </a:rPr>
              <a:t>” (1 Cor. 10:4).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39" y="2422274"/>
            <a:ext cx="47915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Makapatingala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ilang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pagkadili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motuo.Apan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nagpahimangno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</a:t>
            </a:r>
            <a:r>
              <a:rPr lang="en-PH" sz="2000" b="1" dirty="0">
                <a:solidFill>
                  <a:prstClr val="black"/>
                </a:solidFill>
              </a:rPr>
              <a:t> Pablo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dili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kita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magsunod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maong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pananglitan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pagkadili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motuo</a:t>
            </a:r>
            <a:r>
              <a:rPr lang="en-PH" sz="2000" b="1" dirty="0">
                <a:solidFill>
                  <a:prstClr val="black"/>
                </a:solidFill>
              </a:rPr>
              <a:t> (Heb. 3:12).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sv-SE" sz="4400" b="1" spc="30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</a:rPr>
              <a:t>ANG GIPATAAS NGA MGA KAMOT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50000"/>
                  </a:srgbClr>
                </a:solidFill>
                <a:prstDash val="solid"/>
              </a:ln>
              <a:pattFill prst="narHorz">
                <a:fgClr>
                  <a:srgbClr val="00CC00"/>
                </a:fgClr>
                <a:bgClr>
                  <a:srgbClr val="00CC0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FFFF66">
                    <a:lumMod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685800" y="691247"/>
            <a:ext cx="10395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PH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Miabot</a:t>
            </a:r>
            <a:r>
              <a:rPr lang="en-PH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Amalekanhon</a:t>
            </a:r>
            <a:r>
              <a:rPr lang="en-PH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ug </a:t>
            </a:r>
            <a:r>
              <a:rPr lang="en-PH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giatake</a:t>
            </a:r>
            <a:r>
              <a:rPr lang="en-PH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Israelita</a:t>
            </a:r>
            <a:r>
              <a:rPr lang="en-PH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Rephidim”(</a:t>
            </a:r>
            <a:r>
              <a:rPr lang="en-PH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17:8)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256955"/>
            <a:ext cx="4225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 err="1">
                <a:solidFill>
                  <a:prstClr val="black"/>
                </a:solidFill>
              </a:rPr>
              <a:t>Samtang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nagpadayon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sila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ilang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panaw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kamingawan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giatake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Amalekanhon</a:t>
            </a:r>
            <a:r>
              <a:rPr lang="en-PH" b="1" dirty="0">
                <a:solidFill>
                  <a:prstClr val="black"/>
                </a:solidFill>
              </a:rPr>
              <a:t> ang Israel, ug </a:t>
            </a:r>
            <a:r>
              <a:rPr lang="en-PH" b="1" dirty="0" err="1">
                <a:solidFill>
                  <a:prstClr val="black"/>
                </a:solidFill>
              </a:rPr>
              <a:t>gisugo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</a:t>
            </a:r>
            <a:r>
              <a:rPr lang="en-PH" b="1" dirty="0">
                <a:solidFill>
                  <a:prstClr val="black"/>
                </a:solidFill>
              </a:rPr>
              <a:t> Moises </a:t>
            </a:r>
            <a:r>
              <a:rPr lang="en-PH" b="1" dirty="0" err="1">
                <a:solidFill>
                  <a:prstClr val="black"/>
                </a:solidFill>
              </a:rPr>
              <a:t>si</a:t>
            </a:r>
            <a:r>
              <a:rPr lang="en-PH" b="1" dirty="0">
                <a:solidFill>
                  <a:prstClr val="black"/>
                </a:solidFill>
              </a:rPr>
              <a:t> Josue </a:t>
            </a:r>
            <a:r>
              <a:rPr lang="en-PH" b="1" dirty="0" err="1">
                <a:solidFill>
                  <a:prstClr val="black"/>
                </a:solidFill>
              </a:rPr>
              <a:t>aron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motukaw</a:t>
            </a:r>
            <a:r>
              <a:rPr lang="en-PH" b="1" dirty="0">
                <a:solidFill>
                  <a:prstClr val="black"/>
                </a:solidFill>
              </a:rPr>
              <a:t> ug </a:t>
            </a:r>
            <a:r>
              <a:rPr lang="en-PH" b="1" dirty="0" err="1">
                <a:solidFill>
                  <a:prstClr val="black"/>
                </a:solidFill>
              </a:rPr>
              <a:t>mosukol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samtang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siya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si</a:t>
            </a:r>
            <a:r>
              <a:rPr lang="en-PH" b="1" dirty="0">
                <a:solidFill>
                  <a:prstClr val="black"/>
                </a:solidFill>
              </a:rPr>
              <a:t> Aaron ug </a:t>
            </a:r>
            <a:r>
              <a:rPr lang="en-PH" b="1" dirty="0" err="1">
                <a:solidFill>
                  <a:prstClr val="black"/>
                </a:solidFill>
              </a:rPr>
              <a:t>si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Hur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misaka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bukid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dala</a:t>
            </a:r>
            <a:r>
              <a:rPr lang="en-PH" b="1" dirty="0">
                <a:solidFill>
                  <a:prstClr val="black"/>
                </a:solidFill>
              </a:rPr>
              <a:t> ang "baston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Dios" (Ex. 17:8–10).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597132"/>
            <a:ext cx="77360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 err="1">
                <a:solidFill>
                  <a:prstClr val="black"/>
                </a:solidFill>
              </a:rPr>
              <a:t>Nakadungog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sila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milagro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gihimo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Dios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Egipto</a:t>
            </a:r>
            <a:r>
              <a:rPr lang="en-PH" b="1" dirty="0">
                <a:solidFill>
                  <a:prstClr val="black"/>
                </a:solidFill>
              </a:rPr>
              <a:t>. </a:t>
            </a:r>
            <a:r>
              <a:rPr lang="en-PH" b="1" dirty="0" err="1">
                <a:solidFill>
                  <a:prstClr val="black"/>
                </a:solidFill>
              </a:rPr>
              <a:t>Apan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lahi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ubang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Canaaninhon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wala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sila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mahadlok</a:t>
            </a:r>
            <a:r>
              <a:rPr lang="en-PH" b="1" dirty="0">
                <a:solidFill>
                  <a:prstClr val="black"/>
                </a:solidFill>
              </a:rPr>
              <a:t>. </a:t>
            </a:r>
            <a:r>
              <a:rPr lang="en-PH" b="1" dirty="0" err="1">
                <a:solidFill>
                  <a:prstClr val="black"/>
                </a:solidFill>
              </a:rPr>
              <a:t>Gibiay-biay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nila</a:t>
            </a:r>
            <a:r>
              <a:rPr lang="en-PH" b="1" dirty="0">
                <a:solidFill>
                  <a:prstClr val="black"/>
                </a:solidFill>
              </a:rPr>
              <a:t> ang Dios ug </a:t>
            </a:r>
            <a:r>
              <a:rPr lang="en-PH" b="1" dirty="0" err="1">
                <a:solidFill>
                  <a:prstClr val="black"/>
                </a:solidFill>
              </a:rPr>
              <a:t>gigiyaang-giya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pinaagi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pag-atake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katawhan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aron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lang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ipakita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mas </a:t>
            </a:r>
            <a:r>
              <a:rPr lang="en-PH" b="1" dirty="0" err="1">
                <a:solidFill>
                  <a:prstClr val="black"/>
                </a:solidFill>
              </a:rPr>
              <a:t>kusgan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sila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kaysa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Dios (Ex. 17:16).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477762" y="3258040"/>
            <a:ext cx="4784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b="1" dirty="0">
                <a:solidFill>
                  <a:prstClr val="black"/>
                </a:solidFill>
              </a:rPr>
              <a:t>Ngano nga giatake sila sa mga Amalekanhon?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660310"/>
            <a:ext cx="7736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 err="1">
                <a:solidFill>
                  <a:prstClr val="black"/>
                </a:solidFill>
              </a:rPr>
              <a:t>Panahon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kabug</a:t>
            </a:r>
            <a:r>
              <a:rPr lang="en-PH" b="1" dirty="0">
                <a:solidFill>
                  <a:prstClr val="black"/>
                </a:solidFill>
              </a:rPr>
              <a:t>-at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buluhaton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ipaambit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ubang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lider.Gitabangan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</a:t>
            </a:r>
            <a:r>
              <a:rPr lang="en-PH" b="1" dirty="0">
                <a:solidFill>
                  <a:prstClr val="black"/>
                </a:solidFill>
              </a:rPr>
              <a:t> Aaron ug </a:t>
            </a:r>
            <a:r>
              <a:rPr lang="en-PH" b="1" dirty="0" err="1">
                <a:solidFill>
                  <a:prstClr val="black"/>
                </a:solidFill>
              </a:rPr>
              <a:t>Hur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</a:t>
            </a:r>
            <a:r>
              <a:rPr lang="en-PH" b="1" dirty="0">
                <a:solidFill>
                  <a:prstClr val="black"/>
                </a:solidFill>
              </a:rPr>
              <a:t> Moises, </a:t>
            </a:r>
            <a:r>
              <a:rPr lang="en-PH" b="1" dirty="0" err="1">
                <a:solidFill>
                  <a:prstClr val="black"/>
                </a:solidFill>
              </a:rPr>
              <a:t>gisuportahan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siya</a:t>
            </a:r>
            <a:r>
              <a:rPr lang="en-PH" b="1" dirty="0">
                <a:solidFill>
                  <a:prstClr val="black"/>
                </a:solidFill>
              </a:rPr>
              <a:t>, ug </a:t>
            </a:r>
            <a:r>
              <a:rPr lang="en-PH" b="1" dirty="0" err="1">
                <a:solidFill>
                  <a:prstClr val="black"/>
                </a:solidFill>
              </a:rPr>
              <a:t>ilang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gihimong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malampuson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buhat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Dios, </a:t>
            </a:r>
            <a:r>
              <a:rPr lang="en-PH" b="1" dirty="0" err="1">
                <a:solidFill>
                  <a:prstClr val="black"/>
                </a:solidFill>
              </a:rPr>
              <a:t>hinungdan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napildi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kaaway</a:t>
            </a:r>
            <a:r>
              <a:rPr lang="en-PH" b="1" dirty="0">
                <a:solidFill>
                  <a:prstClr val="black"/>
                </a:solidFill>
              </a:rPr>
              <a:t> (Ex. 17:12).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57370" y="4767221"/>
            <a:ext cx="7742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 err="1">
                <a:solidFill>
                  <a:prstClr val="black"/>
                </a:solidFill>
              </a:rPr>
              <a:t>Samtang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gitaas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</a:t>
            </a:r>
            <a:r>
              <a:rPr lang="en-PH" b="1" dirty="0">
                <a:solidFill>
                  <a:prstClr val="black"/>
                </a:solidFill>
              </a:rPr>
              <a:t> Moises ang baston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Dios, </a:t>
            </a:r>
            <a:r>
              <a:rPr lang="en-PH" b="1" dirty="0" err="1">
                <a:solidFill>
                  <a:prstClr val="black"/>
                </a:solidFill>
              </a:rPr>
              <a:t>modaog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Israel.Apan</a:t>
            </a:r>
            <a:r>
              <a:rPr lang="en-PH" b="1" dirty="0">
                <a:solidFill>
                  <a:prstClr val="black"/>
                </a:solidFill>
              </a:rPr>
              <a:t> kung </a:t>
            </a:r>
            <a:r>
              <a:rPr lang="en-PH" b="1" dirty="0" err="1">
                <a:solidFill>
                  <a:prstClr val="black"/>
                </a:solidFill>
              </a:rPr>
              <a:t>kapoy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siya</a:t>
            </a:r>
            <a:r>
              <a:rPr lang="en-PH" b="1" dirty="0">
                <a:solidFill>
                  <a:prstClr val="black"/>
                </a:solidFill>
              </a:rPr>
              <a:t> ug </a:t>
            </a:r>
            <a:r>
              <a:rPr lang="en-PH" b="1" dirty="0" err="1">
                <a:solidFill>
                  <a:prstClr val="black"/>
                </a:solidFill>
              </a:rPr>
              <a:t>nagpaubos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kamot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mapildi</a:t>
            </a:r>
            <a:r>
              <a:rPr lang="en-PH" b="1" dirty="0">
                <a:solidFill>
                  <a:prstClr val="black"/>
                </a:solidFill>
              </a:rPr>
              <a:t> ang Israel (Ex. 17:11).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PH" sz="4400" b="1" spc="30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MAAYONG TAMBAG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54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“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Pagpili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og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takus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tawo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gikan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katawhan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—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kadtong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tawo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nahadlok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Dios,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kasaligan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ug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nagadumot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panglimbong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—ug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ibutang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sila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lider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linibo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gatos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kalim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-an ug 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napulo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.”(</a:t>
            </a:r>
            <a:r>
              <a:rPr lang="en-PH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Exodo</a:t>
            </a:r>
            <a:r>
              <a:rPr lang="en-PH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18:21)</a:t>
            </a:r>
            <a:endParaRPr kumimoji="0" lang="en" sz="1200" b="1" i="0" u="none" strike="noStrike" kern="1200" cap="none" spc="0" normalizeH="0" baseline="0" noProof="0" dirty="0">
              <a:ln>
                <a:noFill/>
              </a:ln>
              <a:solidFill>
                <a:srgbClr val="FF50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438650" y="1511388"/>
            <a:ext cx="7753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 err="1">
                <a:solidFill>
                  <a:prstClr val="black"/>
                </a:solidFill>
              </a:rPr>
              <a:t>Pagkakita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</a:t>
            </a:r>
            <a:r>
              <a:rPr lang="en-PH" b="1" dirty="0">
                <a:solidFill>
                  <a:prstClr val="black"/>
                </a:solidFill>
              </a:rPr>
              <a:t> Jethro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timailhan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gipadayag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Dios </a:t>
            </a:r>
            <a:r>
              <a:rPr lang="en-PH" b="1" dirty="0" err="1">
                <a:solidFill>
                  <a:prstClr val="black"/>
                </a:solidFill>
              </a:rPr>
              <a:t>kang</a:t>
            </a:r>
            <a:r>
              <a:rPr lang="en-PH" b="1" dirty="0">
                <a:solidFill>
                  <a:prstClr val="black"/>
                </a:solidFill>
              </a:rPr>
              <a:t> Moises, </a:t>
            </a:r>
            <a:r>
              <a:rPr lang="en-PH" b="1" dirty="0" err="1">
                <a:solidFill>
                  <a:prstClr val="black"/>
                </a:solidFill>
              </a:rPr>
              <a:t>miadto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Horeb </a:t>
            </a:r>
            <a:r>
              <a:rPr lang="en-PH" b="1" dirty="0" err="1">
                <a:solidFill>
                  <a:prstClr val="black"/>
                </a:solidFill>
              </a:rPr>
              <a:t>uban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nila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Zipora</a:t>
            </a:r>
            <a:r>
              <a:rPr lang="en-PH" b="1" dirty="0">
                <a:solidFill>
                  <a:prstClr val="black"/>
                </a:solidFill>
              </a:rPr>
              <a:t> ug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anak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</a:t>
            </a:r>
            <a:r>
              <a:rPr lang="en-PH" b="1" dirty="0">
                <a:solidFill>
                  <a:prstClr val="black"/>
                </a:solidFill>
              </a:rPr>
              <a:t> Moises (Ex. 3:12; 18:1–5).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0346724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1586035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438650" y="4239058"/>
            <a:ext cx="7753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 err="1">
                <a:solidFill>
                  <a:prstClr val="black"/>
                </a:solidFill>
              </a:rPr>
              <a:t>Mapainubsanon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gidawat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</a:t>
            </a:r>
            <a:r>
              <a:rPr lang="en-PH" b="1" dirty="0">
                <a:solidFill>
                  <a:prstClr val="black"/>
                </a:solidFill>
              </a:rPr>
              <a:t> Moises ang </a:t>
            </a:r>
            <a:r>
              <a:rPr lang="en-PH" b="1" dirty="0" err="1">
                <a:solidFill>
                  <a:prstClr val="black"/>
                </a:solidFill>
              </a:rPr>
              <a:t>tambag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Dios </a:t>
            </a:r>
            <a:r>
              <a:rPr lang="en-PH" b="1" dirty="0" err="1">
                <a:solidFill>
                  <a:prstClr val="black"/>
                </a:solidFill>
              </a:rPr>
              <a:t>pinaagi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ugangan.Busa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gisunod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kini</a:t>
            </a:r>
            <a:r>
              <a:rPr lang="en-PH" b="1" dirty="0">
                <a:solidFill>
                  <a:prstClr val="black"/>
                </a:solidFill>
              </a:rPr>
              <a:t> ug </a:t>
            </a:r>
            <a:r>
              <a:rPr lang="en-PH" b="1" dirty="0" err="1">
                <a:solidFill>
                  <a:prstClr val="black"/>
                </a:solidFill>
              </a:rPr>
              <a:t>mipili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og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tawo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takus</a:t>
            </a:r>
            <a:r>
              <a:rPr lang="en-PH" b="1" dirty="0">
                <a:solidFill>
                  <a:prstClr val="black"/>
                </a:solidFill>
              </a:rPr>
              <a:t> ug </a:t>
            </a:r>
            <a:r>
              <a:rPr lang="en-PH" b="1" dirty="0" err="1">
                <a:solidFill>
                  <a:prstClr val="black"/>
                </a:solidFill>
              </a:rPr>
              <a:t>andam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responsibilidad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438650" y="3422167"/>
            <a:ext cx="7753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>
                <a:solidFill>
                  <a:prstClr val="black"/>
                </a:solidFill>
              </a:rPr>
              <a:t>Sa </a:t>
            </a:r>
            <a:r>
              <a:rPr lang="en-PH" b="1" dirty="0" err="1">
                <a:solidFill>
                  <a:prstClr val="black"/>
                </a:solidFill>
              </a:rPr>
              <a:t>sunod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adlaw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pagkakita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nag-</a:t>
            </a:r>
            <a:r>
              <a:rPr lang="en-PH" b="1" dirty="0" err="1">
                <a:solidFill>
                  <a:prstClr val="black"/>
                </a:solidFill>
              </a:rPr>
              <a:t>inusara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</a:t>
            </a:r>
            <a:r>
              <a:rPr lang="en-PH" b="1" dirty="0">
                <a:solidFill>
                  <a:prstClr val="black"/>
                </a:solidFill>
              </a:rPr>
              <a:t> Moises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paghukom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katawhan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gihatagan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og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maayong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tambag</a:t>
            </a:r>
            <a:r>
              <a:rPr lang="en-PH" b="1" dirty="0">
                <a:solidFill>
                  <a:prstClr val="black"/>
                </a:solidFill>
              </a:rPr>
              <a:t>: </a:t>
            </a:r>
            <a:r>
              <a:rPr lang="en-PH" b="1" dirty="0" err="1">
                <a:solidFill>
                  <a:prstClr val="black"/>
                </a:solidFill>
              </a:rPr>
              <a:t>ipang-apod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responsibilidad</a:t>
            </a:r>
            <a:r>
              <a:rPr lang="en-PH" b="1" dirty="0">
                <a:solidFill>
                  <a:prstClr val="black"/>
                </a:solidFill>
              </a:rPr>
              <a:t> (Ex. 18:17–23).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438650" y="2328278"/>
            <a:ext cx="7753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 err="1">
                <a:solidFill>
                  <a:prstClr val="black"/>
                </a:solidFill>
              </a:rPr>
              <a:t>Bisan</a:t>
            </a:r>
            <a:r>
              <a:rPr lang="en-PH" b="1" dirty="0">
                <a:solidFill>
                  <a:prstClr val="black"/>
                </a:solidFill>
              </a:rPr>
              <a:t> pa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dili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Israelinhon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nagasimba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gihapon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</a:t>
            </a:r>
            <a:r>
              <a:rPr lang="en-PH" b="1" dirty="0">
                <a:solidFill>
                  <a:prstClr val="black"/>
                </a:solidFill>
              </a:rPr>
              <a:t> Jethro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tinuod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Dios.Pagkahuman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makadungog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report </a:t>
            </a:r>
            <a:r>
              <a:rPr lang="en-PH" b="1" dirty="0" err="1">
                <a:solidFill>
                  <a:prstClr val="black"/>
                </a:solidFill>
              </a:rPr>
              <a:t>ni</a:t>
            </a:r>
            <a:r>
              <a:rPr lang="en-PH" b="1" dirty="0">
                <a:solidFill>
                  <a:prstClr val="black"/>
                </a:solidFill>
              </a:rPr>
              <a:t> Moises </a:t>
            </a:r>
            <a:r>
              <a:rPr lang="en-PH" b="1" dirty="0" err="1">
                <a:solidFill>
                  <a:prstClr val="black"/>
                </a:solidFill>
              </a:rPr>
              <a:t>bahin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nahitabo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Egipto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gipadayeg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niya</a:t>
            </a:r>
            <a:r>
              <a:rPr lang="en-PH" b="1" dirty="0">
                <a:solidFill>
                  <a:prstClr val="black"/>
                </a:solidFill>
              </a:rPr>
              <a:t> ang Dios ug </a:t>
            </a:r>
            <a:r>
              <a:rPr lang="en-PH" b="1" dirty="0" err="1">
                <a:solidFill>
                  <a:prstClr val="black"/>
                </a:solidFill>
              </a:rPr>
              <a:t>nagtanyag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og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halad</a:t>
            </a:r>
            <a:r>
              <a:rPr lang="en-PH" b="1" dirty="0">
                <a:solidFill>
                  <a:prstClr val="black"/>
                </a:solidFill>
              </a:rPr>
              <a:t> (Ex. 18:8–12).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1702</Words>
  <Application>Microsoft Office PowerPoint</Application>
  <PresentationFormat>Panorámica</PresentationFormat>
  <Paragraphs>67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47</cp:revision>
  <dcterms:created xsi:type="dcterms:W3CDTF">2025-07-19T23:48:58Z</dcterms:created>
  <dcterms:modified xsi:type="dcterms:W3CDTF">2025-07-27T05:50:11Z</dcterms:modified>
</cp:coreProperties>
</file>