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66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Gisugo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buhaton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PH" sz="1600" b="1" dirty="0" err="1"/>
            <a:t>Patalinghogan</a:t>
          </a:r>
          <a:r>
            <a:rPr lang="en-PH" sz="1600" b="1" dirty="0"/>
            <a:t> ang </a:t>
          </a:r>
          <a:r>
            <a:rPr lang="en-PH" sz="1600" b="1" dirty="0" err="1"/>
            <a:t>iyang</a:t>
          </a:r>
          <a:r>
            <a:rPr lang="en-PH" sz="1600" b="1" dirty="0"/>
            <a:t> </a:t>
          </a:r>
          <a:r>
            <a:rPr lang="en-PH" sz="1600" b="1" dirty="0" err="1"/>
            <a:t>tingog</a:t>
          </a:r>
          <a:r>
            <a:rPr lang="en-PH" sz="1600" b="1" dirty="0"/>
            <a:t>, </a:t>
          </a:r>
          <a:r>
            <a:rPr lang="en-PH" sz="1600" b="1" dirty="0" err="1"/>
            <a:t>aron</a:t>
          </a:r>
          <a:r>
            <a:rPr lang="en-PH" sz="1600" b="1" dirty="0"/>
            <a:t> ang Dios </a:t>
          </a:r>
          <a:r>
            <a:rPr lang="en-PH" sz="1600" b="1" dirty="0" err="1"/>
            <a:t>mahimong</a:t>
          </a:r>
          <a:r>
            <a:rPr lang="en-PH" sz="1600" b="1" dirty="0"/>
            <a:t> </a:t>
          </a:r>
          <a:r>
            <a:rPr lang="en-PH" sz="1600" b="1" dirty="0" err="1"/>
            <a:t>kaaway</a:t>
          </a:r>
          <a:r>
            <a:rPr lang="en-PH" sz="1600" b="1" dirty="0"/>
            <a:t> </a:t>
          </a:r>
          <a:r>
            <a:rPr lang="en-PH" sz="1600" b="1" dirty="0" err="1"/>
            <a:t>sa</a:t>
          </a:r>
          <a:r>
            <a:rPr lang="en-PH" sz="1600" b="1" dirty="0"/>
            <a:t> </a:t>
          </a:r>
          <a:r>
            <a:rPr lang="en-PH" sz="1600" b="1" dirty="0" err="1"/>
            <a:t>ilang</a:t>
          </a:r>
          <a:r>
            <a:rPr lang="en-PH" sz="1600" b="1" dirty="0"/>
            <a:t> </a:t>
          </a:r>
          <a:r>
            <a:rPr lang="en-PH" sz="1600" b="1" dirty="0" err="1"/>
            <a:t>mga</a:t>
          </a:r>
          <a:r>
            <a:rPr lang="en-PH" sz="1600" b="1" dirty="0"/>
            <a:t> </a:t>
          </a:r>
          <a:r>
            <a:rPr lang="en-PH" sz="1600" b="1" dirty="0" err="1"/>
            <a:t>kaaway</a:t>
          </a:r>
          <a:r>
            <a:rPr lang="en-PH" sz="1600" b="1" dirty="0"/>
            <a:t> (23:21-22)</a:t>
          </a:r>
          <a:endParaRPr lang="es-ES" sz="16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sv-SE" sz="1800" b="1" dirty="0"/>
            <a:t>Alagaron lamang ang Dios, aron kuhaon Niya ang tanang balatian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PH" sz="1600" b="1" dirty="0" err="1"/>
            <a:t>Ayaw</a:t>
          </a:r>
          <a:r>
            <a:rPr lang="en-PH" sz="1600" b="1" dirty="0"/>
            <a:t> </a:t>
          </a:r>
          <a:r>
            <a:rPr lang="en-PH" sz="1600" b="1" dirty="0" err="1"/>
            <a:t>paghiusa</a:t>
          </a:r>
          <a:r>
            <a:rPr lang="en-PH" sz="1600" b="1" dirty="0"/>
            <a:t> </a:t>
          </a:r>
          <a:r>
            <a:rPr lang="en-PH" sz="1600" b="1" dirty="0" err="1"/>
            <a:t>sa</a:t>
          </a:r>
          <a:r>
            <a:rPr lang="en-PH" sz="1600" b="1" dirty="0"/>
            <a:t> </a:t>
          </a:r>
          <a:r>
            <a:rPr lang="en-PH" sz="1600" b="1" dirty="0" err="1"/>
            <a:t>kasabutan</a:t>
          </a:r>
          <a:r>
            <a:rPr lang="en-PH" sz="1600" b="1" dirty="0"/>
            <a:t> </a:t>
          </a:r>
          <a:r>
            <a:rPr lang="en-PH" sz="1600" b="1" dirty="0" err="1"/>
            <a:t>sa</a:t>
          </a:r>
          <a:r>
            <a:rPr lang="en-PH" sz="1600" b="1" dirty="0"/>
            <a:t> </a:t>
          </a:r>
          <a:r>
            <a:rPr lang="en-PH" sz="1600" b="1" dirty="0" err="1"/>
            <a:t>mga</a:t>
          </a:r>
          <a:r>
            <a:rPr lang="en-PH" sz="1600" b="1" dirty="0"/>
            <a:t> </a:t>
          </a:r>
          <a:r>
            <a:rPr lang="en-PH" sz="1600" b="1" dirty="0" err="1"/>
            <a:t>Canaanhanon</a:t>
          </a:r>
          <a:r>
            <a:rPr lang="en-PH" sz="1600" b="1" dirty="0"/>
            <a:t>, </a:t>
          </a:r>
          <a:r>
            <a:rPr lang="en-PH" sz="1600" b="1" dirty="0" err="1"/>
            <a:t>aron</a:t>
          </a:r>
          <a:r>
            <a:rPr lang="en-PH" sz="1600" b="1" dirty="0"/>
            <a:t> </a:t>
          </a:r>
          <a:r>
            <a:rPr lang="en-PH" sz="1600" b="1" dirty="0" err="1"/>
            <a:t>dili</a:t>
          </a:r>
          <a:r>
            <a:rPr lang="en-PH" sz="1600" b="1" dirty="0"/>
            <a:t> </a:t>
          </a:r>
          <a:r>
            <a:rPr lang="en-PH" sz="1600" b="1" dirty="0" err="1"/>
            <a:t>kamo</a:t>
          </a:r>
          <a:r>
            <a:rPr lang="en-PH" sz="1600" b="1" dirty="0"/>
            <a:t> </a:t>
          </a:r>
          <a:r>
            <a:rPr lang="en-PH" sz="1600" b="1" dirty="0" err="1"/>
            <a:t>mosimba</a:t>
          </a:r>
          <a:r>
            <a:rPr lang="en-PH" sz="1600" b="1" dirty="0"/>
            <a:t> </a:t>
          </a:r>
          <a:r>
            <a:rPr lang="en-PH" sz="1600" b="1" dirty="0" err="1"/>
            <a:t>sa</a:t>
          </a:r>
          <a:r>
            <a:rPr lang="en-PH" sz="1600" b="1" dirty="0"/>
            <a:t> </a:t>
          </a:r>
          <a:r>
            <a:rPr lang="en-PH" sz="1600" b="1" dirty="0" err="1"/>
            <a:t>ilang</a:t>
          </a:r>
          <a:r>
            <a:rPr lang="en-PH" sz="1600" b="1" dirty="0"/>
            <a:t> </a:t>
          </a:r>
          <a:r>
            <a:rPr lang="en-PH" sz="1600" b="1" dirty="0" err="1"/>
            <a:t>mga</a:t>
          </a:r>
          <a:r>
            <a:rPr lang="en-PH" sz="1600" b="1" dirty="0"/>
            <a:t> </a:t>
          </a:r>
          <a:r>
            <a:rPr lang="en-PH" sz="1600" b="1" dirty="0" err="1"/>
            <a:t>diosdios</a:t>
          </a:r>
          <a:r>
            <a:rPr lang="en-PH" sz="1600" b="1" dirty="0"/>
            <a:t> (23:32-33)</a:t>
          </a:r>
          <a:endParaRPr lang="es-ES" sz="16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buhaton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PH" sz="1800" b="1" dirty="0" err="1"/>
            <a:t>Ipadala</a:t>
          </a:r>
          <a:r>
            <a:rPr lang="en-PH" sz="1800" b="1" dirty="0"/>
            <a:t> ang </a:t>
          </a:r>
          <a:r>
            <a:rPr lang="en-PH" sz="1800" b="1" dirty="0" err="1"/>
            <a:t>Iyang</a:t>
          </a:r>
          <a:r>
            <a:rPr lang="en-PH" sz="1800" b="1" dirty="0"/>
            <a:t> </a:t>
          </a:r>
          <a:r>
            <a:rPr lang="en-PH" sz="1800" b="1" dirty="0" err="1"/>
            <a:t>Manolonda</a:t>
          </a:r>
          <a:r>
            <a:rPr lang="en-PH" sz="1800" b="1" dirty="0"/>
            <a:t> </a:t>
          </a:r>
          <a:r>
            <a:rPr lang="en-PH" sz="1800" b="1" dirty="0" err="1"/>
            <a:t>aron</a:t>
          </a:r>
          <a:r>
            <a:rPr lang="en-PH" sz="1800" b="1" dirty="0"/>
            <a:t> </a:t>
          </a:r>
          <a:r>
            <a:rPr lang="en-PH" sz="1800" b="1" dirty="0" err="1"/>
            <a:t>magbantay</a:t>
          </a:r>
          <a:r>
            <a:rPr lang="en-PH" sz="1800" b="1" dirty="0"/>
            <a:t> ug </a:t>
          </a:r>
          <a:r>
            <a:rPr lang="en-PH" sz="1800" b="1" dirty="0" err="1"/>
            <a:t>magdala</a:t>
          </a:r>
          <a:r>
            <a:rPr lang="en-PH" sz="1800" b="1" dirty="0"/>
            <a:t> </a:t>
          </a:r>
          <a:r>
            <a:rPr lang="en-PH" sz="1800" b="1" dirty="0" err="1"/>
            <a:t>kanila</a:t>
          </a:r>
          <a:r>
            <a:rPr lang="en-PH" sz="1800" b="1" dirty="0"/>
            <a:t>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1600" b="1" dirty="0"/>
            <a:t>Ang Manolonda mag-una kanila padulong sa Canaan (23:23)</a:t>
          </a:r>
          <a:endParaRPr lang="es-ES" sz="16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-PH" sz="1600" b="1" dirty="0" err="1"/>
            <a:t>Magpadala</a:t>
          </a:r>
          <a:r>
            <a:rPr lang="en-PH" sz="1600" b="1" dirty="0"/>
            <a:t> </a:t>
          </a:r>
          <a:r>
            <a:rPr lang="en-PH" sz="1600" b="1" dirty="0" err="1"/>
            <a:t>Siyag</a:t>
          </a:r>
          <a:r>
            <a:rPr lang="en-PH" sz="1600" b="1" dirty="0"/>
            <a:t> </a:t>
          </a:r>
          <a:r>
            <a:rPr lang="en-PH" sz="1600" b="1" dirty="0" err="1"/>
            <a:t>kahadlok</a:t>
          </a:r>
          <a:r>
            <a:rPr lang="en-PH" sz="1600" b="1" dirty="0"/>
            <a:t> </a:t>
          </a:r>
          <a:r>
            <a:rPr lang="en-PH" sz="1600" b="1" dirty="0" err="1"/>
            <a:t>ngadto</a:t>
          </a:r>
          <a:r>
            <a:rPr lang="en-PH" sz="1600" b="1" dirty="0"/>
            <a:t> </a:t>
          </a:r>
          <a:r>
            <a:rPr lang="en-PH" sz="1600" b="1" dirty="0" err="1"/>
            <a:t>sa</a:t>
          </a:r>
          <a:r>
            <a:rPr lang="en-PH" sz="1600" b="1" dirty="0"/>
            <a:t> </a:t>
          </a:r>
          <a:r>
            <a:rPr lang="en-PH" sz="1600" b="1" dirty="0" err="1"/>
            <a:t>mga</a:t>
          </a:r>
          <a:r>
            <a:rPr lang="en-PH" sz="1600" b="1" dirty="0"/>
            <a:t> </a:t>
          </a:r>
          <a:r>
            <a:rPr lang="en-PH" sz="1600" b="1" dirty="0" err="1"/>
            <a:t>lumulupyo</a:t>
          </a:r>
          <a:r>
            <a:rPr lang="en-PH" sz="1600" b="1" dirty="0"/>
            <a:t> (23:27)</a:t>
          </a:r>
          <a:endParaRPr lang="es-ES" sz="16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-PH" sz="1800" b="1" dirty="0" err="1"/>
            <a:t>Magpadala</a:t>
          </a:r>
          <a:r>
            <a:rPr lang="en-PH" sz="1800" b="1" dirty="0"/>
            <a:t> </a:t>
          </a:r>
          <a:r>
            <a:rPr lang="en-PH" sz="1800" b="1" dirty="0" err="1"/>
            <a:t>Siyag</a:t>
          </a:r>
          <a:r>
            <a:rPr lang="en-PH" sz="1800" b="1" dirty="0"/>
            <a:t> </a:t>
          </a:r>
          <a:r>
            <a:rPr lang="en-PH" sz="1800" b="1" dirty="0" err="1"/>
            <a:t>putyokan</a:t>
          </a:r>
          <a:r>
            <a:rPr lang="en-PH" sz="1800" b="1" dirty="0"/>
            <a:t> </a:t>
          </a:r>
          <a:r>
            <a:rPr lang="en-PH" sz="1800" b="1" dirty="0" err="1"/>
            <a:t>aron</a:t>
          </a:r>
          <a:r>
            <a:rPr lang="en-PH" sz="1800" b="1" dirty="0"/>
            <a:t> </a:t>
          </a:r>
          <a:r>
            <a:rPr lang="en-PH" sz="1800" b="1" dirty="0" err="1"/>
            <a:t>ipapahawa</a:t>
          </a:r>
          <a:r>
            <a:rPr lang="en-PH" sz="1800" b="1" dirty="0"/>
            <a:t> </a:t>
          </a:r>
          <a:r>
            <a:rPr lang="en-PH" sz="1800" b="1" dirty="0" err="1"/>
            <a:t>sila</a:t>
          </a:r>
          <a:r>
            <a:rPr lang="en-PH" sz="1800" b="1" dirty="0"/>
            <a:t>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PH" sz="1600" b="1" dirty="0" err="1"/>
            <a:t>Ihinay-hinay</a:t>
          </a:r>
          <a:r>
            <a:rPr lang="en-PH" sz="1600" b="1" dirty="0"/>
            <a:t> </a:t>
          </a:r>
          <a:r>
            <a:rPr lang="en-PH" sz="1600" b="1" dirty="0" err="1"/>
            <a:t>nga</a:t>
          </a:r>
          <a:r>
            <a:rPr lang="en-PH" sz="1600" b="1" dirty="0"/>
            <a:t> </a:t>
          </a:r>
          <a:r>
            <a:rPr lang="en-PH" sz="1600" b="1" dirty="0" err="1"/>
            <a:t>ipapahawa</a:t>
          </a:r>
          <a:r>
            <a:rPr lang="en-PH" sz="1600" b="1" dirty="0"/>
            <a:t> ang </a:t>
          </a:r>
          <a:r>
            <a:rPr lang="en-PH" sz="1600" b="1" dirty="0" err="1"/>
            <a:t>mga</a:t>
          </a:r>
          <a:r>
            <a:rPr lang="en-PH" sz="1600" b="1" dirty="0"/>
            <a:t> </a:t>
          </a:r>
          <a:r>
            <a:rPr lang="en-PH" sz="1600" b="1" dirty="0" err="1"/>
            <a:t>lumulupyo</a:t>
          </a:r>
          <a:r>
            <a:rPr lang="en-PH" sz="1600" b="1" dirty="0"/>
            <a:t> (23:29-30)</a:t>
          </a:r>
          <a:endParaRPr lang="es-ES" sz="16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PH" sz="1800" b="1" dirty="0" err="1"/>
            <a:t>Itugyan</a:t>
          </a:r>
          <a:r>
            <a:rPr lang="en-PH" sz="1800" b="1" dirty="0"/>
            <a:t> ang </a:t>
          </a:r>
          <a:r>
            <a:rPr lang="en-PH" sz="1800" b="1" dirty="0" err="1"/>
            <a:t>yuta</a:t>
          </a:r>
          <a:r>
            <a:rPr lang="en-PH" sz="1800" b="1" dirty="0"/>
            <a:t> </a:t>
          </a:r>
          <a:r>
            <a:rPr lang="en-PH" sz="1800" b="1" dirty="0" err="1"/>
            <a:t>ngadto</a:t>
          </a:r>
          <a:r>
            <a:rPr lang="en-PH" sz="1800" b="1" dirty="0"/>
            <a:t> </a:t>
          </a:r>
          <a:r>
            <a:rPr lang="en-PH" sz="1800" b="1" dirty="0" err="1"/>
            <a:t>sa</a:t>
          </a:r>
          <a:r>
            <a:rPr lang="en-PH" sz="1800" b="1" dirty="0"/>
            <a:t> Israel </a:t>
          </a:r>
          <a:r>
            <a:rPr lang="en-PH" sz="1800" b="1" dirty="0" err="1"/>
            <a:t>hangtod</a:t>
          </a:r>
          <a:r>
            <a:rPr lang="en-PH" sz="1800" b="1" dirty="0"/>
            <a:t> </a:t>
          </a:r>
          <a:r>
            <a:rPr lang="en-PH" sz="1800" b="1" dirty="0" err="1"/>
            <a:t>sila</a:t>
          </a:r>
          <a:r>
            <a:rPr lang="en-PH" sz="1800" b="1" dirty="0"/>
            <a:t> </a:t>
          </a:r>
          <a:r>
            <a:rPr lang="en-PH" sz="1800" b="1" dirty="0" err="1"/>
            <a:t>mosakop</a:t>
          </a:r>
          <a:r>
            <a:rPr lang="en-PH" sz="1800" b="1" dirty="0"/>
            <a:t> </a:t>
          </a:r>
          <a:r>
            <a:rPr lang="en-PH" sz="1800" b="1" dirty="0" err="1"/>
            <a:t>gikan</a:t>
          </a:r>
          <a:r>
            <a:rPr lang="en-PH" sz="1800" b="1" dirty="0"/>
            <a:t> </a:t>
          </a:r>
          <a:r>
            <a:rPr lang="en-PH" sz="1800" b="1" dirty="0" err="1"/>
            <a:t>sa</a:t>
          </a:r>
          <a:r>
            <a:rPr lang="en-PH" sz="1800" b="1" dirty="0"/>
            <a:t> </a:t>
          </a:r>
          <a:r>
            <a:rPr lang="en-PH" sz="1800" b="1" dirty="0" err="1"/>
            <a:t>Mediteranyo</a:t>
          </a:r>
          <a:r>
            <a:rPr lang="en-PH" sz="1800" b="1" dirty="0"/>
            <a:t> </a:t>
          </a:r>
          <a:r>
            <a:rPr lang="en-PH" sz="1800" b="1" dirty="0" err="1"/>
            <a:t>hangtod</a:t>
          </a:r>
          <a:r>
            <a:rPr lang="en-PH" sz="1800" b="1" dirty="0"/>
            <a:t> </a:t>
          </a:r>
          <a:r>
            <a:rPr lang="en-PH" sz="1800" b="1" dirty="0" err="1"/>
            <a:t>sa</a:t>
          </a:r>
          <a:r>
            <a:rPr lang="en-PH" sz="1800" b="1" dirty="0"/>
            <a:t> </a:t>
          </a:r>
          <a:r>
            <a:rPr lang="en-PH" sz="1800" b="1" dirty="0" err="1"/>
            <a:t>Eufrates</a:t>
          </a:r>
          <a:r>
            <a:rPr lang="en-PH" sz="1800" b="1" dirty="0"/>
            <a:t> (23:31)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Gisugo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buhaton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 err="1"/>
            <a:t>Patalinghogan</a:t>
          </a:r>
          <a:r>
            <a:rPr lang="en-PH" sz="1600" b="1" kern="1200" dirty="0"/>
            <a:t> ang </a:t>
          </a:r>
          <a:r>
            <a:rPr lang="en-PH" sz="1600" b="1" kern="1200" dirty="0" err="1"/>
            <a:t>iyang</a:t>
          </a:r>
          <a:r>
            <a:rPr lang="en-PH" sz="1600" b="1" kern="1200" dirty="0"/>
            <a:t> </a:t>
          </a:r>
          <a:r>
            <a:rPr lang="en-PH" sz="1600" b="1" kern="1200" dirty="0" err="1"/>
            <a:t>tingog</a:t>
          </a:r>
          <a:r>
            <a:rPr lang="en-PH" sz="1600" b="1" kern="1200" dirty="0"/>
            <a:t>, </a:t>
          </a:r>
          <a:r>
            <a:rPr lang="en-PH" sz="1600" b="1" kern="1200" dirty="0" err="1"/>
            <a:t>aron</a:t>
          </a:r>
          <a:r>
            <a:rPr lang="en-PH" sz="1600" b="1" kern="1200" dirty="0"/>
            <a:t> ang Dios </a:t>
          </a:r>
          <a:r>
            <a:rPr lang="en-PH" sz="1600" b="1" kern="1200" dirty="0" err="1"/>
            <a:t>mahimong</a:t>
          </a:r>
          <a:r>
            <a:rPr lang="en-PH" sz="1600" b="1" kern="1200" dirty="0"/>
            <a:t> </a:t>
          </a:r>
          <a:r>
            <a:rPr lang="en-PH" sz="1600" b="1" kern="1200" dirty="0" err="1"/>
            <a:t>kaaway</a:t>
          </a:r>
          <a:r>
            <a:rPr lang="en-PH" sz="1600" b="1" kern="1200" dirty="0"/>
            <a:t> </a:t>
          </a:r>
          <a:r>
            <a:rPr lang="en-PH" sz="1600" b="1" kern="1200" dirty="0" err="1"/>
            <a:t>sa</a:t>
          </a:r>
          <a:r>
            <a:rPr lang="en-PH" sz="1600" b="1" kern="1200" dirty="0"/>
            <a:t> </a:t>
          </a:r>
          <a:r>
            <a:rPr lang="en-PH" sz="1600" b="1" kern="1200" dirty="0" err="1"/>
            <a:t>ilang</a:t>
          </a:r>
          <a:r>
            <a:rPr lang="en-PH" sz="1600" b="1" kern="1200" dirty="0"/>
            <a:t> </a:t>
          </a:r>
          <a:r>
            <a:rPr lang="en-PH" sz="1600" b="1" kern="1200" dirty="0" err="1"/>
            <a:t>mga</a:t>
          </a:r>
          <a:r>
            <a:rPr lang="en-PH" sz="1600" b="1" kern="1200" dirty="0"/>
            <a:t> </a:t>
          </a:r>
          <a:r>
            <a:rPr lang="en-PH" sz="1600" b="1" kern="1200" dirty="0" err="1"/>
            <a:t>kaaway</a:t>
          </a:r>
          <a:r>
            <a:rPr lang="en-PH" sz="1600" b="1" kern="1200" dirty="0"/>
            <a:t> (23:21-22)</a:t>
          </a:r>
          <a:endParaRPr lang="es-ES" sz="16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Alagaron lamang ang Dios, aron kuhaon Niya ang tanang balatian (23:24-26)</a:t>
          </a:r>
          <a:endParaRPr lang="es-ES" sz="18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 err="1"/>
            <a:t>Ayaw</a:t>
          </a:r>
          <a:r>
            <a:rPr lang="en-PH" sz="1600" b="1" kern="1200" dirty="0"/>
            <a:t> </a:t>
          </a:r>
          <a:r>
            <a:rPr lang="en-PH" sz="1600" b="1" kern="1200" dirty="0" err="1"/>
            <a:t>paghiusa</a:t>
          </a:r>
          <a:r>
            <a:rPr lang="en-PH" sz="1600" b="1" kern="1200" dirty="0"/>
            <a:t> </a:t>
          </a:r>
          <a:r>
            <a:rPr lang="en-PH" sz="1600" b="1" kern="1200" dirty="0" err="1"/>
            <a:t>sa</a:t>
          </a:r>
          <a:r>
            <a:rPr lang="en-PH" sz="1600" b="1" kern="1200" dirty="0"/>
            <a:t> </a:t>
          </a:r>
          <a:r>
            <a:rPr lang="en-PH" sz="1600" b="1" kern="1200" dirty="0" err="1"/>
            <a:t>kasabutan</a:t>
          </a:r>
          <a:r>
            <a:rPr lang="en-PH" sz="1600" b="1" kern="1200" dirty="0"/>
            <a:t> </a:t>
          </a:r>
          <a:r>
            <a:rPr lang="en-PH" sz="1600" b="1" kern="1200" dirty="0" err="1"/>
            <a:t>sa</a:t>
          </a:r>
          <a:r>
            <a:rPr lang="en-PH" sz="1600" b="1" kern="1200" dirty="0"/>
            <a:t> </a:t>
          </a:r>
          <a:r>
            <a:rPr lang="en-PH" sz="1600" b="1" kern="1200" dirty="0" err="1"/>
            <a:t>mga</a:t>
          </a:r>
          <a:r>
            <a:rPr lang="en-PH" sz="1600" b="1" kern="1200" dirty="0"/>
            <a:t> </a:t>
          </a:r>
          <a:r>
            <a:rPr lang="en-PH" sz="1600" b="1" kern="1200" dirty="0" err="1"/>
            <a:t>Canaanhanon</a:t>
          </a:r>
          <a:r>
            <a:rPr lang="en-PH" sz="1600" b="1" kern="1200" dirty="0"/>
            <a:t>, </a:t>
          </a:r>
          <a:r>
            <a:rPr lang="en-PH" sz="1600" b="1" kern="1200" dirty="0" err="1"/>
            <a:t>aron</a:t>
          </a:r>
          <a:r>
            <a:rPr lang="en-PH" sz="1600" b="1" kern="1200" dirty="0"/>
            <a:t> </a:t>
          </a:r>
          <a:r>
            <a:rPr lang="en-PH" sz="1600" b="1" kern="1200" dirty="0" err="1"/>
            <a:t>dili</a:t>
          </a:r>
          <a:r>
            <a:rPr lang="en-PH" sz="1600" b="1" kern="1200" dirty="0"/>
            <a:t> </a:t>
          </a:r>
          <a:r>
            <a:rPr lang="en-PH" sz="1600" b="1" kern="1200" dirty="0" err="1"/>
            <a:t>kamo</a:t>
          </a:r>
          <a:r>
            <a:rPr lang="en-PH" sz="1600" b="1" kern="1200" dirty="0"/>
            <a:t> </a:t>
          </a:r>
          <a:r>
            <a:rPr lang="en-PH" sz="1600" b="1" kern="1200" dirty="0" err="1"/>
            <a:t>mosimba</a:t>
          </a:r>
          <a:r>
            <a:rPr lang="en-PH" sz="1600" b="1" kern="1200" dirty="0"/>
            <a:t> </a:t>
          </a:r>
          <a:r>
            <a:rPr lang="en-PH" sz="1600" b="1" kern="1200" dirty="0" err="1"/>
            <a:t>sa</a:t>
          </a:r>
          <a:r>
            <a:rPr lang="en-PH" sz="1600" b="1" kern="1200" dirty="0"/>
            <a:t> </a:t>
          </a:r>
          <a:r>
            <a:rPr lang="en-PH" sz="1600" b="1" kern="1200" dirty="0" err="1"/>
            <a:t>ilang</a:t>
          </a:r>
          <a:r>
            <a:rPr lang="en-PH" sz="1600" b="1" kern="1200" dirty="0"/>
            <a:t> </a:t>
          </a:r>
          <a:r>
            <a:rPr lang="en-PH" sz="1600" b="1" kern="1200" dirty="0" err="1"/>
            <a:t>mga</a:t>
          </a:r>
          <a:r>
            <a:rPr lang="en-PH" sz="1600" b="1" kern="1200" dirty="0"/>
            <a:t> </a:t>
          </a:r>
          <a:r>
            <a:rPr lang="en-PH" sz="1600" b="1" kern="1200" dirty="0" err="1"/>
            <a:t>diosdios</a:t>
          </a:r>
          <a:r>
            <a:rPr lang="en-PH" sz="1600" b="1" kern="1200" dirty="0"/>
            <a:t> (23:32-33)</a:t>
          </a:r>
          <a:endParaRPr lang="es-ES" sz="16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buhaton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Ipadala</a:t>
          </a:r>
          <a:r>
            <a:rPr lang="en-PH" sz="1800" b="1" kern="1200" dirty="0"/>
            <a:t> ang </a:t>
          </a:r>
          <a:r>
            <a:rPr lang="en-PH" sz="1800" b="1" kern="1200" dirty="0" err="1"/>
            <a:t>Iyang</a:t>
          </a:r>
          <a:r>
            <a:rPr lang="en-PH" sz="1800" b="1" kern="1200" dirty="0"/>
            <a:t> </a:t>
          </a:r>
          <a:r>
            <a:rPr lang="en-PH" sz="1800" b="1" kern="1200" dirty="0" err="1"/>
            <a:t>Manolonda</a:t>
          </a:r>
          <a:r>
            <a:rPr lang="en-PH" sz="1800" b="1" kern="1200" dirty="0"/>
            <a:t> </a:t>
          </a:r>
          <a:r>
            <a:rPr lang="en-PH" sz="1800" b="1" kern="1200" dirty="0" err="1"/>
            <a:t>aron</a:t>
          </a:r>
          <a:r>
            <a:rPr lang="en-PH" sz="1800" b="1" kern="1200" dirty="0"/>
            <a:t> </a:t>
          </a:r>
          <a:r>
            <a:rPr lang="en-PH" sz="1800" b="1" kern="1200" dirty="0" err="1"/>
            <a:t>magbantay</a:t>
          </a:r>
          <a:r>
            <a:rPr lang="en-PH" sz="1800" b="1" kern="1200" dirty="0"/>
            <a:t> ug </a:t>
          </a:r>
          <a:r>
            <a:rPr lang="en-PH" sz="1800" b="1" kern="1200" dirty="0" err="1"/>
            <a:t>magdala</a:t>
          </a:r>
          <a:r>
            <a:rPr lang="en-PH" sz="1800" b="1" kern="1200" dirty="0"/>
            <a:t> </a:t>
          </a:r>
          <a:r>
            <a:rPr lang="en-PH" sz="1800" b="1" kern="1200" dirty="0" err="1"/>
            <a:t>kanila</a:t>
          </a:r>
          <a:r>
            <a:rPr lang="en-PH" sz="1800" b="1" kern="1200" dirty="0"/>
            <a:t> 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Ang Manolonda mag-una kanila padulong sa Canaan (23:23)</a:t>
          </a:r>
          <a:endParaRPr lang="es-ES" sz="16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 err="1"/>
            <a:t>Magpadala</a:t>
          </a:r>
          <a:r>
            <a:rPr lang="en-PH" sz="1600" b="1" kern="1200" dirty="0"/>
            <a:t> </a:t>
          </a:r>
          <a:r>
            <a:rPr lang="en-PH" sz="1600" b="1" kern="1200" dirty="0" err="1"/>
            <a:t>Siyag</a:t>
          </a:r>
          <a:r>
            <a:rPr lang="en-PH" sz="1600" b="1" kern="1200" dirty="0"/>
            <a:t> </a:t>
          </a:r>
          <a:r>
            <a:rPr lang="en-PH" sz="1600" b="1" kern="1200" dirty="0" err="1"/>
            <a:t>kahadlok</a:t>
          </a:r>
          <a:r>
            <a:rPr lang="en-PH" sz="1600" b="1" kern="1200" dirty="0"/>
            <a:t> </a:t>
          </a:r>
          <a:r>
            <a:rPr lang="en-PH" sz="1600" b="1" kern="1200" dirty="0" err="1"/>
            <a:t>ngadto</a:t>
          </a:r>
          <a:r>
            <a:rPr lang="en-PH" sz="1600" b="1" kern="1200" dirty="0"/>
            <a:t> </a:t>
          </a:r>
          <a:r>
            <a:rPr lang="en-PH" sz="1600" b="1" kern="1200" dirty="0" err="1"/>
            <a:t>sa</a:t>
          </a:r>
          <a:r>
            <a:rPr lang="en-PH" sz="1600" b="1" kern="1200" dirty="0"/>
            <a:t> </a:t>
          </a:r>
          <a:r>
            <a:rPr lang="en-PH" sz="1600" b="1" kern="1200" dirty="0" err="1"/>
            <a:t>mga</a:t>
          </a:r>
          <a:r>
            <a:rPr lang="en-PH" sz="1600" b="1" kern="1200" dirty="0"/>
            <a:t> </a:t>
          </a:r>
          <a:r>
            <a:rPr lang="en-PH" sz="1600" b="1" kern="1200" dirty="0" err="1"/>
            <a:t>lumulupyo</a:t>
          </a:r>
          <a:r>
            <a:rPr lang="en-PH" sz="1600" b="1" kern="1200" dirty="0"/>
            <a:t> (23:27)</a:t>
          </a:r>
          <a:endParaRPr lang="es-ES" sz="16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Magpadala</a:t>
          </a:r>
          <a:r>
            <a:rPr lang="en-PH" sz="1800" b="1" kern="1200" dirty="0"/>
            <a:t> </a:t>
          </a:r>
          <a:r>
            <a:rPr lang="en-PH" sz="1800" b="1" kern="1200" dirty="0" err="1"/>
            <a:t>Siyag</a:t>
          </a:r>
          <a:r>
            <a:rPr lang="en-PH" sz="1800" b="1" kern="1200" dirty="0"/>
            <a:t> </a:t>
          </a:r>
          <a:r>
            <a:rPr lang="en-PH" sz="1800" b="1" kern="1200" dirty="0" err="1"/>
            <a:t>putyokan</a:t>
          </a:r>
          <a:r>
            <a:rPr lang="en-PH" sz="1800" b="1" kern="1200" dirty="0"/>
            <a:t> </a:t>
          </a:r>
          <a:r>
            <a:rPr lang="en-PH" sz="1800" b="1" kern="1200" dirty="0" err="1"/>
            <a:t>aron</a:t>
          </a:r>
          <a:r>
            <a:rPr lang="en-PH" sz="1800" b="1" kern="1200" dirty="0"/>
            <a:t> </a:t>
          </a:r>
          <a:r>
            <a:rPr lang="en-PH" sz="1800" b="1" kern="1200" dirty="0" err="1"/>
            <a:t>ipapahawa</a:t>
          </a:r>
          <a:r>
            <a:rPr lang="en-PH" sz="1800" b="1" kern="1200" dirty="0"/>
            <a:t> </a:t>
          </a:r>
          <a:r>
            <a:rPr lang="en-PH" sz="1800" b="1" kern="1200" dirty="0" err="1"/>
            <a:t>sila</a:t>
          </a:r>
          <a:r>
            <a:rPr lang="en-PH" sz="1800" b="1" kern="1200" dirty="0"/>
            <a:t> (23:28)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 err="1"/>
            <a:t>Ihinay-hinay</a:t>
          </a:r>
          <a:r>
            <a:rPr lang="en-PH" sz="1600" b="1" kern="1200" dirty="0"/>
            <a:t> </a:t>
          </a:r>
          <a:r>
            <a:rPr lang="en-PH" sz="1600" b="1" kern="1200" dirty="0" err="1"/>
            <a:t>nga</a:t>
          </a:r>
          <a:r>
            <a:rPr lang="en-PH" sz="1600" b="1" kern="1200" dirty="0"/>
            <a:t> </a:t>
          </a:r>
          <a:r>
            <a:rPr lang="en-PH" sz="1600" b="1" kern="1200" dirty="0" err="1"/>
            <a:t>ipapahawa</a:t>
          </a:r>
          <a:r>
            <a:rPr lang="en-PH" sz="1600" b="1" kern="1200" dirty="0"/>
            <a:t> ang </a:t>
          </a:r>
          <a:r>
            <a:rPr lang="en-PH" sz="1600" b="1" kern="1200" dirty="0" err="1"/>
            <a:t>mga</a:t>
          </a:r>
          <a:r>
            <a:rPr lang="en-PH" sz="1600" b="1" kern="1200" dirty="0"/>
            <a:t> </a:t>
          </a:r>
          <a:r>
            <a:rPr lang="en-PH" sz="1600" b="1" kern="1200" dirty="0" err="1"/>
            <a:t>lumulupyo</a:t>
          </a:r>
          <a:r>
            <a:rPr lang="en-PH" sz="1600" b="1" kern="1200" dirty="0"/>
            <a:t> (23:29-30)</a:t>
          </a:r>
          <a:endParaRPr lang="es-ES" sz="16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Itugyan</a:t>
          </a:r>
          <a:r>
            <a:rPr lang="en-PH" sz="1800" b="1" kern="1200" dirty="0"/>
            <a:t> ang </a:t>
          </a:r>
          <a:r>
            <a:rPr lang="en-PH" sz="1800" b="1" kern="1200" dirty="0" err="1"/>
            <a:t>yuta</a:t>
          </a:r>
          <a:r>
            <a:rPr lang="en-PH" sz="1800" b="1" kern="1200" dirty="0"/>
            <a:t> </a:t>
          </a:r>
          <a:r>
            <a:rPr lang="en-PH" sz="1800" b="1" kern="1200" dirty="0" err="1"/>
            <a:t>ngadto</a:t>
          </a:r>
          <a:r>
            <a:rPr lang="en-PH" sz="1800" b="1" kern="1200" dirty="0"/>
            <a:t> </a:t>
          </a:r>
          <a:r>
            <a:rPr lang="en-PH" sz="1800" b="1" kern="1200" dirty="0" err="1"/>
            <a:t>sa</a:t>
          </a:r>
          <a:r>
            <a:rPr lang="en-PH" sz="1800" b="1" kern="1200" dirty="0"/>
            <a:t> Israel </a:t>
          </a:r>
          <a:r>
            <a:rPr lang="en-PH" sz="1800" b="1" kern="1200" dirty="0" err="1"/>
            <a:t>hangtod</a:t>
          </a:r>
          <a:r>
            <a:rPr lang="en-PH" sz="1800" b="1" kern="1200" dirty="0"/>
            <a:t> </a:t>
          </a:r>
          <a:r>
            <a:rPr lang="en-PH" sz="1800" b="1" kern="1200" dirty="0" err="1"/>
            <a:t>sila</a:t>
          </a:r>
          <a:r>
            <a:rPr lang="en-PH" sz="1800" b="1" kern="1200" dirty="0"/>
            <a:t> </a:t>
          </a:r>
          <a:r>
            <a:rPr lang="en-PH" sz="1800" b="1" kern="1200" dirty="0" err="1"/>
            <a:t>mosakop</a:t>
          </a:r>
          <a:r>
            <a:rPr lang="en-PH" sz="1800" b="1" kern="1200" dirty="0"/>
            <a:t> </a:t>
          </a:r>
          <a:r>
            <a:rPr lang="en-PH" sz="1800" b="1" kern="1200" dirty="0" err="1"/>
            <a:t>gikan</a:t>
          </a:r>
          <a:r>
            <a:rPr lang="en-PH" sz="1800" b="1" kern="1200" dirty="0"/>
            <a:t> </a:t>
          </a:r>
          <a:r>
            <a:rPr lang="en-PH" sz="1800" b="1" kern="1200" dirty="0" err="1"/>
            <a:t>sa</a:t>
          </a:r>
          <a:r>
            <a:rPr lang="en-PH" sz="1800" b="1" kern="1200" dirty="0"/>
            <a:t> </a:t>
          </a:r>
          <a:r>
            <a:rPr lang="en-PH" sz="1800" b="1" kern="1200" dirty="0" err="1"/>
            <a:t>Mediteranyo</a:t>
          </a:r>
          <a:r>
            <a:rPr lang="en-PH" sz="1800" b="1" kern="1200" dirty="0"/>
            <a:t> </a:t>
          </a:r>
          <a:r>
            <a:rPr lang="en-PH" sz="1800" b="1" kern="1200" dirty="0" err="1"/>
            <a:t>hangtod</a:t>
          </a:r>
          <a:r>
            <a:rPr lang="en-PH" sz="1800" b="1" kern="1200" dirty="0"/>
            <a:t> </a:t>
          </a:r>
          <a:r>
            <a:rPr lang="en-PH" sz="1800" b="1" kern="1200" dirty="0" err="1"/>
            <a:t>sa</a:t>
          </a:r>
          <a:r>
            <a:rPr lang="en-PH" sz="1800" b="1" kern="1200" dirty="0"/>
            <a:t> </a:t>
          </a:r>
          <a:r>
            <a:rPr lang="en-PH" sz="1800" b="1" kern="1200" dirty="0" err="1"/>
            <a:t>Eufrates</a:t>
          </a:r>
          <a:r>
            <a:rPr lang="en-PH" sz="1800" b="1" kern="1200" dirty="0"/>
            <a:t> (23:31)</a:t>
          </a:r>
          <a:endParaRPr lang="es-ES" sz="18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7214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PAGKINABUHI SUBAY SA BALAOD</a:t>
            </a:r>
            <a:endParaRPr lang="en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423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en-PH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ksyon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A</a:t>
            </a:r>
            <a:r>
              <a:rPr lang="en-PH" sz="16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gosto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BALAOD SA PANIMALOS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-89208" y="571998"/>
            <a:ext cx="12366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baylo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ngipon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baylo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ngipon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kamot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baylo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kamot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tiil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baylo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tiil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</a:t>
            </a:r>
            <a:r>
              <a:rPr lang="en-PH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21:24)</a:t>
            </a:r>
            <a:endParaRPr lang="en" sz="1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48125" y="1071184"/>
            <a:ext cx="791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Sa </a:t>
            </a:r>
            <a:r>
              <a:rPr lang="en-PH" b="1" dirty="0" err="1"/>
              <a:t>dihang</a:t>
            </a:r>
            <a:r>
              <a:rPr lang="en-PH" b="1" dirty="0"/>
              <a:t> </a:t>
            </a:r>
            <a:r>
              <a:rPr lang="en-PH" b="1" dirty="0" err="1"/>
              <a:t>si</a:t>
            </a:r>
            <a:r>
              <a:rPr lang="en-PH" b="1" dirty="0"/>
              <a:t> Jesus </a:t>
            </a:r>
            <a:r>
              <a:rPr lang="en-PH" b="1" dirty="0" err="1"/>
              <a:t>naghatag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Sermon </a:t>
            </a:r>
            <a:r>
              <a:rPr lang="en-PH" b="1" dirty="0" err="1"/>
              <a:t>sa</a:t>
            </a:r>
            <a:r>
              <a:rPr lang="en-PH" b="1" dirty="0"/>
              <a:t> Bukid, </a:t>
            </a:r>
            <a:r>
              <a:rPr lang="en-PH" b="1" dirty="0" err="1"/>
              <a:t>giingon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gitangtang</a:t>
            </a:r>
            <a:r>
              <a:rPr lang="en-PH" b="1" dirty="0"/>
              <a:t> ang </a:t>
            </a:r>
            <a:r>
              <a:rPr lang="en-PH" b="1" dirty="0" err="1"/>
              <a:t>balaod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panimalos</a:t>
            </a:r>
            <a:r>
              <a:rPr lang="en-PH" b="1" dirty="0"/>
              <a:t> (Mt. 5:38-42) … </a:t>
            </a:r>
            <a:r>
              <a:rPr lang="en-PH" b="1" dirty="0" err="1"/>
              <a:t>apan</a:t>
            </a:r>
            <a:r>
              <a:rPr lang="en-PH" b="1" dirty="0"/>
              <a:t> </a:t>
            </a:r>
            <a:r>
              <a:rPr lang="en-PH" b="1" dirty="0" err="1"/>
              <a:t>tinuod</a:t>
            </a:r>
            <a:r>
              <a:rPr lang="en-PH" b="1" dirty="0"/>
              <a:t> </a:t>
            </a:r>
            <a:r>
              <a:rPr lang="en-PH" b="1" dirty="0" err="1"/>
              <a:t>ba</a:t>
            </a:r>
            <a:r>
              <a:rPr lang="en-PH" b="1" dirty="0"/>
              <a:t> </a:t>
            </a:r>
            <a:r>
              <a:rPr lang="en-PH" b="1" dirty="0" err="1"/>
              <a:t>gayud</a:t>
            </a:r>
            <a:r>
              <a:rPr lang="en-PH" b="1" dirty="0"/>
              <a:t>?</a:t>
            </a:r>
            <a:endParaRPr lang="en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9075" y="1226164"/>
            <a:ext cx="4276725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3898232" y="4555212"/>
            <a:ext cx="82937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gihimo</a:t>
            </a:r>
            <a:r>
              <a:rPr lang="en-PH" sz="2000" b="1" dirty="0"/>
              <a:t> </a:t>
            </a:r>
            <a:r>
              <a:rPr lang="en-PH" sz="2000" b="1" dirty="0" err="1"/>
              <a:t>aron:pugngan</a:t>
            </a:r>
            <a:r>
              <a:rPr lang="en-PH" sz="2000" b="1" dirty="0"/>
              <a:t> ang personal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panimalos,tapuson</a:t>
            </a:r>
            <a:r>
              <a:rPr lang="en-PH" sz="2000" b="1" dirty="0"/>
              <a:t> ang </a:t>
            </a:r>
            <a:r>
              <a:rPr lang="en-PH" sz="2000" b="1" dirty="0" err="1"/>
              <a:t>dugay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panagbangi,ug</a:t>
            </a:r>
            <a:r>
              <a:rPr lang="en-PH" sz="2000" b="1" dirty="0"/>
              <a:t> </a:t>
            </a:r>
            <a:r>
              <a:rPr lang="en-PH" sz="2000" b="1" dirty="0" err="1"/>
              <a:t>likayan</a:t>
            </a:r>
            <a:r>
              <a:rPr lang="en-PH" sz="2000" b="1" dirty="0"/>
              <a:t> ang </a:t>
            </a:r>
            <a:r>
              <a:rPr lang="en-PH" sz="2000" b="1" dirty="0" err="1"/>
              <a:t>pagpanghimakak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walay</a:t>
            </a:r>
            <a:r>
              <a:rPr lang="en-PH" sz="2000" b="1" dirty="0"/>
              <a:t> </a:t>
            </a:r>
            <a:r>
              <a:rPr lang="en-PH" sz="2000" b="1" dirty="0" err="1"/>
              <a:t>hustong</a:t>
            </a:r>
            <a:r>
              <a:rPr lang="en-PH" sz="2000" b="1" dirty="0"/>
              <a:t> </a:t>
            </a:r>
            <a:r>
              <a:rPr lang="en-PH" sz="2000" b="1" dirty="0" err="1"/>
              <a:t>pagsusi.Ang</a:t>
            </a:r>
            <a:r>
              <a:rPr lang="en-PH" sz="2000" b="1" dirty="0"/>
              <a:t> </a:t>
            </a:r>
            <a:r>
              <a:rPr lang="en-PH" sz="2000" b="1" dirty="0" err="1"/>
              <a:t>kadaot</a:t>
            </a:r>
            <a:r>
              <a:rPr lang="en-PH" sz="2000" b="1" dirty="0"/>
              <a:t> </a:t>
            </a:r>
            <a:r>
              <a:rPr lang="en-PH" sz="2000" b="1" dirty="0" err="1"/>
              <a:t>kinahanglan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masusi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hukom</a:t>
            </a:r>
            <a:r>
              <a:rPr lang="en-PH" sz="2000" b="1" dirty="0"/>
              <a:t>, ug </a:t>
            </a:r>
            <a:r>
              <a:rPr lang="en-PH" sz="2000" b="1" dirty="0" err="1"/>
              <a:t>dayon</a:t>
            </a:r>
            <a:r>
              <a:rPr lang="en-PH" sz="2000" b="1" dirty="0"/>
              <a:t> </a:t>
            </a:r>
            <a:r>
              <a:rPr lang="en-PH" sz="2000" b="1" dirty="0" err="1"/>
              <a:t>ipahamtang</a:t>
            </a:r>
            <a:r>
              <a:rPr lang="en-PH" sz="2000" b="1" dirty="0"/>
              <a:t> ang </a:t>
            </a:r>
            <a:r>
              <a:rPr lang="en-PH" sz="2000" b="1" dirty="0" err="1"/>
              <a:t>angay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bayad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pinansyal</a:t>
            </a:r>
            <a:r>
              <a:rPr lang="en-PH" sz="2000" b="1" dirty="0"/>
              <a:t>.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pamaagi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na</a:t>
            </a:r>
            <a:r>
              <a:rPr lang="en-PH" sz="2000" b="1" dirty="0"/>
              <a:t> ang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tawo</a:t>
            </a:r>
            <a:r>
              <a:rPr lang="en-PH" sz="2000" b="1" dirty="0"/>
              <a:t> </a:t>
            </a:r>
            <a:r>
              <a:rPr lang="en-PH" sz="2000" b="1" dirty="0" err="1"/>
              <a:t>mismo</a:t>
            </a:r>
            <a:r>
              <a:rPr lang="en-PH" sz="2000" b="1" dirty="0"/>
              <a:t> ang </a:t>
            </a:r>
            <a:r>
              <a:rPr lang="en-PH" sz="2000" b="1" dirty="0" err="1"/>
              <a:t>mukuha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hustisya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ilang</a:t>
            </a:r>
            <a:r>
              <a:rPr lang="en-PH" sz="2000" b="1" dirty="0"/>
              <a:t> </a:t>
            </a:r>
            <a:r>
              <a:rPr lang="en-PH" sz="2000" b="1" dirty="0" err="1"/>
              <a:t>kaugalingong</a:t>
            </a:r>
            <a:r>
              <a:rPr lang="en-PH" sz="2000" b="1" dirty="0"/>
              <a:t> </a:t>
            </a:r>
            <a:r>
              <a:rPr lang="en-PH" sz="2000" b="1" dirty="0" err="1"/>
              <a:t>kamot.Kinahanglan</a:t>
            </a:r>
            <a:r>
              <a:rPr lang="en-PH" sz="2000" b="1" dirty="0"/>
              <a:t> ang </a:t>
            </a:r>
            <a:r>
              <a:rPr lang="en-PH" sz="2000" b="1" dirty="0" err="1"/>
              <a:t>hustisya</a:t>
            </a:r>
            <a:r>
              <a:rPr lang="en-PH" sz="2000" b="1" dirty="0"/>
              <a:t> </a:t>
            </a:r>
            <a:r>
              <a:rPr lang="en-PH" sz="2000" b="1" dirty="0" err="1"/>
              <a:t>ipatuman</a:t>
            </a:r>
            <a:r>
              <a:rPr lang="en-PH" sz="2000" b="1" dirty="0"/>
              <a:t> — 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subay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Dios.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8"/>
          <a:stretch>
            <a:fillRect/>
          </a:stretch>
        </p:blipFill>
        <p:spPr>
          <a:xfrm>
            <a:off x="109086" y="4423794"/>
            <a:ext cx="3567564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428" y="4024620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48125" y="3320950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Dili </a:t>
            </a:r>
            <a:r>
              <a:rPr lang="en-PH" sz="2000" b="1" dirty="0" err="1"/>
              <a:t>gayud</a:t>
            </a:r>
            <a:r>
              <a:rPr lang="en-PH" sz="2000" b="1" dirty="0"/>
              <a:t> </a:t>
            </a:r>
            <a:r>
              <a:rPr lang="en-PH" sz="2000" b="1" dirty="0" err="1"/>
              <a:t>katuyoan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panimalos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ang </a:t>
            </a:r>
            <a:r>
              <a:rPr lang="en-PH" sz="2000" b="1" dirty="0" err="1"/>
              <a:t>usa</a:t>
            </a:r>
            <a:r>
              <a:rPr lang="en-PH" sz="2000" b="1" dirty="0"/>
              <a:t> ka </a:t>
            </a:r>
            <a:r>
              <a:rPr lang="en-PH" sz="2000" b="1" dirty="0" err="1"/>
              <a:t>tawo</a:t>
            </a:r>
            <a:r>
              <a:rPr lang="en-PH" sz="2000" b="1" dirty="0"/>
              <a:t> </a:t>
            </a:r>
            <a:r>
              <a:rPr lang="en-PH" sz="2000" b="1" dirty="0" err="1"/>
              <a:t>kinahanglan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mawalan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mata</a:t>
            </a:r>
            <a:r>
              <a:rPr lang="en-PH" sz="2000" b="1" dirty="0"/>
              <a:t> o </a:t>
            </a:r>
            <a:r>
              <a:rPr lang="en-PH" sz="2000" b="1" dirty="0" err="1"/>
              <a:t>kamot</a:t>
            </a:r>
            <a:r>
              <a:rPr lang="en-PH" sz="2000" b="1" dirty="0"/>
              <a:t> </a:t>
            </a:r>
            <a:r>
              <a:rPr lang="en-PH" sz="2000" b="1" dirty="0" err="1"/>
              <a:t>tungod</a:t>
            </a:r>
            <a:r>
              <a:rPr lang="en-PH" sz="2000" b="1" dirty="0"/>
              <a:t> kay </a:t>
            </a:r>
            <a:r>
              <a:rPr lang="en-PH" sz="2000" b="1" dirty="0" err="1"/>
              <a:t>nakadaot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uban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48125" y="1665643"/>
            <a:ext cx="75867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Ang </a:t>
            </a:r>
            <a:r>
              <a:rPr lang="en-PH" b="1" dirty="0" err="1"/>
              <a:t>pulong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“</a:t>
            </a:r>
            <a:r>
              <a:rPr lang="en-PH" b="1" dirty="0" err="1"/>
              <a:t>Nadungog</a:t>
            </a:r>
            <a:r>
              <a:rPr lang="en-PH" b="1" dirty="0"/>
              <a:t> </a:t>
            </a:r>
            <a:r>
              <a:rPr lang="en-PH" b="1" dirty="0" err="1"/>
              <a:t>ninyo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giingon</a:t>
            </a:r>
            <a:r>
              <a:rPr lang="en-PH" b="1" dirty="0"/>
              <a:t>… </a:t>
            </a:r>
            <a:r>
              <a:rPr lang="en-PH" b="1" dirty="0" err="1"/>
              <a:t>apan</a:t>
            </a:r>
            <a:r>
              <a:rPr lang="en-PH" b="1" dirty="0"/>
              <a:t> </a:t>
            </a:r>
            <a:r>
              <a:rPr lang="en-PH" b="1" dirty="0" err="1"/>
              <a:t>ako</a:t>
            </a:r>
            <a:r>
              <a:rPr lang="en-PH" b="1" dirty="0"/>
              <a:t> </a:t>
            </a:r>
            <a:r>
              <a:rPr lang="en-PH" b="1" dirty="0" err="1"/>
              <a:t>magaingon</a:t>
            </a:r>
            <a:r>
              <a:rPr lang="en-PH" b="1" dirty="0"/>
              <a:t> </a:t>
            </a:r>
            <a:r>
              <a:rPr lang="en-PH" b="1" dirty="0" err="1"/>
              <a:t>kaninyo</a:t>
            </a:r>
            <a:r>
              <a:rPr lang="en-PH" b="1" dirty="0"/>
              <a:t>” </a:t>
            </a:r>
            <a:r>
              <a:rPr lang="en-PH" b="1" dirty="0" err="1"/>
              <a:t>wala</a:t>
            </a:r>
            <a:r>
              <a:rPr lang="en-PH" b="1" dirty="0"/>
              <a:t> </a:t>
            </a:r>
            <a:r>
              <a:rPr lang="en-PH" b="1" dirty="0" err="1"/>
              <a:t>magpasabot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giwagtang</a:t>
            </a:r>
            <a:r>
              <a:rPr lang="en-PH" b="1" dirty="0"/>
              <a:t> ang </a:t>
            </a:r>
            <a:r>
              <a:rPr lang="en-PH" b="1" dirty="0" err="1"/>
              <a:t>balaod</a:t>
            </a:r>
            <a:r>
              <a:rPr lang="en-PH" b="1" dirty="0"/>
              <a:t>. </a:t>
            </a:r>
            <a:r>
              <a:rPr lang="en-PH" b="1" dirty="0" err="1"/>
              <a:t>Gigamit</a:t>
            </a:r>
            <a:r>
              <a:rPr lang="en-PH" b="1" dirty="0"/>
              <a:t> </a:t>
            </a:r>
            <a:r>
              <a:rPr lang="en-PH" b="1" dirty="0" err="1"/>
              <a:t>usab</a:t>
            </a:r>
            <a:r>
              <a:rPr lang="en-PH" b="1" dirty="0"/>
              <a:t> </a:t>
            </a:r>
            <a:r>
              <a:rPr lang="en-PH" b="1" dirty="0" err="1"/>
              <a:t>ni</a:t>
            </a:r>
            <a:r>
              <a:rPr lang="en-PH" b="1" dirty="0"/>
              <a:t> Jesus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pamaagi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“Dili ka </a:t>
            </a:r>
            <a:r>
              <a:rPr lang="en-PH" b="1" dirty="0" err="1"/>
              <a:t>magpatay</a:t>
            </a:r>
            <a:r>
              <a:rPr lang="en-PH" b="1" dirty="0"/>
              <a:t>” ug “Dili ka </a:t>
            </a:r>
            <a:r>
              <a:rPr lang="en-PH" b="1" dirty="0" err="1"/>
              <a:t>mangalunya</a:t>
            </a:r>
            <a:r>
              <a:rPr lang="en-PH" b="1" dirty="0"/>
              <a:t>” — ug </a:t>
            </a:r>
            <a:r>
              <a:rPr lang="en-PH" b="1" dirty="0" err="1"/>
              <a:t>wala</a:t>
            </a:r>
            <a:r>
              <a:rPr lang="en-PH" b="1" dirty="0"/>
              <a:t> </a:t>
            </a:r>
            <a:r>
              <a:rPr lang="en-PH" b="1" dirty="0" err="1"/>
              <a:t>gayud</a:t>
            </a:r>
            <a:r>
              <a:rPr lang="en-PH" b="1" dirty="0"/>
              <a:t> </a:t>
            </a:r>
            <a:r>
              <a:rPr lang="en-PH" b="1" dirty="0" err="1"/>
              <a:t>Siya</a:t>
            </a:r>
            <a:r>
              <a:rPr lang="en-PH" b="1" dirty="0"/>
              <a:t> </a:t>
            </a:r>
            <a:r>
              <a:rPr lang="en-PH" b="1" dirty="0" err="1"/>
              <a:t>magtuyo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pagtangtang</a:t>
            </a:r>
            <a:r>
              <a:rPr lang="en-PH" b="1" dirty="0"/>
              <a:t> </a:t>
            </a:r>
            <a:r>
              <a:rPr lang="en-PH" b="1" dirty="0" err="1"/>
              <a:t>niini</a:t>
            </a:r>
            <a:r>
              <a:rPr lang="en-PH" b="1" dirty="0"/>
              <a:t>. Sa </a:t>
            </a:r>
            <a:r>
              <a:rPr lang="en-PH" b="1" dirty="0" err="1"/>
              <a:t>tinuod</a:t>
            </a:r>
            <a:r>
              <a:rPr lang="en-PH" b="1" dirty="0"/>
              <a:t>, </a:t>
            </a:r>
            <a:r>
              <a:rPr lang="en-PH" b="1" dirty="0" err="1"/>
              <a:t>si</a:t>
            </a:r>
            <a:r>
              <a:rPr lang="en-PH" b="1" dirty="0"/>
              <a:t> Jesus </a:t>
            </a:r>
            <a:r>
              <a:rPr lang="en-PH" b="1" dirty="0" err="1"/>
              <a:t>kanunay</a:t>
            </a:r>
            <a:r>
              <a:rPr lang="en-PH" b="1" dirty="0"/>
              <a:t> </a:t>
            </a:r>
            <a:r>
              <a:rPr lang="en-PH" b="1" dirty="0" err="1"/>
              <a:t>nagpalapad</a:t>
            </a:r>
            <a:r>
              <a:rPr lang="en-PH" b="1" dirty="0"/>
              <a:t>, </a:t>
            </a:r>
            <a:r>
              <a:rPr lang="en-PH" b="1" dirty="0" err="1"/>
              <a:t>nagpaligon</a:t>
            </a:r>
            <a:r>
              <a:rPr lang="en-PH" b="1" dirty="0"/>
              <a:t>, ug </a:t>
            </a:r>
            <a:r>
              <a:rPr lang="en-PH" b="1" dirty="0" err="1"/>
              <a:t>naghatag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tinuod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kahulugan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PH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GANTI UG SILOT</a:t>
            </a:r>
            <a:endParaRPr lang="en" sz="4400" b="1" dirty="0">
              <a:ln/>
              <a:solidFill>
                <a:srgbClr val="FFA3A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518046" y="555520"/>
            <a:ext cx="9155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Apan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kon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kini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wala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buhata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tinuyo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, ug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tugotan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kini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Dios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mahitabo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kinahanglan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siya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modagan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ngadto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dapit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akong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itudlo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21:13 NIV)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67376" y="1310719"/>
            <a:ext cx="6736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Ang </a:t>
            </a:r>
            <a:r>
              <a:rPr lang="en-PH" b="1" dirty="0" err="1"/>
              <a:t>pagbati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panimalos</a:t>
            </a:r>
            <a:r>
              <a:rPr lang="en-PH" b="1" dirty="0"/>
              <a:t> </a:t>
            </a:r>
            <a:r>
              <a:rPr lang="en-PH" b="1" dirty="0" err="1"/>
              <a:t>lawom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nakagamot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atong</a:t>
            </a:r>
            <a:r>
              <a:rPr lang="en-PH" b="1" dirty="0"/>
              <a:t> </a:t>
            </a:r>
            <a:r>
              <a:rPr lang="en-PH" b="1" dirty="0" err="1"/>
              <a:t>kasingkasing</a:t>
            </a:r>
            <a:r>
              <a:rPr lang="en-PH" b="1" dirty="0"/>
              <a:t>. Ug </a:t>
            </a:r>
            <a:r>
              <a:rPr lang="en-PH" b="1" dirty="0" err="1"/>
              <a:t>kasagaran</a:t>
            </a:r>
            <a:r>
              <a:rPr lang="en-PH" b="1" dirty="0"/>
              <a:t>,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sobra</a:t>
            </a:r>
            <a:r>
              <a:rPr lang="en-PH" b="1" dirty="0"/>
              <a:t> </a:t>
            </a:r>
            <a:r>
              <a:rPr lang="en-PH" b="1" dirty="0" err="1"/>
              <a:t>kaysa</a:t>
            </a:r>
            <a:r>
              <a:rPr lang="en-PH" b="1" dirty="0"/>
              <a:t> </a:t>
            </a:r>
            <a:r>
              <a:rPr lang="en-PH" b="1" dirty="0" err="1"/>
              <a:t>sayop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nadawat</a:t>
            </a:r>
            <a:r>
              <a:rPr lang="en-PH" b="1" dirty="0"/>
              <a:t> </a:t>
            </a:r>
            <a:r>
              <a:rPr lang="en-PH" b="1" dirty="0" err="1"/>
              <a:t>nato</a:t>
            </a:r>
            <a:r>
              <a:rPr lang="en-PH" b="1" dirty="0"/>
              <a:t>:“Kung </a:t>
            </a:r>
            <a:r>
              <a:rPr lang="en-PH" b="1" dirty="0" err="1"/>
              <a:t>gibuhat</a:t>
            </a:r>
            <a:r>
              <a:rPr lang="en-PH" b="1" dirty="0"/>
              <a:t> </a:t>
            </a:r>
            <a:r>
              <a:rPr lang="en-PH" b="1" dirty="0" err="1"/>
              <a:t>niya</a:t>
            </a:r>
            <a:r>
              <a:rPr lang="en-PH" b="1" dirty="0"/>
              <a:t>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kanako</a:t>
            </a:r>
            <a:r>
              <a:rPr lang="en-PH" b="1" dirty="0"/>
              <a:t>, mas </a:t>
            </a:r>
            <a:r>
              <a:rPr lang="en-PH" b="1" dirty="0" err="1"/>
              <a:t>labaw</a:t>
            </a:r>
            <a:r>
              <a:rPr lang="en-PH" b="1" dirty="0"/>
              <a:t> pa </a:t>
            </a:r>
            <a:r>
              <a:rPr lang="en-PH" b="1" dirty="0" err="1"/>
              <a:t>akong</a:t>
            </a:r>
            <a:r>
              <a:rPr lang="en-PH" b="1" dirty="0"/>
              <a:t> </a:t>
            </a:r>
            <a:r>
              <a:rPr lang="en-PH" b="1" dirty="0" err="1"/>
              <a:t>buhaton</a:t>
            </a:r>
            <a:r>
              <a:rPr lang="en-PH" b="1" dirty="0"/>
              <a:t> </a:t>
            </a:r>
            <a:r>
              <a:rPr lang="en-PH" b="1" dirty="0" err="1"/>
              <a:t>kaniya</a:t>
            </a:r>
            <a:r>
              <a:rPr lang="en-PH" b="1" dirty="0"/>
              <a:t>.”</a:t>
            </a:r>
            <a:endParaRPr lang="en" b="1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18413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Bisan</a:t>
            </a:r>
            <a:r>
              <a:rPr lang="en-PH" sz="2000" b="1" dirty="0"/>
              <a:t> pa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gitugotan</a:t>
            </a:r>
            <a:r>
              <a:rPr lang="en-PH" sz="2000" b="1" dirty="0"/>
              <a:t> ang personal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panimalos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kasabutan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,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gipugngan</a:t>
            </a:r>
            <a:r>
              <a:rPr lang="en-PH" sz="2000" b="1" dirty="0"/>
              <a:t>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paghimo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judicial system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malikayan</a:t>
            </a:r>
            <a:r>
              <a:rPr lang="en-PH" sz="2000" b="1" dirty="0"/>
              <a:t> ang </a:t>
            </a:r>
            <a:r>
              <a:rPr lang="en-PH" sz="2000" b="1" dirty="0" err="1"/>
              <a:t>abuso</a:t>
            </a:r>
            <a:r>
              <a:rPr lang="en-PH" sz="2000" b="1" dirty="0"/>
              <a:t> (Ex. 21:12-13; 22:8-9).</a:t>
            </a:r>
            <a:endParaRPr lang="en" sz="2000" b="1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72209" y="3593882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Wala </a:t>
            </a:r>
            <a:r>
              <a:rPr lang="en-PH" sz="2000" b="1" dirty="0" err="1"/>
              <a:t>giingon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Dios </a:t>
            </a:r>
            <a:r>
              <a:rPr lang="en-PH" sz="2000" b="1" dirty="0" err="1"/>
              <a:t>nga</a:t>
            </a:r>
            <a:r>
              <a:rPr lang="en-PH" sz="2000" b="1" dirty="0"/>
              <a:t> ang </a:t>
            </a:r>
            <a:r>
              <a:rPr lang="en-PH" sz="2000" b="1" dirty="0" err="1"/>
              <a:t>nakadaot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silotan</a:t>
            </a:r>
            <a:r>
              <a:rPr lang="en-PH" sz="2000" b="1" dirty="0"/>
              <a:t>, </a:t>
            </a:r>
            <a:r>
              <a:rPr lang="en-PH" sz="2000" b="1" dirty="0" err="1"/>
              <a:t>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wala’y</a:t>
            </a:r>
            <a:r>
              <a:rPr lang="en-PH" sz="2000" b="1" dirty="0"/>
              <a:t> </a:t>
            </a:r>
            <a:r>
              <a:rPr lang="en-PH" sz="2000" b="1" dirty="0" err="1"/>
              <a:t>balos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kadautan</a:t>
            </a:r>
            <a:r>
              <a:rPr lang="en-PH" sz="2000" b="1" dirty="0"/>
              <a:t>. </a:t>
            </a:r>
            <a:r>
              <a:rPr lang="en-PH" sz="2000" b="1" dirty="0" err="1"/>
              <a:t>Apan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tin-aw, </a:t>
            </a:r>
            <a:r>
              <a:rPr lang="en-PH" sz="2000" b="1" dirty="0" err="1"/>
              <a:t>giingon</a:t>
            </a:r>
            <a:r>
              <a:rPr lang="en-PH" sz="2000" b="1" dirty="0"/>
              <a:t> </a:t>
            </a:r>
            <a:r>
              <a:rPr lang="en-PH" sz="2000" b="1" dirty="0" err="1"/>
              <a:t>Niya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mismo</a:t>
            </a:r>
            <a:r>
              <a:rPr lang="en-PH" sz="2000" b="1" dirty="0"/>
              <a:t> ang </a:t>
            </a:r>
            <a:r>
              <a:rPr lang="en-PH" sz="2000" b="1" dirty="0" err="1"/>
              <a:t>magapanimalos</a:t>
            </a:r>
            <a:r>
              <a:rPr lang="en-PH" sz="2000" b="1" dirty="0"/>
              <a:t> (Roma 12:19-21).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72210" y="2481715"/>
            <a:ext cx="6800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Apan</a:t>
            </a:r>
            <a:r>
              <a:rPr lang="en-PH" b="1" dirty="0"/>
              <a:t> </a:t>
            </a:r>
            <a:r>
              <a:rPr lang="en-PH" b="1" dirty="0" err="1"/>
              <a:t>si</a:t>
            </a:r>
            <a:r>
              <a:rPr lang="en-PH" b="1" dirty="0"/>
              <a:t> Jesus nag-</a:t>
            </a:r>
            <a:r>
              <a:rPr lang="en-PH" b="1" dirty="0" err="1"/>
              <a:t>awhag</a:t>
            </a:r>
            <a:r>
              <a:rPr lang="en-PH" b="1" dirty="0"/>
              <a:t> </a:t>
            </a:r>
            <a:r>
              <a:rPr lang="en-PH" b="1" dirty="0" err="1"/>
              <a:t>kanato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buhaton</a:t>
            </a:r>
            <a:r>
              <a:rPr lang="en-PH" b="1" dirty="0"/>
              <a:t> ang </a:t>
            </a:r>
            <a:r>
              <a:rPr lang="en-PH" b="1" dirty="0" err="1"/>
              <a:t>supak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atong</a:t>
            </a:r>
            <a:r>
              <a:rPr lang="en-PH" b="1" dirty="0"/>
              <a:t> </a:t>
            </a:r>
            <a:r>
              <a:rPr lang="en-PH" b="1" dirty="0" err="1"/>
              <a:t>tinguha</a:t>
            </a:r>
            <a:r>
              <a:rPr lang="en-PH" b="1" dirty="0"/>
              <a:t>: </a:t>
            </a:r>
            <a:r>
              <a:rPr lang="en-PH" b="1" dirty="0" err="1"/>
              <a:t>bayaran</a:t>
            </a:r>
            <a:r>
              <a:rPr lang="en-PH" b="1" dirty="0"/>
              <a:t> ang </a:t>
            </a:r>
            <a:r>
              <a:rPr lang="en-PH" b="1" dirty="0" err="1"/>
              <a:t>dautan</a:t>
            </a:r>
            <a:r>
              <a:rPr lang="en-PH" b="1" dirty="0"/>
              <a:t> </a:t>
            </a:r>
            <a:r>
              <a:rPr lang="en-PH" b="1" dirty="0" err="1"/>
              <a:t>pinaagi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maayo</a:t>
            </a:r>
            <a:r>
              <a:rPr lang="en-PH" b="1" dirty="0"/>
              <a:t> (Mt. 5:44).</a:t>
            </a:r>
            <a:r>
              <a:rPr lang="en-PH" b="1" dirty="0" err="1"/>
              <a:t>Apan</a:t>
            </a:r>
            <a:r>
              <a:rPr lang="en-PH" b="1" dirty="0"/>
              <a:t> </a:t>
            </a:r>
            <a:r>
              <a:rPr lang="en-PH" b="1" dirty="0" err="1"/>
              <a:t>asa</a:t>
            </a:r>
            <a:r>
              <a:rPr lang="en-PH" b="1" dirty="0"/>
              <a:t> man ang </a:t>
            </a:r>
            <a:r>
              <a:rPr lang="en-PH" b="1" dirty="0" err="1"/>
              <a:t>hustisya?Kinsa</a:t>
            </a:r>
            <a:r>
              <a:rPr lang="en-PH" b="1" dirty="0"/>
              <a:t> man ang </a:t>
            </a:r>
            <a:r>
              <a:rPr lang="en-PH" b="1" dirty="0" err="1"/>
              <a:t>mobayad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nakapasakit</a:t>
            </a:r>
            <a:r>
              <a:rPr lang="en-PH" b="1" dirty="0"/>
              <a:t>?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645914"/>
            <a:ext cx="8315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Walay</a:t>
            </a:r>
            <a:r>
              <a:rPr lang="en-PH" b="1" dirty="0"/>
              <a:t> </a:t>
            </a:r>
            <a:r>
              <a:rPr lang="en-PH" b="1" dirty="0" err="1"/>
              <a:t>tawo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makadawat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papel</a:t>
            </a:r>
            <a:r>
              <a:rPr lang="en-PH" b="1" dirty="0"/>
              <a:t> </a:t>
            </a:r>
            <a:r>
              <a:rPr lang="en-PH" b="1" dirty="0" err="1"/>
              <a:t>nga:hukom,hurado</a:t>
            </a:r>
            <a:r>
              <a:rPr lang="en-PH" b="1" dirty="0"/>
              <a:t>, </a:t>
            </a:r>
            <a:r>
              <a:rPr lang="en-PH" b="1" dirty="0" err="1"/>
              <a:t>ugtigpatuman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silot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samang</a:t>
            </a:r>
            <a:r>
              <a:rPr lang="en-PH" b="1" dirty="0"/>
              <a:t> </a:t>
            </a:r>
            <a:r>
              <a:rPr lang="en-PH" b="1" dirty="0" err="1"/>
              <a:t>panahon.Kung</a:t>
            </a:r>
            <a:r>
              <a:rPr lang="en-PH" b="1" dirty="0"/>
              <a:t> </a:t>
            </a:r>
            <a:r>
              <a:rPr lang="en-PH" b="1" dirty="0" err="1"/>
              <a:t>adunay</a:t>
            </a:r>
            <a:r>
              <a:rPr lang="en-PH" b="1" dirty="0"/>
              <a:t> </a:t>
            </a:r>
            <a:r>
              <a:rPr lang="en-PH" b="1" dirty="0" err="1"/>
              <a:t>silot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ipahamtang</a:t>
            </a:r>
            <a:r>
              <a:rPr lang="en-PH" b="1" dirty="0"/>
              <a:t>, </a:t>
            </a:r>
            <a:r>
              <a:rPr lang="en-PH" b="1" dirty="0" err="1"/>
              <a:t>kinahanglan</a:t>
            </a:r>
            <a:r>
              <a:rPr lang="en-PH" b="1" dirty="0"/>
              <a:t>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buhaton</a:t>
            </a:r>
            <a:r>
              <a:rPr lang="en-PH" b="1" dirty="0"/>
              <a:t> </a:t>
            </a:r>
            <a:r>
              <a:rPr lang="en-PH" b="1" dirty="0" err="1"/>
              <a:t>pinaagi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husto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proseso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hustisya.Ug</a:t>
            </a:r>
            <a:r>
              <a:rPr lang="en-PH" b="1" dirty="0"/>
              <a:t> </a:t>
            </a:r>
            <a:r>
              <a:rPr lang="en-PH" b="1" dirty="0" err="1"/>
              <a:t>si</a:t>
            </a:r>
            <a:r>
              <a:rPr lang="en-PH" b="1" dirty="0"/>
              <a:t> Cristo </a:t>
            </a:r>
            <a:r>
              <a:rPr lang="en-PH" b="1" dirty="0" err="1"/>
              <a:t>mao</a:t>
            </a:r>
            <a:r>
              <a:rPr lang="en-PH" b="1" dirty="0"/>
              <a:t> ang </a:t>
            </a:r>
            <a:r>
              <a:rPr lang="en-PH" b="1" dirty="0" err="1"/>
              <a:t>labing</a:t>
            </a:r>
            <a:r>
              <a:rPr lang="en-PH" b="1" dirty="0"/>
              <a:t> </a:t>
            </a:r>
            <a:r>
              <a:rPr lang="en-PH" b="1" dirty="0" err="1"/>
              <a:t>hataas</a:t>
            </a:r>
            <a:r>
              <a:rPr lang="en-PH" b="1" dirty="0"/>
              <a:t> ug </a:t>
            </a:r>
            <a:r>
              <a:rPr lang="en-PH" b="1" dirty="0" err="1"/>
              <a:t>katapusang</a:t>
            </a:r>
            <a:r>
              <a:rPr lang="en-PH" b="1" dirty="0"/>
              <a:t> </a:t>
            </a:r>
            <a:r>
              <a:rPr lang="en-PH" b="1" dirty="0" err="1"/>
              <a:t>Hukom</a:t>
            </a:r>
            <a:r>
              <a:rPr lang="en-PH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919255"/>
            <a:ext cx="76723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400" b="1" dirty="0" err="1">
                <a:latin typeface="Constantia" panose="02030602050306030303" pitchFamily="18" charset="0"/>
              </a:rPr>
              <a:t>Ingon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Magbubuhat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tanan</a:t>
            </a:r>
            <a:r>
              <a:rPr lang="en-PH" sz="2400" b="1" dirty="0">
                <a:latin typeface="Constantia" panose="02030602050306030303" pitchFamily="18" charset="0"/>
              </a:rPr>
              <a:t>, ang Dios </a:t>
            </a:r>
            <a:r>
              <a:rPr lang="en-PH" sz="2400" b="1" dirty="0" err="1">
                <a:latin typeface="Constantia" panose="02030602050306030303" pitchFamily="18" charset="0"/>
              </a:rPr>
              <a:t>mao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Gobernador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tanan</a:t>
            </a:r>
            <a:r>
              <a:rPr lang="en-PH" sz="2400" b="1" dirty="0"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latin typeface="Constantia" panose="02030602050306030303" pitchFamily="18" charset="0"/>
              </a:rPr>
              <a:t> may </a:t>
            </a:r>
            <a:r>
              <a:rPr lang="en-PH" sz="2400" b="1" dirty="0" err="1">
                <a:latin typeface="Constantia" panose="02030602050306030303" pitchFamily="18" charset="0"/>
              </a:rPr>
              <a:t>katungdanan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pagpahigayon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balaod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tibuok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uniberso</a:t>
            </a:r>
            <a:r>
              <a:rPr lang="en-PH" sz="2400" b="1" dirty="0">
                <a:latin typeface="Constantia" panose="02030602050306030303" pitchFamily="18" charset="0"/>
              </a:rPr>
              <a:t>. Kung </a:t>
            </a:r>
            <a:r>
              <a:rPr lang="en-PH" sz="2400" b="1" dirty="0" err="1">
                <a:latin typeface="Constantia" panose="02030602050306030303" pitchFamily="18" charset="0"/>
              </a:rPr>
              <a:t>magkinahanglan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og</a:t>
            </a:r>
            <a:r>
              <a:rPr lang="en-PH" sz="2400" b="1" dirty="0">
                <a:latin typeface="Constantia" panose="02030602050306030303" pitchFamily="18" charset="0"/>
              </a:rPr>
              <a:t> mas </a:t>
            </a:r>
            <a:r>
              <a:rPr lang="en-PH" sz="2400" b="1" dirty="0" err="1">
                <a:latin typeface="Constantia" panose="02030602050306030303" pitchFamily="18" charset="0"/>
              </a:rPr>
              <a:t>gamay</a:t>
            </a:r>
            <a:r>
              <a:rPr lang="en-PH" sz="2400" b="1" dirty="0">
                <a:latin typeface="Constantia" panose="02030602050306030303" pitchFamily="18" charset="0"/>
              </a:rPr>
              <a:t> pa kay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pagtuman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balaod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gikan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binuhat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kini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mao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pagbiya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kanila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ngadto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kadaot</a:t>
            </a:r>
            <a:r>
              <a:rPr lang="en-PH" sz="2400" b="1" dirty="0">
                <a:latin typeface="Constantia" panose="02030602050306030303" pitchFamily="18" charset="0"/>
              </a:rPr>
              <a:t>. Kung </a:t>
            </a:r>
            <a:r>
              <a:rPr lang="en-PH" sz="2400" b="1" dirty="0" err="1">
                <a:latin typeface="Constantia" panose="02030602050306030303" pitchFamily="18" charset="0"/>
              </a:rPr>
              <a:t>mapakyas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pagsilot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paglapas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balaod</a:t>
            </a:r>
            <a:r>
              <a:rPr lang="en-PH" sz="2400" b="1" dirty="0">
                <a:latin typeface="Constantia" panose="02030602050306030303" pitchFamily="18" charset="0"/>
              </a:rPr>
              <a:t>, ang </a:t>
            </a:r>
            <a:r>
              <a:rPr lang="en-PH" sz="2400" b="1" dirty="0" err="1">
                <a:latin typeface="Constantia" panose="02030602050306030303" pitchFamily="18" charset="0"/>
              </a:rPr>
              <a:t>resulta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mao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kagubot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uniberso.Ang</a:t>
            </a:r>
            <a:r>
              <a:rPr lang="en-PH" sz="2400" b="1" dirty="0">
                <a:latin typeface="Constantia" panose="02030602050306030303" pitchFamily="18" charset="0"/>
              </a:rPr>
              <a:t> moral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balaod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mao</a:t>
            </a:r>
            <a:r>
              <a:rPr lang="en-PH" sz="2400" b="1" dirty="0"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latin typeface="Constantia" panose="02030602050306030303" pitchFamily="18" charset="0"/>
              </a:rPr>
              <a:t>babag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Dios </a:t>
            </a:r>
            <a:r>
              <a:rPr lang="en-PH" sz="2400" b="1" dirty="0" err="1">
                <a:latin typeface="Constantia" panose="02030602050306030303" pitchFamily="18" charset="0"/>
              </a:rPr>
              <a:t>tali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tawo</a:t>
            </a:r>
            <a:r>
              <a:rPr lang="en-PH" sz="2400" b="1" dirty="0"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sala</a:t>
            </a:r>
            <a:r>
              <a:rPr lang="en-PH" sz="2400" b="1" dirty="0"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latin typeface="Constantia" panose="02030602050306030303" pitchFamily="18" charset="0"/>
              </a:rPr>
              <a:t>Busa</a:t>
            </a:r>
            <a:r>
              <a:rPr lang="en-PH" sz="2400" b="1" dirty="0">
                <a:latin typeface="Constantia" panose="02030602050306030303" pitchFamily="18" charset="0"/>
              </a:rPr>
              <a:t>, ang </a:t>
            </a:r>
            <a:r>
              <a:rPr lang="en-PH" sz="2400" b="1" dirty="0" err="1">
                <a:latin typeface="Constantia" panose="02030602050306030303" pitchFamily="18" charset="0"/>
              </a:rPr>
              <a:t>walay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kinutoban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kaalam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nagbutang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atubangan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tawo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klaro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nga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kalainan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tali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matarong</a:t>
            </a:r>
            <a:r>
              <a:rPr lang="en-PH" sz="2400" b="1" dirty="0"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sayop</a:t>
            </a:r>
            <a:r>
              <a:rPr lang="en-PH" sz="2400" b="1" dirty="0"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latin typeface="Constantia" panose="02030602050306030303" pitchFamily="18" charset="0"/>
              </a:rPr>
              <a:t>tali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</a:t>
            </a:r>
            <a:r>
              <a:rPr lang="en-PH" sz="2400" b="1" dirty="0"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latin typeface="Constantia" panose="02030602050306030303" pitchFamily="18" charset="0"/>
              </a:rPr>
              <a:t>sala</a:t>
            </a:r>
            <a:r>
              <a:rPr lang="en-PH" sz="2400" b="1" dirty="0"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latin typeface="Constantia" panose="02030602050306030303" pitchFamily="18" charset="0"/>
              </a:rPr>
              <a:t>pagkabalaan</a:t>
            </a:r>
            <a:r>
              <a:rPr lang="en-PH" sz="2400" b="1" dirty="0">
                <a:latin typeface="Constantia" panose="02030602050306030303" pitchFamily="18" charset="0"/>
              </a:rPr>
              <a:t>.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313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Unya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miingon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Ginoo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kang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Moises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 “Mao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kini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imong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isulti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sa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mga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anak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sa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Israel: ‘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Nakita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ninyo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nga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ako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nakigsulti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kaninyo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gikan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sa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langit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. Dili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kamo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maghimo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og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bisan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unsang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butang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nga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iparis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Kanako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—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mga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dios-dios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nga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bulawan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o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salapi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ayaw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gayud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kamo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paghimo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alang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sa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inyong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kaugalingon</a:t>
            </a:r>
            <a:r>
              <a:rPr lang="es-ES" sz="22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.’ ”</a:t>
            </a:r>
            <a:r>
              <a:rPr kumimoji="0" lang="en-U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’</a:t>
            </a: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es-E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23, </a:t>
            </a:r>
            <a:r>
              <a:rPr kumimoji="0" lang="es-ES" sz="2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2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8A671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5902671" y="3815234"/>
            <a:ext cx="6270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Unsaon Pagkinabuhi Subay Sa Balaod:</a:t>
            </a:r>
          </a:p>
          <a:p>
            <a:pPr lvl="1">
              <a:spcBef>
                <a:spcPts val="600"/>
              </a:spcBef>
            </a:pPr>
            <a:r>
              <a:rPr lang="en" b="1" dirty="0"/>
              <a:t>Unsaon pagdumala Sa Pagpanglupig (Exodus 21:1-32)</a:t>
            </a:r>
          </a:p>
          <a:p>
            <a:pPr lvl="1">
              <a:spcBef>
                <a:spcPts val="600"/>
              </a:spcBef>
            </a:pPr>
            <a:r>
              <a:rPr lang="en" b="1" dirty="0"/>
              <a:t>Unsaon pagpuyo sa katilingban (Exodus 21:33-23:19</a:t>
            </a:r>
            <a:r>
              <a:rPr lang="en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" b="1" dirty="0"/>
              <a:t>Unsaon Pag-angkon sa Kadaugn (Exodus 23:20-33)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Unsaon Pagsabut Sa Balaod: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Ang Balaod Sa Panimalus.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Ganti ug Silot.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207575" y="67106"/>
            <a:ext cx="704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Pagkahuman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Pagpamulong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Napulo</a:t>
            </a:r>
            <a:r>
              <a:rPr lang="en-PH" b="1" dirty="0"/>
              <a:t> ka </a:t>
            </a:r>
            <a:r>
              <a:rPr lang="en-PH" b="1" dirty="0" err="1"/>
              <a:t>Kasugoan</a:t>
            </a:r>
            <a:r>
              <a:rPr lang="en-PH" b="1" dirty="0"/>
              <a:t>, ang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tawo</a:t>
            </a:r>
            <a:r>
              <a:rPr lang="en-PH" b="1" dirty="0"/>
              <a:t> </a:t>
            </a:r>
            <a:r>
              <a:rPr lang="en-PH" b="1" dirty="0" err="1"/>
              <a:t>nangayo</a:t>
            </a:r>
            <a:r>
              <a:rPr lang="en-PH" b="1" dirty="0"/>
              <a:t> </a:t>
            </a:r>
            <a:r>
              <a:rPr lang="en-PH" b="1" dirty="0" err="1"/>
              <a:t>kang</a:t>
            </a:r>
            <a:r>
              <a:rPr lang="en-PH" b="1" dirty="0"/>
              <a:t> Moises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siya</a:t>
            </a:r>
            <a:r>
              <a:rPr lang="en-PH" b="1" dirty="0"/>
              <a:t> </a:t>
            </a:r>
            <a:r>
              <a:rPr lang="en-PH" b="1" dirty="0" err="1"/>
              <a:t>mahimong</a:t>
            </a:r>
            <a:r>
              <a:rPr lang="en-PH" b="1" dirty="0"/>
              <a:t> </a:t>
            </a:r>
            <a:r>
              <a:rPr lang="en-PH" b="1" dirty="0" err="1"/>
              <a:t>tigpakigbahin</a:t>
            </a:r>
            <a:r>
              <a:rPr lang="en-PH" b="1" dirty="0"/>
              <a:t> </a:t>
            </a:r>
            <a:r>
              <a:rPr lang="en-PH" b="1" dirty="0" err="1"/>
              <a:t>tali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ug </a:t>
            </a:r>
            <a:r>
              <a:rPr lang="en-PH" b="1" dirty="0" err="1"/>
              <a:t>kanila</a:t>
            </a:r>
            <a:r>
              <a:rPr lang="en-PH" b="1" dirty="0"/>
              <a:t> (</a:t>
            </a:r>
            <a:r>
              <a:rPr lang="en-PH" b="1" dirty="0" err="1"/>
              <a:t>Exodo</a:t>
            </a:r>
            <a:r>
              <a:rPr lang="en-PH" b="1" dirty="0"/>
              <a:t> 20:19).</a:t>
            </a:r>
            <a:r>
              <a:rPr lang="en-PH" b="1" dirty="0" err="1"/>
              <a:t>Gikan</a:t>
            </a:r>
            <a:r>
              <a:rPr lang="en-PH" b="1" dirty="0"/>
              <a:t> </a:t>
            </a:r>
            <a:r>
              <a:rPr lang="en-PH" b="1" dirty="0" err="1"/>
              <a:t>niadtong</a:t>
            </a:r>
            <a:r>
              <a:rPr lang="en-PH" b="1" dirty="0"/>
              <a:t> </a:t>
            </a:r>
            <a:r>
              <a:rPr lang="en-PH" b="1" dirty="0" err="1"/>
              <a:t>panahona</a:t>
            </a:r>
            <a:r>
              <a:rPr lang="en-PH" b="1" dirty="0"/>
              <a:t>, </a:t>
            </a:r>
            <a:r>
              <a:rPr lang="en-PH" b="1" dirty="0" err="1"/>
              <a:t>gihatag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</a:t>
            </a:r>
            <a:r>
              <a:rPr lang="en-PH" b="1" dirty="0" err="1"/>
              <a:t>kang</a:t>
            </a:r>
            <a:r>
              <a:rPr lang="en-PH" b="1" dirty="0"/>
              <a:t> Moises ang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, ug </a:t>
            </a:r>
            <a:r>
              <a:rPr lang="en-PH" b="1" dirty="0" err="1"/>
              <a:t>gisangyaw</a:t>
            </a:r>
            <a:r>
              <a:rPr lang="en-PH" b="1" dirty="0"/>
              <a:t> </a:t>
            </a:r>
            <a:r>
              <a:rPr lang="en-PH" b="1" dirty="0" err="1"/>
              <a:t>kini</a:t>
            </a:r>
            <a:r>
              <a:rPr lang="en-PH" b="1" dirty="0"/>
              <a:t> </a:t>
            </a:r>
            <a:r>
              <a:rPr lang="en-PH" b="1" dirty="0" err="1"/>
              <a:t>ni</a:t>
            </a:r>
            <a:r>
              <a:rPr lang="en-PH" b="1" dirty="0"/>
              <a:t> Moises </a:t>
            </a:r>
            <a:r>
              <a:rPr lang="en-PH" b="1" dirty="0" err="1"/>
              <a:t>ngadto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katawhan</a:t>
            </a:r>
            <a:r>
              <a:rPr lang="en-PH" b="1" dirty="0"/>
              <a:t>.</a:t>
            </a:r>
            <a:endParaRPr lang="en" b="1" dirty="0"/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909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442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44296" y="5405972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985994" y="50282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985994" y="46408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985994" y="592159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985994" y="631870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985994" y="42628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207575" y="2719402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Sa </a:t>
            </a:r>
            <a:r>
              <a:rPr lang="en-PH" sz="2000" b="1" dirty="0" err="1"/>
              <a:t>yano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pagkasulti</a:t>
            </a:r>
            <a:r>
              <a:rPr lang="en-PH" sz="2000" b="1" dirty="0"/>
              <a:t>,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mao</a:t>
            </a:r>
            <a:r>
              <a:rPr lang="en-PH" sz="2000" b="1" dirty="0"/>
              <a:t> ang </a:t>
            </a:r>
            <a:r>
              <a:rPr lang="en-PH" sz="2000" b="1" dirty="0" err="1"/>
              <a:t>praktikal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aplikasyon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Napulo</a:t>
            </a:r>
            <a:r>
              <a:rPr lang="en-PH" sz="2000" b="1" dirty="0"/>
              <a:t> ka </a:t>
            </a:r>
            <a:r>
              <a:rPr lang="en-PH" sz="2000" b="1" dirty="0" err="1"/>
              <a:t>Kasugoan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piho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kahimtang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adlaw-adlaw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kinabuhi</a:t>
            </a:r>
            <a:r>
              <a:rPr lang="en-PH" sz="2000" b="1" dirty="0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207575" y="1460929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,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gitawag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“</a:t>
            </a:r>
            <a:r>
              <a:rPr lang="en-PH" sz="2000" b="1" dirty="0" err="1"/>
              <a:t>kasabutan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” (covenant code), </a:t>
            </a:r>
            <a:r>
              <a:rPr lang="en-PH" sz="2000" b="1" dirty="0" err="1"/>
              <a:t>gituyo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igiya</a:t>
            </a:r>
            <a:r>
              <a:rPr lang="en-PH" sz="2000" b="1" dirty="0"/>
              <a:t> ang </a:t>
            </a:r>
            <a:r>
              <a:rPr lang="en-PH" sz="2000" b="1" dirty="0" err="1"/>
              <a:t>kinabuhi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katawhan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Israel—ug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panahon</a:t>
            </a:r>
            <a:r>
              <a:rPr lang="en-PH" sz="2000" b="1" dirty="0"/>
              <a:t> </a:t>
            </a:r>
            <a:r>
              <a:rPr lang="en-PH" sz="2000" b="1" dirty="0" err="1"/>
              <a:t>usab</a:t>
            </a:r>
            <a:r>
              <a:rPr lang="en-PH" sz="2000" b="1" dirty="0"/>
              <a:t> (</a:t>
            </a:r>
            <a:r>
              <a:rPr lang="en-PH" sz="2000" b="1" dirty="0" err="1"/>
              <a:t>nga</a:t>
            </a:r>
            <a:r>
              <a:rPr lang="en-PH" sz="2000" b="1" dirty="0"/>
              <a:t> may </a:t>
            </a:r>
            <a:r>
              <a:rPr lang="en-PH" sz="2000" b="1" dirty="0" err="1"/>
              <a:t>angay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pag-angkla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</a:t>
            </a:r>
            <a:r>
              <a:rPr lang="en-PH" sz="2000" b="1" dirty="0" err="1"/>
              <a:t>kahimtang</a:t>
            </a:r>
            <a:r>
              <a:rPr lang="en-PH" sz="2000" b="1" dirty="0"/>
              <a:t> </a:t>
            </a:r>
            <a:r>
              <a:rPr lang="en-PH" sz="2000" b="1" dirty="0" err="1"/>
              <a:t>karon</a:t>
            </a:r>
            <a:r>
              <a:rPr lang="en-PH" sz="2000" b="1" dirty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146121" y="2367171"/>
            <a:ext cx="1042034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600" b="1" spc="300" dirty="0">
                <a:ln/>
                <a:solidFill>
                  <a:schemeClr val="accent5"/>
                </a:solidFill>
              </a:rPr>
              <a:t>UNSAON PAGKINABUHI SUBAY SA BALAOD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9"/>
            <a:ext cx="3139577" cy="24418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600" y="4114799"/>
            <a:ext cx="2654279" cy="26704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UNSAON PAGDUMALA SA PAGPANGLUPIG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“Ang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bisan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kinsa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modakop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tawo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makapatay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pinaagi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kusog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hampak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patyon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usab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21:12)</a:t>
            </a:r>
            <a:endParaRPr lang="en" sz="1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-2" y="115099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PH" sz="2000" b="1" dirty="0"/>
              <a:t>Ang </a:t>
            </a:r>
            <a:r>
              <a:rPr lang="en-PH" sz="2000" b="1" dirty="0" err="1"/>
              <a:t>kasabutan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nagsugod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pagpangdumala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tulo</a:t>
            </a:r>
            <a:r>
              <a:rPr lang="en-PH" sz="2000" b="1" dirty="0"/>
              <a:t> ka </a:t>
            </a:r>
            <a:r>
              <a:rPr lang="en-PH" sz="2000" b="1" dirty="0" err="1"/>
              <a:t>importante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aspeto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katilingban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Hebreohanon</a:t>
            </a:r>
            <a:r>
              <a:rPr lang="en-PH" sz="2000" b="1" dirty="0"/>
              <a:t>: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793402"/>
            <a:ext cx="6294404" cy="44319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PH" sz="2000" b="1" dirty="0" err="1">
                <a:solidFill>
                  <a:srgbClr val="FF0000"/>
                </a:solidFill>
              </a:rPr>
              <a:t>Pagpang-ulipon</a:t>
            </a:r>
            <a:r>
              <a:rPr lang="en-PH" sz="2000" b="1" dirty="0">
                <a:solidFill>
                  <a:srgbClr val="FF0000"/>
                </a:solidFill>
              </a:rPr>
              <a:t> (</a:t>
            </a:r>
            <a:r>
              <a:rPr lang="en-PH" sz="2000" b="1" dirty="0" err="1">
                <a:solidFill>
                  <a:srgbClr val="FF0000"/>
                </a:solidFill>
              </a:rPr>
              <a:t>Exodo</a:t>
            </a:r>
            <a:r>
              <a:rPr lang="en-PH" sz="2000" b="1" dirty="0">
                <a:solidFill>
                  <a:srgbClr val="FF0000"/>
                </a:solidFill>
              </a:rPr>
              <a:t> 21:2–11)</a:t>
            </a:r>
            <a:r>
              <a:rPr lang="en" sz="2000" b="1" dirty="0">
                <a:solidFill>
                  <a:srgbClr val="FF0000"/>
                </a:solidFill>
              </a:rPr>
              <a:t>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/>
              <a:t>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lalaki</a:t>
            </a:r>
            <a:r>
              <a:rPr lang="en-US" b="1" dirty="0"/>
              <a:t> </a:t>
            </a:r>
            <a:r>
              <a:rPr lang="en-US" b="1" dirty="0" err="1"/>
              <a:t>buhian</a:t>
            </a:r>
            <a:r>
              <a:rPr lang="en-US" b="1" dirty="0"/>
              <a:t> </a:t>
            </a:r>
            <a:r>
              <a:rPr lang="en-US" b="1" dirty="0" err="1"/>
              <a:t>pagkahuman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ikapito</a:t>
            </a:r>
            <a:r>
              <a:rPr lang="en-US" b="1" dirty="0"/>
              <a:t> ka </a:t>
            </a:r>
            <a:r>
              <a:rPr lang="en-US" b="1" dirty="0" err="1"/>
              <a:t>tuig</a:t>
            </a:r>
            <a:r>
              <a:rPr lang="en-US" b="1" dirty="0"/>
              <a:t>.</a:t>
            </a:r>
            <a:endParaRPr lang="en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PH" b="1" dirty="0"/>
              <a:t>Ang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babaye</a:t>
            </a:r>
            <a:r>
              <a:rPr lang="en-PH" b="1" dirty="0"/>
              <a:t>, kung </a:t>
            </a:r>
            <a:r>
              <a:rPr lang="en-PH" b="1" dirty="0" err="1"/>
              <a:t>wala</a:t>
            </a:r>
            <a:r>
              <a:rPr lang="en-PH" b="1" dirty="0"/>
              <a:t> </a:t>
            </a:r>
            <a:r>
              <a:rPr lang="en-PH" b="1" dirty="0" err="1"/>
              <a:t>maminyo</a:t>
            </a:r>
            <a:r>
              <a:rPr lang="en-PH" b="1" dirty="0"/>
              <a:t>, </a:t>
            </a:r>
            <a:r>
              <a:rPr lang="en-PH" b="1" dirty="0" err="1"/>
              <a:t>buhian</a:t>
            </a:r>
            <a:r>
              <a:rPr lang="en-PH" b="1" dirty="0"/>
              <a:t> </a:t>
            </a:r>
            <a:r>
              <a:rPr lang="en-PH" b="1" dirty="0" err="1"/>
              <a:t>usab</a:t>
            </a:r>
            <a:r>
              <a:rPr lang="en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PH" b="1" dirty="0"/>
              <a:t>Ang </a:t>
            </a:r>
            <a:r>
              <a:rPr lang="en-PH" b="1" dirty="0" err="1"/>
              <a:t>lalaki</a:t>
            </a:r>
            <a:r>
              <a:rPr lang="en-PH" b="1" dirty="0"/>
              <a:t> </a:t>
            </a:r>
            <a:r>
              <a:rPr lang="en-PH" b="1" dirty="0" err="1"/>
              <a:t>mahimong</a:t>
            </a:r>
            <a:r>
              <a:rPr lang="en-PH" b="1" dirty="0"/>
              <a:t> </a:t>
            </a:r>
            <a:r>
              <a:rPr lang="en-PH" b="1" dirty="0" err="1"/>
              <a:t>magpabilin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ulipon</a:t>
            </a:r>
            <a:r>
              <a:rPr lang="en-PH" b="1" dirty="0"/>
              <a:t> kung </a:t>
            </a:r>
            <a:r>
              <a:rPr lang="en-PH" b="1" dirty="0" err="1"/>
              <a:t>buot</a:t>
            </a:r>
            <a:r>
              <a:rPr lang="en-PH" b="1" dirty="0"/>
              <a:t> </a:t>
            </a:r>
            <a:r>
              <a:rPr lang="en-PH" b="1" dirty="0" err="1"/>
              <a:t>niya</a:t>
            </a:r>
            <a:r>
              <a:rPr lang="en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PH" sz="2000" b="1" dirty="0" err="1">
                <a:solidFill>
                  <a:srgbClr val="004DE6"/>
                </a:solidFill>
              </a:rPr>
              <a:t>Silot</a:t>
            </a:r>
            <a:r>
              <a:rPr lang="en" sz="2000" b="1" dirty="0">
                <a:solidFill>
                  <a:srgbClr val="004DE6"/>
                </a:solidFill>
              </a:rPr>
              <a:t> Sa Kamatayon (Ex.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PH" sz="2000" b="1" dirty="0" err="1"/>
              <a:t>Alang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tinuyo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mamumuno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Naka pasakit Sa Ginikanan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Alang Sa Mamangtas (Kidnaper)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DB6A12"/>
                </a:solidFill>
              </a:rPr>
              <a:t>Mga Kadaut O Samad (Ex.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/>
              <a:t>Obligasyon sa Pagbayad Pinansyal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PH" sz="2000" b="1" dirty="0"/>
              <a:t>Kung </a:t>
            </a:r>
            <a:r>
              <a:rPr lang="en-PH" sz="2000" b="1" dirty="0" err="1"/>
              <a:t>adunay</a:t>
            </a:r>
            <a:r>
              <a:rPr lang="en-PH" sz="2000" b="1" dirty="0"/>
              <a:t> </a:t>
            </a:r>
            <a:r>
              <a:rPr lang="en-PH" sz="2000" b="1" dirty="0" err="1"/>
              <a:t>pag</a:t>
            </a:r>
            <a:r>
              <a:rPr lang="en-PH" sz="2000" b="1" dirty="0"/>
              <a:t>-abort, ang </a:t>
            </a:r>
            <a:r>
              <a:rPr lang="en-PH" sz="2000" b="1" dirty="0" err="1"/>
              <a:t>hukom</a:t>
            </a:r>
            <a:r>
              <a:rPr lang="en-PH" sz="2000" b="1" dirty="0"/>
              <a:t> ug ang </a:t>
            </a:r>
            <a:r>
              <a:rPr lang="en-PH" sz="2000" b="1" dirty="0" err="1"/>
              <a:t>babaye</a:t>
            </a:r>
            <a:r>
              <a:rPr lang="en-PH" sz="2000" b="1" dirty="0"/>
              <a:t> (</a:t>
            </a:r>
            <a:r>
              <a:rPr lang="en-PH" sz="2000" b="1" dirty="0" err="1"/>
              <a:t>uban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iyang</a:t>
            </a:r>
            <a:r>
              <a:rPr lang="en-PH" sz="2000" b="1" dirty="0"/>
              <a:t> </a:t>
            </a:r>
            <a:r>
              <a:rPr lang="en-PH" sz="2000" b="1" dirty="0" err="1"/>
              <a:t>bana</a:t>
            </a:r>
            <a:r>
              <a:rPr lang="en-PH" sz="2000" b="1" dirty="0"/>
              <a:t>) </a:t>
            </a:r>
            <a:r>
              <a:rPr lang="en-PH" sz="2000" b="1" dirty="0" err="1"/>
              <a:t>mao’y</a:t>
            </a:r>
            <a:r>
              <a:rPr lang="en-PH" sz="2000" b="1" dirty="0"/>
              <a:t> </a:t>
            </a:r>
            <a:r>
              <a:rPr lang="en-PH" sz="2000" b="1" dirty="0" err="1"/>
              <a:t>magtakda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silot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70964" y="6159908"/>
            <a:ext cx="603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PH" sz="2000" b="1" dirty="0" err="1"/>
              <a:t>Kining</a:t>
            </a:r>
            <a:r>
              <a:rPr lang="en-PH" sz="2000" b="1" dirty="0"/>
              <a:t> </a:t>
            </a:r>
            <a:r>
              <a:rPr lang="en-PH" sz="2000" b="1" dirty="0" err="1"/>
              <a:t>tanang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</a:t>
            </a:r>
            <a:r>
              <a:rPr lang="en-PH" sz="2000" b="1" dirty="0" err="1"/>
              <a:t>nagtumong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pagpugong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abuso</a:t>
            </a:r>
            <a:r>
              <a:rPr lang="en-PH" sz="2000" b="1" dirty="0"/>
              <a:t> ug </a:t>
            </a:r>
            <a:r>
              <a:rPr lang="en-PH" sz="2000" b="1" dirty="0" err="1"/>
              <a:t>kabangis</a:t>
            </a:r>
            <a:r>
              <a:rPr lang="en-PH" sz="2000" b="1" dirty="0"/>
              <a:t> </a:t>
            </a:r>
            <a:r>
              <a:rPr lang="en-PH" sz="2000" b="1" dirty="0" err="1"/>
              <a:t>tali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tawo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PH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PAUNSA PAGKINABUHI SA KATILINGBAN</a:t>
            </a:r>
            <a:endParaRPr lang="e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“Kung ang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lalaki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makapahilo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ulay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mahisaaron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makigduyog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kinahanglan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mobayad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kapriso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pamanhonon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ug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mahimong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asawa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PH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22:16 NIV)</a:t>
            </a:r>
            <a:endParaRPr lang="en" sz="1400" b="1" dirty="0">
              <a:solidFill>
                <a:srgbClr val="B9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2" y="1695812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/>
              <a:t>Wala </a:t>
            </a:r>
            <a:r>
              <a:rPr lang="en-PH" sz="2000" b="1" dirty="0" err="1"/>
              <a:t>kontento</a:t>
            </a:r>
            <a:r>
              <a:rPr lang="en-PH" sz="2000" b="1" dirty="0"/>
              <a:t> ang Dios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magbilin</a:t>
            </a:r>
            <a:r>
              <a:rPr lang="en-PH" sz="2000" b="1" dirty="0"/>
              <a:t> </a:t>
            </a:r>
            <a:r>
              <a:rPr lang="en-PH" sz="2000" b="1" dirty="0" err="1"/>
              <a:t>lamang</a:t>
            </a:r>
            <a:r>
              <a:rPr lang="en-PH" sz="2000" b="1" dirty="0"/>
              <a:t> </a:t>
            </a:r>
            <a:r>
              <a:rPr lang="en-PH" sz="2000" b="1" dirty="0" err="1"/>
              <a:t>nato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“basic”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balaod</a:t>
            </a:r>
            <a:r>
              <a:rPr lang="en-PH" sz="2000" b="1" dirty="0"/>
              <a:t> ug </a:t>
            </a:r>
            <a:r>
              <a:rPr lang="en-PH" sz="2000" b="1" dirty="0" err="1"/>
              <a:t>pasagdan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kita</a:t>
            </a:r>
            <a:r>
              <a:rPr lang="en-PH" sz="2000" b="1" dirty="0"/>
              <a:t> ra ang mag-</a:t>
            </a:r>
            <a:r>
              <a:rPr lang="en-PH" sz="2000" b="1" dirty="0" err="1"/>
              <a:t>aplikar</a:t>
            </a:r>
            <a:r>
              <a:rPr lang="en-PH" sz="2000" b="1" dirty="0"/>
              <a:t> </a:t>
            </a:r>
            <a:r>
              <a:rPr lang="en-PH" sz="2000" b="1" dirty="0" err="1"/>
              <a:t>niini</a:t>
            </a:r>
            <a:r>
              <a:rPr lang="en-PH" sz="2000" b="1" dirty="0"/>
              <a:t> </a:t>
            </a:r>
            <a:r>
              <a:rPr lang="en-PH" sz="2000" b="1" dirty="0" err="1"/>
              <a:t>sumala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atong</a:t>
            </a:r>
            <a:r>
              <a:rPr lang="en-PH" sz="2000" b="1" dirty="0"/>
              <a:t> tan-aw. </a:t>
            </a:r>
            <a:r>
              <a:rPr lang="en-PH" sz="2000" b="1" dirty="0" err="1"/>
              <a:t>Naghatag</a:t>
            </a:r>
            <a:r>
              <a:rPr lang="en-PH" sz="2000" b="1" dirty="0"/>
              <a:t> </a:t>
            </a:r>
            <a:r>
              <a:rPr lang="en-PH" sz="2000" b="1" dirty="0" err="1"/>
              <a:t>Siya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tin-aw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ehemplo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husto</a:t>
            </a:r>
            <a:r>
              <a:rPr lang="en-PH" sz="2000" b="1" dirty="0"/>
              <a:t> </a:t>
            </a:r>
            <a:r>
              <a:rPr lang="en-PH" sz="2000" b="1" dirty="0" err="1"/>
              <a:t>nato</a:t>
            </a:r>
            <a:r>
              <a:rPr lang="en-PH" sz="2000" b="1" dirty="0"/>
              <a:t> </a:t>
            </a:r>
            <a:r>
              <a:rPr lang="en-PH" sz="2000" b="1" dirty="0" err="1"/>
              <a:t>kini</a:t>
            </a:r>
            <a:r>
              <a:rPr lang="en-PH" sz="2000" b="1" dirty="0"/>
              <a:t> </a:t>
            </a:r>
            <a:r>
              <a:rPr lang="en-PH" sz="2000" b="1" dirty="0" err="1"/>
              <a:t>magamit</a:t>
            </a:r>
            <a:r>
              <a:rPr lang="en-PH" sz="2000" b="1" dirty="0"/>
              <a:t>.</a:t>
            </a:r>
            <a:endParaRPr lang="en" sz="2000" b="1" dirty="0"/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612503" y="1915805"/>
            <a:ext cx="2445406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170" y="4729535"/>
            <a:ext cx="1596843" cy="1972004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729539"/>
            <a:ext cx="3004955" cy="19720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7342" y="4729537"/>
            <a:ext cx="1193311" cy="1972002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495206" y="4735397"/>
            <a:ext cx="57634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Ingon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Kasabutan</a:t>
            </a:r>
            <a:r>
              <a:rPr lang="en-PH" b="1" dirty="0"/>
              <a:t> </a:t>
            </a:r>
            <a:r>
              <a:rPr lang="en-PH" b="1" dirty="0" err="1"/>
              <a:t>tali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ug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katawhan:Kini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balaod</a:t>
            </a:r>
            <a:r>
              <a:rPr lang="en-PH" b="1" dirty="0"/>
              <a:t> </a:t>
            </a:r>
            <a:r>
              <a:rPr lang="en-PH" b="1" dirty="0" err="1"/>
              <a:t>naglakip</a:t>
            </a:r>
            <a:r>
              <a:rPr lang="en-PH" b="1" dirty="0"/>
              <a:t> </a:t>
            </a:r>
            <a:r>
              <a:rPr lang="en-PH" b="1" dirty="0" err="1"/>
              <a:t>usab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paagi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atong</a:t>
            </a:r>
            <a:r>
              <a:rPr lang="en-PH" b="1" dirty="0"/>
              <a:t> </a:t>
            </a:r>
            <a:r>
              <a:rPr lang="en-PH" b="1" dirty="0" err="1"/>
              <a:t>pakigrelasyon</a:t>
            </a:r>
            <a:r>
              <a:rPr lang="en-PH" b="1" dirty="0"/>
              <a:t> </a:t>
            </a:r>
            <a:r>
              <a:rPr lang="en-PH" b="1" dirty="0" err="1"/>
              <a:t>Kaniya.Gawas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Adlaw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Igpapahulay,Anaa</a:t>
            </a:r>
            <a:r>
              <a:rPr lang="en-PH" b="1" dirty="0"/>
              <a:t> </a:t>
            </a:r>
            <a:r>
              <a:rPr lang="en-PH" b="1" dirty="0" err="1"/>
              <a:t>usab</a:t>
            </a:r>
            <a:r>
              <a:rPr lang="en-PH" b="1" dirty="0"/>
              <a:t> ang </a:t>
            </a:r>
            <a:r>
              <a:rPr lang="en-PH" b="1" dirty="0" err="1"/>
              <a:t>obligasyon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pagsaulog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pista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nagpahinumdom</a:t>
            </a:r>
            <a:r>
              <a:rPr lang="en-PH" b="1" dirty="0"/>
              <a:t> </a:t>
            </a:r>
            <a:r>
              <a:rPr lang="en-PH" b="1" dirty="0" err="1"/>
              <a:t>sa:atong</a:t>
            </a:r>
            <a:r>
              <a:rPr lang="en-PH" b="1" dirty="0"/>
              <a:t> </a:t>
            </a:r>
            <a:r>
              <a:rPr lang="en-PH" b="1" dirty="0" err="1"/>
              <a:t>kaluwasan</a:t>
            </a:r>
            <a:r>
              <a:rPr lang="en-PH" b="1" dirty="0"/>
              <a:t> </a:t>
            </a:r>
            <a:r>
              <a:rPr lang="en-PH" b="1" dirty="0" err="1"/>
              <a:t>gikan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sala,panalipod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Dios, </a:t>
            </a:r>
            <a:r>
              <a:rPr lang="en-PH" b="1" dirty="0" err="1"/>
              <a:t>ugmahimayaong</a:t>
            </a:r>
            <a:r>
              <a:rPr lang="en-PH" b="1" dirty="0"/>
              <a:t> </a:t>
            </a:r>
            <a:r>
              <a:rPr lang="en-PH" b="1" dirty="0" err="1"/>
              <a:t>kaugmaon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nagahulat</a:t>
            </a:r>
            <a:r>
              <a:rPr lang="en-PH" b="1" dirty="0"/>
              <a:t> </a:t>
            </a:r>
            <a:r>
              <a:rPr lang="en-PH" b="1" dirty="0" err="1"/>
              <a:t>kanato</a:t>
            </a:r>
            <a:r>
              <a:rPr lang="en-PH" b="1" dirty="0"/>
              <a:t>.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2" y="3394347"/>
            <a:ext cx="94456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2000" b="1" dirty="0" err="1"/>
              <a:t>Espesyal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pagtagad:Ang</a:t>
            </a:r>
            <a:r>
              <a:rPr lang="en-PH" sz="2000" b="1" dirty="0"/>
              <a:t> </a:t>
            </a:r>
            <a:r>
              <a:rPr lang="en-PH" sz="2000" b="1" dirty="0" err="1"/>
              <a:t>pagpanalipod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luya</a:t>
            </a:r>
            <a:r>
              <a:rPr lang="en-PH" sz="2000" b="1" dirty="0"/>
              <a:t> ug </a:t>
            </a:r>
            <a:r>
              <a:rPr lang="en-PH" sz="2000" b="1" dirty="0" err="1"/>
              <a:t>mga</a:t>
            </a:r>
            <a:r>
              <a:rPr lang="en-PH" sz="2000" b="1" dirty="0"/>
              <a:t> </a:t>
            </a:r>
            <a:r>
              <a:rPr lang="en-PH" sz="2000" b="1" dirty="0" err="1"/>
              <a:t>gilutosApan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pinaagi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paghatag</a:t>
            </a:r>
            <a:r>
              <a:rPr lang="en-PH" sz="2000" b="1" dirty="0"/>
              <a:t> </a:t>
            </a:r>
            <a:r>
              <a:rPr lang="en-PH" sz="2000" b="1" dirty="0" err="1"/>
              <a:t>kanila</a:t>
            </a:r>
            <a:r>
              <a:rPr lang="en-PH" sz="2000" b="1" dirty="0"/>
              <a:t> </a:t>
            </a:r>
            <a:r>
              <a:rPr lang="en-PH" sz="2000" b="1" dirty="0" err="1"/>
              <a:t>og</a:t>
            </a:r>
            <a:r>
              <a:rPr lang="en-PH" sz="2000" b="1" dirty="0"/>
              <a:t> </a:t>
            </a:r>
            <a:r>
              <a:rPr lang="en-PH" sz="2000" b="1" dirty="0" err="1"/>
              <a:t>sobra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pabor</a:t>
            </a:r>
            <a:r>
              <a:rPr lang="en-PH" sz="2000" b="1" dirty="0"/>
              <a:t> </a:t>
            </a:r>
            <a:r>
              <a:rPr lang="en-PH" sz="2000" b="1" dirty="0" err="1"/>
              <a:t>nga</a:t>
            </a:r>
            <a:r>
              <a:rPr lang="en-PH" sz="2000" b="1" dirty="0"/>
              <a:t> </a:t>
            </a:r>
            <a:r>
              <a:rPr lang="en-PH" sz="2000" b="1" dirty="0" err="1"/>
              <a:t>makalapas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hustisyaAng</a:t>
            </a:r>
            <a:r>
              <a:rPr lang="en-PH" sz="2000" b="1" dirty="0"/>
              <a:t> </a:t>
            </a:r>
            <a:r>
              <a:rPr lang="en-PH" sz="2000" b="1" dirty="0" err="1"/>
              <a:t>hustisya</a:t>
            </a:r>
            <a:r>
              <a:rPr lang="en-PH" sz="2000" b="1" dirty="0"/>
              <a:t> </a:t>
            </a:r>
            <a:r>
              <a:rPr lang="en-PH" sz="2000" b="1" dirty="0" err="1"/>
              <a:t>dili</a:t>
            </a:r>
            <a:r>
              <a:rPr lang="en-PH" sz="2000" b="1" dirty="0"/>
              <a:t> </a:t>
            </a:r>
            <a:r>
              <a:rPr lang="en-PH" sz="2000" b="1" dirty="0" err="1"/>
              <a:t>dapat</a:t>
            </a:r>
            <a:r>
              <a:rPr lang="en-PH" sz="2000" b="1" dirty="0"/>
              <a:t> </a:t>
            </a:r>
            <a:r>
              <a:rPr lang="en-PH" sz="2000" b="1" dirty="0" err="1"/>
              <a:t>balihon</a:t>
            </a:r>
            <a:r>
              <a:rPr lang="en-PH" sz="2000" b="1" dirty="0"/>
              <a:t> </a:t>
            </a:r>
            <a:r>
              <a:rPr lang="en-PH" sz="2000" b="1" dirty="0" err="1"/>
              <a:t>aron</a:t>
            </a:r>
            <a:r>
              <a:rPr lang="en-PH" sz="2000" b="1" dirty="0"/>
              <a:t> </a:t>
            </a:r>
            <a:r>
              <a:rPr lang="en-PH" sz="2000" b="1" dirty="0" err="1"/>
              <a:t>ipabor</a:t>
            </a:r>
            <a:r>
              <a:rPr lang="en-PH" sz="2000" b="1" dirty="0"/>
              <a:t> o </a:t>
            </a:r>
            <a:r>
              <a:rPr lang="en-PH" sz="2000" b="1" dirty="0" err="1"/>
              <a:t>ipahamtang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usa</a:t>
            </a:r>
            <a:r>
              <a:rPr lang="en-PH" sz="2000" b="1" dirty="0"/>
              <a:t> </a:t>
            </a:r>
            <a:r>
              <a:rPr lang="en-PH" sz="2000" b="1" dirty="0" err="1"/>
              <a:t>batok</a:t>
            </a:r>
            <a:r>
              <a:rPr lang="en-PH" sz="2000" b="1" dirty="0"/>
              <a:t> </a:t>
            </a:r>
            <a:r>
              <a:rPr lang="en-PH" sz="2000" b="1" dirty="0" err="1"/>
              <a:t>sa</a:t>
            </a:r>
            <a:r>
              <a:rPr lang="en-PH" sz="2000" b="1" dirty="0"/>
              <a:t> </a:t>
            </a:r>
            <a:r>
              <a:rPr lang="en-PH" sz="2000" b="1" dirty="0" err="1"/>
              <a:t>uban</a:t>
            </a:r>
            <a:r>
              <a:rPr lang="en-PH" sz="2000" b="1" dirty="0"/>
              <a:t> (Ex. 22:21–23; 23:2–3, 6)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50232" y="2615225"/>
            <a:ext cx="912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pananglitan:Panagsangka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hayop</a:t>
            </a:r>
            <a:r>
              <a:rPr lang="en-PH" b="1" dirty="0"/>
              <a:t> </a:t>
            </a:r>
            <a:r>
              <a:rPr lang="en-PH" b="1" dirty="0" err="1"/>
              <a:t>batok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hayop</a:t>
            </a:r>
            <a:r>
              <a:rPr lang="en-PH" b="1" dirty="0"/>
              <a:t> (Ex. 21:35–36)</a:t>
            </a:r>
            <a:r>
              <a:rPr lang="en-PH" b="1" dirty="0" err="1"/>
              <a:t>Pagpahulam</a:t>
            </a:r>
            <a:r>
              <a:rPr lang="en-PH" b="1" dirty="0"/>
              <a:t> ug </a:t>
            </a:r>
            <a:r>
              <a:rPr lang="en-PH" b="1" dirty="0" err="1"/>
              <a:t>pag-abang</a:t>
            </a:r>
            <a:r>
              <a:rPr lang="en-PH" b="1" dirty="0"/>
              <a:t> (Ex. 22:14–15)</a:t>
            </a:r>
            <a:r>
              <a:rPr lang="en-PH" b="1" dirty="0" err="1"/>
              <a:t>Seksuwal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relasyon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wala</a:t>
            </a:r>
            <a:r>
              <a:rPr lang="en-PH" b="1" dirty="0"/>
              <a:t> pa ang </a:t>
            </a:r>
            <a:r>
              <a:rPr lang="en-PH" b="1" dirty="0" err="1"/>
              <a:t>kaminyoon</a:t>
            </a:r>
            <a:r>
              <a:rPr lang="en-PH" b="1" dirty="0"/>
              <a:t> (Ex. 22:16), ug </a:t>
            </a:r>
            <a:r>
              <a:rPr lang="en-PH" b="1" dirty="0" err="1"/>
              <a:t>uban</a:t>
            </a:r>
            <a:r>
              <a:rPr lang="en-PH" b="1" dirty="0"/>
              <a:t> pa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PAUNSA PAG-ANGKON SA KADAUGAN</a:t>
            </a:r>
            <a:endParaRPr lang="en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0" y="674191"/>
            <a:ext cx="5962649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“Tan-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awa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ako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magapadala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og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usa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manolonda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imong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atubangan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aron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magabantay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kanimo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dalan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ug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magdala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kanimo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ngadto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dapit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akong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giandam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.”(</a:t>
            </a:r>
            <a:r>
              <a:rPr lang="en-PH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Exodo</a:t>
            </a:r>
            <a:r>
              <a:rPr lang="en-PH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23:20)</a:t>
            </a:r>
            <a:endParaRPr lang="en" sz="1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Ngano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wala</a:t>
            </a:r>
            <a:r>
              <a:rPr lang="en-PH" b="1" dirty="0"/>
              <a:t> </a:t>
            </a:r>
            <a:r>
              <a:rPr lang="en-PH" b="1" dirty="0" err="1"/>
              <a:t>dayon</a:t>
            </a:r>
            <a:r>
              <a:rPr lang="en-PH" b="1" dirty="0"/>
              <a:t> </a:t>
            </a:r>
            <a:r>
              <a:rPr lang="en-PH" b="1" dirty="0" err="1"/>
              <a:t>gihatag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Dios </a:t>
            </a:r>
            <a:r>
              <a:rPr lang="en-PH" b="1" dirty="0" err="1"/>
              <a:t>kang</a:t>
            </a:r>
            <a:r>
              <a:rPr lang="en-PH" b="1" dirty="0"/>
              <a:t> Abraham ang </a:t>
            </a:r>
            <a:r>
              <a:rPr lang="en-PH" b="1" dirty="0" err="1"/>
              <a:t>yuta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Canaanhanon</a:t>
            </a:r>
            <a:r>
              <a:rPr lang="en-PH" b="1" dirty="0"/>
              <a:t>?“</a:t>
            </a:r>
            <a:r>
              <a:rPr lang="en-PH" b="1" dirty="0" err="1"/>
              <a:t>Tungod</a:t>
            </a:r>
            <a:r>
              <a:rPr lang="en-PH" b="1" dirty="0"/>
              <a:t> kay ang </a:t>
            </a:r>
            <a:r>
              <a:rPr lang="en-PH" b="1" dirty="0" err="1"/>
              <a:t>pagkadautan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Amorihanon</a:t>
            </a:r>
            <a:r>
              <a:rPr lang="en-PH" b="1" dirty="0"/>
              <a:t> </a:t>
            </a:r>
            <a:r>
              <a:rPr lang="en-PH" b="1" dirty="0" err="1"/>
              <a:t>wala</a:t>
            </a:r>
            <a:r>
              <a:rPr lang="en-PH" b="1" dirty="0"/>
              <a:t> pa </a:t>
            </a:r>
            <a:r>
              <a:rPr lang="en-PH" b="1" dirty="0" err="1"/>
              <a:t>mahuman</a:t>
            </a:r>
            <a:r>
              <a:rPr lang="en-PH" b="1" dirty="0"/>
              <a:t>.” (Gen. 15:16)</a:t>
            </a:r>
            <a:endParaRPr lang="en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4177508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/>
              <a:t>Kung ang Dios </a:t>
            </a:r>
            <a:r>
              <a:rPr lang="en-PH" b="1" dirty="0" err="1"/>
              <a:t>nakagawas</a:t>
            </a:r>
            <a:r>
              <a:rPr lang="en-PH" b="1" dirty="0"/>
              <a:t> </a:t>
            </a:r>
            <a:r>
              <a:rPr lang="en-PH" b="1" dirty="0" err="1"/>
              <a:t>kanila</a:t>
            </a:r>
            <a:r>
              <a:rPr lang="en-PH" b="1" dirty="0"/>
              <a:t> </a:t>
            </a:r>
            <a:r>
              <a:rPr lang="en-PH" b="1" dirty="0" err="1"/>
              <a:t>gikan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Egipto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walay</a:t>
            </a:r>
            <a:r>
              <a:rPr lang="en-PH" b="1" dirty="0"/>
              <a:t> </a:t>
            </a:r>
            <a:r>
              <a:rPr lang="en-PH" b="1" dirty="0" err="1"/>
              <a:t>gubat</a:t>
            </a:r>
            <a:r>
              <a:rPr lang="en-PH" b="1" dirty="0"/>
              <a:t>, </a:t>
            </a:r>
            <a:r>
              <a:rPr lang="en-PH" b="1" dirty="0" err="1"/>
              <a:t>nakapabahin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dagat</a:t>
            </a:r>
            <a:r>
              <a:rPr lang="en-PH" b="1" dirty="0"/>
              <a:t> </a:t>
            </a:r>
            <a:r>
              <a:rPr lang="en-PH" b="1" dirty="0" err="1"/>
              <a:t>ngadto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duha</a:t>
            </a:r>
            <a:r>
              <a:rPr lang="en-PH" b="1" dirty="0"/>
              <a:t> ka </a:t>
            </a:r>
            <a:r>
              <a:rPr lang="en-PH" b="1" dirty="0" err="1"/>
              <a:t>bahin</a:t>
            </a:r>
            <a:r>
              <a:rPr lang="en-PH" b="1" dirty="0"/>
              <a:t>, </a:t>
            </a:r>
            <a:r>
              <a:rPr lang="en-PH" b="1" dirty="0" err="1"/>
              <a:t>milagrosong</a:t>
            </a:r>
            <a:r>
              <a:rPr lang="en-PH" b="1" dirty="0"/>
              <a:t> </a:t>
            </a:r>
            <a:r>
              <a:rPr lang="en-PH" b="1" dirty="0" err="1"/>
              <a:t>nagpakao</a:t>
            </a:r>
            <a:r>
              <a:rPr lang="en-PH" b="1" dirty="0"/>
              <a:t> </a:t>
            </a:r>
            <a:r>
              <a:rPr lang="en-PH" b="1" dirty="0" err="1"/>
              <a:t>kanila</a:t>
            </a:r>
            <a:r>
              <a:rPr lang="en-PH" b="1" dirty="0"/>
              <a:t>, ug </a:t>
            </a:r>
            <a:r>
              <a:rPr lang="en-PH" b="1" dirty="0" err="1"/>
              <a:t>naggiya</a:t>
            </a:r>
            <a:r>
              <a:rPr lang="en-PH" b="1" dirty="0"/>
              <a:t> </a:t>
            </a:r>
            <a:r>
              <a:rPr lang="en-PH" b="1" dirty="0" err="1"/>
              <a:t>pinaagi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Iyang</a:t>
            </a:r>
            <a:r>
              <a:rPr lang="en-PH" b="1" dirty="0"/>
              <a:t> </a:t>
            </a:r>
            <a:r>
              <a:rPr lang="en-PH" b="1" dirty="0" err="1"/>
              <a:t>Manolonda</a:t>
            </a:r>
            <a:r>
              <a:rPr lang="en-PH" b="1" dirty="0"/>
              <a:t>—</a:t>
            </a:r>
            <a:r>
              <a:rPr lang="en-PH" b="1" dirty="0" err="1"/>
              <a:t>dili</a:t>
            </a:r>
            <a:r>
              <a:rPr lang="en-PH" b="1" dirty="0"/>
              <a:t> </a:t>
            </a:r>
            <a:r>
              <a:rPr lang="en-PH" b="1" dirty="0" err="1"/>
              <a:t>ba</a:t>
            </a:r>
            <a:r>
              <a:rPr lang="en-PH" b="1" dirty="0"/>
              <a:t> </a:t>
            </a:r>
            <a:r>
              <a:rPr lang="en-PH" b="1" dirty="0" err="1"/>
              <a:t>Siya</a:t>
            </a:r>
            <a:r>
              <a:rPr lang="en-PH" b="1" dirty="0"/>
              <a:t> </a:t>
            </a:r>
            <a:r>
              <a:rPr lang="en-PH" b="1" dirty="0" err="1"/>
              <a:t>usab</a:t>
            </a:r>
            <a:r>
              <a:rPr lang="en-PH" b="1" dirty="0"/>
              <a:t> </a:t>
            </a:r>
            <a:r>
              <a:rPr lang="en-PH" b="1" dirty="0" err="1"/>
              <a:t>makahimo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paghatag</a:t>
            </a:r>
            <a:r>
              <a:rPr lang="en-PH" b="1" dirty="0"/>
              <a:t> </a:t>
            </a:r>
            <a:r>
              <a:rPr lang="en-PH" b="1" dirty="0" err="1"/>
              <a:t>kanila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Canaan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wala</a:t>
            </a:r>
            <a:r>
              <a:rPr lang="en-PH" b="1" dirty="0"/>
              <a:t> </a:t>
            </a:r>
            <a:r>
              <a:rPr lang="en-PH" b="1" dirty="0" err="1"/>
              <a:t>magpakig</a:t>
            </a:r>
            <a:r>
              <a:rPr lang="en-PH" b="1" dirty="0"/>
              <a:t>-away?</a:t>
            </a:r>
            <a:endParaRPr lang="en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61975" y="2431468"/>
            <a:ext cx="62102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b="1" dirty="0" err="1"/>
              <a:t>Pagkahuman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upat</a:t>
            </a:r>
            <a:r>
              <a:rPr lang="en-PH" b="1" dirty="0"/>
              <a:t> ka </a:t>
            </a:r>
            <a:r>
              <a:rPr lang="en-PH" b="1" dirty="0" err="1"/>
              <a:t>gatos</a:t>
            </a:r>
            <a:r>
              <a:rPr lang="en-PH" b="1" dirty="0"/>
              <a:t> ka </a:t>
            </a:r>
            <a:r>
              <a:rPr lang="en-PH" b="1" dirty="0" err="1"/>
              <a:t>tuig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grasya</a:t>
            </a:r>
            <a:r>
              <a:rPr lang="en-PH" b="1" dirty="0"/>
              <a:t>, </a:t>
            </a:r>
            <a:r>
              <a:rPr lang="en-PH" b="1" dirty="0" err="1"/>
              <a:t>wala</a:t>
            </a:r>
            <a:r>
              <a:rPr lang="en-PH" b="1" dirty="0"/>
              <a:t> </a:t>
            </a:r>
            <a:r>
              <a:rPr lang="en-PH" b="1" dirty="0" err="1"/>
              <a:t>gihapon</a:t>
            </a:r>
            <a:r>
              <a:rPr lang="en-PH" b="1" dirty="0"/>
              <a:t> mag-</a:t>
            </a:r>
            <a:r>
              <a:rPr lang="en-PH" b="1" dirty="0" err="1"/>
              <a:t>usab</a:t>
            </a:r>
            <a:r>
              <a:rPr lang="en-PH" b="1" dirty="0"/>
              <a:t> ang </a:t>
            </a:r>
            <a:r>
              <a:rPr lang="en-PH" b="1" dirty="0" err="1"/>
              <a:t>mga</a:t>
            </a:r>
            <a:r>
              <a:rPr lang="en-PH" b="1" dirty="0"/>
              <a:t> </a:t>
            </a:r>
            <a:r>
              <a:rPr lang="en-PH" b="1" dirty="0" err="1"/>
              <a:t>Canaanhanon</a:t>
            </a:r>
            <a:r>
              <a:rPr lang="en-PH" b="1" dirty="0"/>
              <a:t>. </a:t>
            </a:r>
            <a:r>
              <a:rPr lang="en-PH" b="1" dirty="0" err="1"/>
              <a:t>Panahon</a:t>
            </a:r>
            <a:r>
              <a:rPr lang="en-PH" b="1" dirty="0"/>
              <a:t> </a:t>
            </a:r>
            <a:r>
              <a:rPr lang="en-PH" b="1" dirty="0" err="1"/>
              <a:t>na</a:t>
            </a:r>
            <a:r>
              <a:rPr lang="en-PH" b="1" dirty="0"/>
              <a:t> </a:t>
            </a:r>
            <a:r>
              <a:rPr lang="en-PH" b="1" dirty="0" err="1"/>
              <a:t>aron</a:t>
            </a:r>
            <a:r>
              <a:rPr lang="en-PH" b="1" dirty="0"/>
              <a:t> </a:t>
            </a:r>
            <a:r>
              <a:rPr lang="en-PH" b="1" dirty="0" err="1"/>
              <a:t>itugyan</a:t>
            </a:r>
            <a:r>
              <a:rPr lang="en-PH" b="1" dirty="0"/>
              <a:t> ang </a:t>
            </a:r>
            <a:r>
              <a:rPr lang="en-PH" b="1" dirty="0" err="1"/>
              <a:t>yuta</a:t>
            </a:r>
            <a:r>
              <a:rPr lang="en-PH" b="1" dirty="0"/>
              <a:t> </a:t>
            </a:r>
            <a:r>
              <a:rPr lang="en-PH" b="1" dirty="0" err="1"/>
              <a:t>ngadto</a:t>
            </a:r>
            <a:r>
              <a:rPr lang="en-PH" b="1" dirty="0"/>
              <a:t> </a:t>
            </a:r>
            <a:r>
              <a:rPr lang="en-PH" b="1" dirty="0" err="1"/>
              <a:t>sa</a:t>
            </a:r>
            <a:r>
              <a:rPr lang="en-PH" b="1" dirty="0"/>
              <a:t> Israel… </a:t>
            </a:r>
            <a:r>
              <a:rPr lang="en-PH" b="1" dirty="0" err="1"/>
              <a:t>sa</a:t>
            </a:r>
            <a:r>
              <a:rPr lang="en-PH" b="1" dirty="0"/>
              <a:t> </a:t>
            </a:r>
            <a:r>
              <a:rPr lang="en-PH" b="1" dirty="0" err="1"/>
              <a:t>malinawon</a:t>
            </a:r>
            <a:r>
              <a:rPr lang="en-PH" b="1" dirty="0"/>
              <a:t> </a:t>
            </a:r>
            <a:r>
              <a:rPr lang="en-PH" b="1" dirty="0" err="1"/>
              <a:t>nga</a:t>
            </a:r>
            <a:r>
              <a:rPr lang="en-PH" b="1" dirty="0"/>
              <a:t> </a:t>
            </a:r>
            <a:r>
              <a:rPr lang="en-PH" b="1" dirty="0" err="1"/>
              <a:t>paagi</a:t>
            </a:r>
            <a:r>
              <a:rPr lang="en-PH" b="1" dirty="0"/>
              <a:t>! (Ex. 13:17)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00247" y="612844"/>
            <a:ext cx="80867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PH" sz="3000" b="1" dirty="0" err="1">
                <a:latin typeface="Constantia" panose="02030602050306030303" pitchFamily="18" charset="0"/>
              </a:rPr>
              <a:t>Sulod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mga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katuigan</a:t>
            </a:r>
            <a:r>
              <a:rPr lang="en-PH" sz="3000" b="1" dirty="0">
                <a:latin typeface="Constantia" panose="02030602050306030303" pitchFamily="18" charset="0"/>
              </a:rPr>
              <a:t>, ang </a:t>
            </a:r>
            <a:r>
              <a:rPr lang="en-PH" sz="3000" b="1" dirty="0" err="1">
                <a:latin typeface="Constantia" panose="02030602050306030303" pitchFamily="18" charset="0"/>
              </a:rPr>
              <a:t>balaod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Dios </a:t>
            </a:r>
            <a:r>
              <a:rPr lang="en-PH" sz="3000" b="1" dirty="0" err="1">
                <a:latin typeface="Constantia" panose="02030602050306030303" pitchFamily="18" charset="0"/>
              </a:rPr>
              <a:t>napreservar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isip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labing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hataas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nga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sukdanan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moralidad</a:t>
            </a:r>
            <a:r>
              <a:rPr lang="en-PH" sz="3000" b="1" dirty="0">
                <a:latin typeface="Constantia" panose="02030602050306030303" pitchFamily="18" charset="0"/>
              </a:rPr>
              <a:t>. </a:t>
            </a:r>
            <a:r>
              <a:rPr lang="en-PH" sz="3000" b="1" dirty="0" err="1">
                <a:latin typeface="Constantia" panose="02030602050306030303" pitchFamily="18" charset="0"/>
              </a:rPr>
              <a:t>Bisan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unsa</a:t>
            </a:r>
            <a:r>
              <a:rPr lang="en-PH" sz="3000" b="1" dirty="0">
                <a:latin typeface="Constantia" panose="02030602050306030303" pitchFamily="18" charset="0"/>
              </a:rPr>
              <a:t> pa ang </a:t>
            </a:r>
            <a:r>
              <a:rPr lang="en-PH" sz="3000" b="1" dirty="0" err="1">
                <a:latin typeface="Constantia" panose="02030602050306030303" pitchFamily="18" charset="0"/>
              </a:rPr>
              <a:t>mga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imbensyon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siyensiya</a:t>
            </a:r>
            <a:r>
              <a:rPr lang="en-PH" sz="3000" b="1" dirty="0">
                <a:latin typeface="Constantia" panose="02030602050306030303" pitchFamily="18" charset="0"/>
              </a:rPr>
              <a:t> o </a:t>
            </a:r>
            <a:r>
              <a:rPr lang="en-PH" sz="3000" b="1" dirty="0" err="1">
                <a:latin typeface="Constantia" panose="02030602050306030303" pitchFamily="18" charset="0"/>
              </a:rPr>
              <a:t>mga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handurawan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mapamungahong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hunahuna</a:t>
            </a:r>
            <a:r>
              <a:rPr lang="en-PH" sz="3000" b="1" dirty="0">
                <a:latin typeface="Constantia" panose="02030602050306030303" pitchFamily="18" charset="0"/>
              </a:rPr>
              <a:t>, </a:t>
            </a:r>
            <a:r>
              <a:rPr lang="en-PH" sz="3000" b="1" dirty="0" err="1">
                <a:latin typeface="Constantia" panose="02030602050306030303" pitchFamily="18" charset="0"/>
              </a:rPr>
              <a:t>wala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makakaplag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og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bisan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usa</a:t>
            </a:r>
            <a:r>
              <a:rPr lang="en-PH" sz="3000" b="1" dirty="0">
                <a:latin typeface="Constantia" panose="02030602050306030303" pitchFamily="18" charset="0"/>
              </a:rPr>
              <a:t> ka </a:t>
            </a:r>
            <a:r>
              <a:rPr lang="en-PH" sz="3000" b="1" dirty="0" err="1">
                <a:latin typeface="Constantia" panose="02030602050306030303" pitchFamily="18" charset="0"/>
              </a:rPr>
              <a:t>sugo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nga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importante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nga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wala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masakop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niini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nga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balaod.Ang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balaod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Dios </a:t>
            </a:r>
            <a:r>
              <a:rPr lang="en-PH" sz="3000" b="1" dirty="0" err="1">
                <a:latin typeface="Constantia" panose="02030602050306030303" pitchFamily="18" charset="0"/>
              </a:rPr>
              <a:t>mao</a:t>
            </a:r>
            <a:r>
              <a:rPr lang="en-PH" sz="3000" b="1" dirty="0">
                <a:latin typeface="Constantia" panose="02030602050306030303" pitchFamily="18" charset="0"/>
              </a:rPr>
              <a:t> ang </a:t>
            </a:r>
            <a:r>
              <a:rPr lang="en-PH" sz="3000" b="1" dirty="0" err="1">
                <a:latin typeface="Constantia" panose="02030602050306030303" pitchFamily="18" charset="0"/>
              </a:rPr>
              <a:t>kasiguruhan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kinabuhi</a:t>
            </a:r>
            <a:r>
              <a:rPr lang="en-PH" sz="3000" b="1" dirty="0">
                <a:latin typeface="Constantia" panose="02030602050306030303" pitchFamily="18" charset="0"/>
              </a:rPr>
              <a:t>, </a:t>
            </a:r>
            <a:r>
              <a:rPr lang="en-PH" sz="3000" b="1" dirty="0" err="1">
                <a:latin typeface="Constantia" panose="02030602050306030303" pitchFamily="18" charset="0"/>
              </a:rPr>
              <a:t>kabtangan</a:t>
            </a:r>
            <a:r>
              <a:rPr lang="en-PH" sz="3000" b="1" dirty="0">
                <a:latin typeface="Constantia" panose="02030602050306030303" pitchFamily="18" charset="0"/>
              </a:rPr>
              <a:t>, </a:t>
            </a:r>
            <a:r>
              <a:rPr lang="en-PH" sz="3000" b="1" dirty="0" err="1">
                <a:latin typeface="Constantia" panose="02030602050306030303" pitchFamily="18" charset="0"/>
              </a:rPr>
              <a:t>kalinaw</a:t>
            </a:r>
            <a:r>
              <a:rPr lang="en-PH" sz="3000" b="1" dirty="0">
                <a:latin typeface="Constantia" panose="02030602050306030303" pitchFamily="18" charset="0"/>
              </a:rPr>
              <a:t>, ug </a:t>
            </a:r>
            <a:r>
              <a:rPr lang="en-PH" sz="3000" b="1" dirty="0" err="1">
                <a:latin typeface="Constantia" panose="02030602050306030303" pitchFamily="18" charset="0"/>
              </a:rPr>
              <a:t>kalipay</a:t>
            </a:r>
            <a:r>
              <a:rPr lang="en-PH" sz="3000" b="1" dirty="0">
                <a:latin typeface="Constantia" panose="02030602050306030303" pitchFamily="18" charset="0"/>
              </a:rPr>
              <a:t>. </a:t>
            </a:r>
            <a:r>
              <a:rPr lang="en-PH" sz="3000" b="1" dirty="0" err="1">
                <a:latin typeface="Constantia" panose="02030602050306030303" pitchFamily="18" charset="0"/>
              </a:rPr>
              <a:t>Gihatag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kini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aron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masiguro</a:t>
            </a:r>
            <a:r>
              <a:rPr lang="en-PH" sz="3000" b="1" dirty="0">
                <a:latin typeface="Constantia" panose="02030602050306030303" pitchFamily="18" charset="0"/>
              </a:rPr>
              <a:t> ang </a:t>
            </a:r>
            <a:r>
              <a:rPr lang="en-PH" sz="3000" b="1" dirty="0" err="1">
                <a:latin typeface="Constantia" panose="02030602050306030303" pitchFamily="18" charset="0"/>
              </a:rPr>
              <a:t>atong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kaayohan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karon</a:t>
            </a:r>
            <a:r>
              <a:rPr lang="en-PH" sz="3000" b="1" dirty="0">
                <a:latin typeface="Constantia" panose="02030602050306030303" pitchFamily="18" charset="0"/>
              </a:rPr>
              <a:t> ug </a:t>
            </a:r>
            <a:r>
              <a:rPr lang="en-PH" sz="3000" b="1" dirty="0" err="1">
                <a:latin typeface="Constantia" panose="02030602050306030303" pitchFamily="18" charset="0"/>
              </a:rPr>
              <a:t>hangtod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sa</a:t>
            </a:r>
            <a:r>
              <a:rPr lang="en-PH" sz="3000" b="1" dirty="0">
                <a:latin typeface="Constantia" panose="02030602050306030303" pitchFamily="18" charset="0"/>
              </a:rPr>
              <a:t> </a:t>
            </a:r>
            <a:r>
              <a:rPr lang="en-PH" sz="3000" b="1" dirty="0" err="1">
                <a:latin typeface="Constantia" panose="02030602050306030303" pitchFamily="18" charset="0"/>
              </a:rPr>
              <a:t>eternidad</a:t>
            </a:r>
            <a:r>
              <a:rPr lang="en-PH" sz="3000" b="1" dirty="0">
                <a:latin typeface="Constantia" panose="02030602050306030303" pitchFamily="18" charset="0"/>
              </a:rPr>
              <a:t>.</a:t>
            </a:r>
            <a:endParaRPr lang="en" sz="30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PH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UNSAON MASABTAN ANG BALAOD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1583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127</cp:revision>
  <dcterms:created xsi:type="dcterms:W3CDTF">2025-07-23T17:54:44Z</dcterms:created>
  <dcterms:modified xsi:type="dcterms:W3CDTF">2025-08-17T09:01:53Z</dcterms:modified>
</cp:coreProperties>
</file>