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1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PH" sz="2000" b="1" spc="300" dirty="0" err="1">
              <a:solidFill>
                <a:schemeClr val="tx1"/>
              </a:solidFill>
            </a:rPr>
            <a:t>Bezaleel</a:t>
          </a:r>
          <a:r>
            <a:rPr lang="en-PH" sz="2000" b="1" spc="300" dirty="0">
              <a:solidFill>
                <a:schemeClr val="tx1"/>
              </a:solidFill>
            </a:rPr>
            <a:t>, </a:t>
          </a:r>
          <a:r>
            <a:rPr lang="en-PH" sz="2000" b="1" spc="300" dirty="0" err="1">
              <a:solidFill>
                <a:schemeClr val="tx1"/>
              </a:solidFill>
            </a:rPr>
            <a:t>nga</a:t>
          </a:r>
          <a:r>
            <a:rPr lang="en-PH" sz="2000" b="1" spc="300" dirty="0">
              <a:solidFill>
                <a:schemeClr val="tx1"/>
              </a:solidFill>
            </a:rPr>
            <a:t> </a:t>
          </a:r>
          <a:r>
            <a:rPr lang="en-PH" sz="2000" b="1" spc="300" dirty="0" err="1">
              <a:solidFill>
                <a:schemeClr val="tx1"/>
              </a:solidFill>
            </a:rPr>
            <a:t>namuno</a:t>
          </a:r>
          <a:r>
            <a:rPr lang="en-PH" sz="2000" b="1" spc="300" dirty="0">
              <a:solidFill>
                <a:schemeClr val="tx1"/>
              </a:solidFill>
            </a:rPr>
            <a:t> </a:t>
          </a:r>
          <a:r>
            <a:rPr lang="en-PH" sz="2000" b="1" spc="300" dirty="0" err="1">
              <a:solidFill>
                <a:schemeClr val="tx1"/>
              </a:solidFill>
            </a:rPr>
            <a:t>sa</a:t>
          </a:r>
          <a:r>
            <a:rPr lang="en-PH" sz="2000" b="1" spc="300" dirty="0">
              <a:solidFill>
                <a:schemeClr val="tx1"/>
              </a:solidFill>
            </a:rPr>
            <a:t> </a:t>
          </a:r>
          <a:r>
            <a:rPr lang="en-PH" sz="2000" b="1" spc="300" dirty="0" err="1">
              <a:solidFill>
                <a:schemeClr val="tx1"/>
              </a:solidFill>
            </a:rPr>
            <a:t>tibuok</a:t>
          </a:r>
          <a:r>
            <a:rPr lang="en-PH" sz="2000" b="1" spc="300" dirty="0">
              <a:solidFill>
                <a:schemeClr val="tx1"/>
              </a:solidFill>
            </a:rPr>
            <a:t> </a:t>
          </a:r>
          <a:r>
            <a:rPr lang="en-PH" sz="2000" b="1" spc="300" dirty="0" err="1">
              <a:solidFill>
                <a:schemeClr val="tx1"/>
              </a:solidFill>
            </a:rPr>
            <a:t>proyekto</a:t>
          </a:r>
          <a:r>
            <a:rPr lang="en-PH" sz="2000" b="1" spc="300" dirty="0">
              <a:solidFill>
                <a:schemeClr val="tx1"/>
              </a:solidFill>
            </a:rPr>
            <a:t> (Ex. 31:2)</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PH" sz="2000" b="1" spc="300" dirty="0" err="1">
              <a:solidFill>
                <a:schemeClr val="tx1"/>
              </a:solidFill>
            </a:rPr>
            <a:t>Aholiab</a:t>
          </a:r>
          <a:r>
            <a:rPr lang="en-PH" sz="2000" b="1" spc="300" dirty="0">
              <a:solidFill>
                <a:schemeClr val="tx1"/>
              </a:solidFill>
            </a:rPr>
            <a:t>, </a:t>
          </a:r>
          <a:r>
            <a:rPr lang="en-PH" sz="2000" b="1" spc="300" dirty="0" err="1">
              <a:solidFill>
                <a:schemeClr val="tx1"/>
              </a:solidFill>
            </a:rPr>
            <a:t>nga</a:t>
          </a:r>
          <a:r>
            <a:rPr lang="en-PH" sz="2000" b="1" spc="300" dirty="0">
              <a:solidFill>
                <a:schemeClr val="tx1"/>
              </a:solidFill>
            </a:rPr>
            <a:t> </a:t>
          </a:r>
          <a:r>
            <a:rPr lang="en-PH" sz="2000" b="1" spc="300" dirty="0" err="1">
              <a:solidFill>
                <a:schemeClr val="tx1"/>
              </a:solidFill>
            </a:rPr>
            <a:t>iyang</a:t>
          </a:r>
          <a:r>
            <a:rPr lang="en-PH" sz="2000" b="1" spc="300" dirty="0">
              <a:solidFill>
                <a:schemeClr val="tx1"/>
              </a:solidFill>
            </a:rPr>
            <a:t> </a:t>
          </a:r>
          <a:r>
            <a:rPr lang="en-PH" sz="2000" b="1" spc="300" dirty="0" err="1">
              <a:solidFill>
                <a:schemeClr val="tx1"/>
              </a:solidFill>
            </a:rPr>
            <a:t>punoang</a:t>
          </a:r>
          <a:r>
            <a:rPr lang="en-PH" sz="2000" b="1" spc="300" dirty="0">
              <a:solidFill>
                <a:schemeClr val="tx1"/>
              </a:solidFill>
            </a:rPr>
            <a:t> </a:t>
          </a:r>
          <a:r>
            <a:rPr lang="en-PH" sz="2000" b="1" spc="300" dirty="0" err="1">
              <a:solidFill>
                <a:schemeClr val="tx1"/>
              </a:solidFill>
            </a:rPr>
            <a:t>katabang</a:t>
          </a:r>
          <a:r>
            <a:rPr lang="en-PH" sz="2000" b="1" spc="300" dirty="0">
              <a:solidFill>
                <a:schemeClr val="tx1"/>
              </a:solidFill>
            </a:rPr>
            <a:t> (Ex.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PH" sz="1800" b="1" spc="300" dirty="0" err="1">
              <a:solidFill>
                <a:schemeClr val="tx1"/>
              </a:solidFill>
            </a:rPr>
            <a:t>Uban</a:t>
          </a:r>
          <a:r>
            <a:rPr lang="en-PH" sz="1800" b="1" spc="300" dirty="0">
              <a:solidFill>
                <a:schemeClr val="tx1"/>
              </a:solidFill>
            </a:rPr>
            <a:t> pa </a:t>
          </a:r>
          <a:r>
            <a:rPr lang="en-PH" sz="1800" b="1" spc="300" dirty="0" err="1">
              <a:solidFill>
                <a:schemeClr val="tx1"/>
              </a:solidFill>
            </a:rPr>
            <a:t>nga</a:t>
          </a:r>
          <a:r>
            <a:rPr lang="en-PH" sz="1800" b="1" spc="300" dirty="0">
              <a:solidFill>
                <a:schemeClr val="tx1"/>
              </a:solidFill>
            </a:rPr>
            <a:t> </a:t>
          </a:r>
          <a:r>
            <a:rPr lang="en-PH" sz="1800" b="1" spc="300" dirty="0" err="1">
              <a:solidFill>
                <a:schemeClr val="tx1"/>
              </a:solidFill>
            </a:rPr>
            <a:t>mga</a:t>
          </a:r>
          <a:r>
            <a:rPr lang="en-PH" sz="1800" b="1" spc="300" dirty="0">
              <a:solidFill>
                <a:schemeClr val="tx1"/>
              </a:solidFill>
            </a:rPr>
            <a:t> </a:t>
          </a:r>
          <a:r>
            <a:rPr lang="en-PH" sz="1800" b="1" spc="300" dirty="0" err="1">
              <a:solidFill>
                <a:schemeClr val="tx1"/>
              </a:solidFill>
            </a:rPr>
            <a:t>tawo</a:t>
          </a:r>
          <a:r>
            <a:rPr lang="en-PH" sz="1800" b="1" spc="300" dirty="0">
              <a:solidFill>
                <a:schemeClr val="tx1"/>
              </a:solidFill>
            </a:rPr>
            <a:t> </a:t>
          </a:r>
          <a:r>
            <a:rPr lang="en-PH" sz="1800" b="1" spc="300" dirty="0" err="1">
              <a:solidFill>
                <a:schemeClr val="tx1"/>
              </a:solidFill>
            </a:rPr>
            <a:t>nga</a:t>
          </a:r>
          <a:r>
            <a:rPr lang="en-PH" sz="1800" b="1" spc="300" dirty="0">
              <a:solidFill>
                <a:schemeClr val="tx1"/>
              </a:solidFill>
            </a:rPr>
            <a:t> </a:t>
          </a:r>
          <a:r>
            <a:rPr lang="en-PH" sz="1800" b="1" spc="300" dirty="0" err="1">
              <a:solidFill>
                <a:schemeClr val="tx1"/>
              </a:solidFill>
            </a:rPr>
            <a:t>mitabang</a:t>
          </a:r>
          <a:r>
            <a:rPr lang="en-PH" sz="1800" b="1" spc="300" dirty="0">
              <a:solidFill>
                <a:schemeClr val="tx1"/>
              </a:solidFill>
            </a:rPr>
            <a:t> </a:t>
          </a:r>
          <a:r>
            <a:rPr lang="en-PH" sz="1800" b="1" spc="300" dirty="0" err="1">
              <a:solidFill>
                <a:schemeClr val="tx1"/>
              </a:solidFill>
            </a:rPr>
            <a:t>sa</a:t>
          </a:r>
          <a:r>
            <a:rPr lang="en-PH" sz="1800" b="1" spc="300" dirty="0">
              <a:solidFill>
                <a:schemeClr val="tx1"/>
              </a:solidFill>
            </a:rPr>
            <a:t> </a:t>
          </a:r>
          <a:r>
            <a:rPr lang="en-PH" sz="1800" b="1" spc="300" dirty="0" err="1">
              <a:solidFill>
                <a:schemeClr val="tx1"/>
              </a:solidFill>
            </a:rPr>
            <a:t>buhat</a:t>
          </a:r>
          <a:r>
            <a:rPr lang="en-PH" sz="1800" b="1" spc="300" dirty="0">
              <a:solidFill>
                <a:schemeClr val="tx1"/>
              </a:solidFill>
            </a:rPr>
            <a:t> (Ex. 31:6b)</a:t>
          </a:r>
          <a:endParaRPr lang="es-ES" sz="18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PH" sz="2000" b="1" kern="1200" spc="300" dirty="0" err="1">
              <a:solidFill>
                <a:schemeClr val="tx1"/>
              </a:solidFill>
            </a:rPr>
            <a:t>Bezaleel</a:t>
          </a:r>
          <a:r>
            <a:rPr lang="en-PH" sz="2000" b="1" kern="1200" spc="300" dirty="0">
              <a:solidFill>
                <a:schemeClr val="tx1"/>
              </a:solidFill>
            </a:rPr>
            <a:t>, </a:t>
          </a:r>
          <a:r>
            <a:rPr lang="en-PH" sz="2000" b="1" kern="1200" spc="300" dirty="0" err="1">
              <a:solidFill>
                <a:schemeClr val="tx1"/>
              </a:solidFill>
            </a:rPr>
            <a:t>nga</a:t>
          </a:r>
          <a:r>
            <a:rPr lang="en-PH" sz="2000" b="1" kern="1200" spc="300" dirty="0">
              <a:solidFill>
                <a:schemeClr val="tx1"/>
              </a:solidFill>
            </a:rPr>
            <a:t> </a:t>
          </a:r>
          <a:r>
            <a:rPr lang="en-PH" sz="2000" b="1" kern="1200" spc="300" dirty="0" err="1">
              <a:solidFill>
                <a:schemeClr val="tx1"/>
              </a:solidFill>
            </a:rPr>
            <a:t>namuno</a:t>
          </a:r>
          <a:r>
            <a:rPr lang="en-PH" sz="2000" b="1" kern="1200" spc="300" dirty="0">
              <a:solidFill>
                <a:schemeClr val="tx1"/>
              </a:solidFill>
            </a:rPr>
            <a:t> </a:t>
          </a:r>
          <a:r>
            <a:rPr lang="en-PH" sz="2000" b="1" kern="1200" spc="300" dirty="0" err="1">
              <a:solidFill>
                <a:schemeClr val="tx1"/>
              </a:solidFill>
            </a:rPr>
            <a:t>sa</a:t>
          </a:r>
          <a:r>
            <a:rPr lang="en-PH" sz="2000" b="1" kern="1200" spc="300" dirty="0">
              <a:solidFill>
                <a:schemeClr val="tx1"/>
              </a:solidFill>
            </a:rPr>
            <a:t> </a:t>
          </a:r>
          <a:r>
            <a:rPr lang="en-PH" sz="2000" b="1" kern="1200" spc="300" dirty="0" err="1">
              <a:solidFill>
                <a:schemeClr val="tx1"/>
              </a:solidFill>
            </a:rPr>
            <a:t>tibuok</a:t>
          </a:r>
          <a:r>
            <a:rPr lang="en-PH" sz="2000" b="1" kern="1200" spc="300" dirty="0">
              <a:solidFill>
                <a:schemeClr val="tx1"/>
              </a:solidFill>
            </a:rPr>
            <a:t> </a:t>
          </a:r>
          <a:r>
            <a:rPr lang="en-PH" sz="2000" b="1" kern="1200" spc="300" dirty="0" err="1">
              <a:solidFill>
                <a:schemeClr val="tx1"/>
              </a:solidFill>
            </a:rPr>
            <a:t>proyekto</a:t>
          </a:r>
          <a:r>
            <a:rPr lang="en-PH" sz="2000" b="1" kern="1200" spc="300" dirty="0">
              <a:solidFill>
                <a:schemeClr val="tx1"/>
              </a:solidFill>
            </a:rPr>
            <a:t> (Ex. 31:2)</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PH" sz="2000" b="1" kern="1200" spc="300" dirty="0" err="1">
              <a:solidFill>
                <a:schemeClr val="tx1"/>
              </a:solidFill>
            </a:rPr>
            <a:t>Aholiab</a:t>
          </a:r>
          <a:r>
            <a:rPr lang="en-PH" sz="2000" b="1" kern="1200" spc="300" dirty="0">
              <a:solidFill>
                <a:schemeClr val="tx1"/>
              </a:solidFill>
            </a:rPr>
            <a:t>, </a:t>
          </a:r>
          <a:r>
            <a:rPr lang="en-PH" sz="2000" b="1" kern="1200" spc="300" dirty="0" err="1">
              <a:solidFill>
                <a:schemeClr val="tx1"/>
              </a:solidFill>
            </a:rPr>
            <a:t>nga</a:t>
          </a:r>
          <a:r>
            <a:rPr lang="en-PH" sz="2000" b="1" kern="1200" spc="300" dirty="0">
              <a:solidFill>
                <a:schemeClr val="tx1"/>
              </a:solidFill>
            </a:rPr>
            <a:t> </a:t>
          </a:r>
          <a:r>
            <a:rPr lang="en-PH" sz="2000" b="1" kern="1200" spc="300" dirty="0" err="1">
              <a:solidFill>
                <a:schemeClr val="tx1"/>
              </a:solidFill>
            </a:rPr>
            <a:t>iyang</a:t>
          </a:r>
          <a:r>
            <a:rPr lang="en-PH" sz="2000" b="1" kern="1200" spc="300" dirty="0">
              <a:solidFill>
                <a:schemeClr val="tx1"/>
              </a:solidFill>
            </a:rPr>
            <a:t> </a:t>
          </a:r>
          <a:r>
            <a:rPr lang="en-PH" sz="2000" b="1" kern="1200" spc="300" dirty="0" err="1">
              <a:solidFill>
                <a:schemeClr val="tx1"/>
              </a:solidFill>
            </a:rPr>
            <a:t>punoang</a:t>
          </a:r>
          <a:r>
            <a:rPr lang="en-PH" sz="2000" b="1" kern="1200" spc="300" dirty="0">
              <a:solidFill>
                <a:schemeClr val="tx1"/>
              </a:solidFill>
            </a:rPr>
            <a:t> </a:t>
          </a:r>
          <a:r>
            <a:rPr lang="en-PH" sz="2000" b="1" kern="1200" spc="300" dirty="0" err="1">
              <a:solidFill>
                <a:schemeClr val="tx1"/>
              </a:solidFill>
            </a:rPr>
            <a:t>katabang</a:t>
          </a:r>
          <a:r>
            <a:rPr lang="en-PH" sz="2000" b="1" kern="1200" spc="300" dirty="0">
              <a:solidFill>
                <a:schemeClr val="tx1"/>
              </a:solidFill>
            </a:rPr>
            <a:t> (Ex. 31:6a)</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spc="300" dirty="0" err="1">
              <a:solidFill>
                <a:schemeClr val="tx1"/>
              </a:solidFill>
            </a:rPr>
            <a:t>Uban</a:t>
          </a:r>
          <a:r>
            <a:rPr lang="en-PH" sz="1800" b="1" kern="1200" spc="300" dirty="0">
              <a:solidFill>
                <a:schemeClr val="tx1"/>
              </a:solidFill>
            </a:rPr>
            <a:t> pa </a:t>
          </a:r>
          <a:r>
            <a:rPr lang="en-PH" sz="1800" b="1" kern="1200" spc="300" dirty="0" err="1">
              <a:solidFill>
                <a:schemeClr val="tx1"/>
              </a:solidFill>
            </a:rPr>
            <a:t>nga</a:t>
          </a:r>
          <a:r>
            <a:rPr lang="en-PH" sz="1800" b="1" kern="1200" spc="300" dirty="0">
              <a:solidFill>
                <a:schemeClr val="tx1"/>
              </a:solidFill>
            </a:rPr>
            <a:t> </a:t>
          </a:r>
          <a:r>
            <a:rPr lang="en-PH" sz="1800" b="1" kern="1200" spc="300" dirty="0" err="1">
              <a:solidFill>
                <a:schemeClr val="tx1"/>
              </a:solidFill>
            </a:rPr>
            <a:t>mga</a:t>
          </a:r>
          <a:r>
            <a:rPr lang="en-PH" sz="1800" b="1" kern="1200" spc="300" dirty="0">
              <a:solidFill>
                <a:schemeClr val="tx1"/>
              </a:solidFill>
            </a:rPr>
            <a:t> </a:t>
          </a:r>
          <a:r>
            <a:rPr lang="en-PH" sz="1800" b="1" kern="1200" spc="300" dirty="0" err="1">
              <a:solidFill>
                <a:schemeClr val="tx1"/>
              </a:solidFill>
            </a:rPr>
            <a:t>tawo</a:t>
          </a:r>
          <a:r>
            <a:rPr lang="en-PH" sz="1800" b="1" kern="1200" spc="300" dirty="0">
              <a:solidFill>
                <a:schemeClr val="tx1"/>
              </a:solidFill>
            </a:rPr>
            <a:t> </a:t>
          </a:r>
          <a:r>
            <a:rPr lang="en-PH" sz="1800" b="1" kern="1200" spc="300" dirty="0" err="1">
              <a:solidFill>
                <a:schemeClr val="tx1"/>
              </a:solidFill>
            </a:rPr>
            <a:t>nga</a:t>
          </a:r>
          <a:r>
            <a:rPr lang="en-PH" sz="1800" b="1" kern="1200" spc="300" dirty="0">
              <a:solidFill>
                <a:schemeClr val="tx1"/>
              </a:solidFill>
            </a:rPr>
            <a:t> </a:t>
          </a:r>
          <a:r>
            <a:rPr lang="en-PH" sz="1800" b="1" kern="1200" spc="300" dirty="0" err="1">
              <a:solidFill>
                <a:schemeClr val="tx1"/>
              </a:solidFill>
            </a:rPr>
            <a:t>mitabang</a:t>
          </a:r>
          <a:r>
            <a:rPr lang="en-PH" sz="1800" b="1" kern="1200" spc="300" dirty="0">
              <a:solidFill>
                <a:schemeClr val="tx1"/>
              </a:solidFill>
            </a:rPr>
            <a:t> </a:t>
          </a:r>
          <a:r>
            <a:rPr lang="en-PH" sz="1800" b="1" kern="1200" spc="300" dirty="0" err="1">
              <a:solidFill>
                <a:schemeClr val="tx1"/>
              </a:solidFill>
            </a:rPr>
            <a:t>sa</a:t>
          </a:r>
          <a:r>
            <a:rPr lang="en-PH" sz="1800" b="1" kern="1200" spc="300" dirty="0">
              <a:solidFill>
                <a:schemeClr val="tx1"/>
              </a:solidFill>
            </a:rPr>
            <a:t> </a:t>
          </a:r>
          <a:r>
            <a:rPr lang="en-PH" sz="1800" b="1" kern="1200" spc="300" dirty="0" err="1">
              <a:solidFill>
                <a:schemeClr val="tx1"/>
              </a:solidFill>
            </a:rPr>
            <a:t>buhat</a:t>
          </a:r>
          <a:r>
            <a:rPr lang="en-PH" sz="1800" b="1" kern="1200" spc="300" dirty="0">
              <a:solidFill>
                <a:schemeClr val="tx1"/>
              </a:solidFill>
            </a:rPr>
            <a:t> (Ex. 31:6b)</a:t>
          </a:r>
          <a:endParaRPr lang="es-ES" sz="18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24754" y="4222509"/>
            <a:ext cx="5001186" cy="2308324"/>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4800" b="1" dirty="0">
                <a:ln w="9525">
                  <a:solidFill>
                    <a:srgbClr val="A37101"/>
                  </a:solidFill>
                  <a:prstDash val="solid"/>
                </a:ln>
                <a:solidFill>
                  <a:srgbClr val="F1A501"/>
                </a:solidFill>
                <a:effectLst>
                  <a:outerShdw blurRad="12700" dist="38100" dir="2700000" algn="tl" rotWithShape="0">
                    <a:srgbClr val="FFDF97"/>
                  </a:outerShdw>
                </a:effectLst>
              </a:rPr>
              <a:t>ANG KASABOTAN UG ANG PLANO (BLUEPRINT)</a:t>
            </a:r>
            <a:endParaRPr kumimoji="0" lang="en" sz="48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lvl="0" algn="ctr">
              <a:defRPr/>
            </a:pPr>
            <a:r>
              <a:rPr lang="en-PH" sz="1600" b="1" dirty="0" err="1">
                <a:solidFill>
                  <a:srgbClr val="00CC00">
                    <a:lumMod val="20000"/>
                    <a:lumOff val="80000"/>
                  </a:srgbClr>
                </a:solidFill>
                <a:effectLst>
                  <a:outerShdw blurRad="38100" dist="38100" dir="2700000" algn="tl">
                    <a:srgbClr val="000000">
                      <a:alpha val="43137"/>
                    </a:srgbClr>
                  </a:outerShdw>
                </a:effectLst>
              </a:rPr>
              <a:t>Leksiyon</a:t>
            </a:r>
            <a:r>
              <a:rPr lang="en-PH" sz="1600" b="1" dirty="0">
                <a:solidFill>
                  <a:srgbClr val="00CC00">
                    <a:lumMod val="20000"/>
                    <a:lumOff val="80000"/>
                  </a:srgbClr>
                </a:solidFill>
                <a:effectLst>
                  <a:outerShdw blurRad="38100" dist="38100" dir="2700000" algn="tl">
                    <a:srgbClr val="000000">
                      <a:alpha val="43137"/>
                    </a:srgbClr>
                  </a:outerShdw>
                </a:effectLst>
              </a:rPr>
              <a:t> 10 para </a:t>
            </a:r>
            <a:r>
              <a:rPr lang="en-PH" sz="1600" b="1" dirty="0" err="1">
                <a:solidFill>
                  <a:srgbClr val="00CC00">
                    <a:lumMod val="20000"/>
                    <a:lumOff val="80000"/>
                  </a:srgbClr>
                </a:solidFill>
                <a:effectLst>
                  <a:outerShdw blurRad="38100" dist="38100" dir="2700000" algn="tl">
                    <a:srgbClr val="000000">
                      <a:alpha val="43137"/>
                    </a:srgbClr>
                  </a:outerShdw>
                </a:effectLst>
              </a:rPr>
              <a:t>sa</a:t>
            </a:r>
            <a:r>
              <a:rPr lang="en-PH" sz="1600" b="1" dirty="0">
                <a:solidFill>
                  <a:srgbClr val="00CC00">
                    <a:lumMod val="20000"/>
                    <a:lumOff val="80000"/>
                  </a:srgbClr>
                </a:solidFill>
                <a:effectLst>
                  <a:outerShdw blurRad="38100" dist="38100" dir="2700000" algn="tl">
                    <a:srgbClr val="000000">
                      <a:alpha val="43137"/>
                    </a:srgbClr>
                  </a:outerShdw>
                </a:effectLst>
              </a:rPr>
              <a:t> </a:t>
            </a:r>
            <a:r>
              <a:rPr lang="en-PH" sz="1600" b="1" dirty="0" err="1">
                <a:solidFill>
                  <a:srgbClr val="00CC00">
                    <a:lumMod val="20000"/>
                    <a:lumOff val="80000"/>
                  </a:srgbClr>
                </a:solidFill>
                <a:effectLst>
                  <a:outerShdw blurRad="38100" dist="38100" dir="2700000" algn="tl">
                    <a:srgbClr val="000000">
                      <a:alpha val="43137"/>
                    </a:srgbClr>
                  </a:outerShdw>
                </a:effectLst>
              </a:rPr>
              <a:t>Septiyembre</a:t>
            </a:r>
            <a:r>
              <a:rPr lang="en-PH" sz="1600" b="1" dirty="0">
                <a:solidFill>
                  <a:srgbClr val="00CC00">
                    <a:lumMod val="20000"/>
                    <a:lumOff val="80000"/>
                  </a:srgbClr>
                </a:solidFill>
                <a:effectLst>
                  <a:outerShdw blurRad="38100" dist="38100" dir="2700000" algn="tl">
                    <a:srgbClr val="000000">
                      <a:alpha val="43137"/>
                    </a:srgbClr>
                  </a:outerShdw>
                </a:effectLst>
              </a:rPr>
              <a:t> 6, 2025</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pt-BR" sz="4400" b="1" dirty="0">
                <a:ln w="6600">
                  <a:solidFill>
                    <a:srgbClr val="FF5050"/>
                  </a:solidFill>
                  <a:prstDash val="solid"/>
                </a:ln>
                <a:solidFill>
                  <a:srgbClr val="66FFFF"/>
                </a:solidFill>
                <a:effectLst>
                  <a:outerShdw dist="38100" dir="2700000" algn="tl" rotWithShape="0">
                    <a:prstClr val="black"/>
                  </a:outerShdw>
                </a:effectLst>
              </a:rPr>
              <a:t>PAGPANGANDAM SA MODELO (Exodo 31:2–3)</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571552"/>
            <a:ext cx="12192000" cy="646331"/>
          </a:xfrm>
          <a:prstGeom prst="rect">
            <a:avLst/>
          </a:prstGeom>
          <a:noFill/>
        </p:spPr>
        <p:txBody>
          <a:bodyPr wrap="square">
            <a:spAutoFit/>
          </a:bodyPr>
          <a:lstStyle/>
          <a:p>
            <a:pPr lvl="0" algn="ctr">
              <a:defRPr/>
            </a:pP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“Tan-</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awa</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Gipili</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ko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si</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Bezalel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anak</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ni</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Uri,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anak</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ni</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Hur</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banay</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ni</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Juda, ug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Gipuno</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ko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siya</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Espirito</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Dios,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kaalam</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pagsabot</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kahibalo</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ug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tanang</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PH"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kahanas</a:t>
            </a:r>
            <a:r>
              <a:rPr lang="en-PH"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lvl="0">
              <a:spcBef>
                <a:spcPts val="600"/>
              </a:spcBef>
              <a:defRPr/>
            </a:pPr>
            <a:r>
              <a:rPr lang="en-PH" sz="2000" b="1" dirty="0" err="1">
                <a:solidFill>
                  <a:prstClr val="black"/>
                </a:solidFill>
              </a:rPr>
              <a:t>isan</a:t>
            </a:r>
            <a:r>
              <a:rPr lang="en-PH" sz="2000" b="1" dirty="0">
                <a:solidFill>
                  <a:prstClr val="black"/>
                </a:solidFill>
              </a:rPr>
              <a:t> </a:t>
            </a:r>
            <a:r>
              <a:rPr lang="en-PH" sz="2000" b="1" dirty="0" err="1">
                <a:solidFill>
                  <a:prstClr val="black"/>
                </a:solidFill>
              </a:rPr>
              <a:t>og</a:t>
            </a:r>
            <a:r>
              <a:rPr lang="en-PH" sz="2000" b="1" dirty="0">
                <a:solidFill>
                  <a:prstClr val="black"/>
                </a:solidFill>
              </a:rPr>
              <a:t> </a:t>
            </a:r>
            <a:r>
              <a:rPr lang="en-PH" sz="2000" b="1" dirty="0" err="1">
                <a:solidFill>
                  <a:prstClr val="black"/>
                </a:solidFill>
              </a:rPr>
              <a:t>detalyado</a:t>
            </a:r>
            <a:r>
              <a:rPr lang="en-PH" sz="2000" b="1" dirty="0">
                <a:solidFill>
                  <a:prstClr val="black"/>
                </a:solidFill>
              </a:rPr>
              <a:t> ang </a:t>
            </a:r>
            <a:r>
              <a:rPr lang="en-PH" sz="2000" b="1" dirty="0" err="1">
                <a:solidFill>
                  <a:prstClr val="black"/>
                </a:solidFill>
              </a:rPr>
              <a:t>mga</a:t>
            </a:r>
            <a:r>
              <a:rPr lang="en-PH" sz="2000" b="1" dirty="0">
                <a:solidFill>
                  <a:prstClr val="black"/>
                </a:solidFill>
              </a:rPr>
              <a:t> </a:t>
            </a:r>
            <a:r>
              <a:rPr lang="en-PH" sz="2000" b="1" dirty="0" err="1">
                <a:solidFill>
                  <a:prstClr val="black"/>
                </a:solidFill>
              </a:rPr>
              <a:t>sugo</a:t>
            </a:r>
            <a:r>
              <a:rPr lang="en-PH" sz="2000" b="1" dirty="0">
                <a:solidFill>
                  <a:prstClr val="black"/>
                </a:solidFill>
              </a:rPr>
              <a:t>, </a:t>
            </a:r>
            <a:r>
              <a:rPr lang="en-PH" sz="2000" b="1" dirty="0" err="1">
                <a:solidFill>
                  <a:prstClr val="black"/>
                </a:solidFill>
              </a:rPr>
              <a:t>dili</a:t>
            </a:r>
            <a:r>
              <a:rPr lang="en-PH" sz="2000" b="1" dirty="0">
                <a:solidFill>
                  <a:prstClr val="black"/>
                </a:solidFill>
              </a:rPr>
              <a:t> </a:t>
            </a:r>
            <a:r>
              <a:rPr lang="en-PH" sz="2000" b="1" dirty="0" err="1">
                <a:solidFill>
                  <a:prstClr val="black"/>
                </a:solidFill>
              </a:rPr>
              <a:t>tanan</a:t>
            </a:r>
            <a:r>
              <a:rPr lang="en-PH" sz="2000" b="1" dirty="0">
                <a:solidFill>
                  <a:prstClr val="black"/>
                </a:solidFill>
              </a:rPr>
              <a:t> </a:t>
            </a:r>
            <a:r>
              <a:rPr lang="en-PH" sz="2000" b="1" dirty="0" err="1">
                <a:solidFill>
                  <a:prstClr val="black"/>
                </a:solidFill>
              </a:rPr>
              <a:t>gi-iskripsiyon</a:t>
            </a:r>
            <a:r>
              <a:rPr lang="en-PH" sz="2000" b="1" dirty="0">
                <a:solidFill>
                  <a:prstClr val="black"/>
                </a:solidFill>
              </a:rPr>
              <a:t>; </a:t>
            </a:r>
            <a:r>
              <a:rPr lang="en-PH" sz="2000" b="1" dirty="0" err="1">
                <a:solidFill>
                  <a:prstClr val="black"/>
                </a:solidFill>
              </a:rPr>
              <a:t>pananglitan</a:t>
            </a:r>
            <a:r>
              <a:rPr lang="en-PH" sz="2000" b="1" dirty="0">
                <a:solidFill>
                  <a:prstClr val="black"/>
                </a:solidFill>
              </a:rPr>
              <a:t>, </a:t>
            </a:r>
            <a:r>
              <a:rPr lang="en-PH" sz="2000" b="1" dirty="0" err="1">
                <a:solidFill>
                  <a:prstClr val="black"/>
                </a:solidFill>
              </a:rPr>
              <a:t>itsura</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palanggana</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tumbaga</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kerubin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mitra</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pari</a:t>
            </a:r>
            <a:r>
              <a:rPr lang="en-PH" sz="2000" b="1" dirty="0">
                <a:solidFill>
                  <a:prstClr val="black"/>
                </a:solidFill>
              </a:rPr>
              <a:t>, ug </a:t>
            </a:r>
            <a:r>
              <a:rPr lang="en-PH" sz="2000" b="1" dirty="0" err="1">
                <a:solidFill>
                  <a:prstClr val="black"/>
                </a:solidFill>
              </a:rPr>
              <a:t>uban</a:t>
            </a:r>
            <a:r>
              <a:rPr lang="en-PH" sz="2000" b="1" dirty="0">
                <a:solidFill>
                  <a:prstClr val="black"/>
                </a:solidFill>
              </a:rPr>
              <a:t> pa. </a:t>
            </a:r>
            <a:r>
              <a:rPr lang="en-PH" sz="2000" b="1" dirty="0" err="1">
                <a:solidFill>
                  <a:prstClr val="black"/>
                </a:solidFill>
              </a:rPr>
              <a:t>Kini</a:t>
            </a:r>
            <a:r>
              <a:rPr lang="en-PH" sz="2000" b="1" dirty="0">
                <a:solidFill>
                  <a:prstClr val="black"/>
                </a:solidFill>
              </a:rPr>
              <a:t> </a:t>
            </a:r>
            <a:r>
              <a:rPr lang="en-PH" sz="2000" b="1" dirty="0" err="1">
                <a:solidFill>
                  <a:prstClr val="black"/>
                </a:solidFill>
              </a:rPr>
              <a:t>nahimong</a:t>
            </a:r>
            <a:r>
              <a:rPr lang="en-PH" sz="2000" b="1" dirty="0">
                <a:solidFill>
                  <a:prstClr val="black"/>
                </a:solidFill>
              </a:rPr>
              <a:t> </a:t>
            </a:r>
            <a:r>
              <a:rPr lang="en-PH" sz="2000" b="1" dirty="0" err="1">
                <a:solidFill>
                  <a:prstClr val="black"/>
                </a:solidFill>
              </a:rPr>
              <a:t>kahigayonan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Balaang</a:t>
            </a:r>
            <a:r>
              <a:rPr lang="en-PH" sz="2000" b="1" dirty="0">
                <a:solidFill>
                  <a:prstClr val="black"/>
                </a:solidFill>
              </a:rPr>
              <a:t> Espiritu </a:t>
            </a:r>
            <a:r>
              <a:rPr lang="en-PH" sz="2000" b="1" dirty="0" err="1">
                <a:solidFill>
                  <a:prstClr val="black"/>
                </a:solidFill>
              </a:rPr>
              <a:t>sa</a:t>
            </a:r>
            <a:r>
              <a:rPr lang="en-PH" sz="2000" b="1" dirty="0">
                <a:solidFill>
                  <a:prstClr val="black"/>
                </a:solidFill>
              </a:rPr>
              <a:t> </a:t>
            </a:r>
            <a:r>
              <a:rPr lang="en-PH" sz="2000" b="1" dirty="0" err="1">
                <a:solidFill>
                  <a:prstClr val="black"/>
                </a:solidFill>
              </a:rPr>
              <a:t>pagtrabaho</a:t>
            </a:r>
            <a:r>
              <a:rPr lang="en-PH" sz="2000" b="1" dirty="0">
                <a:solidFill>
                  <a:prstClr val="black"/>
                </a:solidFill>
              </a:rPr>
              <a:t> </a:t>
            </a:r>
            <a:r>
              <a:rPr lang="en-PH" sz="2000" b="1" dirty="0" err="1">
                <a:solidFill>
                  <a:prstClr val="black"/>
                </a:solidFill>
              </a:rPr>
              <a:t>uban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gasa</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magtutukod</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089318512"/>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707886"/>
          </a:xfrm>
          <a:prstGeom prst="rect">
            <a:avLst/>
          </a:prstGeom>
          <a:noFill/>
        </p:spPr>
        <p:txBody>
          <a:bodyPr wrap="square" rtlCol="0">
            <a:spAutoFit/>
          </a:bodyPr>
          <a:lstStyle/>
          <a:p>
            <a:pPr lvl="0">
              <a:spcBef>
                <a:spcPts val="600"/>
              </a:spcBef>
              <a:defRPr/>
            </a:pPr>
            <a:r>
              <a:rPr lang="en-PH" sz="2000" b="1" dirty="0">
                <a:solidFill>
                  <a:prstClr val="black"/>
                </a:solidFill>
              </a:rPr>
              <a:t>Sa </a:t>
            </a:r>
            <a:r>
              <a:rPr lang="en-PH" sz="2000" b="1" dirty="0" err="1">
                <a:solidFill>
                  <a:prstClr val="black"/>
                </a:solidFill>
              </a:rPr>
              <a:t>tunga</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sugo</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pagtukod</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santuaryo</a:t>
            </a:r>
            <a:r>
              <a:rPr lang="en-PH" sz="2000" b="1" dirty="0">
                <a:solidFill>
                  <a:prstClr val="black"/>
                </a:solidFill>
              </a:rPr>
              <a:t>, </a:t>
            </a:r>
            <a:r>
              <a:rPr lang="en-PH" sz="2000" b="1" dirty="0" err="1">
                <a:solidFill>
                  <a:prstClr val="black"/>
                </a:solidFill>
              </a:rPr>
              <a:t>gitutokan</a:t>
            </a:r>
            <a:r>
              <a:rPr lang="en-PH" sz="2000" b="1" dirty="0">
                <a:solidFill>
                  <a:prstClr val="black"/>
                </a:solidFill>
              </a:rPr>
              <a:t> </a:t>
            </a:r>
            <a:r>
              <a:rPr lang="en-PH" sz="2000" b="1" dirty="0" err="1">
                <a:solidFill>
                  <a:prstClr val="black"/>
                </a:solidFill>
              </a:rPr>
              <a:t>pag-ayo</a:t>
            </a:r>
            <a:r>
              <a:rPr lang="en-PH" sz="2000" b="1" dirty="0">
                <a:solidFill>
                  <a:prstClr val="black"/>
                </a:solidFill>
              </a:rPr>
              <a:t> ang </a:t>
            </a:r>
            <a:r>
              <a:rPr lang="en-PH" sz="2000" b="1" dirty="0" err="1">
                <a:solidFill>
                  <a:prstClr val="black"/>
                </a:solidFill>
              </a:rPr>
              <a:t>Adlawng</a:t>
            </a:r>
            <a:r>
              <a:rPr lang="en-PH" sz="2000" b="1" dirty="0">
                <a:solidFill>
                  <a:prstClr val="black"/>
                </a:solidFill>
              </a:rPr>
              <a:t> </a:t>
            </a:r>
            <a:r>
              <a:rPr lang="en-PH" sz="2000" b="1" dirty="0" err="1">
                <a:solidFill>
                  <a:prstClr val="black"/>
                </a:solidFill>
              </a:rPr>
              <a:t>Igpapahulay</a:t>
            </a:r>
            <a:r>
              <a:rPr lang="en-PH" sz="2000" b="1" dirty="0">
                <a:solidFill>
                  <a:prstClr val="black"/>
                </a:solidFill>
              </a:rPr>
              <a:t> (Ex. 31:12–17). </a:t>
            </a:r>
            <a:r>
              <a:rPr lang="en-PH" sz="2000" b="1" dirty="0" err="1">
                <a:solidFill>
                  <a:prstClr val="black"/>
                </a:solidFill>
              </a:rPr>
              <a:t>Unsa</a:t>
            </a:r>
            <a:r>
              <a:rPr lang="en-PH" sz="2000" b="1" dirty="0">
                <a:solidFill>
                  <a:prstClr val="black"/>
                </a:solidFill>
              </a:rPr>
              <a:t> may </a:t>
            </a:r>
            <a:r>
              <a:rPr lang="en-PH" sz="2000" b="1" dirty="0" err="1">
                <a:solidFill>
                  <a:prstClr val="black"/>
                </a:solidFill>
              </a:rPr>
              <a:t>kalabutan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Igpapahulay</a:t>
            </a:r>
            <a:r>
              <a:rPr lang="en-PH" sz="2000" b="1" dirty="0">
                <a:solidFill>
                  <a:prstClr val="black"/>
                </a:solidFill>
              </a:rPr>
              <a:t> ani?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773302"/>
            <a:ext cx="12052700" cy="400110"/>
          </a:xfrm>
          <a:prstGeom prst="rect">
            <a:avLst/>
          </a:prstGeom>
          <a:noFill/>
        </p:spPr>
        <p:txBody>
          <a:bodyPr wrap="square">
            <a:spAutoFit/>
          </a:bodyPr>
          <a:lstStyle/>
          <a:p>
            <a:pPr lvl="0">
              <a:spcBef>
                <a:spcPts val="600"/>
              </a:spcBef>
              <a:defRPr/>
            </a:pPr>
            <a:r>
              <a:rPr lang="en-PH" sz="2000" b="1" dirty="0" err="1">
                <a:solidFill>
                  <a:prstClr val="black"/>
                </a:solidFill>
              </a:rPr>
              <a:t>Alang</a:t>
            </a:r>
            <a:r>
              <a:rPr lang="en-PH" sz="2000" b="1" dirty="0">
                <a:solidFill>
                  <a:prstClr val="black"/>
                </a:solidFill>
              </a:rPr>
              <a:t> </a:t>
            </a:r>
            <a:r>
              <a:rPr lang="en-PH" sz="2000" b="1" dirty="0" err="1">
                <a:solidFill>
                  <a:prstClr val="black"/>
                </a:solidFill>
              </a:rPr>
              <a:t>niadtong</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detalyeng</a:t>
            </a:r>
            <a:r>
              <a:rPr lang="en-PH" sz="2000" b="1" dirty="0">
                <a:solidFill>
                  <a:prstClr val="black"/>
                </a:solidFill>
              </a:rPr>
              <a:t> </a:t>
            </a:r>
            <a:r>
              <a:rPr lang="en-PH" sz="2000" b="1" dirty="0" err="1">
                <a:solidFill>
                  <a:prstClr val="black"/>
                </a:solidFill>
              </a:rPr>
              <a:t>artistiko</a:t>
            </a:r>
            <a:r>
              <a:rPr lang="en-PH" sz="2000" b="1" dirty="0">
                <a:solidFill>
                  <a:prstClr val="black"/>
                </a:solidFill>
              </a:rPr>
              <a:t>, ang </a:t>
            </a:r>
            <a:r>
              <a:rPr lang="en-PH" sz="2000" b="1" dirty="0" err="1">
                <a:solidFill>
                  <a:prstClr val="black"/>
                </a:solidFill>
              </a:rPr>
              <a:t>Balaang</a:t>
            </a:r>
            <a:r>
              <a:rPr lang="en-PH" sz="2000" b="1" dirty="0">
                <a:solidFill>
                  <a:prstClr val="black"/>
                </a:solidFill>
              </a:rPr>
              <a:t> Espiritu </a:t>
            </a:r>
            <a:r>
              <a:rPr lang="en-PH" sz="2000" b="1" dirty="0" err="1">
                <a:solidFill>
                  <a:prstClr val="black"/>
                </a:solidFill>
              </a:rPr>
              <a:t>naghatag</a:t>
            </a:r>
            <a:r>
              <a:rPr lang="en-PH" sz="2000" b="1" dirty="0">
                <a:solidFill>
                  <a:prstClr val="black"/>
                </a:solidFill>
              </a:rPr>
              <a:t> </a:t>
            </a:r>
            <a:r>
              <a:rPr lang="en-PH" sz="2000" b="1" dirty="0" err="1">
                <a:solidFill>
                  <a:prstClr val="black"/>
                </a:solidFill>
              </a:rPr>
              <a:t>og</a:t>
            </a:r>
            <a:r>
              <a:rPr lang="en-PH" sz="2000" b="1" dirty="0">
                <a:solidFill>
                  <a:prstClr val="black"/>
                </a:solidFill>
              </a:rPr>
              <a:t> </a:t>
            </a:r>
            <a:r>
              <a:rPr lang="en-PH" sz="2000" b="1" dirty="0" err="1">
                <a:solidFill>
                  <a:prstClr val="black"/>
                </a:solidFill>
              </a:rPr>
              <a:t>espesyal</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gasa</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5" y="5842337"/>
            <a:ext cx="9042804" cy="1015663"/>
          </a:xfrm>
          <a:prstGeom prst="rect">
            <a:avLst/>
          </a:prstGeom>
          <a:noFill/>
        </p:spPr>
        <p:txBody>
          <a:bodyPr wrap="square">
            <a:spAutoFit/>
          </a:bodyPr>
          <a:lstStyle/>
          <a:p>
            <a:pPr lvl="0">
              <a:spcBef>
                <a:spcPts val="600"/>
              </a:spcBef>
              <a:defRPr/>
            </a:pPr>
            <a:r>
              <a:rPr lang="en-PH" sz="2000" b="1" dirty="0" err="1"/>
              <a:t>Pagkabalaan</a:t>
            </a:r>
            <a:r>
              <a:rPr lang="en-PH" sz="2000" dirty="0"/>
              <a:t> </a:t>
            </a:r>
            <a:r>
              <a:rPr lang="en-PH" sz="2000" dirty="0" err="1"/>
              <a:t>mao</a:t>
            </a:r>
            <a:r>
              <a:rPr lang="en-PH" sz="2000" dirty="0"/>
              <a:t> ang </a:t>
            </a:r>
            <a:r>
              <a:rPr lang="en-PH" sz="2000" b="1" dirty="0" err="1"/>
              <a:t>yawe</a:t>
            </a:r>
            <a:r>
              <a:rPr lang="en-PH" sz="2000" dirty="0"/>
              <a:t>. Aron </a:t>
            </a:r>
            <a:r>
              <a:rPr lang="en-PH" sz="2000" b="1" dirty="0" err="1"/>
              <a:t>maduol</a:t>
            </a:r>
            <a:r>
              <a:rPr lang="en-PH" sz="2000" dirty="0"/>
              <a:t> </a:t>
            </a:r>
            <a:r>
              <a:rPr lang="en-PH" sz="2000" dirty="0" err="1"/>
              <a:t>sa</a:t>
            </a:r>
            <a:r>
              <a:rPr lang="en-PH" sz="2000" dirty="0"/>
              <a:t> </a:t>
            </a:r>
            <a:r>
              <a:rPr lang="en-PH" sz="2000" b="1" dirty="0" err="1"/>
              <a:t>Balaan</a:t>
            </a:r>
            <a:r>
              <a:rPr lang="en-PH" sz="2000" b="1" dirty="0"/>
              <a:t> </a:t>
            </a:r>
            <a:r>
              <a:rPr lang="en-PH" sz="2000" b="1" dirty="0" err="1"/>
              <a:t>nga</a:t>
            </a:r>
            <a:r>
              <a:rPr lang="en-PH" sz="2000" b="1" dirty="0"/>
              <a:t> Dios</a:t>
            </a:r>
            <a:r>
              <a:rPr lang="en-PH" sz="2000" dirty="0"/>
              <a:t>, </a:t>
            </a:r>
            <a:r>
              <a:rPr lang="en-PH" sz="2000" dirty="0" err="1"/>
              <a:t>kinahanglan</a:t>
            </a:r>
            <a:r>
              <a:rPr lang="en-PH" sz="2000" dirty="0"/>
              <a:t> </a:t>
            </a:r>
            <a:r>
              <a:rPr lang="en-PH" sz="2000" b="1" dirty="0" err="1"/>
              <a:t>mabalaan</a:t>
            </a:r>
            <a:r>
              <a:rPr lang="en-PH" sz="2000" dirty="0"/>
              <a:t> </a:t>
            </a:r>
            <a:r>
              <a:rPr lang="en-PH" sz="2000" dirty="0" err="1"/>
              <a:t>usab</a:t>
            </a:r>
            <a:r>
              <a:rPr lang="en-PH" sz="2000" dirty="0"/>
              <a:t> </a:t>
            </a:r>
            <a:r>
              <a:rPr lang="en-PH" sz="2000" dirty="0" err="1"/>
              <a:t>kita</a:t>
            </a:r>
            <a:r>
              <a:rPr lang="en-PH" sz="2000" dirty="0"/>
              <a:t>. Ang </a:t>
            </a:r>
            <a:r>
              <a:rPr lang="en-PH" sz="2000" b="1" dirty="0" err="1"/>
              <a:t>Igpapahulay</a:t>
            </a:r>
            <a:r>
              <a:rPr lang="en-PH" sz="2000" dirty="0"/>
              <a:t> </a:t>
            </a:r>
            <a:r>
              <a:rPr lang="en-PH" sz="2000" dirty="0" err="1"/>
              <a:t>mao</a:t>
            </a:r>
            <a:r>
              <a:rPr lang="en-PH" sz="2000" dirty="0"/>
              <a:t> ang </a:t>
            </a:r>
            <a:r>
              <a:rPr lang="en-PH" sz="2000" b="1" dirty="0" err="1"/>
              <a:t>timaan</a:t>
            </a:r>
            <a:r>
              <a:rPr lang="en-PH" sz="2000" dirty="0"/>
              <a:t> </a:t>
            </a:r>
            <a:r>
              <a:rPr lang="en-PH" sz="2000" dirty="0" err="1"/>
              <a:t>niana</a:t>
            </a:r>
            <a:r>
              <a:rPr lang="en-PH" sz="2000" dirty="0"/>
              <a:t> </a:t>
            </a:r>
            <a:r>
              <a:rPr lang="en-PH" sz="2000" dirty="0" err="1"/>
              <a:t>nga</a:t>
            </a:r>
            <a:r>
              <a:rPr lang="en-PH" sz="2000" dirty="0"/>
              <a:t> </a:t>
            </a:r>
            <a:r>
              <a:rPr lang="en-PH" sz="2000" b="1" dirty="0" err="1"/>
              <a:t>pagkabalaan</a:t>
            </a:r>
            <a:r>
              <a:rPr lang="en-PH" sz="2000" dirty="0"/>
              <a:t> (Ex. 31:13; Ezek. 20:12, 20).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201698"/>
          </a:xfrm>
          <a:prstGeom prst="rect">
            <a:avLst/>
          </a:prstGeom>
          <a:noFill/>
        </p:spPr>
        <p:txBody>
          <a:bodyPr wrap="square">
            <a:spAutoFit/>
          </a:bodyPr>
          <a:lstStyle/>
          <a:p>
            <a:pPr lvl="0">
              <a:spcBef>
                <a:spcPts val="600"/>
              </a:spcBef>
              <a:defRPr/>
            </a:pPr>
            <a:r>
              <a:rPr lang="en-PH" sz="2800" b="1" dirty="0">
                <a:solidFill>
                  <a:prstClr val="black"/>
                </a:solidFill>
                <a:latin typeface="Constantia" panose="02030602050306030303" pitchFamily="18" charset="0"/>
              </a:rPr>
              <a:t>“Sa </a:t>
            </a:r>
            <a:r>
              <a:rPr lang="en-PH" sz="2800" b="1" dirty="0" err="1">
                <a:solidFill>
                  <a:prstClr val="black"/>
                </a:solidFill>
                <a:latin typeface="Constantia" panose="02030602050306030303" pitchFamily="18" charset="0"/>
              </a:rPr>
              <a:t>pagtukod</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santuaryo</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nga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puloy-anan</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Dios, </a:t>
            </a:r>
            <a:r>
              <a:rPr lang="en-PH" sz="2800" b="1" dirty="0" err="1">
                <a:solidFill>
                  <a:prstClr val="black"/>
                </a:solidFill>
                <a:latin typeface="Constantia" panose="02030602050306030303" pitchFamily="18" charset="0"/>
              </a:rPr>
              <a:t>gisugo</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si</a:t>
            </a:r>
            <a:r>
              <a:rPr lang="en-PH" sz="2800" b="1" dirty="0">
                <a:solidFill>
                  <a:prstClr val="black"/>
                </a:solidFill>
                <a:latin typeface="Constantia" panose="02030602050306030303" pitchFamily="18" charset="0"/>
              </a:rPr>
              <a:t> Moises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paghimo</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tanan</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sumala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hulad</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mga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butang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langit</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Gitawag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Siya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bukid</a:t>
            </a:r>
            <a:r>
              <a:rPr lang="en-PH" sz="2800" b="1" dirty="0">
                <a:solidFill>
                  <a:prstClr val="black"/>
                </a:solidFill>
                <a:latin typeface="Constantia" panose="02030602050306030303" pitchFamily="18" charset="0"/>
              </a:rPr>
              <a:t> ug </a:t>
            </a:r>
            <a:r>
              <a:rPr lang="en-PH" sz="2800" b="1" dirty="0" err="1">
                <a:solidFill>
                  <a:prstClr val="black"/>
                </a:solidFill>
                <a:latin typeface="Constantia" panose="02030602050306030303" pitchFamily="18" charset="0"/>
              </a:rPr>
              <a:t>gipadayag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kaniya</a:t>
            </a:r>
            <a:r>
              <a:rPr lang="en-PH" sz="2800" b="1" dirty="0">
                <a:solidFill>
                  <a:prstClr val="black"/>
                </a:solidFill>
                <a:latin typeface="Constantia" panose="02030602050306030303" pitchFamily="18" charset="0"/>
              </a:rPr>
              <a:t> ang </a:t>
            </a:r>
            <a:r>
              <a:rPr lang="en-PH" sz="2800" b="1" dirty="0" err="1">
                <a:solidFill>
                  <a:prstClr val="black"/>
                </a:solidFill>
                <a:latin typeface="Constantia" panose="02030602050306030303" pitchFamily="18" charset="0"/>
              </a:rPr>
              <a:t>mga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butang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langit</a:t>
            </a:r>
            <a:r>
              <a:rPr lang="en-PH" sz="2800" b="1" dirty="0">
                <a:solidFill>
                  <a:prstClr val="black"/>
                </a:solidFill>
                <a:latin typeface="Constantia" panose="02030602050306030303" pitchFamily="18" charset="0"/>
              </a:rPr>
              <a:t>; ug </a:t>
            </a:r>
            <a:r>
              <a:rPr lang="en-PH" sz="2800" b="1" dirty="0" err="1">
                <a:solidFill>
                  <a:prstClr val="black"/>
                </a:solidFill>
                <a:latin typeface="Constantia" panose="02030602050306030303" pitchFamily="18" charset="0"/>
              </a:rPr>
              <a:t>sumala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ilang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sundanan</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gipormâ</a:t>
            </a:r>
            <a:r>
              <a:rPr lang="en-PH" sz="2800" b="1" dirty="0">
                <a:solidFill>
                  <a:prstClr val="black"/>
                </a:solidFill>
                <a:latin typeface="Constantia" panose="02030602050306030303" pitchFamily="18" charset="0"/>
              </a:rPr>
              <a:t> ang </a:t>
            </a:r>
            <a:r>
              <a:rPr lang="en-PH" sz="2800" b="1" dirty="0" err="1">
                <a:solidFill>
                  <a:prstClr val="black"/>
                </a:solidFill>
                <a:latin typeface="Constantia" panose="02030602050306030303" pitchFamily="18" charset="0"/>
              </a:rPr>
              <a:t>tabernakulo</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uban</a:t>
            </a:r>
            <a:r>
              <a:rPr lang="en-PH" sz="2800" b="1" dirty="0">
                <a:solidFill>
                  <a:prstClr val="black"/>
                </a:solidFill>
                <a:latin typeface="Constantia" panose="02030602050306030303" pitchFamily="18" charset="0"/>
              </a:rPr>
              <a:t> ang </a:t>
            </a:r>
            <a:r>
              <a:rPr lang="en-PH" sz="2800" b="1" dirty="0" err="1">
                <a:solidFill>
                  <a:prstClr val="black"/>
                </a:solidFill>
                <a:latin typeface="Constantia" panose="02030602050306030303" pitchFamily="18" charset="0"/>
              </a:rPr>
              <a:t>tanang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anaa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niini</a:t>
            </a:r>
            <a:r>
              <a:rPr lang="en-PH" sz="2800" b="1" dirty="0">
                <a:solidFill>
                  <a:prstClr val="black"/>
                </a:solidFill>
                <a:latin typeface="Constantia" panose="02030602050306030303" pitchFamily="18" charset="0"/>
              </a:rPr>
              <a:t>. Sa Israel—</a:t>
            </a:r>
            <a:r>
              <a:rPr lang="en-PH" sz="2800" b="1" dirty="0" err="1">
                <a:solidFill>
                  <a:prstClr val="black"/>
                </a:solidFill>
                <a:latin typeface="Constantia" panose="02030602050306030303" pitchFamily="18" charset="0"/>
              </a:rPr>
              <a:t>nga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gitinguha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Niyang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pahimoon</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nga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Iyang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puloy-anan</a:t>
            </a:r>
            <a:r>
              <a:rPr lang="en-PH" sz="2800" b="1" dirty="0">
                <a:solidFill>
                  <a:prstClr val="black"/>
                </a:solidFill>
                <a:latin typeface="Constantia" panose="02030602050306030303" pitchFamily="18" charset="0"/>
              </a:rPr>
              <a:t>—</a:t>
            </a:r>
            <a:r>
              <a:rPr lang="en-PH" sz="2800" b="1" dirty="0" err="1">
                <a:solidFill>
                  <a:prstClr val="black"/>
                </a:solidFill>
                <a:latin typeface="Constantia" panose="02030602050306030303" pitchFamily="18" charset="0"/>
              </a:rPr>
              <a:t>gipakita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Niya</a:t>
            </a:r>
            <a:r>
              <a:rPr lang="en-PH" sz="2800" b="1" dirty="0">
                <a:solidFill>
                  <a:prstClr val="black"/>
                </a:solidFill>
                <a:latin typeface="Constantia" panose="02030602050306030303" pitchFamily="18" charset="0"/>
              </a:rPr>
              <a:t> ang </a:t>
            </a:r>
            <a:r>
              <a:rPr lang="en-PH" sz="2800" b="1" dirty="0" err="1">
                <a:solidFill>
                  <a:prstClr val="black"/>
                </a:solidFill>
                <a:latin typeface="Constantia" panose="02030602050306030303" pitchFamily="18" charset="0"/>
              </a:rPr>
              <a:t>matahom</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nga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ideyal</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kinaiya</a:t>
            </a:r>
            <a:r>
              <a:rPr lang="en-PH" sz="2800" b="1" dirty="0">
                <a:solidFill>
                  <a:prstClr val="black"/>
                </a:solidFill>
                <a:latin typeface="Constantia" panose="02030602050306030303" pitchFamily="18" charset="0"/>
              </a:rPr>
              <a:t>. […] </a:t>
            </a:r>
            <a:r>
              <a:rPr lang="en-PH" sz="2800" b="1" dirty="0" err="1">
                <a:solidFill>
                  <a:prstClr val="black"/>
                </a:solidFill>
                <a:latin typeface="Constantia" panose="02030602050306030303" pitchFamily="18" charset="0"/>
              </a:rPr>
              <a:t>Apan</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kining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ideyala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wala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nila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mahimo</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ilang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kaugalingon</a:t>
            </a:r>
            <a:r>
              <a:rPr lang="en-PH" sz="2800" b="1" dirty="0">
                <a:solidFill>
                  <a:prstClr val="black"/>
                </a:solidFill>
                <a:latin typeface="Constantia" panose="02030602050306030303" pitchFamily="18" charset="0"/>
              </a:rPr>
              <a:t>. Ang </a:t>
            </a:r>
            <a:r>
              <a:rPr lang="en-PH" sz="2800" b="1" dirty="0" err="1">
                <a:solidFill>
                  <a:prstClr val="black"/>
                </a:solidFill>
                <a:latin typeface="Constantia" panose="02030602050306030303" pitchFamily="18" charset="0"/>
              </a:rPr>
              <a:t>kapadayagan</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Sinai </a:t>
            </a:r>
            <a:r>
              <a:rPr lang="en-PH" sz="2800" b="1" dirty="0" err="1">
                <a:solidFill>
                  <a:prstClr val="black"/>
                </a:solidFill>
                <a:latin typeface="Constantia" panose="02030602050306030303" pitchFamily="18" charset="0"/>
              </a:rPr>
              <a:t>nagpa-ukit</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lamang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sa</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ilang</a:t>
            </a:r>
            <a:r>
              <a:rPr lang="en-PH" sz="2800" b="1" dirty="0">
                <a:solidFill>
                  <a:prstClr val="black"/>
                </a:solidFill>
                <a:latin typeface="Constantia" panose="02030602050306030303" pitchFamily="18" charset="0"/>
              </a:rPr>
              <a:t> </a:t>
            </a:r>
            <a:r>
              <a:rPr lang="en-PH" sz="2800" b="1" dirty="0" err="1">
                <a:solidFill>
                  <a:prstClr val="black"/>
                </a:solidFill>
                <a:latin typeface="Constantia" panose="02030602050306030303" pitchFamily="18" charset="0"/>
              </a:rPr>
              <a:t>panginahanglan</a:t>
            </a:r>
            <a:r>
              <a:rPr lang="en-PH" sz="2800" b="1" dirty="0">
                <a:solidFill>
                  <a:prstClr val="black"/>
                </a:solidFill>
                <a:latin typeface="Constantia" panose="02030602050306030303" pitchFamily="18" charset="0"/>
              </a:rPr>
              <a:t> ug </a:t>
            </a:r>
            <a:r>
              <a:rPr lang="en-PH" sz="2800" b="1" dirty="0" err="1">
                <a:solidFill>
                  <a:prstClr val="black"/>
                </a:solidFill>
                <a:latin typeface="Constantia" panose="02030602050306030303" pitchFamily="18" charset="0"/>
              </a:rPr>
              <a:t>kawad</a:t>
            </a:r>
            <a:r>
              <a:rPr lang="en-PH" sz="2800" b="1" dirty="0">
                <a:solidFill>
                  <a:prstClr val="black"/>
                </a:solidFill>
                <a:latin typeface="Constantia" panose="02030602050306030303" pitchFamily="18" charset="0"/>
              </a:rPr>
              <a:t>-on.”</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062600"/>
            <a:ext cx="12191980" cy="181588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s-ES" sz="2800" b="1" dirty="0">
                <a:ln w="12700" cmpd="sng">
                  <a:noFill/>
                  <a:prstDash val="solid"/>
                </a:ln>
                <a:solidFill>
                  <a:srgbClr val="953DA1"/>
                </a:solidFill>
                <a:latin typeface="Comic Sans MS" panose="030F0702030302020204" pitchFamily="66" charset="0"/>
              </a:rPr>
              <a:t>“</a:t>
            </a:r>
            <a:r>
              <a:rPr lang="es-ES" sz="2800" b="1" dirty="0" err="1">
                <a:ln w="12700" cmpd="sng">
                  <a:noFill/>
                  <a:prstDash val="solid"/>
                </a:ln>
                <a:solidFill>
                  <a:srgbClr val="953DA1"/>
                </a:solidFill>
                <a:latin typeface="Comic Sans MS" panose="030F0702030302020204" pitchFamily="66" charset="0"/>
              </a:rPr>
              <a:t>Unya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miduol</a:t>
            </a:r>
            <a:r>
              <a:rPr lang="es-ES" sz="2800" b="1" dirty="0">
                <a:ln w="12700" cmpd="sng">
                  <a:noFill/>
                  <a:prstDash val="solid"/>
                </a:ln>
                <a:solidFill>
                  <a:srgbClr val="953DA1"/>
                </a:solidFill>
                <a:latin typeface="Comic Sans MS" panose="030F0702030302020204" pitchFamily="66" charset="0"/>
              </a:rPr>
              <a:t> si </a:t>
            </a:r>
            <a:r>
              <a:rPr lang="es-ES" sz="2800" b="1" dirty="0" err="1">
                <a:ln w="12700" cmpd="sng">
                  <a:noFill/>
                  <a:prstDash val="solid"/>
                </a:ln>
                <a:solidFill>
                  <a:srgbClr val="953DA1"/>
                </a:solidFill>
                <a:latin typeface="Comic Sans MS" panose="030F0702030302020204" pitchFamily="66" charset="0"/>
              </a:rPr>
              <a:t>Moises</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ug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gisuginlan</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ang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katawhan</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tanang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pulong</a:t>
            </a:r>
            <a:r>
              <a:rPr lang="es-ES" sz="2800" b="1" dirty="0">
                <a:ln w="12700" cmpd="sng">
                  <a:noFill/>
                  <a:prstDash val="solid"/>
                </a:ln>
                <a:solidFill>
                  <a:srgbClr val="953DA1"/>
                </a:solidFill>
                <a:latin typeface="Comic Sans MS" panose="030F0702030302020204" pitchFamily="66" charset="0"/>
              </a:rPr>
              <a:t> ni </a:t>
            </a:r>
            <a:r>
              <a:rPr lang="es-ES" sz="2800" b="1" dirty="0" err="1">
                <a:ln w="12700" cmpd="sng">
                  <a:noFill/>
                  <a:prstDash val="solid"/>
                </a:ln>
                <a:solidFill>
                  <a:srgbClr val="953DA1"/>
                </a:solidFill>
                <a:latin typeface="Comic Sans MS" panose="030F0702030302020204" pitchFamily="66" charset="0"/>
              </a:rPr>
              <a:t>Jehova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ug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tanang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mga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paghukom</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Ug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ang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tibuok</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katawhan</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mitubag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uban</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sa</a:t>
            </a:r>
            <a:r>
              <a:rPr lang="es-ES" sz="2800" b="1" dirty="0">
                <a:ln w="12700" cmpd="sng">
                  <a:noFill/>
                  <a:prstDash val="solid"/>
                </a:ln>
                <a:solidFill>
                  <a:srgbClr val="953DA1"/>
                </a:solidFill>
                <a:latin typeface="Comic Sans MS" panose="030F0702030302020204" pitchFamily="66" charset="0"/>
              </a:rPr>
              <a:t> usa </a:t>
            </a:r>
            <a:r>
              <a:rPr lang="es-ES" sz="2800" b="1" dirty="0" err="1">
                <a:ln w="12700" cmpd="sng">
                  <a:noFill/>
                  <a:prstDash val="solid"/>
                </a:ln>
                <a:solidFill>
                  <a:srgbClr val="953DA1"/>
                </a:solidFill>
                <a:latin typeface="Comic Sans MS" panose="030F0702030302020204" pitchFamily="66" charset="0"/>
              </a:rPr>
              <a:t>ka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tingog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ug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miingon</a:t>
            </a:r>
            <a:r>
              <a:rPr lang="es-ES" sz="2800" b="1" dirty="0">
                <a:ln w="12700" cmpd="sng">
                  <a:noFill/>
                  <a:prstDash val="solid"/>
                </a:ln>
                <a:solidFill>
                  <a:srgbClr val="953DA1"/>
                </a:solidFill>
                <a:latin typeface="Comic Sans MS" panose="030F0702030302020204" pitchFamily="66" charset="0"/>
              </a:rPr>
              <a:t>, ‘Ang </a:t>
            </a:r>
            <a:r>
              <a:rPr lang="es-ES" sz="2800" b="1" dirty="0" err="1">
                <a:ln w="12700" cmpd="sng">
                  <a:noFill/>
                  <a:prstDash val="solid"/>
                </a:ln>
                <a:solidFill>
                  <a:srgbClr val="953DA1"/>
                </a:solidFill>
                <a:latin typeface="Comic Sans MS" panose="030F0702030302020204" pitchFamily="66" charset="0"/>
              </a:rPr>
              <a:t>tanang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pulong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nga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gisulti</a:t>
            </a:r>
            <a:r>
              <a:rPr lang="es-ES" sz="2800" b="1" dirty="0">
                <a:ln w="12700" cmpd="sng">
                  <a:noFill/>
                  <a:prstDash val="solid"/>
                </a:ln>
                <a:solidFill>
                  <a:srgbClr val="953DA1"/>
                </a:solidFill>
                <a:latin typeface="Comic Sans MS" panose="030F0702030302020204" pitchFamily="66" charset="0"/>
              </a:rPr>
              <a:t> ni </a:t>
            </a:r>
            <a:r>
              <a:rPr lang="es-ES" sz="2800" b="1" dirty="0" err="1">
                <a:ln w="12700" cmpd="sng">
                  <a:noFill/>
                  <a:prstDash val="solid"/>
                </a:ln>
                <a:solidFill>
                  <a:srgbClr val="953DA1"/>
                </a:solidFill>
                <a:latin typeface="Comic Sans MS" panose="030F0702030302020204" pitchFamily="66" charset="0"/>
              </a:rPr>
              <a:t>Jehova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among</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tumanon</a:t>
            </a:r>
            <a:r>
              <a:rPr lang="es-ES" sz="2800" b="1" dirty="0">
                <a:ln w="12700" cmpd="sng">
                  <a:noFill/>
                  <a:prstDash val="solid"/>
                </a:ln>
                <a:solidFill>
                  <a:srgbClr val="953DA1"/>
                </a:solidFill>
                <a:latin typeface="Comic Sans MS" panose="030F0702030302020204" pitchFamily="66" charset="0"/>
              </a:rPr>
              <a:t>.’ ” (</a:t>
            </a:r>
            <a:r>
              <a:rPr lang="es-ES" sz="2800" b="1" dirty="0" err="1">
                <a:ln w="12700" cmpd="sng">
                  <a:noFill/>
                  <a:prstDash val="solid"/>
                </a:ln>
                <a:solidFill>
                  <a:srgbClr val="953DA1"/>
                </a:solidFill>
                <a:latin typeface="Comic Sans MS" panose="030F0702030302020204" pitchFamily="66" charset="0"/>
              </a:rPr>
              <a:t>Exodo</a:t>
            </a:r>
            <a:r>
              <a:rPr lang="es-ES" sz="2800" b="1" dirty="0">
                <a:ln w="12700" cmpd="sng">
                  <a:noFill/>
                  <a:prstDash val="solid"/>
                </a:ln>
                <a:solidFill>
                  <a:srgbClr val="953DA1"/>
                </a:solidFill>
                <a:latin typeface="Comic Sans MS" panose="030F0702030302020204" pitchFamily="66" charset="0"/>
              </a:rPr>
              <a:t> 24:3, NKJV)</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srgbClr val="FFEC00"/>
                </a:solidFill>
                <a:effectLst>
                  <a:outerShdw blurRad="38100" dist="38100" dir="2700000" algn="tl">
                    <a:srgbClr val="000000">
                      <a:alpha val="43137"/>
                    </a:srgbClr>
                  </a:outerShdw>
                </a:effectLst>
                <a:highlight>
                  <a:srgbClr val="4200FF"/>
                </a:highlight>
                <a:latin typeface="Aptos" panose="02110004020202020204"/>
              </a:rPr>
              <a:t>Ang Kasabotan</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sv-SE" sz="2000" b="1" dirty="0">
                <a:solidFill>
                  <a:prstClr val="black"/>
                </a:solidFill>
              </a:rPr>
              <a:t>Ang Dugo sa Kasabotan (Exodo 24:1–6, 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defRPr/>
            </a:pPr>
            <a:r>
              <a:rPr lang="sv-SE" sz="2000" b="1" dirty="0">
                <a:solidFill>
                  <a:prstClr val="black"/>
                </a:solidFill>
              </a:rPr>
              <a:t>Ang Katumanan sa Kasabotan (Exodo 24:7</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defRPr/>
            </a:pPr>
            <a:r>
              <a:rPr lang="sv-SE" sz="2000" b="1" dirty="0">
                <a:solidFill>
                  <a:prstClr val="black"/>
                </a:solidFill>
              </a:rPr>
              <a:t>Ang Panihapon sa Kasabotan (Exodo 24:9–18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1800"/>
              </a:spcBef>
              <a:spcAft>
                <a:spcPts val="0"/>
              </a:spcAft>
              <a:buClrTx/>
              <a:buSzTx/>
              <a:buFontTx/>
              <a:buNone/>
              <a:tabLst/>
              <a:defRPr/>
            </a:pPr>
            <a:r>
              <a:rPr lang="en"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Ang Modelo</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lvl="1">
              <a:spcBef>
                <a:spcPts val="600"/>
              </a:spcBef>
              <a:defRPr/>
            </a:pPr>
            <a:r>
              <a:rPr lang="es-ES" sz="2000" b="1" dirty="0" err="1">
                <a:solidFill>
                  <a:prstClr val="black"/>
                </a:solidFill>
              </a:rPr>
              <a:t>Katuyoan</a:t>
            </a:r>
            <a:r>
              <a:rPr lang="es-ES" sz="2000" b="1" dirty="0">
                <a:solidFill>
                  <a:prstClr val="black"/>
                </a:solidFill>
              </a:rPr>
              <a:t> </a:t>
            </a:r>
            <a:r>
              <a:rPr lang="es-ES" sz="2000" b="1" dirty="0" err="1">
                <a:solidFill>
                  <a:prstClr val="black"/>
                </a:solidFill>
              </a:rPr>
              <a:t>sa</a:t>
            </a:r>
            <a:r>
              <a:rPr lang="es-ES" sz="2000" b="1" dirty="0">
                <a:solidFill>
                  <a:prstClr val="black"/>
                </a:solidFill>
              </a:rPr>
              <a:t> Modelo (</a:t>
            </a:r>
            <a:r>
              <a:rPr lang="es-ES" sz="2000" b="1" dirty="0" err="1">
                <a:solidFill>
                  <a:prstClr val="black"/>
                </a:solidFill>
              </a:rPr>
              <a:t>Exodo</a:t>
            </a:r>
            <a:r>
              <a:rPr lang="es-ES" sz="2000" b="1" dirty="0">
                <a:solidFill>
                  <a:prstClr val="black"/>
                </a:solidFill>
              </a:rPr>
              <a:t> 25:1–9</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defRPr/>
            </a:pPr>
            <a:r>
              <a:rPr lang="pt-BR" sz="2000" b="1" dirty="0">
                <a:solidFill>
                  <a:prstClr val="black"/>
                </a:solidFill>
              </a:rPr>
              <a:t>Pagpangandam sa Modelo (Exodo 31:1–18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0" y="17815"/>
            <a:ext cx="7537023" cy="1015663"/>
          </a:xfrm>
          <a:prstGeom prst="rect">
            <a:avLst/>
          </a:prstGeom>
          <a:noFill/>
        </p:spPr>
        <p:txBody>
          <a:bodyPr wrap="square" rtlCol="0">
            <a:spAutoFit/>
          </a:bodyPr>
          <a:lstStyle/>
          <a:p>
            <a:pPr lvl="0">
              <a:spcBef>
                <a:spcPts val="600"/>
              </a:spcBef>
              <a:defRPr/>
            </a:pPr>
            <a:r>
              <a:rPr lang="en-PH" sz="2000" b="1" dirty="0">
                <a:solidFill>
                  <a:prstClr val="black"/>
                </a:solidFill>
              </a:rPr>
              <a:t>Human </a:t>
            </a:r>
            <a:r>
              <a:rPr lang="en-PH" sz="2000" b="1" dirty="0" err="1">
                <a:solidFill>
                  <a:prstClr val="black"/>
                </a:solidFill>
              </a:rPr>
              <a:t>sa</a:t>
            </a:r>
            <a:r>
              <a:rPr lang="en-PH" sz="2000" b="1" dirty="0">
                <a:solidFill>
                  <a:prstClr val="black"/>
                </a:solidFill>
              </a:rPr>
              <a:t> </a:t>
            </a:r>
            <a:r>
              <a:rPr lang="en-PH" sz="2000" b="1" dirty="0" err="1">
                <a:solidFill>
                  <a:prstClr val="black"/>
                </a:solidFill>
              </a:rPr>
              <a:t>makusog</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pagpahayag</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Napulog</a:t>
            </a:r>
            <a:r>
              <a:rPr lang="en-PH" sz="2000" b="1" dirty="0">
                <a:solidFill>
                  <a:prstClr val="black"/>
                </a:solidFill>
              </a:rPr>
              <a:t> </a:t>
            </a:r>
            <a:r>
              <a:rPr lang="en-PH" sz="2000" b="1" dirty="0" err="1">
                <a:solidFill>
                  <a:prstClr val="black"/>
                </a:solidFill>
              </a:rPr>
              <a:t>Kasugoan</a:t>
            </a:r>
            <a:r>
              <a:rPr lang="en-PH" sz="2000" b="1" dirty="0">
                <a:solidFill>
                  <a:prstClr val="black"/>
                </a:solidFill>
              </a:rPr>
              <a:t> ug </a:t>
            </a:r>
            <a:r>
              <a:rPr lang="en-PH" sz="2000" b="1" dirty="0" err="1">
                <a:solidFill>
                  <a:prstClr val="black"/>
                </a:solidFill>
              </a:rPr>
              <a:t>sa</a:t>
            </a:r>
            <a:r>
              <a:rPr lang="en-PH" sz="2000" b="1" dirty="0">
                <a:solidFill>
                  <a:prstClr val="black"/>
                </a:solidFill>
              </a:rPr>
              <a:t> </a:t>
            </a:r>
            <a:r>
              <a:rPr lang="en-PH" sz="2000" b="1" dirty="0" err="1">
                <a:solidFill>
                  <a:prstClr val="black"/>
                </a:solidFill>
              </a:rPr>
              <a:t>paghatag</a:t>
            </a:r>
            <a:r>
              <a:rPr lang="en-PH" sz="2000" b="1" dirty="0">
                <a:solidFill>
                  <a:prstClr val="black"/>
                </a:solidFill>
              </a:rPr>
              <a:t> </a:t>
            </a:r>
            <a:r>
              <a:rPr lang="en-PH" sz="2000" b="1" dirty="0" err="1">
                <a:solidFill>
                  <a:prstClr val="black"/>
                </a:solidFill>
              </a:rPr>
              <a:t>kang</a:t>
            </a:r>
            <a:r>
              <a:rPr lang="en-PH" sz="2000" b="1" dirty="0">
                <a:solidFill>
                  <a:prstClr val="black"/>
                </a:solidFill>
              </a:rPr>
              <a:t> Moises </a:t>
            </a:r>
            <a:r>
              <a:rPr lang="en-PH" sz="2000" b="1" dirty="0" err="1">
                <a:solidFill>
                  <a:prstClr val="black"/>
                </a:solidFill>
              </a:rPr>
              <a:t>og</a:t>
            </a:r>
            <a:r>
              <a:rPr lang="en-PH" sz="2000" b="1" dirty="0">
                <a:solidFill>
                  <a:prstClr val="black"/>
                </a:solidFill>
              </a:rPr>
              <a:t> </a:t>
            </a:r>
            <a:r>
              <a:rPr lang="en-PH" sz="2000" b="1" dirty="0" err="1">
                <a:solidFill>
                  <a:prstClr val="black"/>
                </a:solidFill>
              </a:rPr>
              <a:t>sukaranang</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tulomanon</a:t>
            </a:r>
            <a:r>
              <a:rPr lang="en-PH" sz="2000" b="1" dirty="0">
                <a:solidFill>
                  <a:prstClr val="black"/>
                </a:solidFill>
              </a:rPr>
              <a:t>, gusto </a:t>
            </a:r>
            <a:r>
              <a:rPr lang="en-PH" sz="2000" b="1" dirty="0" err="1">
                <a:solidFill>
                  <a:prstClr val="black"/>
                </a:solidFill>
              </a:rPr>
              <a:t>sa</a:t>
            </a:r>
            <a:r>
              <a:rPr lang="en-PH" sz="2000" b="1" dirty="0">
                <a:solidFill>
                  <a:prstClr val="black"/>
                </a:solidFill>
              </a:rPr>
              <a:t> Dios </a:t>
            </a:r>
            <a:r>
              <a:rPr lang="en-PH" sz="2000" b="1" dirty="0" err="1">
                <a:solidFill>
                  <a:prstClr val="black"/>
                </a:solidFill>
              </a:rPr>
              <a:t>nga</a:t>
            </a:r>
            <a:r>
              <a:rPr lang="en-PH" sz="2000" b="1" dirty="0">
                <a:solidFill>
                  <a:prstClr val="black"/>
                </a:solidFill>
              </a:rPr>
              <a:t> </a:t>
            </a:r>
            <a:r>
              <a:rPr lang="en-PH" sz="2000" b="1" dirty="0" err="1">
                <a:solidFill>
                  <a:prstClr val="black"/>
                </a:solidFill>
              </a:rPr>
              <a:t>maghimo</a:t>
            </a:r>
            <a:r>
              <a:rPr lang="en-PH" sz="2000" b="1" dirty="0">
                <a:solidFill>
                  <a:prstClr val="black"/>
                </a:solidFill>
              </a:rPr>
              <a:t> </a:t>
            </a:r>
            <a:r>
              <a:rPr lang="en-PH" sz="2000" b="1" dirty="0" err="1">
                <a:solidFill>
                  <a:prstClr val="black"/>
                </a:solidFill>
              </a:rPr>
              <a:t>og</a:t>
            </a:r>
            <a:r>
              <a:rPr lang="en-PH" sz="2000" b="1" dirty="0">
                <a:solidFill>
                  <a:prstClr val="black"/>
                </a:solidFill>
              </a:rPr>
              <a:t> </a:t>
            </a:r>
            <a:r>
              <a:rPr lang="en-PH" sz="2000" b="1" dirty="0" err="1">
                <a:solidFill>
                  <a:prstClr val="black"/>
                </a:solidFill>
              </a:rPr>
              <a:t>kasabotan</a:t>
            </a:r>
            <a:r>
              <a:rPr lang="en-PH" sz="2000" b="1" dirty="0">
                <a:solidFill>
                  <a:prstClr val="black"/>
                </a:solidFill>
              </a:rPr>
              <a:t> </a:t>
            </a:r>
            <a:r>
              <a:rPr lang="en-PH" sz="2000" b="1" dirty="0" err="1">
                <a:solidFill>
                  <a:prstClr val="black"/>
                </a:solidFill>
              </a:rPr>
              <a:t>uban</a:t>
            </a:r>
            <a:r>
              <a:rPr lang="en-PH" sz="2000" b="1" dirty="0">
                <a:solidFill>
                  <a:prstClr val="black"/>
                </a:solidFill>
              </a:rPr>
              <a:t> </a:t>
            </a:r>
            <a:r>
              <a:rPr lang="en-PH" sz="2000" b="1" dirty="0" err="1">
                <a:solidFill>
                  <a:prstClr val="black"/>
                </a:solidFill>
              </a:rPr>
              <a:t>sa</a:t>
            </a:r>
            <a:r>
              <a:rPr lang="en-PH" sz="2000" b="1" dirty="0">
                <a:solidFill>
                  <a:prstClr val="black"/>
                </a:solidFill>
              </a:rPr>
              <a:t> Israel.</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1958" y="238303"/>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0" y="1821315"/>
            <a:ext cx="7158580" cy="1631216"/>
          </a:xfrm>
          <a:prstGeom prst="rect">
            <a:avLst/>
          </a:prstGeom>
          <a:noFill/>
        </p:spPr>
        <p:txBody>
          <a:bodyPr wrap="square">
            <a:spAutoFit/>
          </a:bodyPr>
          <a:lstStyle/>
          <a:p>
            <a:pPr lvl="0">
              <a:spcBef>
                <a:spcPts val="600"/>
              </a:spcBef>
              <a:defRPr/>
            </a:pPr>
            <a:r>
              <a:rPr lang="en-PH" sz="2000" b="1" dirty="0">
                <a:solidFill>
                  <a:prstClr val="black"/>
                </a:solidFill>
              </a:rPr>
              <a:t>Human </a:t>
            </a:r>
            <a:r>
              <a:rPr lang="en-PH" sz="2000" b="1" dirty="0" err="1">
                <a:solidFill>
                  <a:prstClr val="black"/>
                </a:solidFill>
              </a:rPr>
              <a:t>kini</a:t>
            </a:r>
            <a:r>
              <a:rPr lang="en-PH" sz="2000" b="1" dirty="0">
                <a:solidFill>
                  <a:prstClr val="black"/>
                </a:solidFill>
              </a:rPr>
              <a:t> </a:t>
            </a:r>
            <a:r>
              <a:rPr lang="en-PH" sz="2000" b="1" dirty="0" err="1">
                <a:solidFill>
                  <a:prstClr val="black"/>
                </a:solidFill>
              </a:rPr>
              <a:t>isulat</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usa</a:t>
            </a:r>
            <a:r>
              <a:rPr lang="en-PH" sz="2000" b="1" dirty="0">
                <a:solidFill>
                  <a:prstClr val="black"/>
                </a:solidFill>
              </a:rPr>
              <a:t> ka </a:t>
            </a:r>
            <a:r>
              <a:rPr lang="en-PH" sz="2000" b="1" dirty="0" err="1">
                <a:solidFill>
                  <a:prstClr val="black"/>
                </a:solidFill>
              </a:rPr>
              <a:t>basahon</a:t>
            </a:r>
            <a:r>
              <a:rPr lang="en-PH" sz="2000" b="1" dirty="0">
                <a:solidFill>
                  <a:prstClr val="black"/>
                </a:solidFill>
              </a:rPr>
              <a:t>, ang </a:t>
            </a:r>
            <a:r>
              <a:rPr lang="en-PH" sz="2000" b="1" dirty="0" err="1">
                <a:solidFill>
                  <a:prstClr val="black"/>
                </a:solidFill>
              </a:rPr>
              <a:t>duha</a:t>
            </a:r>
            <a:r>
              <a:rPr lang="en-PH" sz="2000" b="1" dirty="0">
                <a:solidFill>
                  <a:prstClr val="black"/>
                </a:solidFill>
              </a:rPr>
              <a:t> ka </a:t>
            </a:r>
            <a:r>
              <a:rPr lang="en-PH" sz="2000" b="1" dirty="0" err="1">
                <a:solidFill>
                  <a:prstClr val="black"/>
                </a:solidFill>
              </a:rPr>
              <a:t>partido</a:t>
            </a:r>
            <a:r>
              <a:rPr lang="en-PH" sz="2000" b="1" dirty="0">
                <a:solidFill>
                  <a:prstClr val="black"/>
                </a:solidFill>
              </a:rPr>
              <a:t> </a:t>
            </a:r>
            <a:r>
              <a:rPr lang="en-PH" sz="2000" b="1" dirty="0" err="1">
                <a:solidFill>
                  <a:prstClr val="black"/>
                </a:solidFill>
              </a:rPr>
              <a:t>kinahanglan</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mupamatuod</a:t>
            </a:r>
            <a:r>
              <a:rPr lang="en-PH" sz="2000" b="1" dirty="0">
                <a:solidFill>
                  <a:prstClr val="black"/>
                </a:solidFill>
              </a:rPr>
              <a:t> </a:t>
            </a:r>
            <a:r>
              <a:rPr lang="en-PH" sz="2000" b="1" dirty="0" err="1">
                <a:solidFill>
                  <a:prstClr val="black"/>
                </a:solidFill>
              </a:rPr>
              <a:t>niini</a:t>
            </a:r>
            <a:r>
              <a:rPr lang="en-PH" sz="2000" b="1" dirty="0">
                <a:solidFill>
                  <a:prstClr val="black"/>
                </a:solidFill>
              </a:rPr>
              <a:t>. </a:t>
            </a:r>
            <a:r>
              <a:rPr lang="en-PH" sz="2000" b="1" dirty="0" err="1">
                <a:solidFill>
                  <a:prstClr val="black"/>
                </a:solidFill>
              </a:rPr>
              <a:t>Mipamatuod</a:t>
            </a:r>
            <a:r>
              <a:rPr lang="en-PH" sz="2000" b="1" dirty="0">
                <a:solidFill>
                  <a:prstClr val="black"/>
                </a:solidFill>
              </a:rPr>
              <a:t> ang </a:t>
            </a:r>
            <a:r>
              <a:rPr lang="en-PH" sz="2000" b="1" dirty="0" err="1">
                <a:solidFill>
                  <a:prstClr val="black"/>
                </a:solidFill>
              </a:rPr>
              <a:t>katawhan</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ilang</a:t>
            </a:r>
            <a:r>
              <a:rPr lang="en-PH" sz="2000" b="1" dirty="0">
                <a:solidFill>
                  <a:prstClr val="black"/>
                </a:solidFill>
              </a:rPr>
              <a:t> </a:t>
            </a:r>
            <a:r>
              <a:rPr lang="en-PH" sz="2000" b="1" dirty="0" err="1">
                <a:solidFill>
                  <a:prstClr val="black"/>
                </a:solidFill>
              </a:rPr>
              <a:t>tumanon</a:t>
            </a:r>
            <a:r>
              <a:rPr lang="en-PH" sz="2000" b="1" dirty="0">
                <a:solidFill>
                  <a:prstClr val="black"/>
                </a:solidFill>
              </a:rPr>
              <a:t>; </a:t>
            </a:r>
            <a:r>
              <a:rPr lang="en-PH" sz="2000" b="1" dirty="0" err="1">
                <a:solidFill>
                  <a:prstClr val="black"/>
                </a:solidFill>
              </a:rPr>
              <a:t>giunsa</a:t>
            </a:r>
            <a:r>
              <a:rPr lang="en-PH" sz="2000" b="1" dirty="0">
                <a:solidFill>
                  <a:prstClr val="black"/>
                </a:solidFill>
              </a:rPr>
              <a:t> </a:t>
            </a:r>
            <a:r>
              <a:rPr lang="en-PH" sz="2000" b="1" dirty="0" err="1">
                <a:solidFill>
                  <a:prstClr val="black"/>
                </a:solidFill>
              </a:rPr>
              <a:t>sa</a:t>
            </a:r>
            <a:r>
              <a:rPr lang="en-PH" sz="2000" b="1" dirty="0">
                <a:solidFill>
                  <a:prstClr val="black"/>
                </a:solidFill>
              </a:rPr>
              <a:t> Dios </a:t>
            </a:r>
            <a:r>
              <a:rPr lang="en-PH" sz="2000" b="1" dirty="0" err="1">
                <a:solidFill>
                  <a:prstClr val="black"/>
                </a:solidFill>
              </a:rPr>
              <a:t>pag-pamatuod</a:t>
            </a:r>
            <a:r>
              <a:rPr lang="en-PH" sz="2000" b="1" dirty="0">
                <a:solidFill>
                  <a:prstClr val="black"/>
                </a:solidFill>
              </a:rPr>
              <a:t>? </a:t>
            </a:r>
            <a:r>
              <a:rPr lang="en-PH" sz="2000" b="1" dirty="0" err="1">
                <a:solidFill>
                  <a:prstClr val="black"/>
                </a:solidFill>
              </a:rPr>
              <a:t>Pinaagi</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dugo</a:t>
            </a:r>
            <a:r>
              <a:rPr lang="en-PH" sz="2000" b="1" dirty="0">
                <a:solidFill>
                  <a:prstClr val="black"/>
                </a:solidFill>
              </a:rPr>
              <a:t>, </a:t>
            </a:r>
            <a:r>
              <a:rPr lang="en-PH" sz="2000" b="1" dirty="0" err="1">
                <a:solidFill>
                  <a:prstClr val="black"/>
                </a:solidFill>
              </a:rPr>
              <a:t>pinaagi</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panihapon</a:t>
            </a:r>
            <a:r>
              <a:rPr lang="en-PH" sz="2000" b="1" dirty="0">
                <a:solidFill>
                  <a:prstClr val="black"/>
                </a:solidFill>
              </a:rPr>
              <a:t>, ug </a:t>
            </a:r>
            <a:r>
              <a:rPr lang="en-PH" sz="2000" b="1" dirty="0" err="1">
                <a:solidFill>
                  <a:prstClr val="black"/>
                </a:solidFill>
              </a:rPr>
              <a:t>pinaagi</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usa</a:t>
            </a:r>
            <a:r>
              <a:rPr lang="en-PH" sz="2000" b="1" dirty="0">
                <a:solidFill>
                  <a:prstClr val="black"/>
                </a:solidFill>
              </a:rPr>
              <a:t> ka </a:t>
            </a:r>
            <a:r>
              <a:rPr lang="en-PH" sz="2000" b="1" dirty="0" err="1">
                <a:solidFill>
                  <a:prstClr val="black"/>
                </a:solidFill>
              </a:rPr>
              <a:t>modelo</a:t>
            </a:r>
            <a:r>
              <a:rPr lang="en-PH" sz="2000" b="1" dirty="0">
                <a:solidFill>
                  <a:prstClr val="black"/>
                </a:solidFill>
              </a:rPr>
              <a:t> </a:t>
            </a:r>
            <a:r>
              <a:rPr lang="en-PH" sz="2000" b="1" dirty="0" err="1">
                <a:solidFill>
                  <a:prstClr val="black"/>
                </a:solidFill>
              </a:rPr>
              <a:t>aron</a:t>
            </a:r>
            <a:r>
              <a:rPr lang="en-PH" sz="2000" b="1" dirty="0">
                <a:solidFill>
                  <a:prstClr val="black"/>
                </a:solidFill>
              </a:rPr>
              <a:t> </a:t>
            </a:r>
            <a:r>
              <a:rPr lang="en-PH" sz="2000" b="1" dirty="0" err="1">
                <a:solidFill>
                  <a:prstClr val="black"/>
                </a:solidFill>
              </a:rPr>
              <a:t>masabtan</a:t>
            </a:r>
            <a:r>
              <a:rPr lang="en-PH" sz="2000" b="1" dirty="0">
                <a:solidFill>
                  <a:prstClr val="black"/>
                </a:solidFill>
              </a:rPr>
              <a:t> </a:t>
            </a:r>
            <a:r>
              <a:rPr lang="en-PH" sz="2000" b="1" dirty="0" err="1">
                <a:solidFill>
                  <a:prstClr val="black"/>
                </a:solidFill>
              </a:rPr>
              <a:t>nila</a:t>
            </a:r>
            <a:r>
              <a:rPr lang="en-PH" sz="2000" b="1" dirty="0">
                <a:solidFill>
                  <a:prstClr val="black"/>
                </a:solidFill>
              </a:rPr>
              <a:t> ang </a:t>
            </a:r>
            <a:r>
              <a:rPr lang="en-PH" sz="2000" b="1" dirty="0" err="1">
                <a:solidFill>
                  <a:prstClr val="black"/>
                </a:solidFill>
              </a:rPr>
              <a:t>kasabotan</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0" y="1073453"/>
            <a:ext cx="7474807" cy="707886"/>
          </a:xfrm>
          <a:prstGeom prst="rect">
            <a:avLst/>
          </a:prstGeom>
          <a:noFill/>
        </p:spPr>
        <p:txBody>
          <a:bodyPr wrap="square">
            <a:spAutoFit/>
          </a:bodyPr>
          <a:lstStyle/>
          <a:p>
            <a:pPr lvl="0">
              <a:spcBef>
                <a:spcPts val="600"/>
              </a:spcBef>
              <a:defRPr/>
            </a:pPr>
            <a:r>
              <a:rPr lang="en-PH" sz="2000" b="1" dirty="0">
                <a:solidFill>
                  <a:prstClr val="black"/>
                </a:solidFill>
              </a:rPr>
              <a:t>Yano ang </a:t>
            </a:r>
            <a:r>
              <a:rPr lang="en-PH" sz="2000" b="1" dirty="0" err="1">
                <a:solidFill>
                  <a:prstClr val="black"/>
                </a:solidFill>
              </a:rPr>
              <a:t>kasabotan</a:t>
            </a:r>
            <a:r>
              <a:rPr lang="en-PH" sz="2000" b="1" dirty="0">
                <a:solidFill>
                  <a:prstClr val="black"/>
                </a:solidFill>
              </a:rPr>
              <a:t>: “</a:t>
            </a:r>
            <a:r>
              <a:rPr lang="en-PH" sz="2000" b="1" dirty="0" err="1">
                <a:solidFill>
                  <a:prstClr val="black"/>
                </a:solidFill>
              </a:rPr>
              <a:t>Ako</a:t>
            </a:r>
            <a:r>
              <a:rPr lang="en-PH" sz="2000" b="1" dirty="0">
                <a:solidFill>
                  <a:prstClr val="black"/>
                </a:solidFill>
              </a:rPr>
              <a:t> ang </a:t>
            </a:r>
            <a:r>
              <a:rPr lang="en-PH" sz="2000" b="1" dirty="0" err="1">
                <a:solidFill>
                  <a:prstClr val="black"/>
                </a:solidFill>
              </a:rPr>
              <a:t>inyong</a:t>
            </a:r>
            <a:r>
              <a:rPr lang="en-PH" sz="2000" b="1" dirty="0">
                <a:solidFill>
                  <a:prstClr val="black"/>
                </a:solidFill>
              </a:rPr>
              <a:t> Dios; </a:t>
            </a:r>
            <a:r>
              <a:rPr lang="en-PH" sz="2000" b="1" dirty="0" err="1">
                <a:solidFill>
                  <a:prstClr val="black"/>
                </a:solidFill>
              </a:rPr>
              <a:t>panalipdan</a:t>
            </a:r>
            <a:r>
              <a:rPr lang="en-PH" sz="2000" b="1" dirty="0">
                <a:solidFill>
                  <a:prstClr val="black"/>
                </a:solidFill>
              </a:rPr>
              <a:t> ko </a:t>
            </a:r>
            <a:r>
              <a:rPr lang="en-PH" sz="2000" b="1" dirty="0" err="1">
                <a:solidFill>
                  <a:prstClr val="black"/>
                </a:solidFill>
              </a:rPr>
              <a:t>kamo</a:t>
            </a:r>
            <a:r>
              <a:rPr lang="en-PH" sz="2000" b="1" dirty="0">
                <a:solidFill>
                  <a:prstClr val="black"/>
                </a:solidFill>
              </a:rPr>
              <a:t> ug </a:t>
            </a:r>
            <a:r>
              <a:rPr lang="en-PH" sz="2000" b="1" dirty="0" err="1">
                <a:solidFill>
                  <a:prstClr val="black"/>
                </a:solidFill>
              </a:rPr>
              <a:t>panalanginan</a:t>
            </a:r>
            <a:r>
              <a:rPr lang="en-PH" sz="2000" b="1" dirty="0">
                <a:solidFill>
                  <a:prstClr val="black"/>
                </a:solidFill>
              </a:rPr>
              <a:t>; </a:t>
            </a:r>
            <a:r>
              <a:rPr lang="en-PH" sz="2000" b="1" dirty="0" err="1">
                <a:solidFill>
                  <a:prstClr val="black"/>
                </a:solidFill>
              </a:rPr>
              <a:t>kamo</a:t>
            </a:r>
            <a:r>
              <a:rPr lang="en-PH" sz="2000" b="1" dirty="0">
                <a:solidFill>
                  <a:prstClr val="black"/>
                </a:solidFill>
              </a:rPr>
              <a:t>, </a:t>
            </a:r>
            <a:r>
              <a:rPr lang="en-PH" sz="2000" b="1" dirty="0" err="1">
                <a:solidFill>
                  <a:prstClr val="black"/>
                </a:solidFill>
              </a:rPr>
              <a:t>tumana</a:t>
            </a:r>
            <a:r>
              <a:rPr lang="en-PH" sz="2000" b="1" dirty="0">
                <a:solidFill>
                  <a:prstClr val="black"/>
                </a:solidFill>
              </a:rPr>
              <a:t> </a:t>
            </a:r>
            <a:r>
              <a:rPr lang="en-PH" sz="2000" b="1" dirty="0" err="1">
                <a:solidFill>
                  <a:prstClr val="black"/>
                </a:solidFill>
              </a:rPr>
              <a:t>ninyo</a:t>
            </a:r>
            <a:r>
              <a:rPr lang="en-PH" sz="2000" b="1" dirty="0">
                <a:solidFill>
                  <a:prstClr val="black"/>
                </a:solidFill>
              </a:rPr>
              <a:t> ang </a:t>
            </a:r>
            <a:r>
              <a:rPr lang="en-PH" sz="2000" b="1" dirty="0" err="1">
                <a:solidFill>
                  <a:prstClr val="black"/>
                </a:solidFill>
              </a:rPr>
              <a:t>akong</a:t>
            </a:r>
            <a:r>
              <a:rPr lang="en-PH" sz="2000" b="1" dirty="0">
                <a:solidFill>
                  <a:prstClr val="black"/>
                </a:solidFill>
              </a:rPr>
              <a:t> </a:t>
            </a:r>
            <a:r>
              <a:rPr lang="en-PH" sz="2000" b="1" dirty="0" err="1">
                <a:solidFill>
                  <a:prstClr val="black"/>
                </a:solidFill>
              </a:rPr>
              <a:t>mga</a:t>
            </a:r>
            <a:r>
              <a:rPr lang="en-PH" sz="2000" b="1" dirty="0">
                <a:solidFill>
                  <a:prstClr val="black"/>
                </a:solidFill>
              </a:rPr>
              <a:t> </a:t>
            </a:r>
            <a:r>
              <a:rPr lang="en-PH" sz="2000" b="1" dirty="0" err="1">
                <a:solidFill>
                  <a:prstClr val="black"/>
                </a:solidFill>
              </a:rPr>
              <a:t>balaod</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ANG KASABOTAN</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sv-SE" sz="4400" b="1" spc="300" dirty="0">
                <a:ln/>
                <a:solidFill>
                  <a:srgbClr val="FF0000"/>
                </a:solidFill>
                <a:effectLst>
                  <a:glow rad="127000">
                    <a:srgbClr val="FFFF66"/>
                  </a:glow>
                </a:effectLst>
              </a:rPr>
              <a:t>ANG DUGO SA KASABOTAN (Exodo 24:8)</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a:t>
            </a:r>
            <a:r>
              <a:rPr lang="en-US" b="1" dirty="0" err="1">
                <a:solidFill>
                  <a:srgbClr val="2A4111"/>
                </a:solidFill>
                <a:latin typeface="Comic Sans MS" panose="030F0702030302020204" pitchFamily="66" charset="0"/>
              </a:rPr>
              <a:t>Unya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gikuha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ni</a:t>
            </a:r>
            <a:r>
              <a:rPr lang="en-US" b="1" dirty="0">
                <a:solidFill>
                  <a:srgbClr val="2A4111"/>
                </a:solidFill>
                <a:latin typeface="Comic Sans MS" panose="030F0702030302020204" pitchFamily="66" charset="0"/>
              </a:rPr>
              <a:t> Moises ang </a:t>
            </a:r>
            <a:r>
              <a:rPr lang="en-US" b="1" dirty="0" err="1">
                <a:solidFill>
                  <a:srgbClr val="2A4111"/>
                </a:solidFill>
                <a:latin typeface="Comic Sans MS" panose="030F0702030302020204" pitchFamily="66" charset="0"/>
              </a:rPr>
              <a:t>dugo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giwisik</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kini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katawhan</a:t>
            </a:r>
            <a:r>
              <a:rPr lang="en-US" b="1" dirty="0">
                <a:solidFill>
                  <a:srgbClr val="2A4111"/>
                </a:solidFill>
                <a:latin typeface="Comic Sans MS" panose="030F0702030302020204" pitchFamily="66" charset="0"/>
              </a:rPr>
              <a:t> ug </a:t>
            </a:r>
            <a:r>
              <a:rPr lang="en-US" b="1" dirty="0" err="1">
                <a:solidFill>
                  <a:srgbClr val="2A4111"/>
                </a:solidFill>
                <a:latin typeface="Comic Sans MS" panose="030F0702030302020204" pitchFamily="66" charset="0"/>
              </a:rPr>
              <a:t>miingon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Kini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mao</a:t>
            </a:r>
            <a:r>
              <a:rPr lang="en-US" b="1" dirty="0">
                <a:solidFill>
                  <a:srgbClr val="2A4111"/>
                </a:solidFill>
                <a:latin typeface="Comic Sans MS" panose="030F0702030302020204" pitchFamily="66" charset="0"/>
              </a:rPr>
              <a:t> ang </a:t>
            </a:r>
            <a:r>
              <a:rPr lang="en-US" b="1" dirty="0" err="1">
                <a:solidFill>
                  <a:srgbClr val="2A4111"/>
                </a:solidFill>
                <a:latin typeface="Comic Sans MS" panose="030F0702030302020204" pitchFamily="66" charset="0"/>
              </a:rPr>
              <a:t>dugo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kasabotan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nga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gihimo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Jehova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uban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kaninyo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sumala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niining</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tanang</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mga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pulonga</a:t>
            </a:r>
            <a:r>
              <a:rPr lang="en-US" b="1" dirty="0">
                <a:solidFill>
                  <a:srgbClr val="2A4111"/>
                </a:solidFill>
                <a:latin typeface="Comic Sans MS" panose="030F0702030302020204" pitchFamily="66" charset="0"/>
              </a:rPr>
              <a:t>.’ ”</a:t>
            </a:r>
            <a:endPar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en-PH" sz="2000" b="1" dirty="0" err="1">
                <a:solidFill>
                  <a:prstClr val="white"/>
                </a:solidFill>
                <a:effectLst>
                  <a:outerShdw blurRad="38100" dist="38100" dir="2700000" algn="tl">
                    <a:srgbClr val="000000">
                      <a:alpha val="43137"/>
                    </a:srgbClr>
                  </a:outerShdw>
                </a:effectLst>
              </a:rPr>
              <a:t>Giunsa</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paghimo</a:t>
            </a:r>
            <a:r>
              <a:rPr lang="en-PH" sz="2000" b="1" dirty="0">
                <a:solidFill>
                  <a:prstClr val="white"/>
                </a:solidFill>
                <a:effectLst>
                  <a:outerShdw blurRad="38100" dist="38100" dir="2700000" algn="tl">
                    <a:srgbClr val="000000">
                      <a:alpha val="43137"/>
                    </a:srgbClr>
                  </a:outerShdw>
                </a:effectLst>
              </a:rPr>
              <a:t> ang </a:t>
            </a:r>
            <a:r>
              <a:rPr lang="en-PH" sz="2000" b="1" dirty="0" err="1">
                <a:solidFill>
                  <a:prstClr val="white"/>
                </a:solidFill>
                <a:effectLst>
                  <a:outerShdw blurRad="38100" dist="38100" dir="2700000" algn="tl">
                    <a:srgbClr val="000000">
                      <a:alpha val="43137"/>
                    </a:srgbClr>
                  </a:outerShdw>
                </a:effectLst>
              </a:rPr>
              <a:t>kasabotan</a:t>
            </a:r>
            <a:r>
              <a:rPr lang="en-PH"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es-ES" sz="2000" b="1" dirty="0" err="1">
                <a:solidFill>
                  <a:srgbClr val="FF66FF">
                    <a:lumMod val="20000"/>
                    <a:lumOff val="80000"/>
                  </a:srgbClr>
                </a:solidFill>
                <a:effectLst>
                  <a:outerShdw blurRad="38100" dist="38100" dir="2700000" algn="tl">
                    <a:srgbClr val="000000">
                      <a:alpha val="43137"/>
                    </a:srgbClr>
                  </a:outerShdw>
                </a:effectLst>
              </a:rPr>
              <a:t>Gibasa</a:t>
            </a:r>
            <a:r>
              <a:rPr lang="es-ES" sz="2000" b="1" dirty="0">
                <a:solidFill>
                  <a:srgbClr val="FF66FF">
                    <a:lumMod val="20000"/>
                    <a:lumOff val="80000"/>
                  </a:srgbClr>
                </a:solidFill>
                <a:effectLst>
                  <a:outerShdw blurRad="38100" dist="38100" dir="2700000" algn="tl">
                    <a:srgbClr val="000000">
                      <a:alpha val="43137"/>
                    </a:srgbClr>
                  </a:outerShdw>
                </a:effectLst>
              </a:rPr>
              <a:t> </a:t>
            </a:r>
            <a:r>
              <a:rPr lang="es-ES" sz="2000" b="1" dirty="0" err="1">
                <a:solidFill>
                  <a:srgbClr val="FF66FF">
                    <a:lumMod val="20000"/>
                    <a:lumOff val="80000"/>
                  </a:srgbClr>
                </a:solidFill>
                <a:effectLst>
                  <a:outerShdw blurRad="38100" dist="38100" dir="2700000" algn="tl">
                    <a:srgbClr val="000000">
                      <a:alpha val="43137"/>
                    </a:srgbClr>
                  </a:outerShdw>
                </a:effectLst>
              </a:rPr>
              <a:t>ang</a:t>
            </a:r>
            <a:r>
              <a:rPr lang="es-ES" sz="2000" b="1" dirty="0">
                <a:solidFill>
                  <a:srgbClr val="FF66FF">
                    <a:lumMod val="20000"/>
                    <a:lumOff val="80000"/>
                  </a:srgbClr>
                </a:solidFill>
                <a:effectLst>
                  <a:outerShdw blurRad="38100" dist="38100" dir="2700000" algn="tl">
                    <a:srgbClr val="000000">
                      <a:alpha val="43137"/>
                    </a:srgbClr>
                  </a:outerShdw>
                </a:effectLst>
              </a:rPr>
              <a:t> </a:t>
            </a:r>
            <a:r>
              <a:rPr lang="es-ES" sz="2000" b="1" dirty="0" err="1">
                <a:solidFill>
                  <a:srgbClr val="FF66FF">
                    <a:lumMod val="20000"/>
                    <a:lumOff val="80000"/>
                  </a:srgbClr>
                </a:solidFill>
                <a:effectLst>
                  <a:outerShdw blurRad="38100" dist="38100" dir="2700000" algn="tl">
                    <a:srgbClr val="000000">
                      <a:alpha val="43137"/>
                    </a:srgbClr>
                  </a:outerShdw>
                </a:effectLst>
              </a:rPr>
              <a:t>kasabotan</a:t>
            </a:r>
            <a:r>
              <a:rPr lang="es-ES" sz="2000" b="1" dirty="0">
                <a:solidFill>
                  <a:srgbClr val="FF66FF">
                    <a:lumMod val="20000"/>
                    <a:lumOff val="80000"/>
                  </a:srgbClr>
                </a:solidFill>
                <a:effectLst>
                  <a:outerShdw blurRad="38100" dist="38100" dir="2700000" algn="tl">
                    <a:srgbClr val="000000">
                      <a:alpha val="43137"/>
                    </a:srgbClr>
                  </a:outerShdw>
                </a:effectLst>
              </a:rPr>
              <a:t> (Ex. 24:3a</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PH" sz="2000" b="1" dirty="0" err="1">
                <a:solidFill>
                  <a:srgbClr val="FF5050">
                    <a:lumMod val="20000"/>
                    <a:lumOff val="80000"/>
                  </a:srgbClr>
                </a:solidFill>
                <a:effectLst>
                  <a:outerShdw blurRad="38100" dist="38100" dir="2700000" algn="tl">
                    <a:srgbClr val="000000">
                      <a:alpha val="43137"/>
                    </a:srgbClr>
                  </a:outerShdw>
                </a:effectLst>
              </a:rPr>
              <a:t>Mitubag</a:t>
            </a:r>
            <a:r>
              <a:rPr lang="en-PH" sz="2000" b="1" dirty="0">
                <a:solidFill>
                  <a:srgbClr val="FF5050">
                    <a:lumMod val="20000"/>
                    <a:lumOff val="80000"/>
                  </a:srgbClr>
                </a:solidFill>
                <a:effectLst>
                  <a:outerShdw blurRad="38100" dist="38100" dir="2700000" algn="tl">
                    <a:srgbClr val="000000">
                      <a:alpha val="43137"/>
                    </a:srgbClr>
                  </a:outerShdw>
                </a:effectLst>
              </a:rPr>
              <a:t> </a:t>
            </a:r>
            <a:r>
              <a:rPr lang="en-PH" sz="2000" b="1" dirty="0" err="1">
                <a:solidFill>
                  <a:srgbClr val="FF5050">
                    <a:lumMod val="20000"/>
                    <a:lumOff val="80000"/>
                  </a:srgbClr>
                </a:solidFill>
                <a:effectLst>
                  <a:outerShdw blurRad="38100" dist="38100" dir="2700000" algn="tl">
                    <a:srgbClr val="000000">
                      <a:alpha val="43137"/>
                    </a:srgbClr>
                  </a:outerShdw>
                </a:effectLst>
              </a:rPr>
              <a:t>og</a:t>
            </a:r>
            <a:r>
              <a:rPr lang="en-PH" sz="2000" b="1" dirty="0">
                <a:solidFill>
                  <a:srgbClr val="FF5050">
                    <a:lumMod val="20000"/>
                    <a:lumOff val="80000"/>
                  </a:srgbClr>
                </a:solidFill>
                <a:effectLst>
                  <a:outerShdw blurRad="38100" dist="38100" dir="2700000" algn="tl">
                    <a:srgbClr val="000000">
                      <a:alpha val="43137"/>
                    </a:srgbClr>
                  </a:outerShdw>
                </a:effectLst>
              </a:rPr>
              <a:t> </a:t>
            </a:r>
            <a:r>
              <a:rPr lang="en-PH" sz="2000" b="1" dirty="0" err="1">
                <a:solidFill>
                  <a:srgbClr val="FF5050">
                    <a:lumMod val="20000"/>
                    <a:lumOff val="80000"/>
                  </a:srgbClr>
                </a:solidFill>
                <a:effectLst>
                  <a:outerShdw blurRad="38100" dist="38100" dir="2700000" algn="tl">
                    <a:srgbClr val="000000">
                      <a:alpha val="43137"/>
                    </a:srgbClr>
                  </a:outerShdw>
                </a:effectLst>
              </a:rPr>
              <a:t>oo</a:t>
            </a:r>
            <a:r>
              <a:rPr lang="en-PH" sz="2000" b="1" dirty="0">
                <a:solidFill>
                  <a:srgbClr val="FF5050">
                    <a:lumMod val="20000"/>
                    <a:lumOff val="80000"/>
                  </a:srgbClr>
                </a:solidFill>
                <a:effectLst>
                  <a:outerShdw blurRad="38100" dist="38100" dir="2700000" algn="tl">
                    <a:srgbClr val="000000">
                      <a:alpha val="43137"/>
                    </a:srgbClr>
                  </a:outerShdw>
                </a:effectLst>
              </a:rPr>
              <a:t> ang </a:t>
            </a:r>
            <a:r>
              <a:rPr lang="en-PH" sz="2000" b="1" dirty="0" err="1">
                <a:solidFill>
                  <a:srgbClr val="FF5050">
                    <a:lumMod val="20000"/>
                    <a:lumOff val="80000"/>
                  </a:srgbClr>
                </a:solidFill>
                <a:effectLst>
                  <a:outerShdw blurRad="38100" dist="38100" dir="2700000" algn="tl">
                    <a:srgbClr val="000000">
                      <a:alpha val="43137"/>
                    </a:srgbClr>
                  </a:outerShdw>
                </a:effectLst>
              </a:rPr>
              <a:t>katawhan</a:t>
            </a:r>
            <a:r>
              <a:rPr lang="en-PH" sz="2000" b="1" dirty="0">
                <a:solidFill>
                  <a:srgbClr val="FF5050">
                    <a:lumMod val="20000"/>
                    <a:lumOff val="80000"/>
                  </a:srgbClr>
                </a:solidFill>
                <a:effectLst>
                  <a:outerShdw blurRad="38100" dist="38100" dir="2700000" algn="tl">
                    <a:srgbClr val="000000">
                      <a:alpha val="43137"/>
                    </a:srgbClr>
                  </a:outerShdw>
                </a:effectLst>
              </a:rPr>
              <a:t> (Ex. 24:3b</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PH" sz="2000" b="1" dirty="0" err="1">
                <a:solidFill>
                  <a:srgbClr val="FFFF66">
                    <a:lumMod val="20000"/>
                    <a:lumOff val="80000"/>
                  </a:srgbClr>
                </a:solidFill>
                <a:effectLst>
                  <a:outerShdw blurRad="38100" dist="38100" dir="2700000" algn="tl">
                    <a:srgbClr val="000000">
                      <a:alpha val="43137"/>
                    </a:srgbClr>
                  </a:outerShdw>
                </a:effectLst>
              </a:rPr>
              <a:t>Gisulat</a:t>
            </a:r>
            <a:r>
              <a:rPr lang="en-PH" sz="2000" b="1" dirty="0">
                <a:solidFill>
                  <a:srgbClr val="FFFF66">
                    <a:lumMod val="20000"/>
                    <a:lumOff val="80000"/>
                  </a:srgbClr>
                </a:solidFill>
                <a:effectLst>
                  <a:outerShdw blurRad="38100" dist="38100" dir="2700000" algn="tl">
                    <a:srgbClr val="000000">
                      <a:alpha val="43137"/>
                    </a:srgbClr>
                  </a:outerShdw>
                </a:effectLst>
              </a:rPr>
              <a:t> </a:t>
            </a:r>
            <a:r>
              <a:rPr lang="en-PH" sz="2000" b="1" dirty="0" err="1">
                <a:solidFill>
                  <a:srgbClr val="FFFF66">
                    <a:lumMod val="20000"/>
                    <a:lumOff val="80000"/>
                  </a:srgbClr>
                </a:solidFill>
                <a:effectLst>
                  <a:outerShdw blurRad="38100" dist="38100" dir="2700000" algn="tl">
                    <a:srgbClr val="000000">
                      <a:alpha val="43137"/>
                    </a:srgbClr>
                  </a:outerShdw>
                </a:effectLst>
              </a:rPr>
              <a:t>kini</a:t>
            </a:r>
            <a:r>
              <a:rPr lang="en-PH" sz="2000" b="1" dirty="0">
                <a:solidFill>
                  <a:srgbClr val="FFFF66">
                    <a:lumMod val="20000"/>
                    <a:lumOff val="80000"/>
                  </a:srgbClr>
                </a:solidFill>
                <a:effectLst>
                  <a:outerShdw blurRad="38100" dist="38100" dir="2700000" algn="tl">
                    <a:srgbClr val="000000">
                      <a:alpha val="43137"/>
                    </a:srgbClr>
                  </a:outerShdw>
                </a:effectLst>
              </a:rPr>
              <a:t> (Ex. 24:4a</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sv-SE" sz="2000" b="1" dirty="0">
                <a:solidFill>
                  <a:srgbClr val="00CC00">
                    <a:lumMod val="20000"/>
                    <a:lumOff val="80000"/>
                  </a:srgbClr>
                </a:solidFill>
                <a:effectLst>
                  <a:outerShdw blurRad="38100" dist="38100" dir="2700000" algn="tl">
                    <a:srgbClr val="000000">
                      <a:alpha val="43137"/>
                    </a:srgbClr>
                  </a:outerShdw>
                </a:effectLst>
              </a:rPr>
              <a:t>Gitukod ang usaka halaran (Ex. 24:4b</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it-IT" sz="2000" b="1" dirty="0">
                <a:solidFill>
                  <a:srgbClr val="FF9900">
                    <a:lumMod val="20000"/>
                    <a:lumOff val="80000"/>
                  </a:srgbClr>
                </a:solidFill>
                <a:effectLst>
                  <a:outerShdw blurRad="38100" dist="38100" dir="2700000" algn="tl">
                    <a:srgbClr val="000000">
                      <a:alpha val="43137"/>
                    </a:srgbClr>
                  </a:outerShdw>
                </a:effectLst>
              </a:rPr>
              <a:t>Gipatayô ang 12 ka haligi (Ex. 24:4c</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sv-SE" sz="2000" b="1" dirty="0">
                <a:solidFill>
                  <a:srgbClr val="0099FF">
                    <a:lumMod val="20000"/>
                    <a:lumOff val="80000"/>
                  </a:srgbClr>
                </a:solidFill>
                <a:effectLst>
                  <a:outerShdw blurRad="38100" dist="38100" dir="2700000" algn="tl">
                    <a:srgbClr val="000000">
                      <a:alpha val="43137"/>
                    </a:srgbClr>
                  </a:outerShdw>
                </a:effectLst>
              </a:rPr>
              <a:t>Gihalad ang mga sinunog nga halad (Ex. 24:5</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sv-SE" sz="2000" b="1" dirty="0">
                <a:solidFill>
                  <a:srgbClr val="E4D2F2"/>
                </a:solidFill>
                <a:effectLst>
                  <a:outerShdw blurRad="38100" dist="38100" dir="2700000" algn="tl">
                    <a:srgbClr val="000000">
                      <a:alpha val="43137"/>
                    </a:srgbClr>
                  </a:outerShdw>
                </a:effectLst>
              </a:rPr>
              <a:t>Katunga sa dugo giwisik sa halaran (Ex. 24:6)</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PH" sz="2000" b="1" dirty="0" err="1">
                <a:solidFill>
                  <a:srgbClr val="E0FFC1"/>
                </a:solidFill>
                <a:effectLst>
                  <a:outerShdw blurRad="38100" dist="38100" dir="2700000" algn="tl">
                    <a:srgbClr val="000000">
                      <a:alpha val="43137"/>
                    </a:srgbClr>
                  </a:outerShdw>
                </a:effectLst>
              </a:rPr>
              <a:t>Gibasa</a:t>
            </a:r>
            <a:r>
              <a:rPr lang="en-PH" sz="2000" b="1" dirty="0">
                <a:solidFill>
                  <a:srgbClr val="E0FFC1"/>
                </a:solidFill>
                <a:effectLst>
                  <a:outerShdw blurRad="38100" dist="38100" dir="2700000" algn="tl">
                    <a:srgbClr val="000000">
                      <a:alpha val="43137"/>
                    </a:srgbClr>
                  </a:outerShdw>
                </a:effectLst>
              </a:rPr>
              <a:t> </a:t>
            </a:r>
            <a:r>
              <a:rPr lang="en-PH" sz="2000" b="1" dirty="0" err="1">
                <a:solidFill>
                  <a:srgbClr val="E0FFC1"/>
                </a:solidFill>
                <a:effectLst>
                  <a:outerShdw blurRad="38100" dist="38100" dir="2700000" algn="tl">
                    <a:srgbClr val="000000">
                      <a:alpha val="43137"/>
                    </a:srgbClr>
                  </a:outerShdw>
                </a:effectLst>
              </a:rPr>
              <a:t>pag-usab</a:t>
            </a:r>
            <a:r>
              <a:rPr lang="en-PH" sz="2000" b="1" dirty="0">
                <a:solidFill>
                  <a:srgbClr val="E0FFC1"/>
                </a:solidFill>
                <a:effectLst>
                  <a:outerShdw blurRad="38100" dist="38100" dir="2700000" algn="tl">
                    <a:srgbClr val="000000">
                      <a:alpha val="43137"/>
                    </a:srgbClr>
                  </a:outerShdw>
                </a:effectLst>
              </a:rPr>
              <a:t> ang </a:t>
            </a:r>
            <a:r>
              <a:rPr lang="en-PH" sz="2000" b="1" dirty="0" err="1">
                <a:solidFill>
                  <a:srgbClr val="E0FFC1"/>
                </a:solidFill>
                <a:effectLst>
                  <a:outerShdw blurRad="38100" dist="38100" dir="2700000" algn="tl">
                    <a:srgbClr val="000000">
                      <a:alpha val="43137"/>
                    </a:srgbClr>
                  </a:outerShdw>
                </a:effectLst>
              </a:rPr>
              <a:t>kasabotan</a:t>
            </a:r>
            <a:r>
              <a:rPr lang="en-PH" sz="2000" b="1" dirty="0">
                <a:solidFill>
                  <a:srgbClr val="E0FFC1"/>
                </a:solidFill>
                <a:effectLst>
                  <a:outerShdw blurRad="38100" dist="38100" dir="2700000" algn="tl">
                    <a:srgbClr val="000000">
                      <a:alpha val="43137"/>
                    </a:srgbClr>
                  </a:outerShdw>
                </a:effectLst>
              </a:rPr>
              <a:t> (Ex. 24:7a)</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da-DK" sz="2000" b="1" dirty="0">
                <a:solidFill>
                  <a:srgbClr val="FFBEAF"/>
                </a:solidFill>
                <a:effectLst>
                  <a:outerShdw blurRad="38100" dist="38100" dir="2700000" algn="tl">
                    <a:srgbClr val="000000">
                      <a:alpha val="43137"/>
                    </a:srgbClr>
                  </a:outerShdw>
                </a:effectLst>
              </a:rPr>
              <a:t>Mitubag pag-usab og oo ang katawhan (Ex. 24:7b</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sv-SE" sz="2000" b="1" dirty="0">
                <a:solidFill>
                  <a:srgbClr val="BDD3FF"/>
                </a:solidFill>
                <a:effectLst>
                  <a:outerShdw blurRad="38100" dist="38100" dir="2700000" algn="tl">
                    <a:srgbClr val="000000">
                      <a:alpha val="43137"/>
                    </a:srgbClr>
                  </a:outerShdw>
                </a:effectLst>
              </a:rPr>
              <a:t>Ang usa ka katunga sa dugo giwisik sa katawhan (Ex. 24:8a</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PH" sz="2000" b="1" dirty="0" err="1">
                <a:solidFill>
                  <a:srgbClr val="FFDDAB"/>
                </a:solidFill>
                <a:effectLst>
                  <a:outerShdw blurRad="38100" dist="38100" dir="2700000" algn="tl">
                    <a:srgbClr val="000000">
                      <a:alpha val="43137"/>
                    </a:srgbClr>
                  </a:outerShdw>
                </a:effectLst>
              </a:rPr>
              <a:t>Gideklarar</a:t>
            </a:r>
            <a:r>
              <a:rPr lang="en-PH" sz="2000" b="1" dirty="0">
                <a:solidFill>
                  <a:srgbClr val="FFDDAB"/>
                </a:solidFill>
                <a:effectLst>
                  <a:outerShdw blurRad="38100" dist="38100" dir="2700000" algn="tl">
                    <a:srgbClr val="000000">
                      <a:alpha val="43137"/>
                    </a:srgbClr>
                  </a:outerShdw>
                </a:effectLst>
              </a:rPr>
              <a:t> </a:t>
            </a:r>
            <a:r>
              <a:rPr lang="en-PH" sz="2000" b="1" dirty="0" err="1">
                <a:solidFill>
                  <a:srgbClr val="FFDDAB"/>
                </a:solidFill>
                <a:effectLst>
                  <a:outerShdw blurRad="38100" dist="38100" dir="2700000" algn="tl">
                    <a:srgbClr val="000000">
                      <a:alpha val="43137"/>
                    </a:srgbClr>
                  </a:outerShdw>
                </a:effectLst>
              </a:rPr>
              <a:t>ni</a:t>
            </a:r>
            <a:r>
              <a:rPr lang="en-PH" sz="2000" b="1" dirty="0">
                <a:solidFill>
                  <a:srgbClr val="FFDDAB"/>
                </a:solidFill>
                <a:effectLst>
                  <a:outerShdw blurRad="38100" dist="38100" dir="2700000" algn="tl">
                    <a:srgbClr val="000000">
                      <a:alpha val="43137"/>
                    </a:srgbClr>
                  </a:outerShdw>
                </a:effectLst>
              </a:rPr>
              <a:t> Moises </a:t>
            </a:r>
            <a:r>
              <a:rPr lang="en-PH" sz="2000" b="1" dirty="0" err="1">
                <a:solidFill>
                  <a:srgbClr val="FFDDAB"/>
                </a:solidFill>
                <a:effectLst>
                  <a:outerShdw blurRad="38100" dist="38100" dir="2700000" algn="tl">
                    <a:srgbClr val="000000">
                      <a:alpha val="43137"/>
                    </a:srgbClr>
                  </a:outerShdw>
                </a:effectLst>
              </a:rPr>
              <a:t>nga</a:t>
            </a:r>
            <a:r>
              <a:rPr lang="en-PH" sz="2000" b="1" dirty="0">
                <a:solidFill>
                  <a:srgbClr val="FFDDAB"/>
                </a:solidFill>
                <a:effectLst>
                  <a:outerShdw blurRad="38100" dist="38100" dir="2700000" algn="tl">
                    <a:srgbClr val="000000">
                      <a:alpha val="43137"/>
                    </a:srgbClr>
                  </a:outerShdw>
                </a:effectLst>
              </a:rPr>
              <a:t> </a:t>
            </a:r>
            <a:r>
              <a:rPr lang="en-PH" sz="2000" b="1" dirty="0" err="1">
                <a:solidFill>
                  <a:srgbClr val="FFDDAB"/>
                </a:solidFill>
                <a:effectLst>
                  <a:outerShdw blurRad="38100" dist="38100" dir="2700000" algn="tl">
                    <a:srgbClr val="000000">
                      <a:alpha val="43137"/>
                    </a:srgbClr>
                  </a:outerShdw>
                </a:effectLst>
              </a:rPr>
              <a:t>kini</a:t>
            </a:r>
            <a:r>
              <a:rPr lang="en-PH" sz="2000" b="1" dirty="0">
                <a:solidFill>
                  <a:srgbClr val="FFDDAB"/>
                </a:solidFill>
                <a:effectLst>
                  <a:outerShdw blurRad="38100" dist="38100" dir="2700000" algn="tl">
                    <a:srgbClr val="000000">
                      <a:alpha val="43137"/>
                    </a:srgbClr>
                  </a:outerShdw>
                </a:effectLst>
              </a:rPr>
              <a:t> “</a:t>
            </a:r>
            <a:r>
              <a:rPr lang="en-PH" sz="2000" b="1" dirty="0" err="1">
                <a:solidFill>
                  <a:srgbClr val="FFDDAB"/>
                </a:solidFill>
                <a:effectLst>
                  <a:outerShdw blurRad="38100" dist="38100" dir="2700000" algn="tl">
                    <a:srgbClr val="000000">
                      <a:alpha val="43137"/>
                    </a:srgbClr>
                  </a:outerShdw>
                </a:effectLst>
              </a:rPr>
              <a:t>dugo</a:t>
            </a:r>
            <a:r>
              <a:rPr lang="en-PH" sz="2000" b="1" dirty="0">
                <a:solidFill>
                  <a:srgbClr val="FFDDAB"/>
                </a:solidFill>
                <a:effectLst>
                  <a:outerShdw blurRad="38100" dist="38100" dir="2700000" algn="tl">
                    <a:srgbClr val="000000">
                      <a:alpha val="43137"/>
                    </a:srgbClr>
                  </a:outerShdw>
                </a:effectLst>
              </a:rPr>
              <a:t> </a:t>
            </a:r>
            <a:r>
              <a:rPr lang="en-PH" sz="2000" b="1" dirty="0" err="1">
                <a:solidFill>
                  <a:srgbClr val="FFDDAB"/>
                </a:solidFill>
                <a:effectLst>
                  <a:outerShdw blurRad="38100" dist="38100" dir="2700000" algn="tl">
                    <a:srgbClr val="000000">
                      <a:alpha val="43137"/>
                    </a:srgbClr>
                  </a:outerShdw>
                </a:effectLst>
              </a:rPr>
              <a:t>sa</a:t>
            </a:r>
            <a:r>
              <a:rPr lang="en-PH" sz="2000" b="1" dirty="0">
                <a:solidFill>
                  <a:srgbClr val="FFDDAB"/>
                </a:solidFill>
                <a:effectLst>
                  <a:outerShdw blurRad="38100" dist="38100" dir="2700000" algn="tl">
                    <a:srgbClr val="000000">
                      <a:alpha val="43137"/>
                    </a:srgbClr>
                  </a:outerShdw>
                </a:effectLst>
              </a:rPr>
              <a:t> </a:t>
            </a:r>
            <a:r>
              <a:rPr lang="en-PH" sz="2000" b="1" dirty="0" err="1">
                <a:solidFill>
                  <a:srgbClr val="FFDDAB"/>
                </a:solidFill>
                <a:effectLst>
                  <a:outerShdw blurRad="38100" dist="38100" dir="2700000" algn="tl">
                    <a:srgbClr val="000000">
                      <a:alpha val="43137"/>
                    </a:srgbClr>
                  </a:outerShdw>
                </a:effectLst>
              </a:rPr>
              <a:t>kasabotan</a:t>
            </a:r>
            <a:r>
              <a:rPr lang="en-PH" sz="2000" b="1" dirty="0">
                <a:solidFill>
                  <a:srgbClr val="FFDDAB"/>
                </a:solidFill>
                <a:effectLst>
                  <a:outerShdw blurRad="38100" dist="38100" dir="2700000" algn="tl">
                    <a:srgbClr val="000000">
                      <a:alpha val="43137"/>
                    </a:srgbClr>
                  </a:outerShdw>
                </a:effectLst>
              </a:rPr>
              <a:t>” (Ex. 24:8b; Mat. 26:28</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PH" sz="2000" b="1" dirty="0" err="1">
                <a:solidFill>
                  <a:srgbClr val="FFFFCC"/>
                </a:solidFill>
                <a:effectLst>
                  <a:outerShdw blurRad="38100" dist="38100" dir="2700000" algn="tl">
                    <a:srgbClr val="000000">
                      <a:alpha val="43137"/>
                    </a:srgbClr>
                  </a:outerShdw>
                </a:effectLst>
              </a:rPr>
              <a:t>Gipahigayon</a:t>
            </a:r>
            <a:r>
              <a:rPr lang="en-PH" sz="2000" b="1" dirty="0">
                <a:solidFill>
                  <a:srgbClr val="FFFFCC"/>
                </a:solidFill>
                <a:effectLst>
                  <a:outerShdw blurRad="38100" dist="38100" dir="2700000" algn="tl">
                    <a:srgbClr val="000000">
                      <a:alpha val="43137"/>
                    </a:srgbClr>
                  </a:outerShdw>
                </a:effectLst>
              </a:rPr>
              <a:t> ang </a:t>
            </a:r>
            <a:r>
              <a:rPr lang="en-PH" sz="2000" b="1" dirty="0" err="1">
                <a:solidFill>
                  <a:srgbClr val="FFFFCC"/>
                </a:solidFill>
                <a:effectLst>
                  <a:outerShdw blurRad="38100" dist="38100" dir="2700000" algn="tl">
                    <a:srgbClr val="000000">
                      <a:alpha val="43137"/>
                    </a:srgbClr>
                  </a:outerShdw>
                </a:effectLst>
              </a:rPr>
              <a:t>panihapon</a:t>
            </a:r>
            <a:r>
              <a:rPr lang="en-PH" sz="2000" b="1" dirty="0">
                <a:solidFill>
                  <a:srgbClr val="FFFFCC"/>
                </a:solidFill>
                <a:effectLst>
                  <a:outerShdw blurRad="38100" dist="38100" dir="2700000" algn="tl">
                    <a:srgbClr val="000000">
                      <a:alpha val="43137"/>
                    </a:srgbClr>
                  </a:outerShdw>
                </a:effectLst>
              </a:rPr>
              <a:t> </a:t>
            </a:r>
            <a:r>
              <a:rPr lang="en-PH" sz="2000" b="1" dirty="0" err="1">
                <a:solidFill>
                  <a:srgbClr val="FFFFCC"/>
                </a:solidFill>
                <a:effectLst>
                  <a:outerShdw blurRad="38100" dist="38100" dir="2700000" algn="tl">
                    <a:srgbClr val="000000">
                      <a:alpha val="43137"/>
                    </a:srgbClr>
                  </a:outerShdw>
                </a:effectLst>
              </a:rPr>
              <a:t>sa</a:t>
            </a:r>
            <a:r>
              <a:rPr lang="en-PH" sz="2000" b="1" dirty="0">
                <a:solidFill>
                  <a:srgbClr val="FFFFCC"/>
                </a:solidFill>
                <a:effectLst>
                  <a:outerShdw blurRad="38100" dist="38100" dir="2700000" algn="tl">
                    <a:srgbClr val="000000">
                      <a:alpha val="43137"/>
                    </a:srgbClr>
                  </a:outerShdw>
                </a:effectLst>
              </a:rPr>
              <a:t> </a:t>
            </a:r>
            <a:r>
              <a:rPr lang="en-PH" sz="2000" b="1" dirty="0" err="1">
                <a:solidFill>
                  <a:srgbClr val="FFFFCC"/>
                </a:solidFill>
                <a:effectLst>
                  <a:outerShdw blurRad="38100" dist="38100" dir="2700000" algn="tl">
                    <a:srgbClr val="000000">
                      <a:alpha val="43137"/>
                    </a:srgbClr>
                  </a:outerShdw>
                </a:effectLst>
              </a:rPr>
              <a:t>kasabotan</a:t>
            </a:r>
            <a:r>
              <a:rPr lang="en-PH" sz="2000" b="1" dirty="0">
                <a:solidFill>
                  <a:srgbClr val="FFFFCC"/>
                </a:solidFill>
                <a:effectLst>
                  <a:outerShdw blurRad="38100" dist="38100" dir="2700000" algn="tl">
                    <a:srgbClr val="000000">
                      <a:alpha val="43137"/>
                    </a:srgbClr>
                  </a:outerShdw>
                </a:effectLst>
              </a:rPr>
              <a:t> (Ex. 24:9–11</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en-PH" sz="2000" b="1" dirty="0" err="1">
                <a:solidFill>
                  <a:prstClr val="white"/>
                </a:solidFill>
                <a:effectLst>
                  <a:outerShdw blurRad="38100" dist="38100" dir="2700000" algn="tl">
                    <a:srgbClr val="000000">
                      <a:alpha val="43137"/>
                    </a:srgbClr>
                  </a:outerShdw>
                </a:effectLst>
              </a:rPr>
              <a:t>Girekognisar</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sa</a:t>
            </a:r>
            <a:r>
              <a:rPr lang="en-PH" sz="2000" b="1" dirty="0">
                <a:solidFill>
                  <a:prstClr val="white"/>
                </a:solidFill>
                <a:effectLst>
                  <a:outerShdw blurRad="38100" dist="38100" dir="2700000" algn="tl">
                    <a:srgbClr val="000000">
                      <a:alpha val="43137"/>
                    </a:srgbClr>
                  </a:outerShdw>
                </a:effectLst>
              </a:rPr>
              <a:t> Dios ang Israel </a:t>
            </a:r>
            <a:r>
              <a:rPr lang="en-PH" sz="2000" b="1" dirty="0" err="1">
                <a:solidFill>
                  <a:prstClr val="white"/>
                </a:solidFill>
                <a:effectLst>
                  <a:outerShdw blurRad="38100" dist="38100" dir="2700000" algn="tl">
                    <a:srgbClr val="000000">
                      <a:alpha val="43137"/>
                    </a:srgbClr>
                  </a:outerShdw>
                </a:effectLst>
              </a:rPr>
              <a:t>isip</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usa</a:t>
            </a:r>
            <a:r>
              <a:rPr lang="en-PH" sz="2000" b="1" dirty="0">
                <a:solidFill>
                  <a:prstClr val="white"/>
                </a:solidFill>
                <a:effectLst>
                  <a:outerShdw blurRad="38100" dist="38100" dir="2700000" algn="tl">
                    <a:srgbClr val="000000">
                      <a:alpha val="43137"/>
                    </a:srgbClr>
                  </a:outerShdw>
                </a:effectLst>
              </a:rPr>
              <a:t> ka </a:t>
            </a:r>
            <a:r>
              <a:rPr lang="en-PH" sz="2000" b="1" dirty="0" err="1">
                <a:solidFill>
                  <a:prstClr val="white"/>
                </a:solidFill>
                <a:effectLst>
                  <a:outerShdw blurRad="38100" dist="38100" dir="2700000" algn="tl">
                    <a:srgbClr val="000000">
                      <a:alpha val="43137"/>
                    </a:srgbClr>
                  </a:outerShdw>
                </a:effectLst>
              </a:rPr>
              <a:t>katawhan</a:t>
            </a:r>
            <a:r>
              <a:rPr lang="en-PH" sz="2000" b="1" dirty="0">
                <a:solidFill>
                  <a:prstClr val="white"/>
                </a:solidFill>
                <a:effectLst>
                  <a:outerShdw blurRad="38100" dist="38100" dir="2700000" algn="tl">
                    <a:srgbClr val="000000">
                      <a:alpha val="43137"/>
                    </a:srgbClr>
                  </a:outerShdw>
                </a:effectLst>
              </a:rPr>
              <a:t> (12 </a:t>
            </a:r>
            <a:r>
              <a:rPr lang="en-PH" sz="2000" b="1" dirty="0" err="1">
                <a:solidFill>
                  <a:prstClr val="white"/>
                </a:solidFill>
                <a:effectLst>
                  <a:outerShdw blurRad="38100" dist="38100" dir="2700000" algn="tl">
                    <a:srgbClr val="000000">
                      <a:alpha val="43137"/>
                    </a:srgbClr>
                  </a:outerShdw>
                </a:effectLst>
              </a:rPr>
              <a:t>haligi</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lang="sv-SE" sz="2000" b="1" dirty="0">
                <a:solidFill>
                  <a:prstClr val="white"/>
                </a:solidFill>
                <a:effectLst>
                  <a:outerShdw blurRad="38100" dist="38100" dir="2700000" algn="tl">
                    <a:srgbClr val="000000">
                      <a:alpha val="43137"/>
                    </a:srgbClr>
                  </a:outerShdw>
                </a:effectLst>
              </a:rPr>
              <a:t>Gihatagan bili sa Dios ang kabatan-onan.</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lang="en-PH" sz="2000" b="1" dirty="0" err="1">
                <a:solidFill>
                  <a:prstClr val="white"/>
                </a:solidFill>
                <a:effectLst>
                  <a:outerShdw blurRad="38100" dist="38100" dir="2700000" algn="tl">
                    <a:srgbClr val="000000">
                      <a:alpha val="43137"/>
                    </a:srgbClr>
                  </a:outerShdw>
                </a:effectLst>
              </a:rPr>
              <a:t>Gikomiter</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sa</a:t>
            </a:r>
            <a:r>
              <a:rPr lang="en-PH" sz="2000" b="1" dirty="0">
                <a:solidFill>
                  <a:prstClr val="white"/>
                </a:solidFill>
                <a:effectLst>
                  <a:outerShdw blurRad="38100" dist="38100" dir="2700000" algn="tl">
                    <a:srgbClr val="000000">
                      <a:alpha val="43137"/>
                    </a:srgbClr>
                  </a:outerShdw>
                </a:effectLst>
              </a:rPr>
              <a:t> Dios ang </a:t>
            </a:r>
            <a:r>
              <a:rPr lang="en-PH" sz="2000" b="1" dirty="0" err="1">
                <a:solidFill>
                  <a:prstClr val="white"/>
                </a:solidFill>
                <a:effectLst>
                  <a:outerShdw blurRad="38100" dist="38100" dir="2700000" algn="tl">
                    <a:srgbClr val="000000">
                      <a:alpha val="43137"/>
                    </a:srgbClr>
                  </a:outerShdw>
                </a:effectLst>
              </a:rPr>
              <a:t>Iyang</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kaugalingon</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sa</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matag-usa</a:t>
            </a:r>
            <a:r>
              <a:rPr lang="en-PH" sz="2000" b="1" dirty="0">
                <a:solidFill>
                  <a:prstClr val="white"/>
                </a:solidFill>
                <a:effectLst>
                  <a:outerShdw blurRad="38100" dist="38100" dir="2700000" algn="tl">
                    <a:srgbClr val="000000">
                      <a:alpha val="43137"/>
                    </a:srgbClr>
                  </a:outerShdw>
                </a:effectLst>
              </a:rPr>
              <a:t> ka </a:t>
            </a:r>
            <a:r>
              <a:rPr lang="en-PH" sz="2000" b="1" dirty="0" err="1">
                <a:solidFill>
                  <a:prstClr val="white"/>
                </a:solidFill>
                <a:effectLst>
                  <a:outerShdw blurRad="38100" dist="38100" dir="2700000" algn="tl">
                    <a:srgbClr val="000000">
                      <a:alpha val="43137"/>
                    </a:srgbClr>
                  </a:outerShdw>
                </a:effectLst>
              </a:rPr>
              <a:t>tawo</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pinaagi</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sa</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pagwisik</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sa</a:t>
            </a:r>
            <a:r>
              <a:rPr lang="en-PH" sz="2000" b="1" dirty="0">
                <a:solidFill>
                  <a:prstClr val="white"/>
                </a:solidFill>
                <a:effectLst>
                  <a:outerShdw blurRad="38100" dist="38100" dir="2700000" algn="tl">
                    <a:srgbClr val="000000">
                      <a:alpha val="43137"/>
                    </a:srgbClr>
                  </a:outerShdw>
                </a:effectLst>
              </a:rPr>
              <a:t> </a:t>
            </a:r>
            <a:r>
              <a:rPr lang="en-PH" sz="2000" b="1" dirty="0" err="1">
                <a:solidFill>
                  <a:prstClr val="white"/>
                </a:solidFill>
                <a:effectLst>
                  <a:outerShdw blurRad="38100" dist="38100" dir="2700000" algn="tl">
                    <a:srgbClr val="000000">
                      <a:alpha val="43137"/>
                    </a:srgbClr>
                  </a:outerShdw>
                </a:effectLst>
              </a:rPr>
              <a:t>dugo</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es-ES" sz="2000" b="1" dirty="0">
                <a:solidFill>
                  <a:prstClr val="white"/>
                </a:solidFill>
                <a:effectLst>
                  <a:outerShdw blurRad="38100" dist="38100" dir="2700000" algn="tl">
                    <a:srgbClr val="000000">
                      <a:alpha val="43137"/>
                    </a:srgbClr>
                  </a:outerShdw>
                </a:effectLst>
              </a:rPr>
              <a:t>Gusto </a:t>
            </a:r>
            <a:r>
              <a:rPr lang="es-ES" sz="2000" b="1" dirty="0" err="1">
                <a:solidFill>
                  <a:prstClr val="white"/>
                </a:solidFill>
                <a:effectLst>
                  <a:outerShdw blurRad="38100" dist="38100" dir="2700000" algn="tl">
                    <a:srgbClr val="000000">
                      <a:alpha val="43137"/>
                    </a:srgbClr>
                  </a:outerShdw>
                </a:effectLst>
              </a:rPr>
              <a:t>sa</a:t>
            </a:r>
            <a:r>
              <a:rPr lang="es-ES" sz="2000" b="1" dirty="0">
                <a:solidFill>
                  <a:prstClr val="white"/>
                </a:solidFill>
                <a:effectLst>
                  <a:outerShdw blurRad="38100" dist="38100" dir="2700000" algn="tl">
                    <a:srgbClr val="000000">
                      <a:alpha val="43137"/>
                    </a:srgbClr>
                  </a:outerShdw>
                </a:effectLst>
              </a:rPr>
              <a:t> Dios </a:t>
            </a:r>
            <a:r>
              <a:rPr lang="es-ES" sz="2000" b="1" dirty="0" err="1">
                <a:solidFill>
                  <a:prstClr val="white"/>
                </a:solidFill>
                <a:effectLst>
                  <a:outerShdw blurRad="38100" dist="38100" dir="2700000" algn="tl">
                    <a:srgbClr val="000000">
                      <a:alpha val="43137"/>
                    </a:srgbClr>
                  </a:outerShdw>
                </a:effectLst>
              </a:rPr>
              <a:t>ang</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relasyon</a:t>
            </a:r>
            <a:r>
              <a:rPr lang="es-ES" sz="2000" b="1" dirty="0">
                <a:solidFill>
                  <a:prstClr val="white"/>
                </a:solidFill>
                <a:effectLst>
                  <a:outerShdw blurRad="38100" dist="38100" dir="2700000" algn="tl">
                    <a:srgbClr val="000000">
                      <a:alpha val="43137"/>
                    </a:srgbClr>
                  </a:outerShdw>
                </a:effectLst>
              </a:rPr>
              <a:t> kanato—</a:t>
            </a:r>
            <a:r>
              <a:rPr lang="es-ES" sz="2000" b="1" dirty="0" err="1">
                <a:solidFill>
                  <a:prstClr val="white"/>
                </a:solidFill>
                <a:effectLst>
                  <a:outerShdw blurRad="38100" dist="38100" dir="2700000" algn="tl">
                    <a:srgbClr val="000000">
                      <a:alpha val="43137"/>
                    </a:srgbClr>
                  </a:outerShdw>
                </a:effectLst>
              </a:rPr>
              <a:t>indibidwal</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ug</a:t>
            </a:r>
            <a:r>
              <a:rPr lang="es-ES" sz="2000" b="1" dirty="0">
                <a:solidFill>
                  <a:prstClr val="white"/>
                </a:solidFill>
                <a:effectLst>
                  <a:outerShdw blurRad="38100" dist="38100" dir="2700000" algn="tl">
                    <a:srgbClr val="000000">
                      <a:alpha val="43137"/>
                    </a:srgbClr>
                  </a:outerShdw>
                </a:effectLst>
              </a:rPr>
              <a:t> </a:t>
            </a:r>
            <a:r>
              <a:rPr lang="es-ES" sz="2000" b="1" dirty="0" err="1">
                <a:solidFill>
                  <a:prstClr val="white"/>
                </a:solidFill>
                <a:effectLst>
                  <a:outerShdw blurRad="38100" dist="38100" dir="2700000" algn="tl">
                    <a:srgbClr val="000000">
                      <a:alpha val="43137"/>
                    </a:srgbClr>
                  </a:outerShdw>
                </a:effectLst>
              </a:rPr>
              <a:t>komunidad</a:t>
            </a:r>
            <a:r>
              <a:rPr lang="es-ES" sz="2000" b="1" dirty="0">
                <a:solidFill>
                  <a:prstClr val="white"/>
                </a:solidFill>
                <a:effectLst>
                  <a:outerShdw blurRad="38100" dist="38100" dir="2700000" algn="tl">
                    <a:srgbClr val="000000">
                      <a:alpha val="43137"/>
                    </a:srgbClr>
                  </a:outerShdw>
                </a:effectLst>
              </a:rPr>
              <a:t>.</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sv-SE" sz="4400" b="1" dirty="0">
                <a:ln w="10160">
                  <a:solidFill>
                    <a:srgbClr val="FF9900"/>
                  </a:solidFill>
                  <a:prstDash val="solid"/>
                </a:ln>
                <a:solidFill>
                  <a:srgbClr val="FFFFFF"/>
                </a:solidFill>
                <a:effectLst>
                  <a:outerShdw blurRad="38100" dist="22860" dir="5400000" algn="tl" rotWithShape="0">
                    <a:srgbClr val="000000"/>
                  </a:outerShdw>
                </a:effectLst>
              </a:rPr>
              <a:t>ANG KATUMANAN SA KASABOTAN (Exodo 24:7)</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a:solidFill>
                  <a:srgbClr val="037CD8"/>
                </a:solidFill>
                <a:latin typeface="Comic Sans MS" panose="030F0702030302020204" pitchFamily="66" charset="0"/>
              </a:rPr>
              <a:t>Then “</a:t>
            </a:r>
            <a:r>
              <a:rPr lang="en-US" b="1" dirty="0" err="1">
                <a:solidFill>
                  <a:srgbClr val="037CD8"/>
                </a:solidFill>
                <a:latin typeface="Comic Sans MS" panose="030F0702030302020204" pitchFamily="66" charset="0"/>
              </a:rPr>
              <a:t>Unya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gikuha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niya</a:t>
            </a:r>
            <a:r>
              <a:rPr lang="en-US" b="1" dirty="0">
                <a:solidFill>
                  <a:srgbClr val="037CD8"/>
                </a:solidFill>
                <a:latin typeface="Comic Sans MS" panose="030F0702030302020204" pitchFamily="66" charset="0"/>
              </a:rPr>
              <a:t> ang </a:t>
            </a:r>
            <a:r>
              <a:rPr lang="en-US" b="1" dirty="0" err="1">
                <a:solidFill>
                  <a:srgbClr val="037CD8"/>
                </a:solidFill>
                <a:latin typeface="Comic Sans MS" panose="030F0702030302020204" pitchFamily="66" charset="0"/>
              </a:rPr>
              <a:t>Basahon</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Kasabotan</a:t>
            </a:r>
            <a:r>
              <a:rPr lang="en-US" b="1" dirty="0">
                <a:solidFill>
                  <a:srgbClr val="037CD8"/>
                </a:solidFill>
                <a:latin typeface="Comic Sans MS" panose="030F0702030302020204" pitchFamily="66" charset="0"/>
              </a:rPr>
              <a:t> ug </a:t>
            </a:r>
            <a:r>
              <a:rPr lang="en-US" b="1" dirty="0" err="1">
                <a:solidFill>
                  <a:srgbClr val="037CD8"/>
                </a:solidFill>
                <a:latin typeface="Comic Sans MS" panose="030F0702030302020204" pitchFamily="66" charset="0"/>
              </a:rPr>
              <a:t>gibasa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kini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katawhan</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Mitubag</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sila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Buhaton</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namo</a:t>
            </a:r>
            <a:r>
              <a:rPr lang="en-US" b="1" dirty="0">
                <a:solidFill>
                  <a:srgbClr val="037CD8"/>
                </a:solidFill>
                <a:latin typeface="Comic Sans MS" panose="030F0702030302020204" pitchFamily="66" charset="0"/>
              </a:rPr>
              <a:t> ang </a:t>
            </a:r>
            <a:r>
              <a:rPr lang="en-US" b="1" dirty="0" err="1">
                <a:solidFill>
                  <a:srgbClr val="037CD8"/>
                </a:solidFill>
                <a:latin typeface="Comic Sans MS" panose="030F0702030302020204" pitchFamily="66" charset="0"/>
              </a:rPr>
              <a:t>tanan</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nga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gisulti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Jehova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magtuman</a:t>
            </a:r>
            <a:r>
              <a:rPr lang="en-US" b="1" dirty="0">
                <a:solidFill>
                  <a:srgbClr val="037CD8"/>
                </a:solidFill>
                <a:latin typeface="Comic Sans MS" panose="030F0702030302020204" pitchFamily="66" charset="0"/>
              </a:rPr>
              <a:t> kami.’ ”</a:t>
            </a:r>
            <a:endPar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en-PH" sz="2000" b="1" dirty="0" err="1">
                <a:solidFill>
                  <a:prstClr val="black"/>
                </a:solidFill>
              </a:rPr>
              <a:t>Tinud-anay</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misaad</a:t>
            </a:r>
            <a:r>
              <a:rPr lang="en-PH" sz="2000" b="1" dirty="0">
                <a:solidFill>
                  <a:prstClr val="black"/>
                </a:solidFill>
              </a:rPr>
              <a:t> ang </a:t>
            </a:r>
            <a:r>
              <a:rPr lang="en-PH" sz="2000" b="1" dirty="0" err="1">
                <a:solidFill>
                  <a:prstClr val="black"/>
                </a:solidFill>
              </a:rPr>
              <a:t>katawhan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pagtuman</a:t>
            </a:r>
            <a:r>
              <a:rPr lang="en-PH" sz="2000" b="1" dirty="0">
                <a:solidFill>
                  <a:prstClr val="black"/>
                </a:solidFill>
              </a:rPr>
              <a:t> </a:t>
            </a:r>
            <a:r>
              <a:rPr lang="en-PH" sz="2000" b="1" dirty="0" err="1">
                <a:solidFill>
                  <a:prstClr val="black"/>
                </a:solidFill>
              </a:rPr>
              <a:t>apan</a:t>
            </a:r>
            <a:r>
              <a:rPr lang="en-PH" sz="2000" b="1" dirty="0">
                <a:solidFill>
                  <a:prstClr val="black"/>
                </a:solidFill>
              </a:rPr>
              <a:t> </a:t>
            </a:r>
            <a:r>
              <a:rPr lang="en-PH" sz="2000" b="1" dirty="0" err="1">
                <a:solidFill>
                  <a:prstClr val="black"/>
                </a:solidFill>
              </a:rPr>
              <a:t>mubo</a:t>
            </a:r>
            <a:r>
              <a:rPr lang="en-PH" sz="2000" b="1" dirty="0">
                <a:solidFill>
                  <a:prstClr val="black"/>
                </a:solidFill>
              </a:rPr>
              <a:t> ra ang </a:t>
            </a:r>
            <a:r>
              <a:rPr lang="en-PH" sz="2000" b="1" dirty="0" err="1">
                <a:solidFill>
                  <a:prstClr val="black"/>
                </a:solidFill>
              </a:rPr>
              <a:t>kalig</a:t>
            </a:r>
            <a:r>
              <a:rPr lang="en-PH" sz="2000" b="1" dirty="0">
                <a:solidFill>
                  <a:prstClr val="black"/>
                </a:solidFill>
              </a:rPr>
              <a:t>-on (Ex. 32:8).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6067" y="3704282"/>
            <a:ext cx="369978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0" y="3664954"/>
            <a:ext cx="3375229" cy="2031325"/>
          </a:xfrm>
          <a:prstGeom prst="rect">
            <a:avLst/>
          </a:prstGeom>
          <a:noFill/>
        </p:spPr>
        <p:txBody>
          <a:bodyPr wrap="square">
            <a:spAutoFit/>
          </a:bodyPr>
          <a:lstStyle/>
          <a:p>
            <a:pPr lvl="0">
              <a:spcBef>
                <a:spcPts val="600"/>
              </a:spcBef>
              <a:defRPr/>
            </a:pPr>
            <a:r>
              <a:rPr lang="en-PH" b="1" dirty="0" err="1">
                <a:solidFill>
                  <a:prstClr val="black"/>
                </a:solidFill>
              </a:rPr>
              <a:t>Bisan</a:t>
            </a:r>
            <a:r>
              <a:rPr lang="en-PH" b="1" dirty="0">
                <a:solidFill>
                  <a:prstClr val="black"/>
                </a:solidFill>
              </a:rPr>
              <a:t> ang </a:t>
            </a:r>
            <a:r>
              <a:rPr lang="en-PH" b="1" dirty="0" err="1">
                <a:solidFill>
                  <a:prstClr val="black"/>
                </a:solidFill>
              </a:rPr>
              <a:t>sunod</a:t>
            </a:r>
            <a:r>
              <a:rPr lang="en-PH" b="1" dirty="0">
                <a:solidFill>
                  <a:prstClr val="black"/>
                </a:solidFill>
              </a:rPr>
              <a:t> </a:t>
            </a:r>
            <a:r>
              <a:rPr lang="en-PH" b="1" dirty="0" err="1">
                <a:solidFill>
                  <a:prstClr val="black"/>
                </a:solidFill>
              </a:rPr>
              <a:t>nga</a:t>
            </a:r>
            <a:r>
              <a:rPr lang="en-PH" b="1" dirty="0">
                <a:solidFill>
                  <a:prstClr val="black"/>
                </a:solidFill>
              </a:rPr>
              <a:t> </a:t>
            </a:r>
            <a:r>
              <a:rPr lang="en-PH" b="1" dirty="0" err="1">
                <a:solidFill>
                  <a:prstClr val="black"/>
                </a:solidFill>
              </a:rPr>
              <a:t>henerasyon</a:t>
            </a:r>
            <a:r>
              <a:rPr lang="en-PH" b="1" dirty="0">
                <a:solidFill>
                  <a:prstClr val="black"/>
                </a:solidFill>
              </a:rPr>
              <a:t> </a:t>
            </a:r>
            <a:r>
              <a:rPr lang="en-PH" b="1" dirty="0" err="1">
                <a:solidFill>
                  <a:prstClr val="black"/>
                </a:solidFill>
              </a:rPr>
              <a:t>misaad</a:t>
            </a:r>
            <a:r>
              <a:rPr lang="en-PH" b="1" dirty="0">
                <a:solidFill>
                  <a:prstClr val="black"/>
                </a:solidFill>
              </a:rPr>
              <a:t> </a:t>
            </a:r>
            <a:r>
              <a:rPr lang="en-PH" b="1" dirty="0" err="1">
                <a:solidFill>
                  <a:prstClr val="black"/>
                </a:solidFill>
              </a:rPr>
              <a:t>usab</a:t>
            </a:r>
            <a:r>
              <a:rPr lang="en-PH" b="1" dirty="0">
                <a:solidFill>
                  <a:prstClr val="black"/>
                </a:solidFill>
              </a:rPr>
              <a:t> </a:t>
            </a:r>
            <a:r>
              <a:rPr lang="en-PH" b="1" dirty="0" err="1">
                <a:solidFill>
                  <a:prstClr val="black"/>
                </a:solidFill>
              </a:rPr>
              <a:t>sa</a:t>
            </a:r>
            <a:r>
              <a:rPr lang="en-PH" b="1" dirty="0">
                <a:solidFill>
                  <a:prstClr val="black"/>
                </a:solidFill>
              </a:rPr>
              <a:t> </a:t>
            </a:r>
            <a:r>
              <a:rPr lang="en-PH" b="1" dirty="0" err="1">
                <a:solidFill>
                  <a:prstClr val="black"/>
                </a:solidFill>
              </a:rPr>
              <a:t>pagtuman</a:t>
            </a:r>
            <a:r>
              <a:rPr lang="en-PH" b="1" dirty="0">
                <a:solidFill>
                  <a:prstClr val="black"/>
                </a:solidFill>
              </a:rPr>
              <a:t> (Jos. 24:18b), </a:t>
            </a:r>
            <a:r>
              <a:rPr lang="en-PH" b="1" dirty="0" err="1">
                <a:solidFill>
                  <a:prstClr val="black"/>
                </a:solidFill>
              </a:rPr>
              <a:t>apan</a:t>
            </a:r>
            <a:r>
              <a:rPr lang="en-PH" b="1" dirty="0">
                <a:solidFill>
                  <a:prstClr val="black"/>
                </a:solidFill>
              </a:rPr>
              <a:t> </a:t>
            </a:r>
            <a:r>
              <a:rPr lang="en-PH" b="1" dirty="0" err="1">
                <a:solidFill>
                  <a:prstClr val="black"/>
                </a:solidFill>
              </a:rPr>
              <a:t>klarong</a:t>
            </a:r>
            <a:r>
              <a:rPr lang="en-PH" b="1" dirty="0">
                <a:solidFill>
                  <a:prstClr val="black"/>
                </a:solidFill>
              </a:rPr>
              <a:t> </a:t>
            </a:r>
            <a:r>
              <a:rPr lang="en-PH" b="1" dirty="0" err="1">
                <a:solidFill>
                  <a:prstClr val="black"/>
                </a:solidFill>
              </a:rPr>
              <a:t>gepahimangnoan</a:t>
            </a:r>
            <a:r>
              <a:rPr lang="en-PH" b="1" dirty="0">
                <a:solidFill>
                  <a:prstClr val="black"/>
                </a:solidFill>
              </a:rPr>
              <a:t> </a:t>
            </a:r>
            <a:r>
              <a:rPr lang="en-PH" b="1" dirty="0" err="1">
                <a:solidFill>
                  <a:prstClr val="black"/>
                </a:solidFill>
              </a:rPr>
              <a:t>ni</a:t>
            </a:r>
            <a:r>
              <a:rPr lang="en-PH" b="1" dirty="0">
                <a:solidFill>
                  <a:prstClr val="black"/>
                </a:solidFill>
              </a:rPr>
              <a:t> Josue: “Dili </a:t>
            </a:r>
            <a:r>
              <a:rPr lang="en-PH" b="1" dirty="0" err="1">
                <a:solidFill>
                  <a:prstClr val="black"/>
                </a:solidFill>
              </a:rPr>
              <a:t>ninyo</a:t>
            </a:r>
            <a:r>
              <a:rPr lang="en-PH" b="1" dirty="0">
                <a:solidFill>
                  <a:prstClr val="black"/>
                </a:solidFill>
              </a:rPr>
              <a:t> </a:t>
            </a:r>
            <a:r>
              <a:rPr lang="en-PH" b="1" dirty="0" err="1">
                <a:solidFill>
                  <a:prstClr val="black"/>
                </a:solidFill>
              </a:rPr>
              <a:t>mahimo</a:t>
            </a:r>
            <a:r>
              <a:rPr lang="en-PH" b="1" dirty="0">
                <a:solidFill>
                  <a:prstClr val="black"/>
                </a:solidFill>
              </a:rPr>
              <a:t> </a:t>
            </a:r>
            <a:r>
              <a:rPr lang="en-PH" b="1" dirty="0" err="1">
                <a:solidFill>
                  <a:prstClr val="black"/>
                </a:solidFill>
              </a:rPr>
              <a:t>sa</a:t>
            </a:r>
            <a:r>
              <a:rPr lang="en-PH" b="1" dirty="0">
                <a:solidFill>
                  <a:prstClr val="black"/>
                </a:solidFill>
              </a:rPr>
              <a:t> </a:t>
            </a:r>
            <a:r>
              <a:rPr lang="en-PH" b="1" dirty="0" err="1">
                <a:solidFill>
                  <a:prstClr val="black"/>
                </a:solidFill>
              </a:rPr>
              <a:t>inyong</a:t>
            </a:r>
            <a:r>
              <a:rPr lang="en-PH" b="1" dirty="0">
                <a:solidFill>
                  <a:prstClr val="black"/>
                </a:solidFill>
              </a:rPr>
              <a:t> </a:t>
            </a:r>
            <a:r>
              <a:rPr lang="en-PH" b="1" dirty="0" err="1">
                <a:solidFill>
                  <a:prstClr val="black"/>
                </a:solidFill>
              </a:rPr>
              <a:t>kaugalingon</a:t>
            </a:r>
            <a:r>
              <a:rPr lang="en-PH" b="1" dirty="0">
                <a:solidFill>
                  <a:prstClr val="black"/>
                </a:solidFill>
              </a:rPr>
              <a:t> ang </a:t>
            </a:r>
            <a:r>
              <a:rPr lang="en-PH" b="1" dirty="0" err="1">
                <a:solidFill>
                  <a:prstClr val="black"/>
                </a:solidFill>
              </a:rPr>
              <a:t>pag-alagad</a:t>
            </a:r>
            <a:r>
              <a:rPr lang="en-PH" b="1" dirty="0">
                <a:solidFill>
                  <a:prstClr val="black"/>
                </a:solidFill>
              </a:rPr>
              <a:t> </a:t>
            </a:r>
            <a:r>
              <a:rPr lang="en-PH" b="1" dirty="0" err="1">
                <a:solidFill>
                  <a:prstClr val="black"/>
                </a:solidFill>
              </a:rPr>
              <a:t>kang</a:t>
            </a:r>
            <a:r>
              <a:rPr lang="en-PH" b="1" dirty="0">
                <a:solidFill>
                  <a:prstClr val="black"/>
                </a:solidFill>
              </a:rPr>
              <a:t> </a:t>
            </a:r>
            <a:r>
              <a:rPr lang="en-PH" b="1" dirty="0" err="1">
                <a:solidFill>
                  <a:prstClr val="black"/>
                </a:solidFill>
              </a:rPr>
              <a:t>Jehova</a:t>
            </a:r>
            <a:r>
              <a:rPr lang="en-PH" b="1" dirty="0">
                <a:solidFill>
                  <a:prstClr val="black"/>
                </a:solidFill>
              </a:rPr>
              <a:t>” (Jos. 24:19, NIV).</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79542"/>
            <a:ext cx="8958264" cy="1015663"/>
          </a:xfrm>
          <a:prstGeom prst="rect">
            <a:avLst/>
          </a:prstGeom>
          <a:noFill/>
        </p:spPr>
        <p:txBody>
          <a:bodyPr wrap="square">
            <a:spAutoFit/>
          </a:bodyPr>
          <a:lstStyle/>
          <a:p>
            <a:pPr lvl="0">
              <a:spcBef>
                <a:spcPts val="600"/>
              </a:spcBef>
              <a:defRPr/>
            </a:pPr>
            <a:r>
              <a:rPr lang="en-PH" sz="2000" b="1" dirty="0" err="1">
                <a:solidFill>
                  <a:prstClr val="black"/>
                </a:solidFill>
              </a:rPr>
              <a:t>Apan</a:t>
            </a:r>
            <a:r>
              <a:rPr lang="en-PH" sz="2000" b="1" dirty="0">
                <a:solidFill>
                  <a:prstClr val="black"/>
                </a:solidFill>
              </a:rPr>
              <a:t> </a:t>
            </a:r>
            <a:r>
              <a:rPr lang="en-PH" sz="2000" b="1" dirty="0" err="1">
                <a:solidFill>
                  <a:prstClr val="black"/>
                </a:solidFill>
              </a:rPr>
              <a:t>kon</a:t>
            </a:r>
            <a:r>
              <a:rPr lang="en-PH" sz="2000" b="1" dirty="0">
                <a:solidFill>
                  <a:prstClr val="black"/>
                </a:solidFill>
              </a:rPr>
              <a:t> </a:t>
            </a:r>
            <a:r>
              <a:rPr lang="en-PH" sz="2000" b="1" dirty="0" err="1">
                <a:solidFill>
                  <a:prstClr val="black"/>
                </a:solidFill>
              </a:rPr>
              <a:t>tugotan</a:t>
            </a:r>
            <a:r>
              <a:rPr lang="en-PH" sz="2000" b="1" dirty="0">
                <a:solidFill>
                  <a:prstClr val="black"/>
                </a:solidFill>
              </a:rPr>
              <a:t> </a:t>
            </a:r>
            <a:r>
              <a:rPr lang="en-PH" sz="2000" b="1" dirty="0" err="1">
                <a:solidFill>
                  <a:prstClr val="black"/>
                </a:solidFill>
              </a:rPr>
              <a:t>Nato</a:t>
            </a:r>
            <a:r>
              <a:rPr lang="en-PH" sz="2000" b="1" dirty="0">
                <a:solidFill>
                  <a:prstClr val="black"/>
                </a:solidFill>
              </a:rPr>
              <a:t> </a:t>
            </a:r>
            <a:r>
              <a:rPr lang="en-PH" sz="2000" b="1" dirty="0" err="1">
                <a:solidFill>
                  <a:prstClr val="black"/>
                </a:solidFill>
              </a:rPr>
              <a:t>Siya</a:t>
            </a:r>
            <a:r>
              <a:rPr lang="en-PH" sz="2000" b="1" dirty="0">
                <a:solidFill>
                  <a:prstClr val="black"/>
                </a:solidFill>
              </a:rPr>
              <a:t>, </a:t>
            </a:r>
            <a:r>
              <a:rPr lang="en-PH" sz="2000" b="1" dirty="0" err="1">
                <a:solidFill>
                  <a:prstClr val="black"/>
                </a:solidFill>
              </a:rPr>
              <a:t>usbon</a:t>
            </a:r>
            <a:r>
              <a:rPr lang="en-PH" sz="2000" b="1" dirty="0">
                <a:solidFill>
                  <a:prstClr val="black"/>
                </a:solidFill>
              </a:rPr>
              <a:t> </a:t>
            </a:r>
            <a:r>
              <a:rPr lang="en-PH" sz="2000" b="1" dirty="0" err="1">
                <a:solidFill>
                  <a:prstClr val="black"/>
                </a:solidFill>
              </a:rPr>
              <a:t>sa</a:t>
            </a:r>
            <a:r>
              <a:rPr lang="en-PH" sz="2000" b="1" dirty="0">
                <a:solidFill>
                  <a:prstClr val="black"/>
                </a:solidFill>
              </a:rPr>
              <a:t> Dios ang </a:t>
            </a:r>
            <a:r>
              <a:rPr lang="en-PH" sz="2000" b="1" dirty="0" err="1">
                <a:solidFill>
                  <a:prstClr val="black"/>
                </a:solidFill>
              </a:rPr>
              <a:t>atong</a:t>
            </a:r>
            <a:r>
              <a:rPr lang="en-PH" sz="2000" b="1" dirty="0">
                <a:solidFill>
                  <a:prstClr val="black"/>
                </a:solidFill>
              </a:rPr>
              <a:t> </a:t>
            </a:r>
            <a:r>
              <a:rPr lang="en-PH" sz="2000" b="1" dirty="0" err="1">
                <a:solidFill>
                  <a:prstClr val="black"/>
                </a:solidFill>
              </a:rPr>
              <a:t>kinaiya</a:t>
            </a:r>
            <a:r>
              <a:rPr lang="en-PH" sz="2000" b="1" dirty="0">
                <a:solidFill>
                  <a:prstClr val="black"/>
                </a:solidFill>
              </a:rPr>
              <a:t> (Ezek. 36:26–27): </a:t>
            </a:r>
            <a:r>
              <a:rPr lang="en-PH" sz="2000" b="1" dirty="0" err="1">
                <a:solidFill>
                  <a:prstClr val="black"/>
                </a:solidFill>
              </a:rPr>
              <a:t>nagahinlo</a:t>
            </a:r>
            <a:r>
              <a:rPr lang="en-PH" sz="2000" b="1" dirty="0">
                <a:solidFill>
                  <a:prstClr val="black"/>
                </a:solidFill>
              </a:rPr>
              <a:t>, </a:t>
            </a:r>
            <a:r>
              <a:rPr lang="en-PH" sz="2000" b="1" dirty="0" err="1">
                <a:solidFill>
                  <a:prstClr val="black"/>
                </a:solidFill>
              </a:rPr>
              <a:t>nagkuha</a:t>
            </a:r>
            <a:r>
              <a:rPr lang="en-PH" sz="2000" b="1" dirty="0">
                <a:solidFill>
                  <a:prstClr val="black"/>
                </a:solidFill>
              </a:rPr>
              <a:t>, </a:t>
            </a:r>
            <a:r>
              <a:rPr lang="en-PH" sz="2000" b="1" dirty="0" err="1">
                <a:solidFill>
                  <a:prstClr val="black"/>
                </a:solidFill>
              </a:rPr>
              <a:t>nagadonar</a:t>
            </a:r>
            <a:r>
              <a:rPr lang="en-PH" sz="2000" b="1" dirty="0">
                <a:solidFill>
                  <a:prstClr val="black"/>
                </a:solidFill>
              </a:rPr>
              <a:t>, ug </a:t>
            </a:r>
            <a:r>
              <a:rPr lang="en-PH" sz="2000" b="1" dirty="0" err="1">
                <a:solidFill>
                  <a:prstClr val="black"/>
                </a:solidFill>
              </a:rPr>
              <a:t>nagapahimutang</a:t>
            </a:r>
            <a:r>
              <a:rPr lang="en-PH" sz="2000" b="1" dirty="0">
                <a:solidFill>
                  <a:prstClr val="black"/>
                </a:solidFill>
              </a:rPr>
              <a:t> </a:t>
            </a:r>
            <a:r>
              <a:rPr lang="en-PH" sz="2000" b="1" dirty="0" err="1">
                <a:solidFill>
                  <a:prstClr val="black"/>
                </a:solidFill>
              </a:rPr>
              <a:t>aron</a:t>
            </a:r>
            <a:r>
              <a:rPr lang="en-PH" sz="2000" b="1" dirty="0">
                <a:solidFill>
                  <a:prstClr val="black"/>
                </a:solidFill>
              </a:rPr>
              <a:t> </a:t>
            </a:r>
            <a:r>
              <a:rPr lang="en-PH" sz="2000" b="1" dirty="0" err="1">
                <a:solidFill>
                  <a:prstClr val="black"/>
                </a:solidFill>
              </a:rPr>
              <a:t>makatuman</a:t>
            </a:r>
            <a:r>
              <a:rPr lang="en-PH" sz="2000" b="1" dirty="0">
                <a:solidFill>
                  <a:prstClr val="black"/>
                </a:solidFill>
              </a:rPr>
              <a:t> </a:t>
            </a:r>
            <a:r>
              <a:rPr lang="en-PH" sz="2000" b="1" dirty="0" err="1">
                <a:solidFill>
                  <a:prstClr val="black"/>
                </a:solidFill>
              </a:rPr>
              <a:t>kita</a:t>
            </a:r>
            <a:r>
              <a:rPr lang="en-PH" sz="2000" b="1" dirty="0">
                <a:solidFill>
                  <a:prstClr val="black"/>
                </a:solidFill>
              </a:rPr>
              <a:t>. </a:t>
            </a:r>
            <a:r>
              <a:rPr lang="en-PH" sz="2000" b="1" dirty="0" err="1">
                <a:solidFill>
                  <a:prstClr val="black"/>
                </a:solidFill>
              </a:rPr>
              <a:t>Siya</a:t>
            </a:r>
            <a:r>
              <a:rPr lang="en-PH" sz="2000" b="1" dirty="0">
                <a:solidFill>
                  <a:prstClr val="black"/>
                </a:solidFill>
              </a:rPr>
              <a:t> ra ang </a:t>
            </a:r>
            <a:r>
              <a:rPr lang="en-PH" sz="2000" b="1" dirty="0" err="1">
                <a:solidFill>
                  <a:prstClr val="black"/>
                </a:solidFill>
              </a:rPr>
              <a:t>magpalig</a:t>
            </a:r>
            <a:r>
              <a:rPr lang="en-PH" sz="2000" b="1" dirty="0">
                <a:solidFill>
                  <a:prstClr val="black"/>
                </a:solidFill>
              </a:rPr>
              <a:t>-on </a:t>
            </a:r>
            <a:r>
              <a:rPr lang="en-PH" sz="2000" b="1" dirty="0" err="1">
                <a:solidFill>
                  <a:prstClr val="black"/>
                </a:solidFill>
              </a:rPr>
              <a:t>kanato</a:t>
            </a:r>
            <a:r>
              <a:rPr lang="en-PH" sz="2000" b="1" dirty="0">
                <a:solidFill>
                  <a:prstClr val="black"/>
                </a:solidFill>
              </a:rPr>
              <a:t> (2 Cor. 12:10).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075057"/>
            <a:ext cx="8958264" cy="707886"/>
          </a:xfrm>
          <a:prstGeom prst="rect">
            <a:avLst/>
          </a:prstGeom>
          <a:noFill/>
        </p:spPr>
        <p:txBody>
          <a:bodyPr wrap="square">
            <a:spAutoFit/>
          </a:bodyPr>
          <a:lstStyle/>
          <a:p>
            <a:pPr lvl="0">
              <a:spcBef>
                <a:spcPts val="600"/>
              </a:spcBef>
              <a:defRPr/>
            </a:pPr>
            <a:r>
              <a:rPr lang="en-PH" sz="2000" b="1" dirty="0" err="1">
                <a:solidFill>
                  <a:prstClr val="black"/>
                </a:solidFill>
              </a:rPr>
              <a:t>Pangutana</a:t>
            </a:r>
            <a:r>
              <a:rPr lang="en-PH" sz="2000" b="1" dirty="0">
                <a:solidFill>
                  <a:prstClr val="black"/>
                </a:solidFill>
              </a:rPr>
              <a:t>: </a:t>
            </a:r>
            <a:r>
              <a:rPr lang="en-PH" sz="2000" b="1" dirty="0" err="1">
                <a:solidFill>
                  <a:prstClr val="black"/>
                </a:solidFill>
              </a:rPr>
              <a:t>Unsa</a:t>
            </a:r>
            <a:r>
              <a:rPr lang="en-PH" sz="2000" b="1" dirty="0">
                <a:solidFill>
                  <a:prstClr val="black"/>
                </a:solidFill>
              </a:rPr>
              <a:t> may </a:t>
            </a:r>
            <a:r>
              <a:rPr lang="en-PH" sz="2000" b="1" dirty="0" err="1">
                <a:solidFill>
                  <a:prstClr val="black"/>
                </a:solidFill>
              </a:rPr>
              <a:t>nakapugong</a:t>
            </a:r>
            <a:r>
              <a:rPr lang="en-PH" sz="2000" b="1" dirty="0">
                <a:solidFill>
                  <a:prstClr val="black"/>
                </a:solidFill>
              </a:rPr>
              <a:t> </a:t>
            </a:r>
            <a:r>
              <a:rPr lang="en-PH" sz="2000" b="1" dirty="0" err="1">
                <a:solidFill>
                  <a:prstClr val="black"/>
                </a:solidFill>
              </a:rPr>
              <a:t>kanato</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pagtuman</a:t>
            </a:r>
            <a:r>
              <a:rPr lang="en-PH" sz="2000" b="1" dirty="0">
                <a:solidFill>
                  <a:prstClr val="black"/>
                </a:solidFill>
              </a:rPr>
              <a:t>, </a:t>
            </a:r>
            <a:r>
              <a:rPr lang="en-PH" sz="2000" b="1" dirty="0" err="1">
                <a:solidFill>
                  <a:prstClr val="black"/>
                </a:solidFill>
              </a:rPr>
              <a:t>bisan</a:t>
            </a:r>
            <a:r>
              <a:rPr lang="en-PH" sz="2000" b="1" dirty="0">
                <a:solidFill>
                  <a:prstClr val="black"/>
                </a:solidFill>
              </a:rPr>
              <a:t> pa </a:t>
            </a:r>
            <a:r>
              <a:rPr lang="en-PH" sz="2000" b="1" dirty="0" err="1">
                <a:solidFill>
                  <a:prstClr val="black"/>
                </a:solidFill>
              </a:rPr>
              <a:t>sa</a:t>
            </a:r>
            <a:r>
              <a:rPr lang="en-PH" sz="2000" b="1" dirty="0">
                <a:solidFill>
                  <a:prstClr val="black"/>
                </a:solidFill>
              </a:rPr>
              <a:t> </a:t>
            </a:r>
            <a:r>
              <a:rPr lang="en-PH" sz="2000" b="1" dirty="0" err="1">
                <a:solidFill>
                  <a:prstClr val="black"/>
                </a:solidFill>
              </a:rPr>
              <a:t>maayong</a:t>
            </a:r>
            <a:r>
              <a:rPr lang="en-PH" sz="2000" b="1" dirty="0">
                <a:solidFill>
                  <a:prstClr val="black"/>
                </a:solidFill>
              </a:rPr>
              <a:t> </a:t>
            </a:r>
            <a:r>
              <a:rPr lang="en-PH" sz="2000" b="1" dirty="0" err="1">
                <a:solidFill>
                  <a:prstClr val="black"/>
                </a:solidFill>
              </a:rPr>
              <a:t>tinguha</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898146" y="2113604"/>
            <a:ext cx="8958264" cy="1015663"/>
          </a:xfrm>
          <a:prstGeom prst="rect">
            <a:avLst/>
          </a:prstGeom>
          <a:noFill/>
        </p:spPr>
        <p:txBody>
          <a:bodyPr wrap="square">
            <a:spAutoFit/>
          </a:bodyPr>
          <a:lstStyle/>
          <a:p>
            <a:pPr lvl="0">
              <a:spcBef>
                <a:spcPts val="600"/>
              </a:spcBef>
              <a:defRPr/>
            </a:pPr>
            <a:r>
              <a:rPr lang="en-PH" sz="2000" b="1" dirty="0" err="1">
                <a:solidFill>
                  <a:prstClr val="black"/>
                </a:solidFill>
              </a:rPr>
              <a:t>Bisan</a:t>
            </a:r>
            <a:r>
              <a:rPr lang="en-PH" sz="2000" b="1" dirty="0">
                <a:solidFill>
                  <a:prstClr val="black"/>
                </a:solidFill>
              </a:rPr>
              <a:t> ang </a:t>
            </a:r>
            <a:r>
              <a:rPr lang="en-PH" sz="2000" b="1" dirty="0" err="1">
                <a:solidFill>
                  <a:prstClr val="black"/>
                </a:solidFill>
              </a:rPr>
              <a:t>sunod</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henerasyon</a:t>
            </a:r>
            <a:r>
              <a:rPr lang="en-PH" sz="2000" b="1" dirty="0">
                <a:solidFill>
                  <a:prstClr val="black"/>
                </a:solidFill>
              </a:rPr>
              <a:t> </a:t>
            </a:r>
            <a:r>
              <a:rPr lang="en-PH" sz="2000" b="1" dirty="0" err="1">
                <a:solidFill>
                  <a:prstClr val="black"/>
                </a:solidFill>
              </a:rPr>
              <a:t>misaad</a:t>
            </a:r>
            <a:r>
              <a:rPr lang="en-PH" sz="2000" b="1" dirty="0">
                <a:solidFill>
                  <a:prstClr val="black"/>
                </a:solidFill>
              </a:rPr>
              <a:t> </a:t>
            </a:r>
            <a:r>
              <a:rPr lang="en-PH" sz="2000" b="1" dirty="0" err="1">
                <a:solidFill>
                  <a:prstClr val="black"/>
                </a:solidFill>
              </a:rPr>
              <a:t>usab</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pagtuman</a:t>
            </a:r>
            <a:r>
              <a:rPr lang="en-PH" sz="2000" b="1" dirty="0">
                <a:solidFill>
                  <a:prstClr val="black"/>
                </a:solidFill>
              </a:rPr>
              <a:t> (Jos. 24:18b), </a:t>
            </a:r>
            <a:r>
              <a:rPr lang="en-PH" sz="2000" b="1" dirty="0" err="1">
                <a:solidFill>
                  <a:prstClr val="black"/>
                </a:solidFill>
              </a:rPr>
              <a:t>apan</a:t>
            </a:r>
            <a:r>
              <a:rPr lang="en-PH" sz="2000" b="1" dirty="0">
                <a:solidFill>
                  <a:prstClr val="black"/>
                </a:solidFill>
              </a:rPr>
              <a:t> </a:t>
            </a:r>
            <a:r>
              <a:rPr lang="en-PH" sz="2000" b="1" dirty="0" err="1">
                <a:solidFill>
                  <a:prstClr val="black"/>
                </a:solidFill>
              </a:rPr>
              <a:t>klarong</a:t>
            </a:r>
            <a:r>
              <a:rPr lang="en-PH" sz="2000" b="1" dirty="0">
                <a:solidFill>
                  <a:prstClr val="black"/>
                </a:solidFill>
              </a:rPr>
              <a:t> </a:t>
            </a:r>
            <a:r>
              <a:rPr lang="en-PH" sz="2000" b="1" dirty="0" err="1">
                <a:solidFill>
                  <a:prstClr val="black"/>
                </a:solidFill>
              </a:rPr>
              <a:t>gepahimangnoan</a:t>
            </a:r>
            <a:r>
              <a:rPr lang="en-PH" sz="2000" b="1" dirty="0">
                <a:solidFill>
                  <a:prstClr val="black"/>
                </a:solidFill>
              </a:rPr>
              <a:t> </a:t>
            </a:r>
            <a:r>
              <a:rPr lang="en-PH" sz="2000" b="1" dirty="0" err="1">
                <a:solidFill>
                  <a:prstClr val="black"/>
                </a:solidFill>
              </a:rPr>
              <a:t>ni</a:t>
            </a:r>
            <a:r>
              <a:rPr lang="en-PH" sz="2000" b="1" dirty="0">
                <a:solidFill>
                  <a:prstClr val="black"/>
                </a:solidFill>
              </a:rPr>
              <a:t> Josue: “Dili </a:t>
            </a:r>
            <a:r>
              <a:rPr lang="en-PH" sz="2000" b="1" dirty="0" err="1">
                <a:solidFill>
                  <a:prstClr val="black"/>
                </a:solidFill>
              </a:rPr>
              <a:t>ninyo</a:t>
            </a:r>
            <a:r>
              <a:rPr lang="en-PH" sz="2000" b="1" dirty="0">
                <a:solidFill>
                  <a:prstClr val="black"/>
                </a:solidFill>
              </a:rPr>
              <a:t> </a:t>
            </a:r>
            <a:r>
              <a:rPr lang="en-PH" sz="2000" b="1" dirty="0" err="1">
                <a:solidFill>
                  <a:prstClr val="black"/>
                </a:solidFill>
              </a:rPr>
              <a:t>mahimo</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inyong</a:t>
            </a:r>
            <a:r>
              <a:rPr lang="en-PH" sz="2000" b="1" dirty="0">
                <a:solidFill>
                  <a:prstClr val="black"/>
                </a:solidFill>
              </a:rPr>
              <a:t> </a:t>
            </a:r>
            <a:r>
              <a:rPr lang="en-PH" sz="2000" b="1" dirty="0" err="1">
                <a:solidFill>
                  <a:prstClr val="black"/>
                </a:solidFill>
              </a:rPr>
              <a:t>kaugalingon</a:t>
            </a:r>
            <a:r>
              <a:rPr lang="en-PH" sz="2000" b="1" dirty="0">
                <a:solidFill>
                  <a:prstClr val="black"/>
                </a:solidFill>
              </a:rPr>
              <a:t> ang </a:t>
            </a:r>
            <a:r>
              <a:rPr lang="en-PH" sz="2000" b="1" dirty="0" err="1">
                <a:solidFill>
                  <a:prstClr val="black"/>
                </a:solidFill>
              </a:rPr>
              <a:t>pag-alagad</a:t>
            </a:r>
            <a:r>
              <a:rPr lang="en-PH" sz="2000" b="1" dirty="0">
                <a:solidFill>
                  <a:prstClr val="black"/>
                </a:solidFill>
              </a:rPr>
              <a:t> </a:t>
            </a:r>
            <a:r>
              <a:rPr lang="en-PH" sz="2000" b="1" dirty="0" err="1">
                <a:solidFill>
                  <a:prstClr val="black"/>
                </a:solidFill>
              </a:rPr>
              <a:t>kang</a:t>
            </a:r>
            <a:r>
              <a:rPr lang="en-PH" sz="2000" b="1" dirty="0">
                <a:solidFill>
                  <a:prstClr val="black"/>
                </a:solidFill>
              </a:rPr>
              <a:t> </a:t>
            </a:r>
            <a:r>
              <a:rPr lang="en-PH" sz="2000" b="1" dirty="0" err="1">
                <a:solidFill>
                  <a:prstClr val="black"/>
                </a:solidFill>
              </a:rPr>
              <a:t>Jehova</a:t>
            </a:r>
            <a:r>
              <a:rPr lang="en-PH" sz="2000" b="1" dirty="0">
                <a:solidFill>
                  <a:prstClr val="black"/>
                </a:solidFill>
              </a:rPr>
              <a:t>” (Jos. 24:19, NIV).</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50270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en-PH" sz="4000" b="1" spc="300" baseline="-25000" dirty="0">
                <a:ln/>
                <a:solidFill>
                  <a:srgbClr val="00CC00"/>
                </a:solidFill>
                <a:effectLst>
                  <a:outerShdw blurRad="38100" dist="12700" dir="2700000" algn="tl">
                    <a:srgbClr val="000000">
                      <a:alpha val="43137"/>
                    </a:srgbClr>
                  </a:outerShdw>
                </a:effectLst>
              </a:rPr>
              <a:t>ANG PANIHAPON SA KASABOTAN (</a:t>
            </a:r>
            <a:r>
              <a:rPr lang="en-PH" sz="4000" b="1" spc="300" baseline="-25000" dirty="0" err="1">
                <a:ln/>
                <a:solidFill>
                  <a:srgbClr val="00CC00"/>
                </a:solidFill>
                <a:effectLst>
                  <a:outerShdw blurRad="38100" dist="12700" dir="2700000" algn="tl">
                    <a:srgbClr val="000000">
                      <a:alpha val="43137"/>
                    </a:srgbClr>
                  </a:outerShdw>
                </a:effectLst>
              </a:rPr>
              <a:t>Exodo</a:t>
            </a:r>
            <a:r>
              <a:rPr lang="en-PH" sz="4000" b="1" spc="300" baseline="-25000" dirty="0">
                <a:ln/>
                <a:solidFill>
                  <a:srgbClr val="00CC00"/>
                </a:solidFill>
                <a:effectLst>
                  <a:outerShdw blurRad="38100" dist="12700" dir="2700000" algn="tl">
                    <a:srgbClr val="000000">
                      <a:alpha val="43137"/>
                    </a:srgbClr>
                  </a:outerShdw>
                </a:effectLst>
              </a:rPr>
              <a:t> 24:9, 11b)</a:t>
            </a:r>
            <a:endParaRPr kumimoji="0" lang="en" sz="4000" b="1" i="0" u="none" strike="noStrike" kern="1200" cap="none" spc="300" normalizeH="0" baseline="-25000" noProof="0" dirty="0">
              <a:ln/>
              <a:solidFill>
                <a:srgbClr val="00CC00"/>
              </a:solidFill>
              <a:effectLst>
                <a:outerShdw blurRad="38100" dist="12700" dir="2700000" algn="tl">
                  <a:srgbClr val="000000">
                    <a:alpha val="43137"/>
                  </a:srgbClr>
                </a:outerShdw>
              </a:effectLst>
              <a:uLnTx/>
              <a:uFillTx/>
              <a:latin typeface="Aptos" panose="02110004020202020204"/>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n-PH" b="1" dirty="0">
                <a:solidFill>
                  <a:srgbClr val="FF9900">
                    <a:lumMod val="50000"/>
                  </a:srgbClr>
                </a:solidFill>
                <a:latin typeface="Comic Sans MS" panose="030F0702030302020204" pitchFamily="66" charset="0"/>
              </a:rPr>
              <a:t>“</a:t>
            </a:r>
            <a:r>
              <a:rPr lang="en-PH" b="1" dirty="0" err="1">
                <a:solidFill>
                  <a:srgbClr val="FF9900">
                    <a:lumMod val="50000"/>
                  </a:srgbClr>
                </a:solidFill>
                <a:latin typeface="Comic Sans MS" panose="030F0702030302020204" pitchFamily="66" charset="0"/>
              </a:rPr>
              <a:t>Unya</a:t>
            </a:r>
            <a:r>
              <a:rPr lang="en-PH" b="1" dirty="0">
                <a:solidFill>
                  <a:srgbClr val="FF9900">
                    <a:lumMod val="50000"/>
                  </a:srgbClr>
                </a:solidFill>
                <a:latin typeface="Comic Sans MS" panose="030F0702030302020204" pitchFamily="66" charset="0"/>
              </a:rPr>
              <a:t> </a:t>
            </a:r>
            <a:r>
              <a:rPr lang="en-PH" b="1" dirty="0" err="1">
                <a:solidFill>
                  <a:srgbClr val="FF9900">
                    <a:lumMod val="50000"/>
                  </a:srgbClr>
                </a:solidFill>
                <a:latin typeface="Comic Sans MS" panose="030F0702030302020204" pitchFamily="66" charset="0"/>
              </a:rPr>
              <a:t>si</a:t>
            </a:r>
            <a:r>
              <a:rPr lang="en-PH" b="1" dirty="0">
                <a:solidFill>
                  <a:srgbClr val="FF9900">
                    <a:lumMod val="50000"/>
                  </a:srgbClr>
                </a:solidFill>
                <a:latin typeface="Comic Sans MS" panose="030F0702030302020204" pitchFamily="66" charset="0"/>
              </a:rPr>
              <a:t> Moises ug </a:t>
            </a:r>
            <a:r>
              <a:rPr lang="en-PH" b="1" dirty="0" err="1">
                <a:solidFill>
                  <a:srgbClr val="FF9900">
                    <a:lumMod val="50000"/>
                  </a:srgbClr>
                </a:solidFill>
                <a:latin typeface="Comic Sans MS" panose="030F0702030302020204" pitchFamily="66" charset="0"/>
              </a:rPr>
              <a:t>si</a:t>
            </a:r>
            <a:r>
              <a:rPr lang="en-PH" b="1" dirty="0">
                <a:solidFill>
                  <a:srgbClr val="FF9900">
                    <a:lumMod val="50000"/>
                  </a:srgbClr>
                </a:solidFill>
                <a:latin typeface="Comic Sans MS" panose="030F0702030302020204" pitchFamily="66" charset="0"/>
              </a:rPr>
              <a:t> Aaron, Nadab ug Abihu, ug </a:t>
            </a:r>
            <a:r>
              <a:rPr lang="en-PH" b="1" dirty="0" err="1">
                <a:solidFill>
                  <a:srgbClr val="FF9900">
                    <a:lumMod val="50000"/>
                  </a:srgbClr>
                </a:solidFill>
                <a:latin typeface="Comic Sans MS" panose="030F0702030302020204" pitchFamily="66" charset="0"/>
              </a:rPr>
              <a:t>kapitoan</a:t>
            </a:r>
            <a:r>
              <a:rPr lang="en-PH" b="1" dirty="0">
                <a:solidFill>
                  <a:srgbClr val="FF9900">
                    <a:lumMod val="50000"/>
                  </a:srgbClr>
                </a:solidFill>
                <a:latin typeface="Comic Sans MS" panose="030F0702030302020204" pitchFamily="66" charset="0"/>
              </a:rPr>
              <a:t> ka </a:t>
            </a:r>
            <a:r>
              <a:rPr lang="en-PH" b="1" dirty="0" err="1">
                <a:solidFill>
                  <a:srgbClr val="FF9900">
                    <a:lumMod val="50000"/>
                  </a:srgbClr>
                </a:solidFill>
                <a:latin typeface="Comic Sans MS" panose="030F0702030302020204" pitchFamily="66" charset="0"/>
              </a:rPr>
              <a:t>mga</a:t>
            </a:r>
            <a:r>
              <a:rPr lang="en-PH" b="1" dirty="0">
                <a:solidFill>
                  <a:srgbClr val="FF9900">
                    <a:lumMod val="50000"/>
                  </a:srgbClr>
                </a:solidFill>
                <a:latin typeface="Comic Sans MS" panose="030F0702030302020204" pitchFamily="66" charset="0"/>
              </a:rPr>
              <a:t> </a:t>
            </a:r>
            <a:r>
              <a:rPr lang="en-PH" b="1" dirty="0" err="1">
                <a:solidFill>
                  <a:srgbClr val="FF9900">
                    <a:lumMod val="50000"/>
                  </a:srgbClr>
                </a:solidFill>
                <a:latin typeface="Comic Sans MS" panose="030F0702030302020204" pitchFamily="66" charset="0"/>
              </a:rPr>
              <a:t>tigulang</a:t>
            </a:r>
            <a:r>
              <a:rPr lang="en-PH" b="1" dirty="0">
                <a:solidFill>
                  <a:srgbClr val="FF9900">
                    <a:lumMod val="50000"/>
                  </a:srgbClr>
                </a:solidFill>
                <a:latin typeface="Comic Sans MS" panose="030F0702030302020204" pitchFamily="66" charset="0"/>
              </a:rPr>
              <a:t> </a:t>
            </a:r>
            <a:r>
              <a:rPr lang="en-PH" b="1" dirty="0" err="1">
                <a:solidFill>
                  <a:srgbClr val="FF9900">
                    <a:lumMod val="50000"/>
                  </a:srgbClr>
                </a:solidFill>
                <a:latin typeface="Comic Sans MS" panose="030F0702030302020204" pitchFamily="66" charset="0"/>
              </a:rPr>
              <a:t>sa</a:t>
            </a:r>
            <a:r>
              <a:rPr lang="en-PH" b="1" dirty="0">
                <a:solidFill>
                  <a:srgbClr val="FF9900">
                    <a:lumMod val="50000"/>
                  </a:srgbClr>
                </a:solidFill>
                <a:latin typeface="Comic Sans MS" panose="030F0702030302020204" pitchFamily="66" charset="0"/>
              </a:rPr>
              <a:t> Israel </a:t>
            </a:r>
            <a:r>
              <a:rPr lang="en-PH" b="1" dirty="0" err="1">
                <a:solidFill>
                  <a:srgbClr val="FF9900">
                    <a:lumMod val="50000"/>
                  </a:srgbClr>
                </a:solidFill>
                <a:latin typeface="Comic Sans MS" panose="030F0702030302020204" pitchFamily="66" charset="0"/>
              </a:rPr>
              <a:t>misaka</a:t>
            </a:r>
            <a:r>
              <a:rPr lang="en-PH" b="1" dirty="0">
                <a:solidFill>
                  <a:srgbClr val="FF9900">
                    <a:lumMod val="50000"/>
                  </a:srgbClr>
                </a:solidFill>
                <a:latin typeface="Comic Sans MS" panose="030F0702030302020204" pitchFamily="66" charset="0"/>
              </a:rPr>
              <a:t>; […] ug </a:t>
            </a:r>
            <a:r>
              <a:rPr lang="en-PH" b="1" dirty="0" err="1">
                <a:solidFill>
                  <a:srgbClr val="FF9900">
                    <a:lumMod val="50000"/>
                  </a:srgbClr>
                </a:solidFill>
                <a:latin typeface="Comic Sans MS" panose="030F0702030302020204" pitchFamily="66" charset="0"/>
              </a:rPr>
              <a:t>nakakita</a:t>
            </a:r>
            <a:r>
              <a:rPr lang="en-PH" b="1" dirty="0">
                <a:solidFill>
                  <a:srgbClr val="FF9900">
                    <a:lumMod val="50000"/>
                  </a:srgbClr>
                </a:solidFill>
                <a:latin typeface="Comic Sans MS" panose="030F0702030302020204" pitchFamily="66" charset="0"/>
              </a:rPr>
              <a:t> </a:t>
            </a:r>
            <a:r>
              <a:rPr lang="en-PH" b="1" dirty="0" err="1">
                <a:solidFill>
                  <a:srgbClr val="FF9900">
                    <a:lumMod val="50000"/>
                  </a:srgbClr>
                </a:solidFill>
                <a:latin typeface="Comic Sans MS" panose="030F0702030302020204" pitchFamily="66" charset="0"/>
              </a:rPr>
              <a:t>sila</a:t>
            </a:r>
            <a:r>
              <a:rPr lang="en-PH" b="1" dirty="0">
                <a:solidFill>
                  <a:srgbClr val="FF9900">
                    <a:lumMod val="50000"/>
                  </a:srgbClr>
                </a:solidFill>
                <a:latin typeface="Comic Sans MS" panose="030F0702030302020204" pitchFamily="66" charset="0"/>
              </a:rPr>
              <a:t> </a:t>
            </a:r>
            <a:r>
              <a:rPr lang="en-PH" b="1" dirty="0" err="1">
                <a:solidFill>
                  <a:srgbClr val="FF9900">
                    <a:lumMod val="50000"/>
                  </a:srgbClr>
                </a:solidFill>
                <a:latin typeface="Comic Sans MS" panose="030F0702030302020204" pitchFamily="66" charset="0"/>
              </a:rPr>
              <a:t>sa</a:t>
            </a:r>
            <a:r>
              <a:rPr lang="en-PH" b="1" dirty="0">
                <a:solidFill>
                  <a:srgbClr val="FF9900">
                    <a:lumMod val="50000"/>
                  </a:srgbClr>
                </a:solidFill>
                <a:latin typeface="Comic Sans MS" panose="030F0702030302020204" pitchFamily="66" charset="0"/>
              </a:rPr>
              <a:t> Dios, ug </a:t>
            </a:r>
            <a:r>
              <a:rPr lang="en-PH" b="1" dirty="0" err="1">
                <a:solidFill>
                  <a:srgbClr val="FF9900">
                    <a:lumMod val="50000"/>
                  </a:srgbClr>
                </a:solidFill>
                <a:latin typeface="Comic Sans MS" panose="030F0702030302020204" pitchFamily="66" charset="0"/>
              </a:rPr>
              <a:t>nangaon</a:t>
            </a:r>
            <a:r>
              <a:rPr lang="en-PH" b="1" dirty="0">
                <a:solidFill>
                  <a:srgbClr val="FF9900">
                    <a:lumMod val="50000"/>
                  </a:srgbClr>
                </a:solidFill>
                <a:latin typeface="Comic Sans MS" panose="030F0702030302020204" pitchFamily="66" charset="0"/>
              </a:rPr>
              <a:t> ug </a:t>
            </a:r>
            <a:r>
              <a:rPr lang="en-PH" b="1" dirty="0" err="1">
                <a:solidFill>
                  <a:srgbClr val="FF9900">
                    <a:lumMod val="50000"/>
                  </a:srgbClr>
                </a:solidFill>
                <a:latin typeface="Comic Sans MS" panose="030F0702030302020204" pitchFamily="66" charset="0"/>
              </a:rPr>
              <a:t>nangainom</a:t>
            </a:r>
            <a:r>
              <a:rPr lang="en-PH" b="1" dirty="0">
                <a:solidFill>
                  <a:srgbClr val="FF9900">
                    <a:lumMod val="50000"/>
                  </a:srgbClr>
                </a:solidFill>
                <a:latin typeface="Comic Sans MS" panose="030F0702030302020204" pitchFamily="66" charset="0"/>
              </a:rPr>
              <a:t>.”</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lvl="0">
              <a:spcBef>
                <a:spcPts val="600"/>
              </a:spcBef>
              <a:defRPr/>
            </a:pPr>
            <a:r>
              <a:rPr lang="en-PH" sz="2000" b="1" dirty="0">
                <a:solidFill>
                  <a:prstClr val="black"/>
                </a:solidFill>
              </a:rPr>
              <a:t>Sa </a:t>
            </a:r>
            <a:r>
              <a:rPr lang="en-PH" sz="2000" b="1" dirty="0" err="1">
                <a:solidFill>
                  <a:prstClr val="black"/>
                </a:solidFill>
              </a:rPr>
              <a:t>sinaunang</a:t>
            </a:r>
            <a:r>
              <a:rPr lang="en-PH" sz="2000" b="1" dirty="0">
                <a:solidFill>
                  <a:prstClr val="black"/>
                </a:solidFill>
              </a:rPr>
              <a:t> </a:t>
            </a:r>
            <a:r>
              <a:rPr lang="en-PH" sz="2000" b="1" dirty="0" err="1">
                <a:solidFill>
                  <a:prstClr val="black"/>
                </a:solidFill>
              </a:rPr>
              <a:t>Sidlakang</a:t>
            </a:r>
            <a:r>
              <a:rPr lang="en-PH" sz="2000" b="1" dirty="0">
                <a:solidFill>
                  <a:prstClr val="black"/>
                </a:solidFill>
              </a:rPr>
              <a:t> </a:t>
            </a:r>
            <a:r>
              <a:rPr lang="en-PH" sz="2000" b="1" dirty="0" err="1">
                <a:solidFill>
                  <a:prstClr val="black"/>
                </a:solidFill>
              </a:rPr>
              <a:t>kultura</a:t>
            </a:r>
            <a:r>
              <a:rPr lang="en-PH" sz="2000" b="1" dirty="0">
                <a:solidFill>
                  <a:prstClr val="black"/>
                </a:solidFill>
              </a:rPr>
              <a:t>, ang </a:t>
            </a:r>
            <a:r>
              <a:rPr lang="en-PH" sz="2000" b="1" dirty="0" err="1">
                <a:solidFill>
                  <a:prstClr val="black"/>
                </a:solidFill>
              </a:rPr>
              <a:t>pagpamatuod</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kasabotan</a:t>
            </a:r>
            <a:r>
              <a:rPr lang="en-PH" sz="2000" b="1" dirty="0">
                <a:solidFill>
                  <a:prstClr val="black"/>
                </a:solidFill>
              </a:rPr>
              <a:t> </a:t>
            </a:r>
            <a:r>
              <a:rPr lang="en-PH" sz="2000" b="1" dirty="0" err="1">
                <a:solidFill>
                  <a:prstClr val="black"/>
                </a:solidFill>
              </a:rPr>
              <a:t>kasagaran</a:t>
            </a:r>
            <a:r>
              <a:rPr lang="en-PH" sz="2000" b="1" dirty="0">
                <a:solidFill>
                  <a:prstClr val="black"/>
                </a:solidFill>
              </a:rPr>
              <a:t> </a:t>
            </a:r>
            <a:r>
              <a:rPr lang="en-PH" sz="2000" b="1" dirty="0" err="1">
                <a:solidFill>
                  <a:prstClr val="black"/>
                </a:solidFill>
              </a:rPr>
              <a:t>uban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panihapon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duha</a:t>
            </a:r>
            <a:r>
              <a:rPr lang="en-PH" sz="2000" b="1" dirty="0">
                <a:solidFill>
                  <a:prstClr val="black"/>
                </a:solidFill>
              </a:rPr>
              <a:t> ka </a:t>
            </a:r>
            <a:r>
              <a:rPr lang="en-PH" sz="2000" b="1" dirty="0" err="1">
                <a:solidFill>
                  <a:prstClr val="black"/>
                </a:solidFill>
              </a:rPr>
              <a:t>partido</a:t>
            </a:r>
            <a:r>
              <a:rPr lang="en-PH" sz="2000" b="1" dirty="0">
                <a:solidFill>
                  <a:prstClr val="black"/>
                </a:solidFill>
              </a:rPr>
              <a:t> (tan-</a:t>
            </a:r>
            <a:r>
              <a:rPr lang="en-PH" sz="2000" b="1" dirty="0" err="1">
                <a:solidFill>
                  <a:prstClr val="black"/>
                </a:solidFill>
              </a:rPr>
              <a:t>awa</a:t>
            </a:r>
            <a:r>
              <a:rPr lang="en-PH" sz="2000" b="1" dirty="0">
                <a:solidFill>
                  <a:prstClr val="black"/>
                </a:solidFill>
              </a:rPr>
              <a:t> Gen. 31:44–54).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42910" y="4038319"/>
            <a:ext cx="3577964" cy="2716844"/>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022656"/>
            <a:ext cx="7281052" cy="1015663"/>
          </a:xfrm>
          <a:prstGeom prst="rect">
            <a:avLst/>
          </a:prstGeom>
          <a:noFill/>
        </p:spPr>
        <p:txBody>
          <a:bodyPr wrap="square">
            <a:spAutoFit/>
          </a:bodyPr>
          <a:lstStyle/>
          <a:p>
            <a:pPr lvl="0">
              <a:spcBef>
                <a:spcPts val="600"/>
              </a:spcBef>
              <a:defRPr/>
            </a:pPr>
            <a:r>
              <a:rPr lang="sv-SE" sz="2000" b="1" dirty="0">
                <a:solidFill>
                  <a:prstClr val="black"/>
                </a:solidFill>
              </a:rPr>
              <a:t>Sa matag Santa Cena, ginabag-o nato ang atong kasabotan sa Dios; sa tinapay ug bino, gisaulogan nato ang pasaylo ug kaluwasan diha kang Jesus (1 Cor. 11:26).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00310" y="3926719"/>
            <a:ext cx="3722844" cy="224676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Every time we partake of the </a:t>
            </a:r>
            <a:r>
              <a:rPr lang="en-PH" sz="2000" b="1" dirty="0">
                <a:solidFill>
                  <a:prstClr val="black"/>
                </a:solidFill>
              </a:rPr>
              <a:t>a Sinai, 74 ka </a:t>
            </a:r>
            <a:r>
              <a:rPr lang="en-PH" sz="2000" b="1" dirty="0" err="1">
                <a:solidFill>
                  <a:prstClr val="black"/>
                </a:solidFill>
              </a:rPr>
              <a:t>tawo</a:t>
            </a:r>
            <a:r>
              <a:rPr lang="en-PH" sz="2000" b="1" dirty="0">
                <a:solidFill>
                  <a:prstClr val="black"/>
                </a:solidFill>
              </a:rPr>
              <a:t> ang </a:t>
            </a:r>
            <a:r>
              <a:rPr lang="en-PH" sz="2000" b="1" dirty="0" err="1">
                <a:solidFill>
                  <a:prstClr val="black"/>
                </a:solidFill>
              </a:rPr>
              <a:t>giimbitar</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panihapon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kasabotan</a:t>
            </a:r>
            <a:r>
              <a:rPr lang="en-PH" sz="2000" b="1" dirty="0">
                <a:solidFill>
                  <a:prstClr val="black"/>
                </a:solidFill>
              </a:rPr>
              <a:t>”: </a:t>
            </a:r>
            <a:r>
              <a:rPr lang="en-PH" sz="2000" b="1" dirty="0" err="1">
                <a:solidFill>
                  <a:prstClr val="black"/>
                </a:solidFill>
              </a:rPr>
              <a:t>si</a:t>
            </a:r>
            <a:r>
              <a:rPr lang="en-PH" sz="2000" b="1" dirty="0">
                <a:solidFill>
                  <a:prstClr val="black"/>
                </a:solidFill>
              </a:rPr>
              <a:t> Moises, Aaron, Nadab, Abihu, ug ang 70 ka </a:t>
            </a:r>
            <a:r>
              <a:rPr lang="en-PH" sz="2000" b="1" dirty="0" err="1">
                <a:solidFill>
                  <a:prstClr val="black"/>
                </a:solidFill>
              </a:rPr>
              <a:t>tigulang</a:t>
            </a:r>
            <a:r>
              <a:rPr lang="en-PH" sz="2000" b="1" dirty="0">
                <a:solidFill>
                  <a:prstClr val="black"/>
                </a:solidFill>
              </a:rPr>
              <a:t>—</a:t>
            </a:r>
            <a:r>
              <a:rPr lang="en-PH" sz="2000" b="1" dirty="0" err="1">
                <a:solidFill>
                  <a:prstClr val="black"/>
                </a:solidFill>
              </a:rPr>
              <a:t>nagrepresentar</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tibuok</a:t>
            </a:r>
            <a:r>
              <a:rPr lang="en-PH" sz="2000" b="1" dirty="0">
                <a:solidFill>
                  <a:prstClr val="black"/>
                </a:solidFill>
              </a:rPr>
              <a:t> </a:t>
            </a:r>
            <a:r>
              <a:rPr lang="en-PH" sz="2000" b="1" dirty="0" err="1">
                <a:solidFill>
                  <a:prstClr val="black"/>
                </a:solidFill>
              </a:rPr>
              <a:t>katawhan</a:t>
            </a:r>
            <a:r>
              <a:rPr lang="en-PH" sz="2000" b="1" dirty="0">
                <a:solidFill>
                  <a:prstClr val="black"/>
                </a:solidFill>
              </a:rPr>
              <a:t> (Ex. 24:9–11</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139244"/>
            <a:ext cx="7541267" cy="1015663"/>
          </a:xfrm>
          <a:prstGeom prst="rect">
            <a:avLst/>
          </a:prstGeom>
          <a:noFill/>
        </p:spPr>
        <p:txBody>
          <a:bodyPr wrap="square">
            <a:spAutoFit/>
          </a:bodyPr>
          <a:lstStyle/>
          <a:p>
            <a:pPr lvl="0">
              <a:spcBef>
                <a:spcPts val="600"/>
              </a:spcBef>
              <a:defRPr/>
            </a:pPr>
            <a:r>
              <a:rPr lang="en-PH" sz="2000" b="1" dirty="0">
                <a:solidFill>
                  <a:prstClr val="black"/>
                </a:solidFill>
              </a:rPr>
              <a:t>Sa Bag-</a:t>
            </a:r>
            <a:r>
              <a:rPr lang="en-PH" sz="2000" b="1" dirty="0" err="1">
                <a:solidFill>
                  <a:prstClr val="black"/>
                </a:solidFill>
              </a:rPr>
              <a:t>ong</a:t>
            </a:r>
            <a:r>
              <a:rPr lang="en-PH" sz="2000" b="1" dirty="0">
                <a:solidFill>
                  <a:prstClr val="black"/>
                </a:solidFill>
              </a:rPr>
              <a:t> </a:t>
            </a:r>
            <a:r>
              <a:rPr lang="en-PH" sz="2000" b="1" dirty="0" err="1">
                <a:solidFill>
                  <a:prstClr val="black"/>
                </a:solidFill>
              </a:rPr>
              <a:t>Kasabotan</a:t>
            </a:r>
            <a:r>
              <a:rPr lang="en-PH" sz="2000" b="1" dirty="0">
                <a:solidFill>
                  <a:prstClr val="black"/>
                </a:solidFill>
              </a:rPr>
              <a:t>, </a:t>
            </a:r>
            <a:r>
              <a:rPr lang="en-PH" sz="2000" b="1" dirty="0" err="1">
                <a:solidFill>
                  <a:prstClr val="black"/>
                </a:solidFill>
              </a:rPr>
              <a:t>gipahigayon</a:t>
            </a:r>
            <a:r>
              <a:rPr lang="en-PH" sz="2000" b="1" dirty="0">
                <a:solidFill>
                  <a:prstClr val="black"/>
                </a:solidFill>
              </a:rPr>
              <a:t> </a:t>
            </a:r>
            <a:r>
              <a:rPr lang="en-PH" sz="2000" b="1" dirty="0" err="1">
                <a:solidFill>
                  <a:prstClr val="black"/>
                </a:solidFill>
              </a:rPr>
              <a:t>usab</a:t>
            </a:r>
            <a:r>
              <a:rPr lang="en-PH" sz="2000" b="1" dirty="0">
                <a:solidFill>
                  <a:prstClr val="black"/>
                </a:solidFill>
              </a:rPr>
              <a:t> </a:t>
            </a:r>
            <a:r>
              <a:rPr lang="en-PH" sz="2000" b="1" dirty="0" err="1">
                <a:solidFill>
                  <a:prstClr val="black"/>
                </a:solidFill>
              </a:rPr>
              <a:t>ni</a:t>
            </a:r>
            <a:r>
              <a:rPr lang="en-PH" sz="2000" b="1" dirty="0">
                <a:solidFill>
                  <a:prstClr val="black"/>
                </a:solidFill>
              </a:rPr>
              <a:t> Jesus ang bag-</a:t>
            </a:r>
            <a:r>
              <a:rPr lang="en-PH" sz="2000" b="1" dirty="0" err="1">
                <a:solidFill>
                  <a:prstClr val="black"/>
                </a:solidFill>
              </a:rPr>
              <a:t>ong</a:t>
            </a:r>
            <a:r>
              <a:rPr lang="en-PH" sz="2000" b="1" dirty="0">
                <a:solidFill>
                  <a:prstClr val="black"/>
                </a:solidFill>
              </a:rPr>
              <a:t> </a:t>
            </a:r>
            <a:r>
              <a:rPr lang="en-PH" sz="2000" b="1" dirty="0" err="1">
                <a:solidFill>
                  <a:prstClr val="black"/>
                </a:solidFill>
              </a:rPr>
              <a:t>kasabotan</a:t>
            </a:r>
            <a:r>
              <a:rPr lang="en-PH" sz="2000" b="1" dirty="0">
                <a:solidFill>
                  <a:prstClr val="black"/>
                </a:solidFill>
              </a:rPr>
              <a:t> </a:t>
            </a:r>
            <a:r>
              <a:rPr lang="en-PH" sz="2000" b="1" dirty="0" err="1">
                <a:solidFill>
                  <a:prstClr val="black"/>
                </a:solidFill>
              </a:rPr>
              <a:t>pinaagi</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panihapon</a:t>
            </a:r>
            <a:r>
              <a:rPr lang="en-PH" sz="2000" b="1" dirty="0">
                <a:solidFill>
                  <a:prstClr val="black"/>
                </a:solidFill>
              </a:rPr>
              <a:t> </a:t>
            </a:r>
            <a:r>
              <a:rPr lang="en-PH" sz="2000" b="1" dirty="0" err="1">
                <a:solidFill>
                  <a:prstClr val="black"/>
                </a:solidFill>
              </a:rPr>
              <a:t>uban</a:t>
            </a:r>
            <a:r>
              <a:rPr lang="en-PH" sz="2000" b="1" dirty="0">
                <a:solidFill>
                  <a:prstClr val="black"/>
                </a:solidFill>
              </a:rPr>
              <a:t> </a:t>
            </a:r>
            <a:r>
              <a:rPr lang="en-PH" sz="2000" b="1" dirty="0" err="1">
                <a:solidFill>
                  <a:prstClr val="black"/>
                </a:solidFill>
              </a:rPr>
              <a:t>sa</a:t>
            </a:r>
            <a:r>
              <a:rPr lang="en-PH" sz="2000" b="1" dirty="0">
                <a:solidFill>
                  <a:prstClr val="black"/>
                </a:solidFill>
              </a:rPr>
              <a:t> 12 ka </a:t>
            </a:r>
            <a:r>
              <a:rPr lang="en-PH" sz="2000" b="1" dirty="0" err="1">
                <a:solidFill>
                  <a:prstClr val="black"/>
                </a:solidFill>
              </a:rPr>
              <a:t>apostoles</a:t>
            </a:r>
            <a:r>
              <a:rPr lang="en-PH" sz="2000" b="1" dirty="0">
                <a:solidFill>
                  <a:prstClr val="black"/>
                </a:solidFill>
              </a:rPr>
              <a:t> (Mat. 26:26–28).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456480" cy="707886"/>
          </a:xfrm>
          <a:prstGeom prst="rect">
            <a:avLst/>
          </a:prstGeom>
          <a:noFill/>
        </p:spPr>
        <p:txBody>
          <a:bodyPr wrap="square">
            <a:spAutoFit/>
          </a:bodyPr>
          <a:lstStyle/>
          <a:p>
            <a:pPr lvl="0">
              <a:spcBef>
                <a:spcPts val="600"/>
              </a:spcBef>
              <a:defRPr/>
            </a:pPr>
            <a:r>
              <a:rPr lang="en-PH" sz="2000" b="1" dirty="0" err="1">
                <a:solidFill>
                  <a:prstClr val="black"/>
                </a:solidFill>
              </a:rPr>
              <a:t>Bisan</a:t>
            </a:r>
            <a:r>
              <a:rPr lang="en-PH" sz="2000" b="1" dirty="0">
                <a:solidFill>
                  <a:prstClr val="black"/>
                </a:solidFill>
              </a:rPr>
              <a:t> pa </a:t>
            </a:r>
            <a:r>
              <a:rPr lang="en-PH" sz="2000" b="1" dirty="0" err="1">
                <a:solidFill>
                  <a:prstClr val="black"/>
                </a:solidFill>
              </a:rPr>
              <a:t>sa</a:t>
            </a:r>
            <a:r>
              <a:rPr lang="en-PH" sz="2000" b="1" dirty="0">
                <a:solidFill>
                  <a:prstClr val="black"/>
                </a:solidFill>
              </a:rPr>
              <a:t> </a:t>
            </a:r>
            <a:r>
              <a:rPr lang="en-PH" sz="2000" b="1" dirty="0" err="1">
                <a:solidFill>
                  <a:prstClr val="black"/>
                </a:solidFill>
              </a:rPr>
              <a:t>ilang</a:t>
            </a:r>
            <a:r>
              <a:rPr lang="en-PH" sz="2000" b="1" dirty="0">
                <a:solidFill>
                  <a:prstClr val="black"/>
                </a:solidFill>
              </a:rPr>
              <a:t> </a:t>
            </a:r>
            <a:r>
              <a:rPr lang="en-PH" sz="2000" b="1" dirty="0" err="1">
                <a:solidFill>
                  <a:prstClr val="black"/>
                </a:solidFill>
              </a:rPr>
              <a:t>katapusang</a:t>
            </a:r>
            <a:r>
              <a:rPr lang="en-PH" sz="2000" b="1" dirty="0">
                <a:solidFill>
                  <a:prstClr val="black"/>
                </a:solidFill>
              </a:rPr>
              <a:t> </a:t>
            </a:r>
            <a:r>
              <a:rPr lang="en-PH" sz="2000" b="1" dirty="0" err="1">
                <a:solidFill>
                  <a:prstClr val="black"/>
                </a:solidFill>
              </a:rPr>
              <a:t>pagdumili</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kaluwasan</a:t>
            </a:r>
            <a:r>
              <a:rPr lang="en-PH" sz="2000" b="1" dirty="0">
                <a:solidFill>
                  <a:prstClr val="black"/>
                </a:solidFill>
              </a:rPr>
              <a:t>, </a:t>
            </a:r>
            <a:r>
              <a:rPr lang="en-PH" sz="2000" b="1" dirty="0" err="1">
                <a:solidFill>
                  <a:prstClr val="black"/>
                </a:solidFill>
              </a:rPr>
              <a:t>wala</a:t>
            </a:r>
            <a:r>
              <a:rPr lang="en-PH" sz="2000" b="1" dirty="0">
                <a:solidFill>
                  <a:prstClr val="black"/>
                </a:solidFill>
              </a:rPr>
              <a:t> </a:t>
            </a:r>
            <a:r>
              <a:rPr lang="en-PH" sz="2000" b="1" dirty="0" err="1">
                <a:solidFill>
                  <a:prstClr val="black"/>
                </a:solidFill>
              </a:rPr>
              <a:t>mapahawa</a:t>
            </a:r>
            <a:r>
              <a:rPr lang="en-PH" sz="2000" b="1" dirty="0">
                <a:solidFill>
                  <a:prstClr val="black"/>
                </a:solidFill>
              </a:rPr>
              <a:t> </a:t>
            </a:r>
            <a:r>
              <a:rPr lang="en-PH" sz="2000" b="1" dirty="0" err="1">
                <a:solidFill>
                  <a:prstClr val="black"/>
                </a:solidFill>
              </a:rPr>
              <a:t>ni</a:t>
            </a:r>
            <a:r>
              <a:rPr lang="en-PH" sz="2000" b="1" dirty="0">
                <a:solidFill>
                  <a:prstClr val="black"/>
                </a:solidFill>
              </a:rPr>
              <a:t> Nadab, </a:t>
            </a:r>
            <a:r>
              <a:rPr lang="en-PH" sz="2000" b="1" dirty="0" err="1">
                <a:solidFill>
                  <a:prstClr val="black"/>
                </a:solidFill>
              </a:rPr>
              <a:t>ni</a:t>
            </a:r>
            <a:r>
              <a:rPr lang="en-PH" sz="2000" b="1" dirty="0">
                <a:solidFill>
                  <a:prstClr val="black"/>
                </a:solidFill>
              </a:rPr>
              <a:t> Abihu, </a:t>
            </a:r>
            <a:r>
              <a:rPr lang="en-PH" sz="2000" b="1" dirty="0" err="1">
                <a:solidFill>
                  <a:prstClr val="black"/>
                </a:solidFill>
              </a:rPr>
              <a:t>ni</a:t>
            </a:r>
            <a:r>
              <a:rPr lang="en-PH" sz="2000" b="1" dirty="0">
                <a:solidFill>
                  <a:prstClr val="black"/>
                </a:solidFill>
              </a:rPr>
              <a:t> Judas </a:t>
            </a:r>
            <a:r>
              <a:rPr lang="en-PH" sz="2000" b="1" dirty="0" err="1">
                <a:solidFill>
                  <a:prstClr val="black"/>
                </a:solidFill>
              </a:rPr>
              <a:t>niadtong</a:t>
            </a:r>
            <a:r>
              <a:rPr lang="en-PH" sz="2000" b="1" dirty="0">
                <a:solidFill>
                  <a:prstClr val="black"/>
                </a:solidFill>
              </a:rPr>
              <a:t> “</a:t>
            </a:r>
            <a:r>
              <a:rPr lang="en-PH" sz="2000" b="1" dirty="0" err="1">
                <a:solidFill>
                  <a:prstClr val="black"/>
                </a:solidFill>
              </a:rPr>
              <a:t>panihapon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kasabotan</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latin typeface="Aptos" panose="02110004020202020204"/>
              </a:rPr>
              <a:t>ANG MODELO</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es-ES"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KATUYOAN SA MODELO (</a:t>
            </a:r>
            <a:r>
              <a:rPr lang="es-ES" sz="4400" b="1" dirty="0" err="1">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Exodo</a:t>
            </a:r>
            <a:r>
              <a:rPr lang="es-ES"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 25:8)</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Pahimu</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sila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og</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santuaryo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para Kanako, ug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magapuyo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Ako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uban</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nila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t>
            </a:r>
            <a:endPar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spcBef>
                <a:spcPts val="600"/>
              </a:spcBef>
              <a:defRPr/>
            </a:pPr>
            <a:r>
              <a:rPr lang="sv-SE" sz="2000" b="1" dirty="0">
                <a:solidFill>
                  <a:prstClr val="white"/>
                </a:solidFill>
                <a:effectLst>
                  <a:glow rad="88900">
                    <a:srgbClr val="041D57"/>
                  </a:glow>
                  <a:outerShdw blurRad="38100" dist="38100" dir="2700000" algn="tl">
                    <a:srgbClr val="000000">
                      <a:alpha val="43137"/>
                    </a:srgbClr>
                  </a:outerShdw>
                </a:effectLst>
              </a:rPr>
              <a:t>Isip garantiya nga tumanon Niya ang Iyang bahin sa kasabotan, mipuyo ang Dios uban sa katawhan.</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188885" y="3513343"/>
            <a:ext cx="6377902" cy="1323439"/>
          </a:xfrm>
          <a:prstGeom prst="rect">
            <a:avLst/>
          </a:prstGeom>
          <a:noFill/>
        </p:spPr>
        <p:txBody>
          <a:bodyPr wrap="square">
            <a:spAutoFit/>
          </a:bodyPr>
          <a:lstStyle/>
          <a:p>
            <a:pPr lvl="0">
              <a:spcBef>
                <a:spcPts val="600"/>
              </a:spcBef>
              <a:defRPr/>
            </a:pPr>
            <a:r>
              <a:rPr lang="en-PH" sz="2000" b="1" dirty="0" err="1">
                <a:solidFill>
                  <a:prstClr val="white"/>
                </a:solidFill>
                <a:effectLst>
                  <a:glow rad="88900">
                    <a:srgbClr val="041D57"/>
                  </a:glow>
                  <a:outerShdw blurRad="38100" dist="38100" dir="2700000" algn="tl">
                    <a:srgbClr val="000000">
                      <a:alpha val="43137"/>
                    </a:srgbClr>
                  </a:outerShdw>
                </a:effectLst>
              </a:rPr>
              <a:t>Gipa-pakita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kang</a:t>
            </a:r>
            <a:r>
              <a:rPr lang="en-PH" sz="2000" b="1" dirty="0">
                <a:solidFill>
                  <a:prstClr val="white"/>
                </a:solidFill>
                <a:effectLst>
                  <a:glow rad="88900">
                    <a:srgbClr val="041D57"/>
                  </a:glow>
                  <a:outerShdw blurRad="38100" dist="38100" dir="2700000" algn="tl">
                    <a:srgbClr val="000000">
                      <a:alpha val="43137"/>
                    </a:srgbClr>
                  </a:outerShdw>
                </a:effectLst>
              </a:rPr>
              <a:t> Moises ang </a:t>
            </a:r>
            <a:r>
              <a:rPr lang="en-PH" sz="2000" b="1" dirty="0" err="1">
                <a:solidFill>
                  <a:prstClr val="white"/>
                </a:solidFill>
                <a:effectLst>
                  <a:glow rad="88900">
                    <a:srgbClr val="041D57"/>
                  </a:glow>
                  <a:outerShdw blurRad="38100" dist="38100" dir="2700000" algn="tl">
                    <a:srgbClr val="000000">
                      <a:alpha val="43137"/>
                    </a:srgbClr>
                  </a:outerShdw>
                </a:effectLst>
              </a:rPr>
              <a:t>modelo</a:t>
            </a:r>
            <a:r>
              <a:rPr lang="en-PH" sz="2000" b="1" dirty="0">
                <a:solidFill>
                  <a:prstClr val="white"/>
                </a:solidFill>
                <a:effectLst>
                  <a:glow rad="88900">
                    <a:srgbClr val="041D57"/>
                  </a:glow>
                  <a:outerShdw blurRad="38100" dist="38100" dir="2700000" algn="tl">
                    <a:srgbClr val="000000">
                      <a:alpha val="43137"/>
                    </a:srgbClr>
                  </a:outerShdw>
                </a:effectLst>
              </a:rPr>
              <a:t> ug </a:t>
            </a:r>
            <a:r>
              <a:rPr lang="en-PH" sz="2000" b="1" dirty="0" err="1">
                <a:solidFill>
                  <a:prstClr val="white"/>
                </a:solidFill>
                <a:effectLst>
                  <a:glow rad="88900">
                    <a:srgbClr val="041D57"/>
                  </a:glow>
                  <a:outerShdw blurRad="38100" dist="38100" dir="2700000" algn="tl">
                    <a:srgbClr val="000000">
                      <a:alpha val="43137"/>
                    </a:srgbClr>
                  </a:outerShdw>
                </a:effectLst>
              </a:rPr>
              <a:t>gihatagan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siyag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espesipikong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sugo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pagtukod</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Gihangyo</a:t>
            </a:r>
            <a:r>
              <a:rPr lang="en-PH" sz="2000" b="1" dirty="0">
                <a:solidFill>
                  <a:prstClr val="white"/>
                </a:solidFill>
                <a:effectLst>
                  <a:glow rad="88900">
                    <a:srgbClr val="041D57"/>
                  </a:glow>
                  <a:outerShdw blurRad="38100" dist="38100" dir="2700000" algn="tl">
                    <a:srgbClr val="000000">
                      <a:alpha val="43137"/>
                    </a:srgbClr>
                  </a:outerShdw>
                </a:effectLst>
              </a:rPr>
              <a:t> ang </a:t>
            </a:r>
            <a:r>
              <a:rPr lang="en-PH" sz="2000" b="1" dirty="0" err="1">
                <a:solidFill>
                  <a:prstClr val="white"/>
                </a:solidFill>
                <a:effectLst>
                  <a:glow rad="88900">
                    <a:srgbClr val="041D57"/>
                  </a:glow>
                  <a:outerShdw blurRad="38100" dist="38100" dir="2700000" algn="tl">
                    <a:srgbClr val="000000">
                      <a:alpha val="43137"/>
                    </a:srgbClr>
                  </a:outerShdw>
                </a:effectLst>
              </a:rPr>
              <a:t>katawhan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paghatag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kinahanglan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mga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materyales</a:t>
            </a:r>
            <a:r>
              <a:rPr lang="en-PH" sz="2000" b="1" dirty="0">
                <a:solidFill>
                  <a:prstClr val="white"/>
                </a:solidFill>
                <a:effectLst>
                  <a:glow rad="88900">
                    <a:srgbClr val="041D57"/>
                  </a:glow>
                  <a:outerShdw blurRad="38100" dist="38100" dir="2700000" algn="tl">
                    <a:srgbClr val="000000">
                      <a:alpha val="43137"/>
                    </a:srgbClr>
                  </a:outerShdw>
                </a:effectLst>
              </a:rPr>
              <a:t> (Ex. 25:2–7).</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188885" y="5369635"/>
            <a:ext cx="6240250" cy="1323439"/>
          </a:xfrm>
          <a:prstGeom prst="rect">
            <a:avLst/>
          </a:prstGeom>
          <a:noFill/>
        </p:spPr>
        <p:txBody>
          <a:bodyPr wrap="square">
            <a:spAutoFit/>
          </a:bodyPr>
          <a:lstStyle/>
          <a:p>
            <a:pPr lvl="0">
              <a:spcBef>
                <a:spcPts val="600"/>
              </a:spcBef>
              <a:defRPr/>
            </a:pPr>
            <a:r>
              <a:rPr lang="en-PH" sz="2000" b="1" dirty="0">
                <a:solidFill>
                  <a:prstClr val="white"/>
                </a:solidFill>
                <a:effectLst>
                  <a:glow rad="88900">
                    <a:srgbClr val="041D57"/>
                  </a:glow>
                  <a:outerShdw blurRad="38100" dist="38100" dir="2700000" algn="tl">
                    <a:srgbClr val="000000">
                      <a:alpha val="43137"/>
                    </a:srgbClr>
                  </a:outerShdw>
                </a:effectLst>
              </a:rPr>
              <a:t>Sa </a:t>
            </a:r>
            <a:r>
              <a:rPr lang="en-PH" sz="2000" b="1" dirty="0" err="1">
                <a:solidFill>
                  <a:prstClr val="white"/>
                </a:solidFill>
                <a:effectLst>
                  <a:glow rad="88900">
                    <a:srgbClr val="041D57"/>
                  </a:glow>
                  <a:outerShdw blurRad="38100" dist="38100" dir="2700000" algn="tl">
                    <a:srgbClr val="000000">
                      <a:alpha val="43137"/>
                    </a:srgbClr>
                  </a:outerShdw>
                </a:effectLst>
              </a:rPr>
              <a:t>dihang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mosulod</a:t>
            </a:r>
            <a:r>
              <a:rPr lang="en-PH" sz="2000" b="1" dirty="0">
                <a:solidFill>
                  <a:prstClr val="white"/>
                </a:solidFill>
                <a:effectLst>
                  <a:glow rad="88900">
                    <a:srgbClr val="041D57"/>
                  </a:glow>
                  <a:outerShdw blurRad="38100" dist="38100" dir="2700000" algn="tl">
                    <a:srgbClr val="000000">
                      <a:alpha val="43137"/>
                    </a:srgbClr>
                  </a:outerShdw>
                </a:effectLst>
              </a:rPr>
              <a:t> ang </a:t>
            </a:r>
            <a:r>
              <a:rPr lang="en-PH" sz="2000" b="1" dirty="0" err="1">
                <a:solidFill>
                  <a:prstClr val="white"/>
                </a:solidFill>
                <a:effectLst>
                  <a:glow rad="88900">
                    <a:srgbClr val="041D57"/>
                  </a:glow>
                  <a:outerShdw blurRad="38100" dist="38100" dir="2700000" algn="tl">
                    <a:srgbClr val="000000">
                      <a:alpha val="43137"/>
                    </a:srgbClr>
                  </a:outerShdw>
                </a:effectLst>
              </a:rPr>
              <a:t>usa</a:t>
            </a:r>
            <a:r>
              <a:rPr lang="en-PH" sz="2000" b="1" dirty="0">
                <a:solidFill>
                  <a:prstClr val="white"/>
                </a:solidFill>
                <a:effectLst>
                  <a:glow rad="88900">
                    <a:srgbClr val="041D57"/>
                  </a:glow>
                  <a:outerShdw blurRad="38100" dist="38100" dir="2700000" algn="tl">
                    <a:srgbClr val="000000">
                      <a:alpha val="43137"/>
                    </a:srgbClr>
                  </a:outerShdw>
                </a:effectLst>
              </a:rPr>
              <a:t> ka </a:t>
            </a:r>
            <a:r>
              <a:rPr lang="en-PH" sz="2000" b="1" dirty="0" err="1">
                <a:solidFill>
                  <a:prstClr val="white"/>
                </a:solidFill>
                <a:effectLst>
                  <a:glow rad="88900">
                    <a:srgbClr val="041D57"/>
                  </a:glow>
                  <a:outerShdw blurRad="38100" dist="38100" dir="2700000" algn="tl">
                    <a:srgbClr val="000000">
                      <a:alpha val="43137"/>
                    </a:srgbClr>
                  </a:outerShdw>
                </a:effectLst>
              </a:rPr>
              <a:t>Israelita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santuaryo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misulod</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siya</a:t>
            </a:r>
            <a:r>
              <a:rPr lang="en-PH" sz="2000" b="1" dirty="0">
                <a:solidFill>
                  <a:prstClr val="white"/>
                </a:solidFill>
                <a:effectLst>
                  <a:glow rad="88900">
                    <a:srgbClr val="041D57"/>
                  </a:glow>
                  <a:outerShdw blurRad="38100" dist="38100" dir="2700000" algn="tl">
                    <a:srgbClr val="000000">
                      <a:alpha val="43137"/>
                    </a:srgbClr>
                  </a:outerShdw>
                </a:effectLst>
              </a:rPr>
              <a:t>—</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simbolikong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paagi</a:t>
            </a:r>
            <a:r>
              <a:rPr lang="en-PH" sz="2000" b="1" dirty="0">
                <a:solidFill>
                  <a:prstClr val="white"/>
                </a:solidFill>
                <a:effectLst>
                  <a:glow rad="88900">
                    <a:srgbClr val="041D57"/>
                  </a:glow>
                  <a:outerShdw blurRad="38100" dist="38100" dir="2700000" algn="tl">
                    <a:srgbClr val="000000">
                      <a:alpha val="43137"/>
                    </a:srgbClr>
                  </a:outerShdw>
                </a:effectLst>
              </a:rPr>
              <a:t>—</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mismo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presensya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Dios… </a:t>
            </a:r>
            <a:r>
              <a:rPr lang="en-PH" sz="2000" b="1" dirty="0" err="1">
                <a:solidFill>
                  <a:prstClr val="white"/>
                </a:solidFill>
                <a:effectLst>
                  <a:glow rad="88900">
                    <a:srgbClr val="041D57"/>
                  </a:glow>
                  <a:outerShdw blurRad="38100" dist="38100" dir="2700000" algn="tl">
                    <a:srgbClr val="000000">
                      <a:alpha val="43137"/>
                    </a:srgbClr>
                  </a:outerShdw>
                </a:effectLst>
              </a:rPr>
              <a:t>hangtod</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napikas</a:t>
            </a:r>
            <a:r>
              <a:rPr lang="en-PH" sz="2000" b="1" dirty="0">
                <a:solidFill>
                  <a:prstClr val="white"/>
                </a:solidFill>
                <a:effectLst>
                  <a:glow rad="88900">
                    <a:srgbClr val="041D57"/>
                  </a:glow>
                  <a:outerShdw blurRad="38100" dist="38100" dir="2700000" algn="tl">
                    <a:srgbClr val="000000">
                      <a:alpha val="43137"/>
                    </a:srgbClr>
                  </a:outerShdw>
                </a:effectLst>
              </a:rPr>
              <a:t> ang </a:t>
            </a:r>
            <a:r>
              <a:rPr lang="en-PH" sz="2000" b="1" dirty="0" err="1">
                <a:solidFill>
                  <a:prstClr val="white"/>
                </a:solidFill>
                <a:effectLst>
                  <a:glow rad="88900">
                    <a:srgbClr val="041D57"/>
                  </a:glow>
                  <a:outerShdw blurRad="38100" dist="38100" dir="2700000" algn="tl">
                    <a:srgbClr val="000000">
                      <a:alpha val="43137"/>
                    </a:srgbClr>
                  </a:outerShdw>
                </a:effectLst>
              </a:rPr>
              <a:t>tabon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templo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dihang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namatay</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si</a:t>
            </a:r>
            <a:r>
              <a:rPr lang="en-PH" sz="2000" b="1" dirty="0">
                <a:solidFill>
                  <a:prstClr val="white"/>
                </a:solidFill>
                <a:effectLst>
                  <a:glow rad="88900">
                    <a:srgbClr val="041D57"/>
                  </a:glow>
                  <a:outerShdw blurRad="38100" dist="38100" dir="2700000" algn="tl">
                    <a:srgbClr val="000000">
                      <a:alpha val="43137"/>
                    </a:srgbClr>
                  </a:outerShdw>
                </a:effectLst>
              </a:rPr>
              <a:t> Jesus.</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188885" y="4707916"/>
            <a:ext cx="8783194" cy="707886"/>
          </a:xfrm>
          <a:prstGeom prst="rect">
            <a:avLst/>
          </a:prstGeom>
          <a:noFill/>
        </p:spPr>
        <p:txBody>
          <a:bodyPr wrap="square">
            <a:spAutoFit/>
          </a:bodyPr>
          <a:lstStyle/>
          <a:p>
            <a:pPr lvl="0">
              <a:spcBef>
                <a:spcPts val="600"/>
              </a:spcBef>
              <a:defRPr/>
            </a:pPr>
            <a:r>
              <a:rPr lang="en-PH" sz="2000" b="1" dirty="0">
                <a:solidFill>
                  <a:prstClr val="white"/>
                </a:solidFill>
                <a:effectLst>
                  <a:glow rad="88900">
                    <a:srgbClr val="041D57"/>
                  </a:glow>
                  <a:outerShdw blurRad="38100" dist="38100" dir="2700000" algn="tl">
                    <a:srgbClr val="000000">
                      <a:alpha val="43137"/>
                    </a:srgbClr>
                  </a:outerShdw>
                </a:effectLst>
              </a:rPr>
              <a:t>Ang </a:t>
            </a:r>
            <a:r>
              <a:rPr lang="en-PH" sz="2000" b="1" dirty="0" err="1">
                <a:solidFill>
                  <a:prstClr val="white"/>
                </a:solidFill>
                <a:effectLst>
                  <a:glow rad="88900">
                    <a:srgbClr val="041D57"/>
                  </a:glow>
                  <a:outerShdw blurRad="38100" dist="38100" dir="2700000" algn="tl">
                    <a:srgbClr val="000000">
                      <a:alpha val="43137"/>
                    </a:srgbClr>
                  </a:outerShdw>
                </a:effectLst>
              </a:rPr>
              <a:t>tabernakulo</a:t>
            </a:r>
            <a:r>
              <a:rPr lang="en-PH" sz="2000" b="1" dirty="0">
                <a:solidFill>
                  <a:prstClr val="white"/>
                </a:solidFill>
                <a:effectLst>
                  <a:glow rad="88900">
                    <a:srgbClr val="041D57"/>
                  </a:glow>
                  <a:outerShdw blurRad="38100" dist="38100" dir="2700000" algn="tl">
                    <a:srgbClr val="000000">
                      <a:alpha val="43137"/>
                    </a:srgbClr>
                  </a:outerShdw>
                </a:effectLst>
              </a:rPr>
              <a:t> ug ang </a:t>
            </a:r>
            <a:r>
              <a:rPr lang="en-PH" sz="2000" b="1" dirty="0" err="1">
                <a:solidFill>
                  <a:prstClr val="white"/>
                </a:solidFill>
                <a:effectLst>
                  <a:glow rad="88900">
                    <a:srgbClr val="041D57"/>
                  </a:glow>
                  <a:outerShdw blurRad="38100" dist="38100" dir="2700000" algn="tl">
                    <a:srgbClr val="000000">
                      <a:alpha val="43137"/>
                    </a:srgbClr>
                  </a:outerShdw>
                </a:effectLst>
              </a:rPr>
              <a:t>templo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ni</a:t>
            </a:r>
            <a:r>
              <a:rPr lang="en-PH" sz="2000" b="1" dirty="0">
                <a:solidFill>
                  <a:prstClr val="white"/>
                </a:solidFill>
                <a:effectLst>
                  <a:glow rad="88900">
                    <a:srgbClr val="041D57"/>
                  </a:glow>
                  <a:outerShdw blurRad="38100" dist="38100" dir="2700000" algn="tl">
                    <a:srgbClr val="000000">
                      <a:alpha val="43137"/>
                    </a:srgbClr>
                  </a:outerShdw>
                </a:effectLst>
              </a:rPr>
              <a:t> Solomon </a:t>
            </a:r>
            <a:r>
              <a:rPr lang="en-PH" sz="2000" b="1" dirty="0" err="1">
                <a:solidFill>
                  <a:prstClr val="white"/>
                </a:solidFill>
                <a:effectLst>
                  <a:glow rad="88900">
                    <a:srgbClr val="041D57"/>
                  </a:glow>
                  <a:outerShdw blurRad="38100" dist="38100" dir="2700000" algn="tl">
                    <a:srgbClr val="000000">
                      <a:alpha val="43137"/>
                    </a:srgbClr>
                  </a:outerShdw>
                </a:effectLst>
              </a:rPr>
              <a:t>mao’y</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modelo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langitnong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santuaryo</a:t>
            </a:r>
            <a:r>
              <a:rPr lang="en-PH" sz="2000" b="1" dirty="0">
                <a:solidFill>
                  <a:prstClr val="white"/>
                </a:solidFill>
                <a:effectLst>
                  <a:glow rad="88900">
                    <a:srgbClr val="041D57"/>
                  </a:glow>
                  <a:outerShdw blurRad="38100" dist="38100" dir="2700000" algn="tl">
                    <a:srgbClr val="000000">
                      <a:alpha val="43137"/>
                    </a:srgbClr>
                  </a:outerShdw>
                </a:effectLst>
              </a:rPr>
              <a:t> (Heb. 8:1–2; 1 Hari 8:27, 30).</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429134" y="5369635"/>
            <a:ext cx="2665493" cy="137589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631216"/>
          </a:xfrm>
          <a:prstGeom prst="rect">
            <a:avLst/>
          </a:prstGeom>
          <a:noFill/>
        </p:spPr>
        <p:txBody>
          <a:bodyPr wrap="square">
            <a:spAutoFit/>
          </a:bodyPr>
          <a:lstStyle/>
          <a:p>
            <a:pPr lvl="0">
              <a:spcBef>
                <a:spcPts val="600"/>
              </a:spcBef>
              <a:defRPr/>
            </a:pPr>
            <a:r>
              <a:rPr lang="en-PH" sz="2000" b="1" dirty="0" err="1">
                <a:solidFill>
                  <a:prstClr val="white"/>
                </a:solidFill>
                <a:effectLst>
                  <a:glow rad="88900">
                    <a:srgbClr val="041D57"/>
                  </a:glow>
                  <a:outerShdw blurRad="38100" dist="38100" dir="2700000" algn="tl">
                    <a:srgbClr val="000000">
                      <a:alpha val="43137"/>
                    </a:srgbClr>
                  </a:outerShdw>
                </a:effectLst>
              </a:rPr>
              <a:t>Apan</a:t>
            </a:r>
            <a:r>
              <a:rPr lang="en-PH" sz="2000" b="1" dirty="0">
                <a:solidFill>
                  <a:prstClr val="white"/>
                </a:solidFill>
                <a:effectLst>
                  <a:glow rad="88900">
                    <a:srgbClr val="041D57"/>
                  </a:glow>
                  <a:outerShdw blurRad="38100" dist="38100" dir="2700000" algn="tl">
                    <a:srgbClr val="000000">
                      <a:alpha val="43137"/>
                    </a:srgbClr>
                  </a:outerShdw>
                </a:effectLst>
              </a:rPr>
              <a:t> ang </a:t>
            </a:r>
            <a:r>
              <a:rPr lang="en-PH" sz="2000" b="1" dirty="0" err="1">
                <a:solidFill>
                  <a:prstClr val="white"/>
                </a:solidFill>
                <a:effectLst>
                  <a:glow rad="88900">
                    <a:srgbClr val="041D57"/>
                  </a:glow>
                  <a:outerShdw blurRad="38100" dist="38100" dir="2700000" algn="tl">
                    <a:srgbClr val="000000">
                      <a:alpha val="43137"/>
                    </a:srgbClr>
                  </a:outerShdw>
                </a:effectLst>
              </a:rPr>
              <a:t>pisikal</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presensya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Dios </a:t>
            </a:r>
            <a:r>
              <a:rPr lang="en-PH" sz="2000" b="1" dirty="0" err="1">
                <a:solidFill>
                  <a:prstClr val="white"/>
                </a:solidFill>
                <a:effectLst>
                  <a:glow rad="88900">
                    <a:srgbClr val="041D57"/>
                  </a:glow>
                  <a:outerShdw blurRad="38100" dist="38100" dir="2700000" algn="tl">
                    <a:srgbClr val="000000">
                      <a:alpha val="43137"/>
                    </a:srgbClr>
                  </a:outerShdw>
                </a:effectLst>
              </a:rPr>
              <a:t>magpasabot</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og</a:t>
            </a:r>
            <a:r>
              <a:rPr lang="en-PH" sz="2000" b="1" dirty="0">
                <a:solidFill>
                  <a:prstClr val="white"/>
                </a:solidFill>
                <a:effectLst>
                  <a:glow rad="88900">
                    <a:srgbClr val="041D57"/>
                  </a:glow>
                  <a:outerShdw blurRad="38100" dist="38100" dir="2700000" algn="tl">
                    <a:srgbClr val="000000">
                      <a:alpha val="43137"/>
                    </a:srgbClr>
                  </a:outerShdw>
                </a:effectLst>
              </a:rPr>
              <a:t> di-</a:t>
            </a:r>
            <a:r>
              <a:rPr lang="en-PH" sz="2000" b="1" dirty="0" err="1">
                <a:solidFill>
                  <a:prstClr val="white"/>
                </a:solidFill>
                <a:effectLst>
                  <a:glow rad="88900">
                    <a:srgbClr val="041D57"/>
                  </a:glow>
                  <a:outerShdw blurRad="38100" dist="38100" dir="2700000" algn="tl">
                    <a:srgbClr val="000000">
                      <a:alpha val="43137"/>
                    </a:srgbClr>
                  </a:outerShdw>
                </a:effectLst>
              </a:rPr>
              <a:t>hangpon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kamatayon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alang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kanila</a:t>
            </a:r>
            <a:r>
              <a:rPr lang="en-PH" sz="2000" b="1" dirty="0">
                <a:solidFill>
                  <a:prstClr val="white"/>
                </a:solidFill>
                <a:effectLst>
                  <a:glow rad="88900">
                    <a:srgbClr val="041D57"/>
                  </a:glow>
                  <a:outerShdw blurRad="38100" dist="38100" dir="2700000" algn="tl">
                    <a:srgbClr val="000000">
                      <a:alpha val="43137"/>
                    </a:srgbClr>
                  </a:outerShdw>
                </a:effectLst>
              </a:rPr>
              <a:t> (Ex. 33:20); </a:t>
            </a:r>
            <a:r>
              <a:rPr lang="en-PH" sz="2000" b="1" dirty="0" err="1">
                <a:solidFill>
                  <a:prstClr val="white"/>
                </a:solidFill>
                <a:effectLst>
                  <a:glow rad="88900">
                    <a:srgbClr val="041D57"/>
                  </a:glow>
                  <a:outerShdw blurRad="38100" dist="38100" dir="2700000" algn="tl">
                    <a:srgbClr val="000000">
                      <a:alpha val="43137"/>
                    </a:srgbClr>
                  </a:outerShdw>
                </a:effectLst>
              </a:rPr>
              <a:t>busa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gitugon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Niya</a:t>
            </a:r>
            <a:r>
              <a:rPr lang="en-PH" sz="2000" b="1" dirty="0">
                <a:solidFill>
                  <a:prstClr val="white"/>
                </a:solidFill>
                <a:effectLst>
                  <a:glow rad="88900">
                    <a:srgbClr val="041D57"/>
                  </a:glow>
                  <a:outerShdw blurRad="38100" dist="38100" dir="2700000" algn="tl">
                    <a:srgbClr val="000000">
                      <a:alpha val="43137"/>
                    </a:srgbClr>
                  </a:outerShdw>
                </a:effectLst>
              </a:rPr>
              <a:t> ang </a:t>
            </a:r>
            <a:r>
              <a:rPr lang="en-PH" sz="2000" b="1" dirty="0" err="1">
                <a:solidFill>
                  <a:prstClr val="white"/>
                </a:solidFill>
                <a:effectLst>
                  <a:glow rad="88900">
                    <a:srgbClr val="041D57"/>
                  </a:glow>
                  <a:outerShdw blurRad="38100" dist="38100" dir="2700000" algn="tl">
                    <a:srgbClr val="000000">
                      <a:alpha val="43137"/>
                    </a:srgbClr>
                  </a:outerShdw>
                </a:effectLst>
              </a:rPr>
              <a:t>pagtukod</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og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santuaryo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diin</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ipadayag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Niya</a:t>
            </a:r>
            <a:r>
              <a:rPr lang="en-PH" sz="2000" b="1" dirty="0">
                <a:solidFill>
                  <a:prstClr val="white"/>
                </a:solidFill>
                <a:effectLst>
                  <a:glow rad="88900">
                    <a:srgbClr val="041D57"/>
                  </a:glow>
                  <a:outerShdw blurRad="38100" dist="38100" dir="2700000" algn="tl">
                    <a:srgbClr val="000000">
                      <a:alpha val="43137"/>
                    </a:srgbClr>
                  </a:outerShdw>
                </a:effectLst>
              </a:rPr>
              <a:t> ang </a:t>
            </a:r>
            <a:r>
              <a:rPr lang="en-PH" sz="2000" b="1" dirty="0" err="1">
                <a:solidFill>
                  <a:prstClr val="white"/>
                </a:solidFill>
                <a:effectLst>
                  <a:glow rad="88900">
                    <a:srgbClr val="041D57"/>
                  </a:glow>
                  <a:outerShdw blurRad="38100" dist="38100" dir="2700000" algn="tl">
                    <a:srgbClr val="000000">
                      <a:alpha val="43137"/>
                    </a:srgbClr>
                  </a:outerShdw>
                </a:effectLst>
              </a:rPr>
              <a:t>Iyang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presensya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Kini</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presensya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simbolikong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gipakita</a:t>
            </a:r>
            <a:r>
              <a:rPr lang="en-PH" sz="2000" b="1" dirty="0">
                <a:solidFill>
                  <a:prstClr val="white"/>
                </a:solidFill>
                <a:effectLst>
                  <a:glow rad="88900">
                    <a:srgbClr val="041D57"/>
                  </a:glow>
                  <a:outerShdw blurRad="38100" dist="38100" dir="2700000" algn="tl">
                    <a:srgbClr val="000000">
                      <a:alpha val="43137"/>
                    </a:srgbClr>
                  </a:outerShdw>
                </a:effectLst>
              </a:rPr>
              <a:t>, kay </a:t>
            </a:r>
            <a:r>
              <a:rPr lang="en-PH" sz="2000" b="1" dirty="0" err="1">
                <a:solidFill>
                  <a:prstClr val="white"/>
                </a:solidFill>
                <a:effectLst>
                  <a:glow rad="88900">
                    <a:srgbClr val="041D57"/>
                  </a:glow>
                  <a:outerShdw blurRad="38100" dist="38100" dir="2700000" algn="tl">
                    <a:srgbClr val="000000">
                      <a:alpha val="43137"/>
                    </a:srgbClr>
                  </a:outerShdw>
                </a:effectLst>
              </a:rPr>
              <a:t>dili</a:t>
            </a:r>
            <a:r>
              <a:rPr lang="en-PH" sz="2000" b="1" dirty="0">
                <a:solidFill>
                  <a:prstClr val="white"/>
                </a:solidFill>
                <a:effectLst>
                  <a:glow rad="88900">
                    <a:srgbClr val="041D57"/>
                  </a:glow>
                  <a:outerShdw blurRad="38100" dist="38100" dir="2700000" algn="tl">
                    <a:srgbClr val="000000">
                      <a:alpha val="43137"/>
                    </a:srgbClr>
                  </a:outerShdw>
                </a:effectLst>
              </a:rPr>
              <a:t> ang Dios </a:t>
            </a:r>
            <a:r>
              <a:rPr lang="en-PH" sz="2000" b="1" dirty="0" err="1">
                <a:solidFill>
                  <a:prstClr val="white"/>
                </a:solidFill>
                <a:effectLst>
                  <a:glow rad="88900">
                    <a:srgbClr val="041D57"/>
                  </a:glow>
                  <a:outerShdw blurRad="38100" dist="38100" dir="2700000" algn="tl">
                    <a:srgbClr val="000000">
                      <a:alpha val="43137"/>
                    </a:srgbClr>
                  </a:outerShdw>
                </a:effectLst>
              </a:rPr>
              <a:t>pisikal</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nga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nagpuyo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bisag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unsang</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templo</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sa</a:t>
            </a:r>
            <a:r>
              <a:rPr lang="en-PH" sz="2000" b="1" dirty="0">
                <a:solidFill>
                  <a:prstClr val="white"/>
                </a:solidFill>
                <a:effectLst>
                  <a:glow rad="88900">
                    <a:srgbClr val="041D57"/>
                  </a:glow>
                  <a:outerShdw blurRad="38100" dist="38100" dir="2700000" algn="tl">
                    <a:srgbClr val="000000">
                      <a:alpha val="43137"/>
                    </a:srgbClr>
                  </a:outerShdw>
                </a:effectLst>
              </a:rPr>
              <a:t> </a:t>
            </a:r>
            <a:r>
              <a:rPr lang="en-PH" sz="2000" b="1" dirty="0" err="1">
                <a:solidFill>
                  <a:prstClr val="white"/>
                </a:solidFill>
                <a:effectLst>
                  <a:glow rad="88900">
                    <a:srgbClr val="041D57"/>
                  </a:glow>
                  <a:outerShdw blurRad="38100" dist="38100" dir="2700000" algn="tl">
                    <a:srgbClr val="000000">
                      <a:alpha val="43137"/>
                    </a:srgbClr>
                  </a:outerShdw>
                </a:effectLst>
              </a:rPr>
              <a:t>yuta</a:t>
            </a:r>
            <a:r>
              <a:rPr lang="en-PH" sz="2000" b="1" dirty="0">
                <a:solidFill>
                  <a:prstClr val="white"/>
                </a:solidFill>
                <a:effectLst>
                  <a:glow rad="88900">
                    <a:srgbClr val="041D57"/>
                  </a:glow>
                  <a:outerShdw blurRad="38100" dist="38100" dir="2700000" algn="tl">
                    <a:srgbClr val="000000">
                      <a:alpha val="43137"/>
                    </a:srgbClr>
                  </a:outerShdw>
                </a:effectLst>
              </a:rPr>
              <a:t> (Buh. 17:24).</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736257"/>
            <a:ext cx="2963191" cy="2984309"/>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1618</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43</cp:revision>
  <dcterms:created xsi:type="dcterms:W3CDTF">2025-07-31T02:29:16Z</dcterms:created>
  <dcterms:modified xsi:type="dcterms:W3CDTF">2025-09-02T16:51:34Z</dcterms:modified>
</cp:coreProperties>
</file>