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305" r:id="rId3"/>
    <p:sldId id="308" r:id="rId4"/>
    <p:sldId id="258" r:id="rId5"/>
    <p:sldId id="307" r:id="rId6"/>
    <p:sldId id="259" r:id="rId7"/>
    <p:sldId id="260" r:id="rId8"/>
    <p:sldId id="261" r:id="rId9"/>
    <p:sldId id="306" r:id="rId10"/>
    <p:sldId id="263" r:id="rId11"/>
    <p:sldId id="264" r:id="rId12"/>
    <p:sldId id="298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394D"/>
    <a:srgbClr val="F78546"/>
    <a:srgbClr val="FFFFCC"/>
    <a:srgbClr val="FFFF99"/>
    <a:srgbClr val="771101"/>
    <a:srgbClr val="FF69CD"/>
    <a:srgbClr val="E19479"/>
    <a:srgbClr val="CDDBBF"/>
    <a:srgbClr val="F1CEC1"/>
    <a:srgbClr val="DD83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74" y="1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A9D04-1963-4F50-9798-4839C3408EF2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CC71B-6897-4876-BD30-E3CFF0B718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0137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CC71B-6897-4876-BD30-E3CFF0B7182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11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41146-F219-5436-7171-C3A348D4D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F1F72C-B1B3-DE34-2B50-193F7ABCB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A474E8-EB6D-1202-66BC-3E4D6F3A8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404CD6-9EBE-D93E-6ADC-3904AD70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2F5EDE-41EB-F258-74D9-E83A67AE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15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50630-9C1A-9181-0E27-7853AB78C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C0C478-3BCF-AEBA-EF51-BA27E028F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6A28E8-1BC8-6CB3-585A-6B140B28C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709FE7-7461-5546-A7FE-F27D0746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E60E9B-AC43-CBC7-BA2C-DA51E1BC5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969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9AC6B2-3391-148E-15C8-AB8BCDBA2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E89D7B-2121-495E-8813-1F1E5175F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EF1885-4939-002E-7B5E-FBB5905A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9E3747-0C9E-F4BE-E881-CA08357F7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9BAD6B-6619-1C8F-8184-65AA6C8C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960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258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09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882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814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229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6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0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496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69FA8C-DDDD-5936-5D50-9C8BB98F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9D5457-0CDF-4097-67B4-0411D665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023B02-9979-52BE-82EB-19FB12CD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78362A-5847-9F7A-9F1C-547597139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CBEFF-594B-F983-FC3F-55DAFF6BA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6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847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993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92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3CCFF-4DBA-EB48-90A5-5B6758F3E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A0C97B-385A-ADD3-BA1F-B5462DAC7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3AB340-3456-E24F-7EED-5334B35AC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4F0B0A-25EF-2809-90D3-251D594F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AE6792-CAC3-A48A-87EE-F2906FC7A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AACB4-BAEC-9E69-2DB8-B3B6F7F9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4A356B-EB4A-FE08-87C1-AB0EA6FEB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834551-E084-BB0A-C56D-B928779D7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A4F92-C3B2-0A39-A52F-1C117DDF6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0ABBAD-5BF0-9593-45B4-F3E388461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7C2646-C664-7A25-9753-2D790736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6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1504D-D1C9-262A-8F6A-E5C7E498B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57991A-6475-C7EA-B05E-4B90452B9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5A88FA3-FF71-8C75-917B-46B94E378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B117C8-2BE1-BA3F-BA98-D31E501558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5D2285-ED20-BF5E-E542-86BA499E7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26F1A6-AD80-A9C4-F02F-B43C85688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3FFC6F5-EF90-D8A7-3A25-892D0159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3582A6-E76D-80CC-11AA-654429D95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27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D923F9-EF5A-07E3-256B-CDAC06C59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62837DC-0E57-B384-0971-26535453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9314021-BB0C-5161-6FCA-2825DFBE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DA39A83-55A0-B7BF-0FA0-EC66839CB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508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C065322-9C37-979B-1894-D4519454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4E68F3C-C2FE-76F3-12CD-387AFC5A9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2D7220-BB30-14AA-C618-CC6DB8ABA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2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5E8ED7-D445-A082-9A57-8AF332CB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532526-6932-5B63-A6C8-828DBA72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4AA950-A443-928E-43BF-CA9FDEA6B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C69DA0-6B4A-B276-F04D-3BC224E7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D7C74-108C-03D8-E58E-A71759EB8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F195DD-A4C0-8465-32B0-22919CEB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71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53332B-8E71-3C4C-752D-79E0EB367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1F9DD10-D006-DBF8-9FB4-B6B5C6479C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AD61821-282A-EC61-328E-276181357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2368C9-D940-F45E-17E4-21C55E13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873B63-BF37-F573-A65A-44AFEF47A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97185B-F23B-1633-F833-B703ED85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9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47F11B1-FA42-31B5-5C14-E69F30710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042EFE-E6B1-096E-85F6-F15CAD132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FD068C-49BD-B697-EE69-2FD82F06A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6A0F23-947F-4745-A7BD-A729DC9FB4C7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3CD103-DE84-6218-5CA8-CA49F3A0D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F032F1-B85E-0439-0005-310D00FF7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38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02/09/2025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936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E97609-714F-F044-9B4C-A499F1DD5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C4E554-EE6D-98BF-1AA7-04592013E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F67077-49A5-8577-A355-3761C49D4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1D5A260-0665-EABC-2045-FDDA842F31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762000"/>
            <a:ext cx="12192000" cy="6096000"/>
          </a:xfrm>
          <a:prstGeom prst="rect">
            <a:avLst/>
          </a:prstGeom>
        </p:spPr>
      </p:pic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76C81359-7274-EB1A-9481-22CE80B52A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147" y="122067"/>
            <a:ext cx="3342632" cy="2578925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ln w="38100"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B3727AD-97B6-DBB7-C744-95BBECB7F290}"/>
              </a:ext>
            </a:extLst>
          </p:cNvPr>
          <p:cNvSpPr txBox="1"/>
          <p:nvPr/>
        </p:nvSpPr>
        <p:spPr>
          <a:xfrm>
            <a:off x="4124325" y="5283"/>
            <a:ext cx="8067675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PH" sz="6000" b="1" spc="1000" dirty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APOSTASIYA</a:t>
            </a:r>
            <a:r>
              <a:rPr lang="en" sz="6000" b="1" spc="1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" sz="6000" b="1" spc="1000" dirty="0">
                <a:ln w="0"/>
                <a:solidFill>
                  <a:srgbClr val="D6AD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UG</a:t>
            </a:r>
            <a:r>
              <a:rPr lang="en" sz="6000" b="1" spc="1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" sz="6000" b="1" spc="10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PAGPAKILOOY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A9C99A-D105-1FA4-DC28-E0055B771F4B}"/>
              </a:ext>
            </a:extLst>
          </p:cNvPr>
          <p:cNvSpPr txBox="1"/>
          <p:nvPr/>
        </p:nvSpPr>
        <p:spPr>
          <a:xfrm>
            <a:off x="3328337" y="6519446"/>
            <a:ext cx="5110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1600" b="1" dirty="0" err="1">
                <a:solidFill>
                  <a:srgbClr val="88703C"/>
                </a:solidFill>
              </a:rPr>
              <a:t>Leksiyon</a:t>
            </a:r>
            <a:r>
              <a:rPr lang="en-PH" sz="1600" b="1" dirty="0">
                <a:solidFill>
                  <a:srgbClr val="88703C"/>
                </a:solidFill>
              </a:rPr>
              <a:t> 11 </a:t>
            </a:r>
            <a:r>
              <a:rPr lang="en-PH" sz="1600" b="1" dirty="0" err="1">
                <a:solidFill>
                  <a:srgbClr val="88703C"/>
                </a:solidFill>
              </a:rPr>
              <a:t>alang</a:t>
            </a:r>
            <a:r>
              <a:rPr lang="en-PH" sz="1600" b="1" dirty="0">
                <a:solidFill>
                  <a:srgbClr val="88703C"/>
                </a:solidFill>
              </a:rPr>
              <a:t> </a:t>
            </a:r>
            <a:r>
              <a:rPr lang="en-PH" sz="1600" b="1" dirty="0" err="1">
                <a:solidFill>
                  <a:srgbClr val="88703C"/>
                </a:solidFill>
              </a:rPr>
              <a:t>sa</a:t>
            </a:r>
            <a:r>
              <a:rPr lang="en-PH" sz="1600" b="1" dirty="0">
                <a:solidFill>
                  <a:srgbClr val="88703C"/>
                </a:solidFill>
              </a:rPr>
              <a:t> </a:t>
            </a:r>
            <a:r>
              <a:rPr lang="en-PH" sz="1600" b="1" dirty="0" err="1">
                <a:solidFill>
                  <a:srgbClr val="88703C"/>
                </a:solidFill>
              </a:rPr>
              <a:t>Setyembre</a:t>
            </a:r>
            <a:r>
              <a:rPr lang="en-PH" sz="1600" b="1" dirty="0">
                <a:solidFill>
                  <a:srgbClr val="88703C"/>
                </a:solidFill>
              </a:rPr>
              <a:t> 13, 2025</a:t>
            </a:r>
            <a:endParaRPr lang="en" sz="1600" b="1" dirty="0">
              <a:solidFill>
                <a:srgbClr val="8870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5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5E9DC863-834D-0FC0-DDC7-4D6D317B43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20363"/>
          </a:xfrm>
          <a:prstGeom prst="rect">
            <a:avLst/>
          </a:prstGeom>
          <a:solidFill>
            <a:srgbClr val="F78546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0B489D-B8AB-ABC4-63D9-7068E293695A}"/>
              </a:ext>
            </a:extLst>
          </p:cNvPr>
          <p:cNvSpPr txBox="1"/>
          <p:nvPr/>
        </p:nvSpPr>
        <p:spPr>
          <a:xfrm>
            <a:off x="0" y="10286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KUHAA ANG AKONG NGALAN SA BASAHON NGA IMONG GISULAT</a:t>
            </a:r>
            <a:endParaRPr lang="en" sz="32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6EA2D9-816B-7120-EDEA-CB7087184A99}"/>
              </a:ext>
            </a:extLst>
          </p:cNvPr>
          <p:cNvSpPr txBox="1"/>
          <p:nvPr/>
        </p:nvSpPr>
        <p:spPr>
          <a:xfrm>
            <a:off x="1138238" y="676572"/>
            <a:ext cx="9632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PH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Apan</a:t>
            </a:r>
            <a:r>
              <a:rPr lang="en-PH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karon</a:t>
            </a:r>
            <a:r>
              <a:rPr lang="en-PH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PH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palihug</a:t>
            </a:r>
            <a:r>
              <a:rPr lang="en-PH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PH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pasayloa</a:t>
            </a:r>
            <a:r>
              <a:rPr lang="en-PH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PH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ilang</a:t>
            </a:r>
            <a:r>
              <a:rPr lang="en-PH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sala</a:t>
            </a:r>
            <a:r>
              <a:rPr lang="en-PH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—ug </a:t>
            </a:r>
            <a:r>
              <a:rPr lang="en-PH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kon</a:t>
            </a:r>
            <a:r>
              <a:rPr lang="en-PH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dili</a:t>
            </a:r>
            <a:r>
              <a:rPr lang="en-PH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PH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paphaa</a:t>
            </a:r>
            <a:r>
              <a:rPr lang="en-PH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PH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lang</a:t>
            </a:r>
            <a:r>
              <a:rPr lang="en-PH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usab</a:t>
            </a:r>
            <a:r>
              <a:rPr lang="en-PH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PH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akong</a:t>
            </a:r>
            <a:r>
              <a:rPr lang="en-PH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ngalan</a:t>
            </a:r>
            <a:r>
              <a:rPr lang="en-PH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basahon</a:t>
            </a:r>
            <a:r>
              <a:rPr lang="en-PH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PH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imong</a:t>
            </a:r>
            <a:r>
              <a:rPr lang="en-PH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gisulat</a:t>
            </a:r>
            <a:r>
              <a:rPr lang="en-PH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!” (Ex. 32:32, NIV)</a:t>
            </a:r>
            <a:endParaRPr lang="en" sz="14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B2F4CF6-4931-BA1C-780F-3594EFC39380}"/>
              </a:ext>
            </a:extLst>
          </p:cNvPr>
          <p:cNvSpPr txBox="1"/>
          <p:nvPr/>
        </p:nvSpPr>
        <p:spPr>
          <a:xfrm>
            <a:off x="6636774" y="1461851"/>
            <a:ext cx="55552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Sa </a:t>
            </a:r>
            <a:r>
              <a:rPr lang="en-PH" sz="2000" b="1" dirty="0" err="1"/>
              <a:t>unang</a:t>
            </a:r>
            <a:r>
              <a:rPr lang="en-PH" sz="2000" b="1" dirty="0"/>
              <a:t> </a:t>
            </a:r>
            <a:r>
              <a:rPr lang="en-PH" sz="2000" b="1" dirty="0" err="1"/>
              <a:t>pagpakiluoy</a:t>
            </a:r>
            <a:r>
              <a:rPr lang="en-PH" sz="2000" b="1" dirty="0"/>
              <a:t>, </a:t>
            </a:r>
            <a:r>
              <a:rPr lang="en-PH" sz="2000" b="1" dirty="0" err="1"/>
              <a:t>napugngan</a:t>
            </a:r>
            <a:r>
              <a:rPr lang="en-PH" sz="2000" b="1" dirty="0"/>
              <a:t> </a:t>
            </a:r>
            <a:r>
              <a:rPr lang="en-PH" sz="2000" b="1" dirty="0" err="1"/>
              <a:t>ni</a:t>
            </a:r>
            <a:r>
              <a:rPr lang="en-PH" sz="2000" b="1" dirty="0"/>
              <a:t> Moises ang </a:t>
            </a:r>
            <a:r>
              <a:rPr lang="en-PH" sz="2000" b="1" dirty="0" err="1"/>
              <a:t>kalaglagan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katawhan</a:t>
            </a:r>
            <a:r>
              <a:rPr lang="en-PH" sz="2000" b="1" dirty="0"/>
              <a:t>; </a:t>
            </a:r>
            <a:r>
              <a:rPr lang="en-PH" sz="2000" b="1" dirty="0" err="1"/>
              <a:t>apan</a:t>
            </a:r>
            <a:r>
              <a:rPr lang="en-PH" sz="2000" b="1" dirty="0"/>
              <a:t> </a:t>
            </a:r>
            <a:r>
              <a:rPr lang="en-PH" sz="2000" b="1" dirty="0" err="1"/>
              <a:t>klaro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dili</a:t>
            </a:r>
            <a:r>
              <a:rPr lang="en-PH" sz="2000" b="1" dirty="0"/>
              <a:t> </a:t>
            </a:r>
            <a:r>
              <a:rPr lang="en-PH" sz="2000" b="1" dirty="0" err="1"/>
              <a:t>mahimong</a:t>
            </a:r>
            <a:r>
              <a:rPr lang="en-PH" sz="2000" b="1" dirty="0"/>
              <a:t> </a:t>
            </a:r>
            <a:r>
              <a:rPr lang="en-PH" sz="2000" b="1" dirty="0" err="1"/>
              <a:t>panalanginan</a:t>
            </a:r>
            <a:r>
              <a:rPr lang="en-PH" sz="2000" b="1" dirty="0"/>
              <a:t> </a:t>
            </a:r>
            <a:r>
              <a:rPr lang="en-PH" sz="2000" b="1" dirty="0" err="1"/>
              <a:t>sila</a:t>
            </a:r>
            <a:r>
              <a:rPr lang="en-PH" sz="2000" b="1" dirty="0"/>
              <a:t> </a:t>
            </a:r>
            <a:r>
              <a:rPr lang="en-PH" sz="2000" b="1" dirty="0" err="1"/>
              <a:t>dayon</a:t>
            </a:r>
            <a:r>
              <a:rPr lang="en-PH" sz="2000" b="1" dirty="0"/>
              <a:t> human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ilang</a:t>
            </a:r>
            <a:r>
              <a:rPr lang="en-PH" sz="2000" b="1" dirty="0"/>
              <a:t> </a:t>
            </a:r>
            <a:r>
              <a:rPr lang="en-PH" sz="2000" b="1" dirty="0" err="1"/>
              <a:t>sala</a:t>
            </a:r>
            <a:r>
              <a:rPr lang="en-PH" sz="2000" b="1" dirty="0"/>
              <a:t>. </a:t>
            </a:r>
            <a:r>
              <a:rPr lang="en-PH" sz="2000" b="1" dirty="0" err="1"/>
              <a:t>Busa</a:t>
            </a:r>
            <a:r>
              <a:rPr lang="en-PH" sz="2000" b="1" dirty="0"/>
              <a:t> </a:t>
            </a:r>
            <a:r>
              <a:rPr lang="en-PH" sz="2000" b="1" dirty="0" err="1"/>
              <a:t>nagpakiluoy</a:t>
            </a:r>
            <a:r>
              <a:rPr lang="en-PH" sz="2000" b="1" dirty="0"/>
              <a:t> </a:t>
            </a:r>
            <a:r>
              <a:rPr lang="en-PH" sz="2000" b="1" dirty="0" err="1"/>
              <a:t>siya</a:t>
            </a:r>
            <a:r>
              <a:rPr lang="en-PH" sz="2000" b="1" dirty="0"/>
              <a:t> </a:t>
            </a:r>
            <a:r>
              <a:rPr lang="en-PH" sz="2000" b="1" dirty="0" err="1"/>
              <a:t>pag-usab</a:t>
            </a:r>
            <a:r>
              <a:rPr lang="en-PH" sz="2000" b="1" dirty="0"/>
              <a:t> (Ex. 32:30).</a:t>
            </a:r>
            <a:endParaRPr lang="en" sz="20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1681D7D-8BBA-27BD-7C66-7927633FB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486" y="1541268"/>
            <a:ext cx="3873910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7854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1CB0570D-B09D-7745-8827-7E827A7723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258" y="1541268"/>
            <a:ext cx="2349559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789B319-A5A0-F2C5-BB57-F3D3D2ADB3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78727" y="5396149"/>
            <a:ext cx="4879873" cy="1356077"/>
          </a:xfrm>
          <a:prstGeom prst="roundRect">
            <a:avLst>
              <a:gd name="adj" fmla="val 50000"/>
            </a:avLst>
          </a:prstGeom>
          <a:ln w="4445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5B5F3C3-A162-6070-BC0B-D6D816C7DF50}"/>
              </a:ext>
            </a:extLst>
          </p:cNvPr>
          <p:cNvSpPr txBox="1"/>
          <p:nvPr/>
        </p:nvSpPr>
        <p:spPr>
          <a:xfrm>
            <a:off x="206478" y="4908234"/>
            <a:ext cx="602287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Nagpasabot</a:t>
            </a:r>
            <a:r>
              <a:rPr lang="en-PH" sz="2000" b="1" dirty="0"/>
              <a:t> </a:t>
            </a:r>
            <a:r>
              <a:rPr lang="en-PH" sz="2000" b="1" dirty="0" err="1"/>
              <a:t>kini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ang Dios </a:t>
            </a:r>
            <a:r>
              <a:rPr lang="en-PH" sz="2000" b="1" dirty="0" err="1"/>
              <a:t>mismo</a:t>
            </a:r>
            <a:r>
              <a:rPr lang="en-PH" sz="2000" b="1" dirty="0"/>
              <a:t> </a:t>
            </a:r>
            <a:r>
              <a:rPr lang="en-PH" sz="2000" b="1" dirty="0" err="1"/>
              <a:t>mopas</a:t>
            </a:r>
            <a:r>
              <a:rPr lang="en-PH" sz="2000" b="1" dirty="0"/>
              <a:t>-an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sala</a:t>
            </a:r>
            <a:r>
              <a:rPr lang="en-PH" sz="2000" b="1" dirty="0"/>
              <a:t> ug </a:t>
            </a:r>
            <a:r>
              <a:rPr lang="en-PH" sz="2000" b="1" dirty="0" err="1"/>
              <a:t>mobayad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bili</a:t>
            </a:r>
            <a:r>
              <a:rPr lang="en-PH" sz="2000" b="1" dirty="0"/>
              <a:t> </a:t>
            </a:r>
            <a:r>
              <a:rPr lang="en-PH" sz="2000" b="1" dirty="0" err="1"/>
              <a:t>niini</a:t>
            </a:r>
            <a:r>
              <a:rPr lang="en-PH" sz="2000" b="1" dirty="0"/>
              <a:t>—</a:t>
            </a:r>
            <a:r>
              <a:rPr lang="en-PH" sz="2000" b="1" dirty="0" err="1"/>
              <a:t>kamatayon</a:t>
            </a:r>
            <a:r>
              <a:rPr lang="en-PH" sz="2000" b="1" dirty="0"/>
              <a:t> (Is. 53:6; Rom. 6:23). Mao </a:t>
            </a:r>
            <a:r>
              <a:rPr lang="en-PH" sz="2000" b="1" dirty="0" err="1"/>
              <a:t>gyud</a:t>
            </a:r>
            <a:r>
              <a:rPr lang="en-PH" sz="2000" b="1" dirty="0"/>
              <a:t> </a:t>
            </a:r>
            <a:r>
              <a:rPr lang="en-PH" sz="2000" b="1" dirty="0" err="1"/>
              <a:t>kini</a:t>
            </a:r>
            <a:r>
              <a:rPr lang="en-PH" sz="2000" b="1" dirty="0"/>
              <a:t> ang </a:t>
            </a:r>
            <a:r>
              <a:rPr lang="en-PH" sz="2000" b="1" dirty="0" err="1"/>
              <a:t>gibuhat</a:t>
            </a:r>
            <a:r>
              <a:rPr lang="en-PH" sz="2000" b="1" dirty="0"/>
              <a:t> </a:t>
            </a:r>
            <a:r>
              <a:rPr lang="en-PH" sz="2000" b="1" dirty="0" err="1"/>
              <a:t>ni</a:t>
            </a:r>
            <a:r>
              <a:rPr lang="en-PH" sz="2000" b="1" dirty="0"/>
              <a:t> Jesus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krus</a:t>
            </a:r>
            <a:r>
              <a:rPr lang="en-PH" sz="2000" b="1" dirty="0"/>
              <a:t>: </a:t>
            </a:r>
            <a:r>
              <a:rPr lang="en-PH" sz="2000" b="1" dirty="0" err="1"/>
              <a:t>Iyang</a:t>
            </a:r>
            <a:r>
              <a:rPr lang="en-PH" sz="2000" b="1" dirty="0"/>
              <a:t> </a:t>
            </a:r>
            <a:r>
              <a:rPr lang="en-PH" sz="2000" b="1" dirty="0" err="1"/>
              <a:t>gidala</a:t>
            </a:r>
            <a:r>
              <a:rPr lang="en-PH" sz="2000" b="1" dirty="0"/>
              <a:t> ang </a:t>
            </a:r>
            <a:r>
              <a:rPr lang="en-PH" sz="2000" b="1" dirty="0" err="1"/>
              <a:t>atong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sala</a:t>
            </a:r>
            <a:r>
              <a:rPr lang="en-PH" sz="2000" b="1" dirty="0"/>
              <a:t> </a:t>
            </a:r>
            <a:r>
              <a:rPr lang="en-PH" sz="2000" b="1" dirty="0" err="1"/>
              <a:t>aron</a:t>
            </a:r>
            <a:r>
              <a:rPr lang="en-PH" sz="2000" b="1" dirty="0"/>
              <a:t> </a:t>
            </a:r>
            <a:r>
              <a:rPr lang="en-PH" sz="2000" b="1" dirty="0" err="1"/>
              <a:t>mamatay</a:t>
            </a:r>
            <a:r>
              <a:rPr lang="en-PH" sz="2000" b="1" dirty="0"/>
              <a:t> </a:t>
            </a:r>
            <a:r>
              <a:rPr lang="en-PH" sz="2000" b="1" dirty="0" err="1"/>
              <a:t>Siya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kamatayon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para </a:t>
            </a:r>
            <a:r>
              <a:rPr lang="en-PH" sz="2000" b="1" dirty="0" err="1"/>
              <a:t>unta</a:t>
            </a:r>
            <a:r>
              <a:rPr lang="en-PH" sz="2000" b="1" dirty="0"/>
              <a:t> </a:t>
            </a:r>
            <a:r>
              <a:rPr lang="en-PH" sz="2000" b="1" dirty="0" err="1"/>
              <a:t>kanato</a:t>
            </a:r>
            <a:r>
              <a:rPr lang="en-PH" sz="2000" b="1" dirty="0"/>
              <a:t> (1 Ped. 2:24).</a:t>
            </a:r>
            <a:endParaRPr lang="en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8F4CBE-1DCE-A949-698A-CBDEB1F7E73F}"/>
              </a:ext>
            </a:extLst>
          </p:cNvPr>
          <p:cNvSpPr txBox="1"/>
          <p:nvPr/>
        </p:nvSpPr>
        <p:spPr>
          <a:xfrm>
            <a:off x="6636774" y="3093067"/>
            <a:ext cx="55552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Andam</a:t>
            </a:r>
            <a:r>
              <a:rPr lang="en-PH" sz="2000" b="1" dirty="0"/>
              <a:t> </a:t>
            </a:r>
            <a:r>
              <a:rPr lang="en-PH" sz="2000" b="1" dirty="0" err="1"/>
              <a:t>si</a:t>
            </a:r>
            <a:r>
              <a:rPr lang="en-PH" sz="2000" b="1" dirty="0"/>
              <a:t> Moises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mawad</a:t>
            </a:r>
            <a:r>
              <a:rPr lang="en-PH" sz="2000" b="1" dirty="0"/>
              <a:t>-an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kaluwasan</a:t>
            </a:r>
            <a:r>
              <a:rPr lang="en-PH" sz="2000" b="1" dirty="0"/>
              <a:t> </a:t>
            </a:r>
            <a:r>
              <a:rPr lang="en-PH" sz="2000" b="1" dirty="0" err="1"/>
              <a:t>kon</a:t>
            </a:r>
            <a:r>
              <a:rPr lang="en-PH" sz="2000" b="1" dirty="0"/>
              <a:t> </a:t>
            </a:r>
            <a:r>
              <a:rPr lang="en-PH" sz="2000" b="1" dirty="0" err="1"/>
              <a:t>dili</a:t>
            </a:r>
            <a:r>
              <a:rPr lang="en-PH" sz="2000" b="1" dirty="0"/>
              <a:t> </a:t>
            </a:r>
            <a:r>
              <a:rPr lang="en-PH" sz="2000" b="1" dirty="0" err="1"/>
              <a:t>pasayloon</a:t>
            </a:r>
            <a:r>
              <a:rPr lang="en-PH" sz="2000" b="1" dirty="0"/>
              <a:t> ang </a:t>
            </a:r>
            <a:r>
              <a:rPr lang="en-PH" sz="2000" b="1" dirty="0" err="1"/>
              <a:t>katawhan</a:t>
            </a:r>
            <a:r>
              <a:rPr lang="en-PH" sz="2000" b="1" dirty="0"/>
              <a:t> (Ex. 32:31–32). </a:t>
            </a:r>
            <a:r>
              <a:rPr lang="en-PH" sz="2000" b="1" dirty="0" err="1"/>
              <a:t>Apan</a:t>
            </a:r>
            <a:r>
              <a:rPr lang="en-PH" sz="2000" b="1" dirty="0"/>
              <a:t> </a:t>
            </a:r>
            <a:r>
              <a:rPr lang="en-PH" sz="2000" b="1" dirty="0" err="1"/>
              <a:t>dili</a:t>
            </a:r>
            <a:r>
              <a:rPr lang="en-PH" sz="2000" b="1" dirty="0"/>
              <a:t> </a:t>
            </a:r>
            <a:r>
              <a:rPr lang="en-PH" sz="2000" b="1" dirty="0" err="1"/>
              <a:t>kasagarang</a:t>
            </a:r>
            <a:r>
              <a:rPr lang="en-PH" sz="2000" b="1" dirty="0"/>
              <a:t> “</a:t>
            </a:r>
            <a:r>
              <a:rPr lang="en-PH" sz="2000" b="1" dirty="0" err="1"/>
              <a:t>pagpasaylo</a:t>
            </a:r>
            <a:r>
              <a:rPr lang="en-PH" sz="2000" b="1" dirty="0"/>
              <a:t>” ang </a:t>
            </a:r>
            <a:r>
              <a:rPr lang="en-PH" sz="2000" b="1" dirty="0" err="1"/>
              <a:t>iyang</a:t>
            </a:r>
            <a:r>
              <a:rPr lang="en-PH" sz="2000" b="1" dirty="0"/>
              <a:t> </a:t>
            </a:r>
            <a:r>
              <a:rPr lang="en-PH" sz="2000" b="1" dirty="0" err="1"/>
              <a:t>gipangayo</a:t>
            </a:r>
            <a:r>
              <a:rPr lang="en-PH" sz="2000" b="1" dirty="0"/>
              <a:t>; </a:t>
            </a:r>
            <a:r>
              <a:rPr lang="en-PH" sz="2000" b="1" dirty="0" err="1"/>
              <a:t>wala</a:t>
            </a:r>
            <a:r>
              <a:rPr lang="en-PH" sz="2000" b="1" dirty="0"/>
              <a:t> </a:t>
            </a:r>
            <a:r>
              <a:rPr lang="en-PH" sz="2000" b="1" dirty="0" err="1"/>
              <a:t>niya</a:t>
            </a:r>
            <a:r>
              <a:rPr lang="en-PH" sz="2000" b="1" dirty="0"/>
              <a:t> </a:t>
            </a:r>
            <a:r>
              <a:rPr lang="en-PH" sz="2000" b="1" dirty="0" err="1"/>
              <a:t>gamita</a:t>
            </a:r>
            <a:r>
              <a:rPr lang="en-PH" sz="2000" b="1" dirty="0"/>
              <a:t> ang </a:t>
            </a:r>
            <a:r>
              <a:rPr lang="en-PH" sz="2000" b="1" dirty="0" err="1"/>
              <a:t>kasagarang</a:t>
            </a:r>
            <a:r>
              <a:rPr lang="en-PH" sz="2000" b="1" dirty="0"/>
              <a:t> </a:t>
            </a:r>
            <a:r>
              <a:rPr lang="en-PH" sz="2000" b="1" dirty="0" err="1"/>
              <a:t>Hebreohanon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pulong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“</a:t>
            </a:r>
            <a:r>
              <a:rPr lang="en-PH" sz="2000" b="1" dirty="0" err="1"/>
              <a:t>pagpasaylo</a:t>
            </a:r>
            <a:r>
              <a:rPr lang="en-PH" sz="2000" b="1" dirty="0"/>
              <a:t>.” </a:t>
            </a:r>
            <a:r>
              <a:rPr lang="en-PH" sz="2000" b="1" dirty="0" err="1"/>
              <a:t>Gipangayo</a:t>
            </a:r>
            <a:r>
              <a:rPr lang="en-PH" sz="2000" b="1" dirty="0"/>
              <a:t> </a:t>
            </a:r>
            <a:r>
              <a:rPr lang="en-PH" sz="2000" b="1" dirty="0" err="1"/>
              <a:t>niya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ang Dios “</a:t>
            </a:r>
            <a:r>
              <a:rPr lang="en-PH" sz="2000" b="1" dirty="0" err="1"/>
              <a:t>mopas</a:t>
            </a:r>
            <a:r>
              <a:rPr lang="en-PH" sz="2000" b="1" dirty="0"/>
              <a:t>-an”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sala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katawhan</a:t>
            </a:r>
            <a:r>
              <a:rPr lang="en-PH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01198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07D45DE-75F5-FA6C-C3AE-8DB1BBDB0C99}"/>
              </a:ext>
            </a:extLst>
          </p:cNvPr>
          <p:cNvSpPr txBox="1"/>
          <p:nvPr/>
        </p:nvSpPr>
        <p:spPr>
          <a:xfrm>
            <a:off x="3481754" y="1441132"/>
            <a:ext cx="8710246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400" b="1" dirty="0">
                <a:latin typeface="Constantia" panose="02030602050306030303" pitchFamily="18" charset="0"/>
              </a:rPr>
              <a:t>“</a:t>
            </a:r>
            <a:r>
              <a:rPr lang="en-PH" sz="2400" b="1" dirty="0" err="1">
                <a:latin typeface="Constantia" panose="02030602050306030303" pitchFamily="18" charset="0"/>
              </a:rPr>
              <a:t>Niining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panahon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paghulat</a:t>
            </a:r>
            <a:r>
              <a:rPr lang="en-PH" sz="2400" b="1" dirty="0">
                <a:latin typeface="Constantia" panose="02030602050306030303" pitchFamily="18" charset="0"/>
              </a:rPr>
              <a:t>, may </a:t>
            </a:r>
            <a:r>
              <a:rPr lang="en-PH" sz="2400" b="1" dirty="0" err="1">
                <a:latin typeface="Constantia" panose="02030602050306030303" pitchFamily="18" charset="0"/>
              </a:rPr>
              <a:t>igong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panahon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unta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sila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pagpamalandong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kasugoan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Dios </a:t>
            </a:r>
            <a:r>
              <a:rPr lang="en-PH" sz="2400" b="1" dirty="0" err="1">
                <a:latin typeface="Constantia" panose="02030602050306030303" pitchFamily="18" charset="0"/>
              </a:rPr>
              <a:t>nga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ilang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nadungog</a:t>
            </a:r>
            <a:r>
              <a:rPr lang="en-PH" sz="2400" b="1" dirty="0">
                <a:latin typeface="Constantia" panose="02030602050306030303" pitchFamily="18" charset="0"/>
              </a:rPr>
              <a:t>, ug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pag-andam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ilang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kasingkasing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dugang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kapadayagan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ihatag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Dios. </a:t>
            </a:r>
            <a:r>
              <a:rPr lang="en-PH" sz="2400" b="1" dirty="0" err="1">
                <a:latin typeface="Constantia" panose="02030602050306030303" pitchFamily="18" charset="0"/>
              </a:rPr>
              <a:t>Kulang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gani</a:t>
            </a:r>
            <a:r>
              <a:rPr lang="en-PH" sz="2400" b="1" dirty="0">
                <a:latin typeface="Constantia" panose="02030602050306030303" pitchFamily="18" charset="0"/>
              </a:rPr>
              <a:t> ang </a:t>
            </a:r>
            <a:r>
              <a:rPr lang="en-PH" sz="2400" b="1" dirty="0" err="1">
                <a:latin typeface="Constantia" panose="02030602050306030303" pitchFamily="18" charset="0"/>
              </a:rPr>
              <a:t>ilang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panahon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niana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bulohaton</a:t>
            </a:r>
            <a:r>
              <a:rPr lang="en-PH" sz="2400" b="1" dirty="0">
                <a:latin typeface="Constantia" panose="02030602050306030303" pitchFamily="18" charset="0"/>
              </a:rPr>
              <a:t>; ug </a:t>
            </a:r>
            <a:r>
              <a:rPr lang="en-PH" sz="2400" b="1" dirty="0" err="1">
                <a:latin typeface="Constantia" panose="02030602050306030303" pitchFamily="18" charset="0"/>
              </a:rPr>
              <a:t>kon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nagpangita</a:t>
            </a:r>
            <a:r>
              <a:rPr lang="en-PH" sz="2400" b="1" dirty="0">
                <a:latin typeface="Constantia" panose="02030602050306030303" pitchFamily="18" charset="0"/>
              </a:rPr>
              <a:t> pa </a:t>
            </a:r>
            <a:r>
              <a:rPr lang="en-PH" sz="2400" b="1" dirty="0" err="1">
                <a:latin typeface="Constantia" panose="02030602050306030303" pitchFamily="18" charset="0"/>
              </a:rPr>
              <a:t>sila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og</a:t>
            </a:r>
            <a:r>
              <a:rPr lang="en-PH" sz="2400" b="1" dirty="0">
                <a:latin typeface="Constantia" panose="02030602050306030303" pitchFamily="18" charset="0"/>
              </a:rPr>
              <a:t> mas </a:t>
            </a:r>
            <a:r>
              <a:rPr lang="en-PH" sz="2400" b="1" dirty="0" err="1">
                <a:latin typeface="Constantia" panose="02030602050306030303" pitchFamily="18" charset="0"/>
              </a:rPr>
              <a:t>klaro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pagsabot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mga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gikinahanglan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Dios ug </a:t>
            </a:r>
            <a:r>
              <a:rPr lang="en-PH" sz="2400" b="1" dirty="0" err="1">
                <a:latin typeface="Constantia" panose="02030602050306030303" pitchFamily="18" charset="0"/>
              </a:rPr>
              <a:t>nagpaubos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ilang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kasingkasing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Tuburan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grasya</a:t>
            </a:r>
            <a:r>
              <a:rPr lang="en-PH" sz="2400" b="1" dirty="0">
                <a:latin typeface="Constantia" panose="02030602050306030303" pitchFamily="18" charset="0"/>
              </a:rPr>
              <a:t>, </a:t>
            </a:r>
            <a:r>
              <a:rPr lang="en-PH" sz="2400" b="1" dirty="0" err="1">
                <a:latin typeface="Constantia" panose="02030602050306030303" pitchFamily="18" charset="0"/>
              </a:rPr>
              <a:t>mapanalipdan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unta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sila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pagtintal</a:t>
            </a:r>
            <a:r>
              <a:rPr lang="en-PH" sz="2400" b="1" dirty="0">
                <a:latin typeface="Constantia" panose="02030602050306030303" pitchFamily="18" charset="0"/>
              </a:rPr>
              <a:t>. </a:t>
            </a:r>
            <a:r>
              <a:rPr lang="en-PH" sz="2400" b="1" dirty="0" err="1">
                <a:latin typeface="Constantia" panose="02030602050306030303" pitchFamily="18" charset="0"/>
              </a:rPr>
              <a:t>Apan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wala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nila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kini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buhata</a:t>
            </a:r>
            <a:r>
              <a:rPr lang="en-PH" sz="2400" b="1" dirty="0">
                <a:latin typeface="Constantia" panose="02030602050306030303" pitchFamily="18" charset="0"/>
              </a:rPr>
              <a:t>, </a:t>
            </a:r>
            <a:r>
              <a:rPr lang="en-PH" sz="2400" b="1" dirty="0" err="1">
                <a:latin typeface="Constantia" panose="02030602050306030303" pitchFamily="18" charset="0"/>
              </a:rPr>
              <a:t>busa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nangahimong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tapulan</a:t>
            </a:r>
            <a:r>
              <a:rPr lang="en-PH" sz="2400" b="1" dirty="0">
                <a:latin typeface="Constantia" panose="02030602050306030303" pitchFamily="18" charset="0"/>
              </a:rPr>
              <a:t>, </a:t>
            </a:r>
            <a:r>
              <a:rPr lang="en-PH" sz="2400" b="1" dirty="0" err="1">
                <a:latin typeface="Constantia" panose="02030602050306030303" pitchFamily="18" charset="0"/>
              </a:rPr>
              <a:t>wala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magtagad</a:t>
            </a:r>
            <a:r>
              <a:rPr lang="en-PH" sz="2400" b="1" dirty="0">
                <a:latin typeface="Constantia" panose="02030602050306030303" pitchFamily="18" charset="0"/>
              </a:rPr>
              <a:t>, ug </a:t>
            </a:r>
            <a:r>
              <a:rPr lang="en-PH" sz="2400" b="1" dirty="0" err="1">
                <a:latin typeface="Constantia" panose="02030602050306030303" pitchFamily="18" charset="0"/>
              </a:rPr>
              <a:t>walay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kahadlok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balaod</a:t>
            </a:r>
            <a:r>
              <a:rPr lang="en-PH" sz="2400" b="1" dirty="0">
                <a:latin typeface="Constantia" panose="02030602050306030303" pitchFamily="18" charset="0"/>
              </a:rPr>
              <a:t>. […] Sa </a:t>
            </a:r>
            <a:r>
              <a:rPr lang="en-PH" sz="2400" b="1" dirty="0" err="1">
                <a:latin typeface="Constantia" panose="02030602050306030303" pitchFamily="18" charset="0"/>
              </a:rPr>
              <a:t>kawalay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mahimo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tungod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kawala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ilang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pangulo</a:t>
            </a:r>
            <a:r>
              <a:rPr lang="en-PH" sz="2400" b="1" dirty="0">
                <a:latin typeface="Constantia" panose="02030602050306030303" pitchFamily="18" charset="0"/>
              </a:rPr>
              <a:t>, </a:t>
            </a:r>
            <a:r>
              <a:rPr lang="en-PH" sz="2400" b="1" dirty="0" err="1">
                <a:latin typeface="Constantia" panose="02030602050306030303" pitchFamily="18" charset="0"/>
              </a:rPr>
              <a:t>mibalik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sila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ilang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karaang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mga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superstitiyon</a:t>
            </a:r>
            <a:r>
              <a:rPr lang="en-PH" sz="2400" b="1" dirty="0">
                <a:latin typeface="Constantia" panose="02030602050306030303" pitchFamily="18" charset="0"/>
              </a:rPr>
              <a:t>. […] </a:t>
            </a:r>
            <a:r>
              <a:rPr lang="en-PH" sz="2400" b="1" dirty="0" err="1">
                <a:latin typeface="Constantia" panose="02030602050306030303" pitchFamily="18" charset="0"/>
              </a:rPr>
              <a:t>Nangandoy</a:t>
            </a:r>
            <a:r>
              <a:rPr lang="en-PH" sz="2400" b="1" dirty="0">
                <a:latin typeface="Constantia" panose="02030602050306030303" pitchFamily="18" charset="0"/>
              </a:rPr>
              <a:t> ang </a:t>
            </a:r>
            <a:r>
              <a:rPr lang="en-PH" sz="2400" b="1" dirty="0" err="1">
                <a:latin typeface="Constantia" panose="02030602050306030303" pitchFamily="18" charset="0"/>
              </a:rPr>
              <a:t>katawhan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og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hulagway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magrepresentar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Dios ug </a:t>
            </a:r>
            <a:r>
              <a:rPr lang="en-PH" sz="2400" b="1" dirty="0" err="1">
                <a:latin typeface="Constantia" panose="02030602050306030303" pitchFamily="18" charset="0"/>
              </a:rPr>
              <a:t>mangulo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kanila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imbis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ni</a:t>
            </a:r>
            <a:r>
              <a:rPr lang="en-PH" sz="2400" b="1" dirty="0">
                <a:latin typeface="Constantia" panose="02030602050306030303" pitchFamily="18" charset="0"/>
              </a:rPr>
              <a:t> Moises.”</a:t>
            </a:r>
            <a:endParaRPr lang="en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B24DA4A-A226-0CDC-5023-D3BC1F8B8818}"/>
              </a:ext>
            </a:extLst>
          </p:cNvPr>
          <p:cNvSpPr txBox="1"/>
          <p:nvPr/>
        </p:nvSpPr>
        <p:spPr>
          <a:xfrm>
            <a:off x="1833927" y="411748"/>
            <a:ext cx="38061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(Patriarchs and Prophets, p. 315)</a:t>
            </a:r>
          </a:p>
        </p:txBody>
      </p:sp>
    </p:spTree>
    <p:extLst>
      <p:ext uri="{BB962C8B-B14F-4D97-AF65-F5344CB8AC3E}">
        <p14:creationId xmlns:p14="http://schemas.microsoft.com/office/powerpoint/2010/main" val="23495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7BDBA-5F43-118F-EFC4-72A14B232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934DB9E-DB53-B0CF-5919-8C4DF3672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8" b="19718"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5C78D07E-82A8-E443-02FA-32DA6DC04C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26032" r="-2743"/>
          <a:stretch>
            <a:fillRect/>
          </a:stretch>
        </p:blipFill>
        <p:spPr>
          <a:xfrm>
            <a:off x="-48841" y="704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C863C1D0-B185-5219-E8C3-D92B32561D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45887" y="-10633"/>
            <a:ext cx="6546113" cy="3774559"/>
          </a:xfrm>
          <a:custGeom>
            <a:avLst/>
            <a:gdLst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39024 w 6549656"/>
              <a:gd name="connsiteY3" fmla="*/ 3774559 h 3774559"/>
              <a:gd name="connsiteX4" fmla="*/ 6549656 w 6549656"/>
              <a:gd name="connsiteY4" fmla="*/ 0 h 3774559"/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49500 w 6549656"/>
              <a:gd name="connsiteY3" fmla="*/ 3771069 h 3774559"/>
              <a:gd name="connsiteX4" fmla="*/ 6549656 w 6549656"/>
              <a:gd name="connsiteY4" fmla="*/ 0 h 377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9656" h="3774559">
                <a:moveTo>
                  <a:pt x="6549656" y="0"/>
                </a:moveTo>
                <a:lnTo>
                  <a:pt x="1701210" y="0"/>
                </a:lnTo>
                <a:lnTo>
                  <a:pt x="0" y="3774559"/>
                </a:lnTo>
                <a:lnTo>
                  <a:pt x="6549500" y="3771069"/>
                </a:lnTo>
                <a:lnTo>
                  <a:pt x="6549656" y="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49000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41E7CE-7D56-67B4-018C-CBEF23D332B2}"/>
              </a:ext>
            </a:extLst>
          </p:cNvPr>
          <p:cNvSpPr txBox="1"/>
          <p:nvPr/>
        </p:nvSpPr>
        <p:spPr>
          <a:xfrm>
            <a:off x="7276349" y="1825"/>
            <a:ext cx="4712366" cy="38164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“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Mimisulang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si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Moises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ngadto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kang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Jehova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ug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miingon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, ‘Ah,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nakabuhat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kining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katawhana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og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dakong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sala,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ug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naghimo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sila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alang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sa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ilang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kagalingon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og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dios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nga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bulawan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. Apan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karon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,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kon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imong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mapasaylo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ang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ilang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sala—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ug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kon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dili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,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palihug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,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paphaa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usab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ang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akong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ngalan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gikan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sa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basahon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nga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imong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gisulat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.’ ” (</a:t>
            </a:r>
            <a:r>
              <a:rPr lang="es-ES" sz="2200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Exodo</a:t>
            </a:r>
            <a:r>
              <a:rPr lang="es-ES" sz="22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32:31–32)</a:t>
            </a:r>
            <a:endParaRPr kumimoji="0" lang="es-ES" sz="2200" b="1" i="0" u="none" strike="noStrike" kern="1200" cap="none" spc="0" normalizeH="0" baseline="0" noProof="0" dirty="0">
              <a:ln/>
              <a:solidFill>
                <a:srgbClr val="196B24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715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7C0DC17-BC76-804C-8C07-5FBA87E32B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372594"/>
            <a:ext cx="12192000" cy="3485406"/>
          </a:xfrm>
          <a:prstGeom prst="rect">
            <a:avLst/>
          </a:prstGeom>
          <a:solidFill>
            <a:schemeClr val="tx2">
              <a:lumMod val="20000"/>
              <a:lumOff val="8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E6A91B8-6EEF-7667-E079-EC07FEB4BDCB}"/>
              </a:ext>
            </a:extLst>
          </p:cNvPr>
          <p:cNvSpPr txBox="1"/>
          <p:nvPr/>
        </p:nvSpPr>
        <p:spPr>
          <a:xfrm>
            <a:off x="4400550" y="3695700"/>
            <a:ext cx="7791450" cy="31700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-PH" sz="2000" b="1" dirty="0" err="1">
                <a:solidFill>
                  <a:srgbClr val="1043CE"/>
                </a:solidFill>
              </a:rPr>
              <a:t>Apostasya</a:t>
            </a:r>
            <a:r>
              <a:rPr lang="en-PH" sz="2000" b="1" dirty="0">
                <a:solidFill>
                  <a:srgbClr val="1043CE"/>
                </a:solidFill>
              </a:rPr>
              <a:t>:</a:t>
            </a:r>
            <a:r>
              <a:rPr lang="en" sz="2000" b="1" dirty="0">
                <a:solidFill>
                  <a:srgbClr val="1043CE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Kahuyang</a:t>
            </a:r>
            <a:r>
              <a:rPr lang="es-ES" sz="2000" b="1" dirty="0"/>
              <a:t> ni Aaron (</a:t>
            </a:r>
            <a:r>
              <a:rPr lang="es-ES" sz="2000" b="1" dirty="0" err="1"/>
              <a:t>Exodo</a:t>
            </a:r>
            <a:r>
              <a:rPr lang="es-ES" sz="2000" b="1" dirty="0"/>
              <a:t> 32:1–5</a:t>
            </a:r>
            <a:r>
              <a:rPr lang="en" sz="2000" b="1" dirty="0"/>
              <a:t>)</a:t>
            </a:r>
          </a:p>
          <a:p>
            <a:pPr lvl="1">
              <a:spcBef>
                <a:spcPts val="600"/>
              </a:spcBef>
            </a:pPr>
            <a:r>
              <a:rPr lang="it-IT" sz="2000" b="1" dirty="0"/>
              <a:t>Ang Pista sa Nati (Exodo 32:6</a:t>
            </a:r>
            <a:r>
              <a:rPr lang="en" sz="2000" b="1" dirty="0"/>
              <a:t>)</a:t>
            </a:r>
          </a:p>
          <a:p>
            <a:pPr lvl="1">
              <a:spcBef>
                <a:spcPts val="600"/>
              </a:spcBef>
            </a:pPr>
            <a:r>
              <a:rPr lang="en-PH" sz="2000" b="1" dirty="0"/>
              <a:t>Ang </a:t>
            </a:r>
            <a:r>
              <a:rPr lang="en-PH" sz="2000" b="1" dirty="0" err="1"/>
              <a:t>Pagkadaut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Pag-</a:t>
            </a:r>
            <a:r>
              <a:rPr lang="en-PH" sz="2000" b="1" dirty="0" err="1"/>
              <a:t>idolo</a:t>
            </a:r>
            <a:r>
              <a:rPr lang="en-PH" sz="2000" b="1" dirty="0"/>
              <a:t> (</a:t>
            </a:r>
            <a:r>
              <a:rPr lang="en-PH" sz="2000" b="1" dirty="0" err="1"/>
              <a:t>Exodo</a:t>
            </a:r>
            <a:r>
              <a:rPr lang="en-PH" sz="2000" b="1" dirty="0"/>
              <a:t> 32:7–8</a:t>
            </a:r>
            <a:r>
              <a:rPr lang="en" sz="2000" b="1" dirty="0"/>
              <a:t>)</a:t>
            </a:r>
          </a:p>
          <a:p>
            <a:pPr>
              <a:spcBef>
                <a:spcPts val="1800"/>
              </a:spcBef>
            </a:pPr>
            <a:r>
              <a:rPr lang="en" sz="2000" b="1" dirty="0">
                <a:solidFill>
                  <a:srgbClr val="3DA60E"/>
                </a:solidFill>
              </a:rPr>
              <a:t>Pagpakilooy:</a:t>
            </a:r>
          </a:p>
          <a:p>
            <a:pPr lvl="1">
              <a:spcBef>
                <a:spcPts val="600"/>
              </a:spcBef>
            </a:pPr>
            <a:r>
              <a:rPr lang="en-PH" sz="2000" b="1" dirty="0"/>
              <a:t>“</a:t>
            </a:r>
            <a:r>
              <a:rPr lang="en-PH" sz="2000" b="1" dirty="0" err="1"/>
              <a:t>Ilikay</a:t>
            </a:r>
            <a:r>
              <a:rPr lang="en-PH" sz="2000" b="1" dirty="0"/>
              <a:t> ang </a:t>
            </a:r>
            <a:r>
              <a:rPr lang="en-PH" sz="2000" b="1" dirty="0" err="1"/>
              <a:t>Imong</a:t>
            </a:r>
            <a:r>
              <a:rPr lang="en-PH" sz="2000" b="1" dirty="0"/>
              <a:t> </a:t>
            </a:r>
            <a:r>
              <a:rPr lang="en-PH" sz="2000" b="1" dirty="0" err="1"/>
              <a:t>isog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kasuko</a:t>
            </a:r>
            <a:r>
              <a:rPr lang="en-PH" sz="2000" b="1" dirty="0"/>
              <a:t>!” (</a:t>
            </a:r>
            <a:r>
              <a:rPr lang="en-PH" sz="2000" b="1" dirty="0" err="1"/>
              <a:t>Exodo</a:t>
            </a:r>
            <a:r>
              <a:rPr lang="en-PH" sz="2000" b="1" dirty="0"/>
              <a:t> 32:9–29)</a:t>
            </a:r>
            <a:r>
              <a:rPr lang="en" sz="2000" b="1" dirty="0"/>
              <a:t>)</a:t>
            </a:r>
          </a:p>
          <a:p>
            <a:pPr lvl="1">
              <a:spcBef>
                <a:spcPts val="600"/>
              </a:spcBef>
            </a:pPr>
            <a:r>
              <a:rPr lang="en-PH" sz="2000" b="1" dirty="0"/>
              <a:t>“</a:t>
            </a:r>
            <a:r>
              <a:rPr lang="en-PH" sz="2000" b="1" dirty="0" err="1"/>
              <a:t>Kuhaa</a:t>
            </a:r>
            <a:r>
              <a:rPr lang="en-PH" sz="2000" b="1" dirty="0"/>
              <a:t> </a:t>
            </a:r>
            <a:r>
              <a:rPr lang="en-PH" sz="2000" b="1" dirty="0" err="1"/>
              <a:t>na</a:t>
            </a:r>
            <a:r>
              <a:rPr lang="en-PH" sz="2000" b="1" dirty="0"/>
              <a:t> </a:t>
            </a:r>
            <a:r>
              <a:rPr lang="en-PH" sz="2000" b="1" dirty="0" err="1"/>
              <a:t>lang</a:t>
            </a:r>
            <a:r>
              <a:rPr lang="en-PH" sz="2000" b="1" dirty="0"/>
              <a:t> ang </a:t>
            </a:r>
            <a:r>
              <a:rPr lang="en-PH" sz="2000" b="1" dirty="0" err="1"/>
              <a:t>akong</a:t>
            </a:r>
            <a:r>
              <a:rPr lang="en-PH" sz="2000" b="1" dirty="0"/>
              <a:t> </a:t>
            </a:r>
            <a:r>
              <a:rPr lang="en-PH" sz="2000" b="1" dirty="0" err="1"/>
              <a:t>ngalan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basahon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imong</a:t>
            </a:r>
            <a:r>
              <a:rPr lang="en-PH" sz="2000" b="1" dirty="0"/>
              <a:t> </a:t>
            </a:r>
            <a:r>
              <a:rPr lang="en-PH" sz="2000" b="1" dirty="0" err="1"/>
              <a:t>gisulat</a:t>
            </a:r>
            <a:r>
              <a:rPr lang="en-PH" sz="2000" b="1" dirty="0"/>
              <a:t>!” (</a:t>
            </a:r>
            <a:r>
              <a:rPr lang="en-PH" sz="2000" b="1" dirty="0" err="1"/>
              <a:t>Exodo</a:t>
            </a:r>
            <a:r>
              <a:rPr lang="en-PH" sz="2000" b="1" dirty="0"/>
              <a:t> 32:30–32</a:t>
            </a:r>
            <a:r>
              <a:rPr lang="en" sz="2000" b="1" dirty="0"/>
              <a:t>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172C640-8C0E-7404-E4EB-22E0AFB39C7A}"/>
              </a:ext>
            </a:extLst>
          </p:cNvPr>
          <p:cNvSpPr txBox="1"/>
          <p:nvPr/>
        </p:nvSpPr>
        <p:spPr>
          <a:xfrm>
            <a:off x="85723" y="63160"/>
            <a:ext cx="75628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“Dali </a:t>
            </a:r>
            <a:r>
              <a:rPr lang="en-PH" sz="2000" b="1" dirty="0" err="1"/>
              <a:t>kaayo</a:t>
            </a:r>
            <a:r>
              <a:rPr lang="en-PH" sz="2000" b="1" dirty="0"/>
              <a:t> </a:t>
            </a:r>
            <a:r>
              <a:rPr lang="en-PH" sz="2000" b="1" dirty="0" err="1"/>
              <a:t>silang</a:t>
            </a:r>
            <a:r>
              <a:rPr lang="en-PH" sz="2000" b="1" dirty="0"/>
              <a:t> </a:t>
            </a:r>
            <a:r>
              <a:rPr lang="en-PH" sz="2000" b="1" dirty="0" err="1"/>
              <a:t>mitalikod</a:t>
            </a:r>
            <a:r>
              <a:rPr lang="en-PH" sz="2000" b="1" dirty="0"/>
              <a:t> </a:t>
            </a:r>
            <a:r>
              <a:rPr lang="en-PH" sz="2000" b="1" dirty="0" err="1"/>
              <a:t>gikan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akong</a:t>
            </a:r>
            <a:r>
              <a:rPr lang="en-PH" sz="2000" b="1" dirty="0"/>
              <a:t> </a:t>
            </a:r>
            <a:r>
              <a:rPr lang="en-PH" sz="2000" b="1" dirty="0" err="1"/>
              <a:t>gisugo</a:t>
            </a:r>
            <a:r>
              <a:rPr lang="en-PH" sz="2000" b="1" dirty="0"/>
              <a:t> </a:t>
            </a:r>
            <a:r>
              <a:rPr lang="en-PH" sz="2000" b="1" dirty="0" err="1"/>
              <a:t>kanila</a:t>
            </a:r>
            <a:r>
              <a:rPr lang="en-PH" sz="2000" b="1" dirty="0"/>
              <a:t>.” (Ex. 32:8, NIV</a:t>
            </a:r>
            <a:r>
              <a:rPr lang="en" sz="2000" b="1" dirty="0"/>
              <a:t>).</a:t>
            </a:r>
          </a:p>
        </p:txBody>
      </p:sp>
      <p:pic>
        <p:nvPicPr>
          <p:cNvPr id="5" name="Imagen 4" descr="Imagen que contiene naturaleza, parado, hombre, grupo&#10;&#10;El contenido generado por IA puede ser incorrecto.">
            <a:extLst>
              <a:ext uri="{FF2B5EF4-FFF2-40B4-BE49-F238E27FC236}">
                <a16:creationId xmlns:a16="http://schemas.microsoft.com/office/drawing/2014/main" id="{5AA527CA-75E4-74C5-9D53-5CB66A942F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46675" y="130760"/>
            <a:ext cx="4250050" cy="312902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1043CE"/>
            </a:contourClr>
          </a:sp3d>
        </p:spPr>
      </p:pic>
      <p:pic>
        <p:nvPicPr>
          <p:cNvPr id="7" name="Imagen 6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CDB03DA0-CFED-361B-083B-1AE0586136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36"/>
          <a:stretch>
            <a:fillRect/>
          </a:stretch>
        </p:blipFill>
        <p:spPr>
          <a:xfrm>
            <a:off x="133553" y="3485731"/>
            <a:ext cx="3600248" cy="325913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3DA60E"/>
            </a:contourClr>
          </a:sp3d>
        </p:spPr>
      </p:pic>
      <p:pic>
        <p:nvPicPr>
          <p:cNvPr id="9" name="Imagen 8" descr="Dibujo con letras&#10;&#10;El contenido generado por IA puede ser incorrecto.">
            <a:extLst>
              <a:ext uri="{FF2B5EF4-FFF2-40B4-BE49-F238E27FC236}">
                <a16:creationId xmlns:a16="http://schemas.microsoft.com/office/drawing/2014/main" id="{9FBF390B-3EFB-AC64-5CD3-9C6F16797C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515715"/>
            <a:ext cx="396243" cy="273946"/>
          </a:xfrm>
          <a:prstGeom prst="rect">
            <a:avLst/>
          </a:prstGeom>
          <a:effectLst/>
        </p:spPr>
      </p:pic>
      <p:pic>
        <p:nvPicPr>
          <p:cNvPr id="11" name="Imagen 10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BD0EB2AA-FFCE-F34C-BE77-61CB6515954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6214391"/>
            <a:ext cx="396243" cy="273946"/>
          </a:xfrm>
          <a:prstGeom prst="rect">
            <a:avLst/>
          </a:prstGeom>
          <a:effectLst/>
        </p:spPr>
      </p:pic>
      <p:pic>
        <p:nvPicPr>
          <p:cNvPr id="16" name="Imagen 15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26E664F2-3AD4-22AA-2B7F-706A77A7402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895291"/>
            <a:ext cx="396243" cy="273946"/>
          </a:xfrm>
          <a:prstGeom prst="rect">
            <a:avLst/>
          </a:prstGeom>
          <a:effectLst/>
        </p:spPr>
      </p:pic>
      <p:pic>
        <p:nvPicPr>
          <p:cNvPr id="17" name="Imagen 16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C0F50120-62CD-4DFB-1134-1AB4EDFC32B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5814875"/>
            <a:ext cx="396243" cy="273946"/>
          </a:xfrm>
          <a:prstGeom prst="rect">
            <a:avLst/>
          </a:prstGeom>
          <a:effectLst/>
        </p:spPr>
      </p:pic>
      <p:pic>
        <p:nvPicPr>
          <p:cNvPr id="19" name="Imagen 18" descr="Imagen que contiene objeto, reloj, luz&#10;&#10;El contenido generado por IA puede ser incorrecto.">
            <a:extLst>
              <a:ext uri="{FF2B5EF4-FFF2-40B4-BE49-F238E27FC236}">
                <a16:creationId xmlns:a16="http://schemas.microsoft.com/office/drawing/2014/main" id="{776B635F-206C-DB2F-7A8C-B6E8946CFA5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140789"/>
            <a:ext cx="396243" cy="273946"/>
          </a:xfrm>
          <a:prstGeom prst="rect">
            <a:avLst/>
          </a:prstGeom>
          <a:effectLst/>
        </p:spPr>
      </p:pic>
      <p:pic>
        <p:nvPicPr>
          <p:cNvPr id="24" name="Imagen 23" descr="Icono&#10;&#10;El contenido generado por IA puede ser incorrecto.">
            <a:extLst>
              <a:ext uri="{FF2B5EF4-FFF2-40B4-BE49-F238E27FC236}">
                <a16:creationId xmlns:a16="http://schemas.microsoft.com/office/drawing/2014/main" id="{703B2B39-C416-B997-26DF-CD2222C9D1C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3784" y="3716936"/>
            <a:ext cx="404438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71522FE6-7701-65D8-566C-E0FFF0B3D1D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3875" y="5378258"/>
            <a:ext cx="404256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5A4840-C31E-D659-BE52-E41D91D257C7}"/>
              </a:ext>
            </a:extLst>
          </p:cNvPr>
          <p:cNvSpPr txBox="1"/>
          <p:nvPr/>
        </p:nvSpPr>
        <p:spPr>
          <a:xfrm>
            <a:off x="53297" y="1762901"/>
            <a:ext cx="77829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Atubangan</a:t>
            </a:r>
            <a:r>
              <a:rPr lang="en-PH" sz="2000" b="1" dirty="0"/>
              <a:t> </a:t>
            </a:r>
            <a:r>
              <a:rPr lang="en-PH" sz="2000" b="1" dirty="0" err="1"/>
              <a:t>niining</a:t>
            </a:r>
            <a:r>
              <a:rPr lang="en-PH" sz="2000" b="1" dirty="0"/>
              <a:t> </a:t>
            </a:r>
            <a:r>
              <a:rPr lang="en-PH" sz="2000" b="1" dirty="0" err="1"/>
              <a:t>apostasya</a:t>
            </a:r>
            <a:r>
              <a:rPr lang="en-PH" sz="2000" b="1" dirty="0"/>
              <a:t>, </a:t>
            </a:r>
            <a:r>
              <a:rPr lang="en-PH" sz="2000" b="1" dirty="0" err="1"/>
              <a:t>nangayo</a:t>
            </a:r>
            <a:r>
              <a:rPr lang="en-PH" sz="2000" b="1" dirty="0"/>
              <a:t> ang Dios </a:t>
            </a:r>
            <a:r>
              <a:rPr lang="en-PH" sz="2000" b="1" dirty="0" err="1"/>
              <a:t>kang</a:t>
            </a:r>
            <a:r>
              <a:rPr lang="en-PH" sz="2000" b="1" dirty="0"/>
              <a:t> Moises </a:t>
            </a:r>
            <a:r>
              <a:rPr lang="en-PH" sz="2000" b="1" dirty="0" err="1"/>
              <a:t>og</a:t>
            </a:r>
            <a:r>
              <a:rPr lang="en-PH" sz="2000" b="1" dirty="0"/>
              <a:t> </a:t>
            </a:r>
            <a:r>
              <a:rPr lang="en-PH" sz="2000" b="1" dirty="0" err="1"/>
              <a:t>pagtugot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laglagon</a:t>
            </a:r>
            <a:r>
              <a:rPr lang="en-PH" sz="2000" b="1" dirty="0"/>
              <a:t> ang Israel ug </a:t>
            </a:r>
            <a:r>
              <a:rPr lang="en-PH" sz="2000" b="1" dirty="0" err="1"/>
              <a:t>paghimoon</a:t>
            </a:r>
            <a:r>
              <a:rPr lang="en-PH" sz="2000" b="1" dirty="0"/>
              <a:t> </a:t>
            </a:r>
            <a:r>
              <a:rPr lang="en-PH" sz="2000" b="1" dirty="0" err="1"/>
              <a:t>si</a:t>
            </a:r>
            <a:r>
              <a:rPr lang="en-PH" sz="2000" b="1" dirty="0"/>
              <a:t> Moises </a:t>
            </a:r>
            <a:r>
              <a:rPr lang="en-PH" sz="2000" b="1" dirty="0" err="1"/>
              <a:t>og</a:t>
            </a:r>
            <a:r>
              <a:rPr lang="en-PH" sz="2000" b="1" dirty="0"/>
              <a:t> bag-</a:t>
            </a:r>
            <a:r>
              <a:rPr lang="en-PH" sz="2000" b="1" dirty="0" err="1"/>
              <a:t>ong</a:t>
            </a:r>
            <a:r>
              <a:rPr lang="en-PH" sz="2000" b="1" dirty="0"/>
              <a:t> </a:t>
            </a:r>
            <a:r>
              <a:rPr lang="en-PH" sz="2000" b="1" dirty="0" err="1"/>
              <a:t>banay</a:t>
            </a:r>
            <a:r>
              <a:rPr lang="en-PH" sz="2000" b="1" dirty="0"/>
              <a:t> (Ex. 32:10). </a:t>
            </a:r>
            <a:r>
              <a:rPr lang="en-PH" sz="2000" b="1" dirty="0" err="1"/>
              <a:t>Bisan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ilang</a:t>
            </a:r>
            <a:r>
              <a:rPr lang="en-PH" sz="2000" b="1" dirty="0"/>
              <a:t> </a:t>
            </a:r>
            <a:r>
              <a:rPr lang="en-PH" sz="2000" b="1" dirty="0" err="1"/>
              <a:t>pagtalikod</a:t>
            </a:r>
            <a:r>
              <a:rPr lang="en-PH" sz="2000" b="1" dirty="0"/>
              <a:t>, </a:t>
            </a:r>
            <a:r>
              <a:rPr lang="en-PH" sz="2000" b="1" dirty="0" err="1"/>
              <a:t>makaduha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nagpakiluoy</a:t>
            </a:r>
            <a:r>
              <a:rPr lang="en-PH" sz="2000" b="1" dirty="0"/>
              <a:t> </a:t>
            </a:r>
            <a:r>
              <a:rPr lang="en-PH" sz="2000" b="1" dirty="0" err="1"/>
              <a:t>si</a:t>
            </a:r>
            <a:r>
              <a:rPr lang="en-PH" sz="2000" b="1" dirty="0"/>
              <a:t> Moises </a:t>
            </a:r>
            <a:r>
              <a:rPr lang="en-PH" sz="2000" b="1" dirty="0" err="1"/>
              <a:t>sa</a:t>
            </a:r>
            <a:r>
              <a:rPr lang="en-PH" sz="2000" b="1" dirty="0"/>
              <a:t> Dios </a:t>
            </a:r>
            <a:r>
              <a:rPr lang="en-PH" sz="2000" b="1" dirty="0" err="1"/>
              <a:t>alang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pagpasaylo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dili</a:t>
            </a:r>
            <a:r>
              <a:rPr lang="en-PH" sz="2000" b="1" dirty="0"/>
              <a:t> </a:t>
            </a:r>
            <a:r>
              <a:rPr lang="en-PH" sz="2000" b="1" dirty="0" err="1"/>
              <a:t>sila</a:t>
            </a:r>
            <a:r>
              <a:rPr lang="en-PH" sz="2000" b="1" dirty="0"/>
              <a:t> </a:t>
            </a:r>
            <a:r>
              <a:rPr lang="en-PH" sz="2000" b="1" dirty="0" err="1"/>
              <a:t>angayán</a:t>
            </a:r>
            <a:r>
              <a:rPr lang="en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D401AC3-CF16-15B9-A745-C63F91A085C2}"/>
              </a:ext>
            </a:extLst>
          </p:cNvPr>
          <p:cNvSpPr txBox="1"/>
          <p:nvPr/>
        </p:nvSpPr>
        <p:spPr>
          <a:xfrm>
            <a:off x="95252" y="697977"/>
            <a:ext cx="75628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Diha-diha</a:t>
            </a:r>
            <a:r>
              <a:rPr lang="en-PH" sz="2000" b="1" dirty="0"/>
              <a:t> human </a:t>
            </a:r>
            <a:r>
              <a:rPr lang="en-PH" sz="2000" b="1" dirty="0" err="1"/>
              <a:t>madawat</a:t>
            </a:r>
            <a:r>
              <a:rPr lang="en-PH" sz="2000" b="1" dirty="0"/>
              <a:t> ang </a:t>
            </a:r>
            <a:r>
              <a:rPr lang="en-PH" sz="2000" b="1" dirty="0" err="1"/>
              <a:t>Napulog</a:t>
            </a:r>
            <a:r>
              <a:rPr lang="en-PH" sz="2000" b="1" dirty="0"/>
              <a:t> </a:t>
            </a:r>
            <a:r>
              <a:rPr lang="en-PH" sz="2000" b="1" dirty="0" err="1"/>
              <a:t>Kasugoan</a:t>
            </a:r>
            <a:r>
              <a:rPr lang="en-PH" sz="2000" b="1" dirty="0"/>
              <a:t> ug </a:t>
            </a:r>
            <a:r>
              <a:rPr lang="en-PH" sz="2000" b="1" dirty="0" err="1"/>
              <a:t>pagbalik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pahimangno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ayaw</a:t>
            </a:r>
            <a:r>
              <a:rPr lang="en-PH" sz="2000" b="1" dirty="0"/>
              <a:t> </a:t>
            </a:r>
            <a:r>
              <a:rPr lang="en-PH" sz="2000" b="1" dirty="0" err="1"/>
              <a:t>paghimo</a:t>
            </a:r>
            <a:r>
              <a:rPr lang="en-PH" sz="2000" b="1" dirty="0"/>
              <a:t> </a:t>
            </a:r>
            <a:r>
              <a:rPr lang="en-PH" sz="2000" b="1" dirty="0" err="1"/>
              <a:t>og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diosdios</a:t>
            </a:r>
            <a:r>
              <a:rPr lang="en-PH" sz="2000" b="1" dirty="0"/>
              <a:t> (Ex. 20:23), </a:t>
            </a:r>
            <a:r>
              <a:rPr lang="en-PH" sz="2000" b="1" dirty="0" err="1"/>
              <a:t>naghimo</a:t>
            </a:r>
            <a:r>
              <a:rPr lang="en-PH" sz="2000" b="1" dirty="0"/>
              <a:t> ang Israel </a:t>
            </a:r>
            <a:r>
              <a:rPr lang="en-PH" sz="2000" b="1" dirty="0" err="1"/>
              <a:t>og</a:t>
            </a:r>
            <a:r>
              <a:rPr lang="en-PH" sz="2000" b="1" dirty="0"/>
              <a:t> </a:t>
            </a:r>
            <a:r>
              <a:rPr lang="en-PH" sz="2000" b="1" dirty="0" err="1"/>
              <a:t>nati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bulawan</a:t>
            </a:r>
            <a:r>
              <a:rPr lang="en-PH" sz="2000" b="1" dirty="0"/>
              <a:t> </a:t>
            </a:r>
            <a:r>
              <a:rPr lang="en-PH" sz="2000" b="1" dirty="0" err="1"/>
              <a:t>aron</a:t>
            </a:r>
            <a:r>
              <a:rPr lang="en-PH" sz="2000" b="1" dirty="0"/>
              <a:t> </a:t>
            </a:r>
            <a:r>
              <a:rPr lang="en-PH" sz="2000" b="1" dirty="0" err="1"/>
              <a:t>ilang</a:t>
            </a:r>
            <a:r>
              <a:rPr lang="en-PH" sz="2000" b="1" dirty="0"/>
              <a:t> </a:t>
            </a:r>
            <a:r>
              <a:rPr lang="en-PH" sz="2000" b="1" dirty="0" err="1"/>
              <a:t>simbahan</a:t>
            </a:r>
            <a:r>
              <a:rPr lang="en-PH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4779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9772AF-C616-EA90-E60F-5726796F0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C2B1B3-5F61-524C-4571-87469758F88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0D294-6636-D5BC-56B9-8AD6EA412E41}"/>
              </a:ext>
            </a:extLst>
          </p:cNvPr>
          <p:cNvSpPr txBox="1"/>
          <p:nvPr/>
        </p:nvSpPr>
        <p:spPr>
          <a:xfrm>
            <a:off x="3913238" y="4951737"/>
            <a:ext cx="8072285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en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APOSTAS</a:t>
            </a:r>
            <a:r>
              <a:rPr lang="en-PH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</a:t>
            </a:r>
            <a:r>
              <a:rPr lang="en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Y</a:t>
            </a:r>
            <a:r>
              <a:rPr lang="en-PH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</a:t>
            </a:r>
            <a:endParaRPr lang="en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47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F2426E9-DE19-0CD9-47FF-A6D1EB57E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3781"/>
          </a:xfrm>
          <a:prstGeom prst="rect">
            <a:avLst/>
          </a:prstGeom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 descr="Imagen que contiene cebra, tabla, pantalla, parado&#10;&#10;El contenido generado por IA puede ser incorrecto.">
            <a:extLst>
              <a:ext uri="{FF2B5EF4-FFF2-40B4-BE49-F238E27FC236}">
                <a16:creationId xmlns:a16="http://schemas.microsoft.com/office/drawing/2014/main" id="{64FFD73C-993B-3C3B-9A9B-12F0ECE362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1330496"/>
            <a:ext cx="2342196" cy="27425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7182FBA-FEAC-74ED-7A91-AD2055A4BAFB}"/>
              </a:ext>
            </a:extLst>
          </p:cNvPr>
          <p:cNvSpPr txBox="1"/>
          <p:nvPr/>
        </p:nvSpPr>
        <p:spPr>
          <a:xfrm>
            <a:off x="0" y="0"/>
            <a:ext cx="922471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4400" b="1" dirty="0">
                <a:ln/>
                <a:solidFill>
                  <a:schemeClr val="accent3"/>
                </a:solidFill>
              </a:rPr>
              <a:t>KAHUYANG NI AARON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BE8A239-CB95-4A3E-4132-30D28B2E7C54}"/>
              </a:ext>
            </a:extLst>
          </p:cNvPr>
          <p:cNvSpPr txBox="1"/>
          <p:nvPr/>
        </p:nvSpPr>
        <p:spPr>
          <a:xfrm>
            <a:off x="415404" y="605431"/>
            <a:ext cx="839390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sv-SE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“Sa pagkakita ni Aaron niana, nagtukod siyag halaran sa atubangan sa nati ug nagpahibalo, ‘Ugma pista para kang Jehova!’ ” (Exodo 32:5)</a:t>
            </a:r>
            <a:endParaRPr lang="en" sz="1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6566549-ED16-C095-72F8-80176C9232AE}"/>
              </a:ext>
            </a:extLst>
          </p:cNvPr>
          <p:cNvSpPr txBox="1"/>
          <p:nvPr/>
        </p:nvSpPr>
        <p:spPr>
          <a:xfrm>
            <a:off x="2457448" y="1294328"/>
            <a:ext cx="66572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Bisan</a:t>
            </a:r>
            <a:r>
              <a:rPr lang="en-PH" sz="2000" b="1" dirty="0"/>
              <a:t> pa </a:t>
            </a:r>
            <a:r>
              <a:rPr lang="en-PH" sz="2000" b="1" dirty="0" err="1"/>
              <a:t>og</a:t>
            </a:r>
            <a:r>
              <a:rPr lang="en-PH" sz="2000" b="1" dirty="0"/>
              <a:t> ang </a:t>
            </a:r>
            <a:r>
              <a:rPr lang="en-PH" sz="2000" b="1" dirty="0" err="1"/>
              <a:t>Hebreohanon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elohim</a:t>
            </a:r>
            <a:r>
              <a:rPr lang="en-PH" sz="2000" b="1" dirty="0"/>
              <a:t> plural </a:t>
            </a:r>
            <a:r>
              <a:rPr lang="en-PH" sz="2000" b="1" dirty="0" err="1"/>
              <a:t>sa</a:t>
            </a:r>
            <a:r>
              <a:rPr lang="en-PH" sz="2000" b="1" dirty="0"/>
              <a:t> “</a:t>
            </a:r>
            <a:r>
              <a:rPr lang="en-PH" sz="2000" b="1" dirty="0" err="1"/>
              <a:t>dios</a:t>
            </a:r>
            <a:r>
              <a:rPr lang="en-PH" sz="2000" b="1" dirty="0"/>
              <a:t>,” </a:t>
            </a:r>
            <a:r>
              <a:rPr lang="en-PH" sz="2000" b="1" dirty="0" err="1"/>
              <a:t>kasagarang</a:t>
            </a:r>
            <a:r>
              <a:rPr lang="en-PH" sz="2000" b="1" dirty="0"/>
              <a:t> </a:t>
            </a:r>
            <a:r>
              <a:rPr lang="en-PH" sz="2000" b="1" dirty="0" err="1"/>
              <a:t>gigamit</a:t>
            </a:r>
            <a:r>
              <a:rPr lang="en-PH" sz="2000" b="1" dirty="0"/>
              <a:t> </a:t>
            </a:r>
            <a:r>
              <a:rPr lang="en-PH" sz="2000" b="1" dirty="0" err="1"/>
              <a:t>kini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Usa</a:t>
            </a:r>
            <a:r>
              <a:rPr lang="en-PH" sz="2000" b="1" dirty="0"/>
              <a:t> ka </a:t>
            </a:r>
            <a:r>
              <a:rPr lang="en-PH" sz="2000" b="1" dirty="0" err="1"/>
              <a:t>tinuod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Dios: “</a:t>
            </a:r>
            <a:r>
              <a:rPr lang="en-PH" sz="2000" b="1" dirty="0" err="1"/>
              <a:t>Ako</a:t>
            </a:r>
            <a:r>
              <a:rPr lang="en-PH" sz="2000" b="1" dirty="0"/>
              <a:t> </a:t>
            </a:r>
            <a:r>
              <a:rPr lang="en-PH" sz="2000" b="1" dirty="0" err="1"/>
              <a:t>si</a:t>
            </a:r>
            <a:r>
              <a:rPr lang="en-PH" sz="2000" b="1" dirty="0"/>
              <a:t> </a:t>
            </a:r>
            <a:r>
              <a:rPr lang="en-PH" sz="2000" b="1" dirty="0" err="1"/>
              <a:t>Jehova</a:t>
            </a:r>
            <a:r>
              <a:rPr lang="en-PH" sz="2000" b="1" dirty="0"/>
              <a:t> </a:t>
            </a:r>
            <a:r>
              <a:rPr lang="en-PH" sz="2000" b="1" dirty="0" err="1"/>
              <a:t>imong</a:t>
            </a:r>
            <a:r>
              <a:rPr lang="en-PH" sz="2000" b="1" dirty="0"/>
              <a:t> Dios [</a:t>
            </a:r>
            <a:r>
              <a:rPr lang="en-PH" sz="2000" b="1" dirty="0" err="1"/>
              <a:t>elohim</a:t>
            </a:r>
            <a:r>
              <a:rPr lang="en-PH" sz="2000" b="1" dirty="0"/>
              <a:t>]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nagpagula</a:t>
            </a:r>
            <a:r>
              <a:rPr lang="en-PH" sz="2000" b="1" dirty="0"/>
              <a:t> </a:t>
            </a:r>
            <a:r>
              <a:rPr lang="en-PH" sz="2000" b="1" dirty="0" err="1"/>
              <a:t>kaninyo</a:t>
            </a:r>
            <a:r>
              <a:rPr lang="en-PH" sz="2000" b="1" dirty="0"/>
              <a:t> </a:t>
            </a:r>
            <a:r>
              <a:rPr lang="en-PH" sz="2000" b="1" dirty="0" err="1"/>
              <a:t>gikan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Egipto</a:t>
            </a:r>
            <a:r>
              <a:rPr lang="en-PH" sz="2000" b="1" dirty="0"/>
              <a:t>” (Ex. 20:2)</a:t>
            </a:r>
            <a:endParaRPr lang="en" sz="2000" b="1" dirty="0"/>
          </a:p>
        </p:txBody>
      </p:sp>
      <p:pic>
        <p:nvPicPr>
          <p:cNvPr id="10" name="Imagen 9" descr="Imagen que contiene montaña, exterior, hombre, mujer&#10;&#10;El contenido generado por IA puede ser incorrecto.">
            <a:extLst>
              <a:ext uri="{FF2B5EF4-FFF2-40B4-BE49-F238E27FC236}">
                <a16:creationId xmlns:a16="http://schemas.microsoft.com/office/drawing/2014/main" id="{4D27BCF1-26B7-74F4-E630-740B0A9B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691" y="3811757"/>
            <a:ext cx="2873013" cy="2940050"/>
          </a:xfrm>
          <a:prstGeom prst="rect">
            <a:avLst/>
          </a:prstGeom>
          <a:ln w="38100" cap="sq">
            <a:solidFill>
              <a:srgbClr val="940C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Un grupo de personas paradas en una montaña&#10;&#10;El contenido generado por IA puede ser incorrecto.">
            <a:extLst>
              <a:ext uri="{FF2B5EF4-FFF2-40B4-BE49-F238E27FC236}">
                <a16:creationId xmlns:a16="http://schemas.microsoft.com/office/drawing/2014/main" id="{991929F4-42DE-1760-C7EB-F3174C4F93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4717" y="201443"/>
            <a:ext cx="2762984" cy="3400862"/>
          </a:xfrm>
          <a:prstGeom prst="rect">
            <a:avLst/>
          </a:prstGeom>
          <a:ln w="88900" cap="sq" cmpd="thickThin">
            <a:solidFill>
              <a:srgbClr val="FF85D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8" name="Imagen 17" descr="Dibujo animado de un personaje con la boca abierta&#10;&#10;El contenido generado por IA puede ser incorrecto.">
            <a:extLst>
              <a:ext uri="{FF2B5EF4-FFF2-40B4-BE49-F238E27FC236}">
                <a16:creationId xmlns:a16="http://schemas.microsoft.com/office/drawing/2014/main" id="{17792EC8-A06F-5F62-4403-E8825B592F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4306207"/>
            <a:ext cx="3098284" cy="2323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7C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0CE8C8E-F2EC-C667-3245-60F9133EC3FA}"/>
              </a:ext>
            </a:extLst>
          </p:cNvPr>
          <p:cNvSpPr txBox="1"/>
          <p:nvPr/>
        </p:nvSpPr>
        <p:spPr>
          <a:xfrm>
            <a:off x="3352801" y="3885391"/>
            <a:ext cx="52831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Sa </a:t>
            </a:r>
            <a:r>
              <a:rPr lang="en-PH" sz="2000" b="1" dirty="0" err="1"/>
              <a:t>kakulang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panukad</a:t>
            </a:r>
            <a:r>
              <a:rPr lang="en-PH" sz="2000" b="1" dirty="0"/>
              <a:t> ug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iyang</a:t>
            </a:r>
            <a:r>
              <a:rPr lang="en-PH" sz="2000" b="1" dirty="0"/>
              <a:t> </a:t>
            </a:r>
            <a:r>
              <a:rPr lang="en-PH" sz="2000" b="1" dirty="0" err="1"/>
              <a:t>pagsuway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pag-areglo</a:t>
            </a:r>
            <a:r>
              <a:rPr lang="en-PH" sz="2000" b="1" dirty="0"/>
              <a:t> (Ex. 32:2), </a:t>
            </a:r>
            <a:r>
              <a:rPr lang="en-PH" sz="2000" b="1" dirty="0" err="1"/>
              <a:t>nahimong</a:t>
            </a:r>
            <a:r>
              <a:rPr lang="en-PH" sz="2000" b="1" dirty="0"/>
              <a:t> </a:t>
            </a:r>
            <a:r>
              <a:rPr lang="en-PH" sz="2000" b="1" dirty="0" err="1"/>
              <a:t>nangulo</a:t>
            </a:r>
            <a:r>
              <a:rPr lang="en-PH" sz="2000" b="1" dirty="0"/>
              <a:t> </a:t>
            </a:r>
            <a:r>
              <a:rPr lang="en-PH" sz="2000" b="1" dirty="0" err="1"/>
              <a:t>si</a:t>
            </a:r>
            <a:r>
              <a:rPr lang="en-PH" sz="2000" b="1" dirty="0"/>
              <a:t> Aaron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apostasya</a:t>
            </a:r>
            <a:r>
              <a:rPr lang="en-PH" sz="2000" b="1" dirty="0"/>
              <a:t> </a:t>
            </a:r>
            <a:r>
              <a:rPr lang="en-PH" sz="2000" b="1" dirty="0" err="1"/>
              <a:t>imbes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pahunongon</a:t>
            </a:r>
            <a:r>
              <a:rPr lang="en-PH" sz="2000" b="1" dirty="0"/>
              <a:t> </a:t>
            </a:r>
            <a:r>
              <a:rPr lang="en-PH" sz="2000" b="1" dirty="0" err="1"/>
              <a:t>kini</a:t>
            </a:r>
            <a:r>
              <a:rPr lang="en-PH" sz="2000" b="1" dirty="0"/>
              <a:t>.</a:t>
            </a:r>
            <a:endParaRPr lang="en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1952273-BFBF-78A6-4571-43F1D641F0EA}"/>
              </a:ext>
            </a:extLst>
          </p:cNvPr>
          <p:cNvSpPr txBox="1"/>
          <p:nvPr/>
        </p:nvSpPr>
        <p:spPr>
          <a:xfrm>
            <a:off x="3352801" y="5157810"/>
            <a:ext cx="576189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Wala </a:t>
            </a:r>
            <a:r>
              <a:rPr lang="en-PH" sz="2000" b="1" dirty="0" err="1"/>
              <a:t>niya</a:t>
            </a:r>
            <a:r>
              <a:rPr lang="en-PH" sz="2000" b="1" dirty="0"/>
              <a:t> </a:t>
            </a:r>
            <a:r>
              <a:rPr lang="en-PH" sz="2000" b="1" dirty="0" err="1"/>
              <a:t>pahinumdumi</a:t>
            </a:r>
            <a:r>
              <a:rPr lang="en-PH" sz="2000" b="1" dirty="0"/>
              <a:t> ang </a:t>
            </a:r>
            <a:r>
              <a:rPr lang="en-PH" sz="2000" b="1" dirty="0" err="1"/>
              <a:t>katawhan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pagdili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diosdios</a:t>
            </a:r>
            <a:r>
              <a:rPr lang="en-PH" sz="2000" b="1" dirty="0"/>
              <a:t>; </a:t>
            </a:r>
            <a:r>
              <a:rPr lang="en-PH" sz="2000" b="1" dirty="0" err="1"/>
              <a:t>hinuon</a:t>
            </a:r>
            <a:r>
              <a:rPr lang="en-PH" sz="2000" b="1" dirty="0"/>
              <a:t> </a:t>
            </a:r>
            <a:r>
              <a:rPr lang="en-PH" sz="2000" b="1" dirty="0" err="1"/>
              <a:t>naghimo</a:t>
            </a:r>
            <a:r>
              <a:rPr lang="en-PH" sz="2000" b="1" dirty="0"/>
              <a:t> </a:t>
            </a:r>
            <a:r>
              <a:rPr lang="en-PH" sz="2000" b="1" dirty="0" err="1"/>
              <a:t>siyag</a:t>
            </a:r>
            <a:r>
              <a:rPr lang="en-PH" sz="2000" b="1" dirty="0"/>
              <a:t> </a:t>
            </a:r>
            <a:r>
              <a:rPr lang="en-PH" sz="2000" b="1" dirty="0" err="1"/>
              <a:t>nati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bulawan</a:t>
            </a:r>
            <a:r>
              <a:rPr lang="en-PH" sz="2000" b="1" dirty="0"/>
              <a:t> ug </a:t>
            </a:r>
            <a:r>
              <a:rPr lang="en-PH" sz="2000" b="1" dirty="0" err="1"/>
              <a:t>miingon</a:t>
            </a:r>
            <a:r>
              <a:rPr lang="en-PH" sz="2000" b="1" dirty="0"/>
              <a:t>, “Mao </a:t>
            </a:r>
            <a:r>
              <a:rPr lang="en-PH" sz="2000" b="1" dirty="0" err="1"/>
              <a:t>kini</a:t>
            </a:r>
            <a:r>
              <a:rPr lang="en-PH" sz="2000" b="1" dirty="0"/>
              <a:t> ang </a:t>
            </a:r>
            <a:r>
              <a:rPr lang="en-PH" sz="2000" b="1" dirty="0" err="1"/>
              <a:t>inyong</a:t>
            </a:r>
            <a:r>
              <a:rPr lang="en-PH" sz="2000" b="1" dirty="0"/>
              <a:t> </a:t>
            </a:r>
            <a:r>
              <a:rPr lang="en-PH" sz="2000" b="1" dirty="0" err="1"/>
              <a:t>dios</a:t>
            </a:r>
            <a:r>
              <a:rPr lang="en-PH" sz="2000" b="1" dirty="0"/>
              <a:t> [</a:t>
            </a:r>
            <a:r>
              <a:rPr lang="en-PH" sz="2000" b="1" dirty="0" err="1"/>
              <a:t>elohim</a:t>
            </a:r>
            <a:r>
              <a:rPr lang="en-PH" sz="2000" b="1" dirty="0"/>
              <a:t>] O Israel,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nagpagula</a:t>
            </a:r>
            <a:r>
              <a:rPr lang="en-PH" sz="2000" b="1" dirty="0"/>
              <a:t> </a:t>
            </a:r>
            <a:r>
              <a:rPr lang="en-PH" sz="2000" b="1" dirty="0" err="1"/>
              <a:t>kaninyo</a:t>
            </a:r>
            <a:r>
              <a:rPr lang="en-PH" sz="2000" b="1" dirty="0"/>
              <a:t> </a:t>
            </a:r>
            <a:r>
              <a:rPr lang="en-PH" sz="2000" b="1" dirty="0" err="1"/>
              <a:t>gikan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Egipto</a:t>
            </a:r>
            <a:r>
              <a:rPr lang="en-PH" sz="2000" b="1" dirty="0"/>
              <a:t>!” (Ex. 32:4, MEV).</a:t>
            </a:r>
            <a:r>
              <a:rPr lang="en" sz="2000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D7A2A0-1F61-5B17-083B-206CA99D6ED1}"/>
              </a:ext>
            </a:extLst>
          </p:cNvPr>
          <p:cNvSpPr txBox="1"/>
          <p:nvPr/>
        </p:nvSpPr>
        <p:spPr>
          <a:xfrm>
            <a:off x="2457448" y="2566747"/>
            <a:ext cx="66572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Tungod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kawala</a:t>
            </a:r>
            <a:r>
              <a:rPr lang="en-PH" sz="2000" b="1" dirty="0"/>
              <a:t> </a:t>
            </a:r>
            <a:r>
              <a:rPr lang="en-PH" sz="2000" b="1" dirty="0" err="1"/>
              <a:t>ni</a:t>
            </a:r>
            <a:r>
              <a:rPr lang="en-PH" sz="2000" b="1" dirty="0"/>
              <a:t> Moises, </a:t>
            </a:r>
            <a:r>
              <a:rPr lang="en-PH" sz="2000" b="1" dirty="0" err="1"/>
              <a:t>nangayo</a:t>
            </a:r>
            <a:r>
              <a:rPr lang="en-PH" sz="2000" b="1" dirty="0"/>
              <a:t> ang </a:t>
            </a:r>
            <a:r>
              <a:rPr lang="en-PH" sz="2000" b="1" dirty="0" err="1"/>
              <a:t>katawhan</a:t>
            </a:r>
            <a:r>
              <a:rPr lang="en-PH" sz="2000" b="1" dirty="0"/>
              <a:t> </a:t>
            </a:r>
            <a:r>
              <a:rPr lang="en-PH" sz="2000" b="1" dirty="0" err="1"/>
              <a:t>kang</a:t>
            </a:r>
            <a:r>
              <a:rPr lang="en-PH" sz="2000" b="1" dirty="0"/>
              <a:t> Aaron </a:t>
            </a:r>
            <a:r>
              <a:rPr lang="en-PH" sz="2000" b="1" dirty="0" err="1"/>
              <a:t>og</a:t>
            </a:r>
            <a:r>
              <a:rPr lang="en-PH" sz="2000" b="1" dirty="0"/>
              <a:t> </a:t>
            </a:r>
            <a:r>
              <a:rPr lang="en-PH" sz="2000" b="1" dirty="0" err="1"/>
              <a:t>makita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elohim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ilang</a:t>
            </a:r>
            <a:r>
              <a:rPr lang="en-PH" sz="2000" b="1" dirty="0"/>
              <a:t> </a:t>
            </a:r>
            <a:r>
              <a:rPr lang="en-PH" sz="2000" b="1" dirty="0" err="1"/>
              <a:t>simbahon</a:t>
            </a:r>
            <a:r>
              <a:rPr lang="en-PH" sz="2000" b="1" dirty="0"/>
              <a:t> (Ex. 32:1). Dali </a:t>
            </a:r>
            <a:r>
              <a:rPr lang="en-PH" sz="2000" b="1" dirty="0" err="1"/>
              <a:t>nilang</a:t>
            </a:r>
            <a:r>
              <a:rPr lang="en-PH" sz="2000" b="1" dirty="0"/>
              <a:t> </a:t>
            </a:r>
            <a:r>
              <a:rPr lang="en-PH" sz="2000" b="1" dirty="0" err="1"/>
              <a:t>nakalimtan</a:t>
            </a:r>
            <a:r>
              <a:rPr lang="en-PH" sz="2000" b="1" dirty="0"/>
              <a:t> ang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mando</a:t>
            </a:r>
            <a:r>
              <a:rPr lang="en-PH" sz="2000" b="1" dirty="0"/>
              <a:t> ug ang </a:t>
            </a:r>
            <a:r>
              <a:rPr lang="en-PH" sz="2000" b="1" dirty="0" err="1"/>
              <a:t>ilang</a:t>
            </a:r>
            <a:r>
              <a:rPr lang="en-PH" sz="2000" b="1" dirty="0"/>
              <a:t> </a:t>
            </a:r>
            <a:r>
              <a:rPr lang="en-PH" sz="2000" b="1" dirty="0" err="1"/>
              <a:t>sugo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pagtuman</a:t>
            </a:r>
            <a:r>
              <a:rPr lang="en-PH" sz="2000" b="1" dirty="0"/>
              <a:t> (Ex. 24:7</a:t>
            </a:r>
            <a:r>
              <a:rPr lang="en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54303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FBA31AA-18C1-B9D7-4144-528EF2C54E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35596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39000">
                <a:srgbClr val="FFAC9A"/>
              </a:gs>
              <a:gs pos="100000">
                <a:srgbClr val="FFAC9A"/>
              </a:gs>
            </a:gsLst>
          </a:gra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1C95C65-0F1F-6675-C364-1F91FCFFD727}"/>
              </a:ext>
            </a:extLst>
          </p:cNvPr>
          <p:cNvSpPr txBox="1"/>
          <p:nvPr/>
        </p:nvSpPr>
        <p:spPr>
          <a:xfrm>
            <a:off x="0" y="-571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ANG PIESTA SA NATI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F250E05-BD43-1A87-663A-1B9400F0C77D}"/>
              </a:ext>
            </a:extLst>
          </p:cNvPr>
          <p:cNvSpPr txBox="1"/>
          <p:nvPr/>
        </p:nvSpPr>
        <p:spPr>
          <a:xfrm>
            <a:off x="0" y="512266"/>
            <a:ext cx="7820025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Sa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sunod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adlaw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sayo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pa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naghahalad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sila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og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sinunog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nga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halad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ug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halad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pakig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-ambit; human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niini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nangaon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ug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nanga-inom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sila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ug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mitindog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kalipay</a:t>
            </a:r>
            <a:r>
              <a:rPr lang="en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(Exodus 32:6)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C6494DB-8C97-BB77-8E51-5A2B795A30B1}"/>
              </a:ext>
            </a:extLst>
          </p:cNvPr>
          <p:cNvSpPr txBox="1"/>
          <p:nvPr/>
        </p:nvSpPr>
        <p:spPr>
          <a:xfrm>
            <a:off x="256560" y="1453157"/>
            <a:ext cx="74682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Sa </a:t>
            </a:r>
            <a:r>
              <a:rPr lang="en-PH" sz="2000" b="1" dirty="0" err="1"/>
              <a:t>paghimo</a:t>
            </a:r>
            <a:r>
              <a:rPr lang="en-PH" sz="2000" b="1" dirty="0"/>
              <a:t> </a:t>
            </a:r>
            <a:r>
              <a:rPr lang="en-PH" sz="2000" b="1" dirty="0" err="1"/>
              <a:t>og</a:t>
            </a:r>
            <a:r>
              <a:rPr lang="en-PH" sz="2000" b="1" dirty="0"/>
              <a:t> </a:t>
            </a:r>
            <a:r>
              <a:rPr lang="en-PH" sz="2000" b="1" dirty="0" err="1"/>
              <a:t>hulagway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nati</a:t>
            </a:r>
            <a:r>
              <a:rPr lang="en-PH" sz="2000" b="1" dirty="0"/>
              <a:t>, </a:t>
            </a:r>
            <a:r>
              <a:rPr lang="en-PH" sz="2000" b="1" dirty="0" err="1"/>
              <a:t>gigamay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Israel ang </a:t>
            </a:r>
            <a:r>
              <a:rPr lang="en-PH" sz="2000" b="1" dirty="0" err="1"/>
              <a:t>Labing</a:t>
            </a:r>
            <a:r>
              <a:rPr lang="en-PH" sz="2000" b="1" dirty="0"/>
              <a:t> </a:t>
            </a:r>
            <a:r>
              <a:rPr lang="en-PH" sz="2000" b="1" dirty="0" err="1"/>
              <a:t>Gamhanang</a:t>
            </a:r>
            <a:r>
              <a:rPr lang="en-PH" sz="2000" b="1" dirty="0"/>
              <a:t> Dios </a:t>
            </a:r>
            <a:r>
              <a:rPr lang="en-PH" sz="2000" b="1" dirty="0" err="1"/>
              <a:t>ngadto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hulagway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hayop</a:t>
            </a:r>
            <a:r>
              <a:rPr lang="en-PH" sz="2000" b="1" dirty="0"/>
              <a:t>—</a:t>
            </a:r>
            <a:r>
              <a:rPr lang="en-PH" sz="2000" b="1" dirty="0" err="1"/>
              <a:t>gisimba</a:t>
            </a:r>
            <a:r>
              <a:rPr lang="en-PH" sz="2000" b="1" dirty="0"/>
              <a:t> </a:t>
            </a:r>
            <a:r>
              <a:rPr lang="en-PH" sz="2000" b="1" dirty="0" err="1"/>
              <a:t>nila</a:t>
            </a:r>
            <a:r>
              <a:rPr lang="en-PH" sz="2000" b="1" dirty="0"/>
              <a:t> ang </a:t>
            </a:r>
            <a:r>
              <a:rPr lang="en-PH" sz="2000" b="1" dirty="0" err="1"/>
              <a:t>binuhat</a:t>
            </a:r>
            <a:r>
              <a:rPr lang="en-PH" sz="2000" b="1" dirty="0"/>
              <a:t> </a:t>
            </a:r>
            <a:r>
              <a:rPr lang="en-PH" sz="2000" b="1" dirty="0" err="1"/>
              <a:t>imbes</a:t>
            </a:r>
            <a:r>
              <a:rPr lang="en-PH" sz="2000" b="1" dirty="0"/>
              <a:t> ang </a:t>
            </a:r>
            <a:r>
              <a:rPr lang="en-PH" sz="2000" b="1" dirty="0" err="1"/>
              <a:t>Magbubuhat</a:t>
            </a:r>
            <a:r>
              <a:rPr lang="en-PH" sz="2000" b="1" dirty="0"/>
              <a:t> (Roma 1:23).</a:t>
            </a:r>
            <a:endParaRPr lang="en" sz="2000" b="1" dirty="0"/>
          </a:p>
        </p:txBody>
      </p:sp>
      <p:pic>
        <p:nvPicPr>
          <p:cNvPr id="4" name="Imagen 3" descr="Imagen que contiene exterior, montaña, grupo, gente&#10;&#10;El contenido generado por IA puede ser incorrecto.">
            <a:extLst>
              <a:ext uri="{FF2B5EF4-FFF2-40B4-BE49-F238E27FC236}">
                <a16:creationId xmlns:a16="http://schemas.microsoft.com/office/drawing/2014/main" id="{4D8CF8DB-F43F-A96A-4B9F-7C7A693467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20025" y="683715"/>
            <a:ext cx="4233291" cy="27821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5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par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64A2D1AC-C3CE-1A98-97AE-F7398B92B30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60" y="3552825"/>
            <a:ext cx="4502759" cy="2246376"/>
          </a:xfrm>
          <a:prstGeom prst="snip2DiagRect">
            <a:avLst>
              <a:gd name="adj1" fmla="val 18657"/>
              <a:gd name="adj2" fmla="val 0"/>
            </a:avLst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a persona en frente de fuego&#10;&#10;El contenido generado por IA puede ser incorrecto.">
            <a:extLst>
              <a:ext uri="{FF2B5EF4-FFF2-40B4-BE49-F238E27FC236}">
                <a16:creationId xmlns:a16="http://schemas.microsoft.com/office/drawing/2014/main" id="{12390C5E-5018-47CD-5DF0-1D52435F52E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284" y="4530571"/>
            <a:ext cx="3304032" cy="2246376"/>
          </a:xfrm>
          <a:prstGeom prst="snip2DiagRect">
            <a:avLst>
              <a:gd name="adj1" fmla="val 9753"/>
              <a:gd name="adj2" fmla="val 37737"/>
            </a:avLst>
          </a:prstGeom>
          <a:solidFill>
            <a:srgbClr val="FFFFFF">
              <a:shade val="85000"/>
            </a:srgbClr>
          </a:solidFill>
          <a:ln w="76200" cap="sq">
            <a:solidFill>
              <a:srgbClr val="C4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E481141-4E0F-54DC-D5C5-F7410CB40A08}"/>
              </a:ext>
            </a:extLst>
          </p:cNvPr>
          <p:cNvSpPr txBox="1"/>
          <p:nvPr/>
        </p:nvSpPr>
        <p:spPr>
          <a:xfrm>
            <a:off x="4889497" y="3465851"/>
            <a:ext cx="72358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Sa </a:t>
            </a:r>
            <a:r>
              <a:rPr lang="en-PH" sz="2000" b="1" dirty="0" err="1"/>
              <a:t>tinuod</a:t>
            </a:r>
            <a:r>
              <a:rPr lang="en-PH" sz="2000" b="1" dirty="0"/>
              <a:t>, </a:t>
            </a:r>
            <a:r>
              <a:rPr lang="en-PH" sz="2000" b="1" dirty="0" err="1"/>
              <a:t>gikan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pagsimba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Dios </a:t>
            </a:r>
            <a:r>
              <a:rPr lang="en-PH" sz="2000" b="1" dirty="0" err="1"/>
              <a:t>nibalhin</a:t>
            </a:r>
            <a:r>
              <a:rPr lang="en-PH" sz="2000" b="1" dirty="0"/>
              <a:t> </a:t>
            </a:r>
            <a:r>
              <a:rPr lang="en-PH" sz="2000" b="1" dirty="0" err="1"/>
              <a:t>sila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pagsimba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demonyo</a:t>
            </a:r>
            <a:r>
              <a:rPr lang="en-PH" sz="2000" b="1" dirty="0"/>
              <a:t> (Deut. 32:17). </a:t>
            </a:r>
            <a:r>
              <a:rPr lang="en-PH" sz="2000" b="1" dirty="0" err="1"/>
              <a:t>Samtang</a:t>
            </a:r>
            <a:r>
              <a:rPr lang="en-PH" sz="2000" b="1" dirty="0"/>
              <a:t> </a:t>
            </a:r>
            <a:r>
              <a:rPr lang="en-PH" sz="2000" b="1" dirty="0" err="1"/>
              <a:t>nagsimba</a:t>
            </a:r>
            <a:r>
              <a:rPr lang="en-PH" sz="2000" b="1" dirty="0"/>
              <a:t> </a:t>
            </a:r>
            <a:r>
              <a:rPr lang="en-PH" sz="2000" b="1" dirty="0" err="1"/>
              <a:t>sila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Dios, </a:t>
            </a:r>
            <a:r>
              <a:rPr lang="en-PH" sz="2000" b="1" dirty="0" err="1"/>
              <a:t>mitubo</a:t>
            </a:r>
            <a:r>
              <a:rPr lang="en-PH" sz="2000" b="1" dirty="0"/>
              <a:t> </a:t>
            </a:r>
            <a:r>
              <a:rPr lang="en-PH" sz="2000" b="1" dirty="0" err="1"/>
              <a:t>sila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moral kay </a:t>
            </a:r>
            <a:r>
              <a:rPr lang="en-PH" sz="2000" b="1" dirty="0" err="1"/>
              <a:t>nahisama</a:t>
            </a:r>
            <a:r>
              <a:rPr lang="en-PH" sz="2000" b="1" dirty="0"/>
              <a:t> </a:t>
            </a:r>
            <a:r>
              <a:rPr lang="en-PH" sz="2000" b="1" dirty="0" err="1"/>
              <a:t>sila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Dios.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C1A7B70-9C76-763D-EEB1-9BD1EF2DB137}"/>
              </a:ext>
            </a:extLst>
          </p:cNvPr>
          <p:cNvSpPr txBox="1"/>
          <p:nvPr/>
        </p:nvSpPr>
        <p:spPr>
          <a:xfrm>
            <a:off x="138684" y="5842676"/>
            <a:ext cx="85385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Kon </a:t>
            </a:r>
            <a:r>
              <a:rPr lang="en-PH" sz="2000" b="1" dirty="0" err="1"/>
              <a:t>dili</a:t>
            </a:r>
            <a:r>
              <a:rPr lang="en-PH" sz="2000" b="1" dirty="0"/>
              <a:t> </a:t>
            </a:r>
            <a:r>
              <a:rPr lang="en-PH" sz="2000" b="1" dirty="0" err="1"/>
              <a:t>nato</a:t>
            </a:r>
            <a:r>
              <a:rPr lang="en-PH" sz="2000" b="1" dirty="0"/>
              <a:t> </a:t>
            </a:r>
            <a:r>
              <a:rPr lang="en-PH" sz="2000" b="1" dirty="0" err="1"/>
              <a:t>ihatag</a:t>
            </a:r>
            <a:r>
              <a:rPr lang="en-PH" sz="2000" b="1" dirty="0"/>
              <a:t> ang </a:t>
            </a:r>
            <a:r>
              <a:rPr lang="en-PH" sz="2000" b="1" dirty="0" err="1"/>
              <a:t>atong</a:t>
            </a:r>
            <a:r>
              <a:rPr lang="en-PH" sz="2000" b="1" dirty="0"/>
              <a:t> </a:t>
            </a:r>
            <a:r>
              <a:rPr lang="en-PH" sz="2000" b="1" dirty="0" err="1"/>
              <a:t>kasingkasing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Magbubuhat</a:t>
            </a:r>
            <a:r>
              <a:rPr lang="en-PH" sz="2000" b="1" dirty="0"/>
              <a:t> ug </a:t>
            </a:r>
            <a:r>
              <a:rPr lang="en-PH" sz="2000" b="1" dirty="0" err="1"/>
              <a:t>moserbisyo</a:t>
            </a:r>
            <a:r>
              <a:rPr lang="en-PH" sz="2000" b="1" dirty="0"/>
              <a:t> ta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uban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idolo</a:t>
            </a:r>
            <a:r>
              <a:rPr lang="en-PH" sz="2000" b="1" dirty="0"/>
              <a:t> (</a:t>
            </a:r>
            <a:r>
              <a:rPr lang="en-PH" sz="2000" b="1" dirty="0" err="1"/>
              <a:t>daghan</a:t>
            </a:r>
            <a:r>
              <a:rPr lang="en-PH" sz="2000" b="1" dirty="0"/>
              <a:t> </a:t>
            </a:r>
            <a:r>
              <a:rPr lang="en-PH" sz="2000" b="1" dirty="0" err="1"/>
              <a:t>kaayo</a:t>
            </a:r>
            <a:r>
              <a:rPr lang="en-PH" sz="2000" b="1" dirty="0"/>
              <a:t>),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dili</a:t>
            </a:r>
            <a:r>
              <a:rPr lang="en-PH" sz="2000" b="1" dirty="0"/>
              <a:t> </a:t>
            </a:r>
            <a:r>
              <a:rPr lang="en-PH" sz="2000" b="1" dirty="0" err="1"/>
              <a:t>madugay</a:t>
            </a:r>
            <a:r>
              <a:rPr lang="en-PH" sz="2000" b="1" dirty="0"/>
              <a:t> </a:t>
            </a:r>
            <a:r>
              <a:rPr lang="en-PH" sz="2000" b="1" dirty="0" err="1"/>
              <a:t>modala</a:t>
            </a:r>
            <a:r>
              <a:rPr lang="en-PH" sz="2000" b="1" dirty="0"/>
              <a:t> </a:t>
            </a:r>
            <a:r>
              <a:rPr lang="en-PH" sz="2000" b="1" dirty="0" err="1"/>
              <a:t>kini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atong</a:t>
            </a:r>
            <a:r>
              <a:rPr lang="en-PH" sz="2000" b="1" dirty="0"/>
              <a:t> moral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pagkadaut</a:t>
            </a:r>
            <a:r>
              <a:rPr lang="en-PH" sz="2000" b="1" dirty="0"/>
              <a:t>.</a:t>
            </a:r>
            <a:endParaRPr lang="en" sz="20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3D8E329-9AE8-6228-918A-F7225C35239E}"/>
              </a:ext>
            </a:extLst>
          </p:cNvPr>
          <p:cNvSpPr txBox="1"/>
          <p:nvPr/>
        </p:nvSpPr>
        <p:spPr>
          <a:xfrm>
            <a:off x="4889497" y="4481514"/>
            <a:ext cx="38597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H" sz="2000" b="1" dirty="0" err="1"/>
              <a:t>Apan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pagsimba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demonyo</a:t>
            </a:r>
            <a:r>
              <a:rPr lang="en-PH" sz="2000" b="1" dirty="0"/>
              <a:t>, </a:t>
            </a:r>
            <a:r>
              <a:rPr lang="en-PH" sz="2000" b="1" dirty="0" err="1"/>
              <a:t>nagsugod</a:t>
            </a:r>
            <a:r>
              <a:rPr lang="en-PH" sz="2000" b="1" dirty="0"/>
              <a:t> </a:t>
            </a:r>
            <a:r>
              <a:rPr lang="en-PH" sz="2000" b="1" dirty="0" err="1"/>
              <a:t>silang</a:t>
            </a:r>
            <a:r>
              <a:rPr lang="en-PH" sz="2000" b="1" dirty="0"/>
              <a:t> </a:t>
            </a:r>
            <a:r>
              <a:rPr lang="en-PH" sz="2000" b="1" dirty="0" err="1"/>
              <a:t>madaut</a:t>
            </a:r>
            <a:r>
              <a:rPr lang="en-PH" sz="2000" b="1" dirty="0"/>
              <a:t>, kay </a:t>
            </a:r>
            <a:r>
              <a:rPr lang="en-PH" sz="2000" b="1" dirty="0" err="1"/>
              <a:t>nahisama</a:t>
            </a:r>
            <a:r>
              <a:rPr lang="en-PH" sz="2000" b="1" dirty="0"/>
              <a:t> </a:t>
            </a:r>
            <a:r>
              <a:rPr lang="en-PH" sz="2000" b="1" dirty="0" err="1"/>
              <a:t>sila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demonyong</a:t>
            </a:r>
            <a:r>
              <a:rPr lang="en-PH" sz="2000" b="1" dirty="0"/>
              <a:t> </a:t>
            </a:r>
            <a:r>
              <a:rPr lang="en-PH" sz="2000" b="1" dirty="0" err="1"/>
              <a:t>ilang</a:t>
            </a:r>
            <a:r>
              <a:rPr lang="en-PH" sz="2000" b="1" dirty="0"/>
              <a:t> </a:t>
            </a:r>
            <a:r>
              <a:rPr lang="en-PH" sz="2000" b="1" dirty="0" err="1"/>
              <a:t>gisimba</a:t>
            </a:r>
            <a:r>
              <a:rPr lang="en-PH" sz="2000" b="1" dirty="0"/>
              <a:t>.</a:t>
            </a:r>
            <a:endParaRPr lang="es-ES" sz="20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C30149-48C1-12B1-EA4E-D2FCA7485DB9}"/>
              </a:ext>
            </a:extLst>
          </p:cNvPr>
          <p:cNvSpPr txBox="1"/>
          <p:nvPr/>
        </p:nvSpPr>
        <p:spPr>
          <a:xfrm>
            <a:off x="256559" y="2468820"/>
            <a:ext cx="74682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Walay</a:t>
            </a:r>
            <a:r>
              <a:rPr lang="en-PH" sz="2000" b="1" dirty="0"/>
              <a:t> </a:t>
            </a:r>
            <a:r>
              <a:rPr lang="en-PH" sz="2000" b="1" dirty="0" err="1"/>
              <a:t>hustong</a:t>
            </a:r>
            <a:r>
              <a:rPr lang="en-PH" sz="2000" b="1" dirty="0"/>
              <a:t> </a:t>
            </a:r>
            <a:r>
              <a:rPr lang="en-PH" sz="2000" b="1" dirty="0" err="1"/>
              <a:t>hunahuna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gituohan</a:t>
            </a:r>
            <a:r>
              <a:rPr lang="en-PH" sz="2000" b="1" dirty="0"/>
              <a:t> </a:t>
            </a:r>
            <a:r>
              <a:rPr lang="en-PH" sz="2000" b="1" dirty="0" err="1"/>
              <a:t>nila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ang </a:t>
            </a:r>
            <a:r>
              <a:rPr lang="en-PH" sz="2000" b="1" dirty="0" err="1"/>
              <a:t>inukit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hulagway</a:t>
            </a:r>
            <a:r>
              <a:rPr lang="en-PH" sz="2000" b="1" dirty="0"/>
              <a:t> </a:t>
            </a:r>
            <a:r>
              <a:rPr lang="en-PH" sz="2000" b="1" dirty="0" err="1"/>
              <a:t>makapamando</a:t>
            </a:r>
            <a:r>
              <a:rPr lang="en-PH" sz="2000" b="1" dirty="0"/>
              <a:t> </a:t>
            </a:r>
            <a:r>
              <a:rPr lang="en-PH" sz="2000" b="1" dirty="0" err="1"/>
              <a:t>kanila</a:t>
            </a:r>
            <a:r>
              <a:rPr lang="en-PH" sz="2000" b="1" dirty="0"/>
              <a:t>. </a:t>
            </a:r>
            <a:r>
              <a:rPr lang="en-PH" sz="2000" b="1" dirty="0" err="1"/>
              <a:t>Tingali</a:t>
            </a:r>
            <a:r>
              <a:rPr lang="en-PH" sz="2000" b="1" dirty="0"/>
              <a:t> </a:t>
            </a:r>
            <a:r>
              <a:rPr lang="en-PH" sz="2000" b="1" dirty="0" err="1"/>
              <a:t>gani</a:t>
            </a:r>
            <a:r>
              <a:rPr lang="en-PH" sz="2000" b="1" dirty="0"/>
              <a:t> </a:t>
            </a:r>
            <a:r>
              <a:rPr lang="en-PH" sz="2000" b="1" dirty="0" err="1"/>
              <a:t>gituohan</a:t>
            </a:r>
            <a:r>
              <a:rPr lang="en-PH" sz="2000" b="1" dirty="0"/>
              <a:t> </a:t>
            </a:r>
            <a:r>
              <a:rPr lang="en-PH" sz="2000" b="1" dirty="0" err="1"/>
              <a:t>nila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ang </a:t>
            </a:r>
            <a:r>
              <a:rPr lang="en-PH" sz="2000" b="1" dirty="0" err="1"/>
              <a:t>elohim</a:t>
            </a:r>
            <a:r>
              <a:rPr lang="en-PH" sz="2000" b="1" dirty="0"/>
              <a:t> </a:t>
            </a:r>
            <a:r>
              <a:rPr lang="en-PH" sz="2000" b="1" dirty="0" err="1"/>
              <a:t>mismo</a:t>
            </a:r>
            <a:r>
              <a:rPr lang="en-PH" sz="2000" b="1" dirty="0"/>
              <a:t> </a:t>
            </a:r>
            <a:r>
              <a:rPr lang="en-PH" sz="2000" b="1" dirty="0" err="1"/>
              <a:t>nahimong</a:t>
            </a:r>
            <a:r>
              <a:rPr lang="en-PH" sz="2000" b="1" dirty="0"/>
              <a:t> </a:t>
            </a:r>
            <a:r>
              <a:rPr lang="en-PH" sz="2000" b="1" dirty="0" err="1"/>
              <a:t>nati</a:t>
            </a:r>
            <a:r>
              <a:rPr lang="en-PH" sz="2000" b="1" dirty="0"/>
              <a:t>! (Ex. 32:24)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30719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6" grpId="0"/>
      <p:bldP spid="11" grpId="0"/>
      <p:bldP spid="1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BF5CE49-2331-CA41-AE80-B7718F7A7A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43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D32A446-E986-AFAF-31E8-9C94D2FA961D}"/>
              </a:ext>
            </a:extLst>
          </p:cNvPr>
          <p:cNvSpPr txBox="1"/>
          <p:nvPr/>
        </p:nvSpPr>
        <p:spPr>
          <a:xfrm>
            <a:off x="159225" y="-3934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ANG PAGKA-DAOT SA PAGIDOLO (</a:t>
            </a:r>
            <a:r>
              <a:rPr lang="en-PH" sz="4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Exodo</a:t>
            </a:r>
            <a:r>
              <a:rPr lang="en-PH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32:7–8)</a:t>
            </a:r>
            <a:endParaRPr lang="en" sz="44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875D16-4F0F-CE6A-659F-DEE4D4E10834}"/>
              </a:ext>
            </a:extLst>
          </p:cNvPr>
          <p:cNvSpPr txBox="1"/>
          <p:nvPr/>
        </p:nvSpPr>
        <p:spPr>
          <a:xfrm>
            <a:off x="139410" y="644015"/>
            <a:ext cx="11785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PH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Unya</a:t>
            </a:r>
            <a:r>
              <a:rPr lang="en-PH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miingon</a:t>
            </a:r>
            <a:r>
              <a:rPr lang="en-PH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</a:t>
            </a:r>
            <a:r>
              <a:rPr lang="en-PH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Jehova</a:t>
            </a:r>
            <a:r>
              <a:rPr lang="en-PH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kang</a:t>
            </a:r>
            <a:r>
              <a:rPr lang="en-PH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Moises, ‘</a:t>
            </a:r>
            <a:r>
              <a:rPr lang="en-PH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Panaog</a:t>
            </a:r>
            <a:r>
              <a:rPr lang="en-PH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kay ang </a:t>
            </a:r>
            <a:r>
              <a:rPr lang="en-PH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imong</a:t>
            </a:r>
            <a:r>
              <a:rPr lang="en-PH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katawhan</a:t>
            </a:r>
            <a:r>
              <a:rPr lang="en-PH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PH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imong</a:t>
            </a:r>
            <a:r>
              <a:rPr lang="en-PH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gipagula</a:t>
            </a:r>
            <a:r>
              <a:rPr lang="en-PH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gikan</a:t>
            </a:r>
            <a:r>
              <a:rPr lang="en-PH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Egipto</a:t>
            </a:r>
            <a:r>
              <a:rPr lang="en-PH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nangadaut</a:t>
            </a:r>
            <a:r>
              <a:rPr lang="en-PH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na.</a:t>
            </a:r>
            <a:r>
              <a:rPr lang="en-PH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 ”</a:t>
            </a:r>
            <a:r>
              <a:rPr lang="en" sz="1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(Exodus 32:7)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09B731-4B36-184F-8F5A-885905614F91}"/>
              </a:ext>
            </a:extLst>
          </p:cNvPr>
          <p:cNvSpPr txBox="1"/>
          <p:nvPr/>
        </p:nvSpPr>
        <p:spPr>
          <a:xfrm>
            <a:off x="1562730" y="1294328"/>
            <a:ext cx="7609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Ang </a:t>
            </a:r>
            <a:r>
              <a:rPr lang="en-PH" sz="2000" b="1" dirty="0" err="1"/>
              <a:t>pagluhod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hulagway</a:t>
            </a:r>
            <a:r>
              <a:rPr lang="en-PH" sz="2000" b="1" dirty="0"/>
              <a:t> (</a:t>
            </a:r>
            <a:r>
              <a:rPr lang="en-PH" sz="2000" b="1" dirty="0" err="1"/>
              <a:t>bisan</a:t>
            </a:r>
            <a:r>
              <a:rPr lang="en-PH" sz="2000" b="1" dirty="0"/>
              <a:t> pa </a:t>
            </a:r>
            <a:r>
              <a:rPr lang="en-PH" sz="2000" b="1" dirty="0" err="1"/>
              <a:t>og</a:t>
            </a:r>
            <a:r>
              <a:rPr lang="en-PH" sz="2000" b="1" dirty="0"/>
              <a:t> </a:t>
            </a:r>
            <a:r>
              <a:rPr lang="en-PH" sz="2000" b="1" dirty="0" err="1"/>
              <a:t>nagrepresentar</a:t>
            </a:r>
            <a:r>
              <a:rPr lang="en-PH" sz="2000" b="1" dirty="0"/>
              <a:t> </a:t>
            </a:r>
            <a:r>
              <a:rPr lang="en-PH" sz="2000" b="1" dirty="0" err="1"/>
              <a:t>kunohay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Dios, </a:t>
            </a:r>
            <a:r>
              <a:rPr lang="en-PH" sz="2000" b="1" dirty="0" err="1"/>
              <a:t>ni</a:t>
            </a:r>
            <a:r>
              <a:rPr lang="en-PH" sz="2000" b="1" dirty="0"/>
              <a:t> Cristo, o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“</a:t>
            </a:r>
            <a:r>
              <a:rPr lang="en-PH" sz="2000" b="1" dirty="0" err="1"/>
              <a:t>balaan</a:t>
            </a:r>
            <a:r>
              <a:rPr lang="en-PH" sz="2000" b="1" dirty="0"/>
              <a:t>”) </a:t>
            </a:r>
            <a:r>
              <a:rPr lang="en-PH" sz="2000" b="1" dirty="0" err="1"/>
              <a:t>supak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Kasuguan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Dios (Ex. 20:3–6) ug </a:t>
            </a:r>
            <a:r>
              <a:rPr lang="en-PH" sz="2000" b="1" dirty="0" err="1"/>
              <a:t>mao</a:t>
            </a:r>
            <a:r>
              <a:rPr lang="en-PH" sz="2000" b="1" dirty="0"/>
              <a:t> ang </a:t>
            </a:r>
            <a:r>
              <a:rPr lang="en-PH" sz="2000" b="1" dirty="0" err="1"/>
              <a:t>pagsulod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sala</a:t>
            </a:r>
            <a:r>
              <a:rPr lang="en-PH" sz="2000" b="1" dirty="0"/>
              <a:t> ug </a:t>
            </a:r>
            <a:r>
              <a:rPr lang="en-PH" sz="2000" b="1" dirty="0" err="1"/>
              <a:t>kadaut</a:t>
            </a:r>
            <a:endParaRPr lang="en" sz="2000" b="1" dirty="0"/>
          </a:p>
        </p:txBody>
      </p:sp>
      <p:pic>
        <p:nvPicPr>
          <p:cNvPr id="4" name="Imagen 3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DD87C2A9-EA0F-5E99-C240-BD0F65AEA3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297" y="1450695"/>
            <a:ext cx="2772598" cy="2246001"/>
          </a:xfrm>
          <a:prstGeom prst="rect">
            <a:avLst/>
          </a:prstGeom>
          <a:ln w="1016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079E5F-6C1E-8DB1-A95E-62A5F6F6B8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350" y="1450695"/>
            <a:ext cx="1343658" cy="2081784"/>
          </a:xfrm>
          <a:prstGeom prst="rect">
            <a:avLst/>
          </a:prstGeom>
          <a:ln w="1016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Imagen 12" descr="Una persona con lentes comiendo&#10;&#10;El contenido generado por IA puede ser incorrecto.">
            <a:extLst>
              <a:ext uri="{FF2B5EF4-FFF2-40B4-BE49-F238E27FC236}">
                <a16:creationId xmlns:a16="http://schemas.microsoft.com/office/drawing/2014/main" id="{CF6FCEC9-C644-42C3-8627-5CB3926F3C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76925" y="3860081"/>
            <a:ext cx="3200400" cy="2815793"/>
          </a:xfrm>
          <a:prstGeom prst="rect">
            <a:avLst/>
          </a:prstGeom>
          <a:ln w="101600" cap="sq">
            <a:solidFill>
              <a:srgbClr val="83A56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2250534-55B9-94F4-73FC-041E8FE6DC7E}"/>
              </a:ext>
            </a:extLst>
          </p:cNvPr>
          <p:cNvSpPr txBox="1"/>
          <p:nvPr/>
        </p:nvSpPr>
        <p:spPr>
          <a:xfrm>
            <a:off x="98670" y="3951233"/>
            <a:ext cx="56052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Unsa</a:t>
            </a:r>
            <a:r>
              <a:rPr lang="en-PH" sz="2000" b="1" dirty="0"/>
              <a:t> man ang </a:t>
            </a:r>
            <a:r>
              <a:rPr lang="en-PH" sz="2000" b="1" dirty="0" err="1"/>
              <a:t>atong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idolo</a:t>
            </a:r>
            <a:r>
              <a:rPr lang="en-PH" sz="2000" b="1" dirty="0"/>
              <a:t> </a:t>
            </a:r>
            <a:r>
              <a:rPr lang="en-PH" sz="2000" b="1" dirty="0" err="1"/>
              <a:t>karon</a:t>
            </a:r>
            <a:r>
              <a:rPr lang="en-PH" sz="2000" b="1" dirty="0"/>
              <a:t>? </a:t>
            </a:r>
            <a:r>
              <a:rPr lang="en-PH" sz="2000" b="1" dirty="0" err="1"/>
              <a:t>Pahimoa</a:t>
            </a:r>
            <a:r>
              <a:rPr lang="en-PH" sz="2000" b="1" dirty="0"/>
              <a:t> ang </a:t>
            </a:r>
            <a:r>
              <a:rPr lang="en-PH" sz="2000" b="1" dirty="0" err="1"/>
              <a:t>imong</a:t>
            </a:r>
            <a:r>
              <a:rPr lang="en-PH" sz="2000" b="1" dirty="0"/>
              <a:t> </a:t>
            </a:r>
            <a:r>
              <a:rPr lang="en-PH" sz="2000" b="1" dirty="0" err="1"/>
              <a:t>listahan</a:t>
            </a:r>
            <a:r>
              <a:rPr lang="en-PH" sz="2000" b="1" dirty="0"/>
              <a:t>. </a:t>
            </a:r>
            <a:r>
              <a:rPr lang="en-PH" sz="2000" b="1" dirty="0" err="1"/>
              <a:t>Pananglitan</a:t>
            </a:r>
            <a:r>
              <a:rPr lang="en-PH" sz="2000" b="1" dirty="0"/>
              <a:t>: </a:t>
            </a:r>
            <a:r>
              <a:rPr lang="en-PH" sz="2000" b="1" dirty="0" err="1"/>
              <a:t>garbo</a:t>
            </a:r>
            <a:r>
              <a:rPr lang="en-PH" sz="2000" b="1" dirty="0"/>
              <a:t>, </a:t>
            </a:r>
            <a:r>
              <a:rPr lang="en-PH" sz="2000" b="1" dirty="0" err="1"/>
              <a:t>kwarta</a:t>
            </a:r>
            <a:r>
              <a:rPr lang="en-PH" sz="2000" b="1" dirty="0"/>
              <a:t>, </a:t>
            </a:r>
            <a:r>
              <a:rPr lang="en-PH" sz="2000" b="1" dirty="0" err="1"/>
              <a:t>gahum</a:t>
            </a:r>
            <a:r>
              <a:rPr lang="en-PH" sz="2000" b="1" dirty="0"/>
              <a:t>, </a:t>
            </a:r>
            <a:r>
              <a:rPr lang="en-PH" sz="2000" b="1" dirty="0" err="1"/>
              <a:t>sekso</a:t>
            </a:r>
            <a:r>
              <a:rPr lang="en-PH" sz="2000" b="1" dirty="0"/>
              <a:t>, </a:t>
            </a:r>
            <a:r>
              <a:rPr lang="en-PH" sz="2000" b="1" dirty="0" err="1"/>
              <a:t>pagkaon</a:t>
            </a:r>
            <a:r>
              <a:rPr lang="en-PH" sz="2000" b="1" dirty="0"/>
              <a:t>, </a:t>
            </a:r>
            <a:r>
              <a:rPr lang="en-PH" sz="2000" b="1" dirty="0" err="1"/>
              <a:t>trabaho</a:t>
            </a:r>
            <a:r>
              <a:rPr lang="en-PH" sz="2000" b="1" dirty="0"/>
              <a:t>, social media…</a:t>
            </a:r>
            <a:endParaRPr lang="en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462634-0F0C-7D46-5346-D92267FBFD11}"/>
              </a:ext>
            </a:extLst>
          </p:cNvPr>
          <p:cNvSpPr txBox="1"/>
          <p:nvPr/>
        </p:nvSpPr>
        <p:spPr>
          <a:xfrm>
            <a:off x="1562730" y="2368865"/>
            <a:ext cx="76098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Unsa</a:t>
            </a:r>
            <a:r>
              <a:rPr lang="en-PH" sz="2000" b="1" dirty="0"/>
              <a:t> ang </a:t>
            </a:r>
            <a:r>
              <a:rPr lang="en-PH" sz="2000" b="1" dirty="0" err="1"/>
              <a:t>idolo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ika-21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siglo</a:t>
            </a:r>
            <a:r>
              <a:rPr lang="en-PH" sz="2000" b="1" dirty="0"/>
              <a:t>? Ang </a:t>
            </a:r>
            <a:r>
              <a:rPr lang="en-PH" sz="2000" b="1" dirty="0" err="1"/>
              <a:t>pag-idolo</a:t>
            </a:r>
            <a:r>
              <a:rPr lang="en-PH" sz="2000" b="1" dirty="0"/>
              <a:t> </a:t>
            </a:r>
            <a:r>
              <a:rPr lang="en-PH" sz="2000" b="1" dirty="0" err="1"/>
              <a:t>mao</a:t>
            </a:r>
            <a:r>
              <a:rPr lang="en-PH" sz="2000" b="1" dirty="0"/>
              <a:t> ang </a:t>
            </a:r>
            <a:r>
              <a:rPr lang="en-PH" sz="2000" b="1" dirty="0" err="1"/>
              <a:t>pagsimba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bisan</a:t>
            </a:r>
            <a:r>
              <a:rPr lang="en-PH" sz="2000" b="1" dirty="0"/>
              <a:t> </a:t>
            </a:r>
            <a:r>
              <a:rPr lang="en-PH" sz="2000" b="1" dirty="0" err="1"/>
              <a:t>unsang</a:t>
            </a:r>
            <a:r>
              <a:rPr lang="en-PH" sz="2000" b="1" dirty="0"/>
              <a:t> </a:t>
            </a:r>
            <a:r>
              <a:rPr lang="en-PH" sz="2000" b="1" dirty="0" err="1"/>
              <a:t>mopuli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Dios. Ang </a:t>
            </a:r>
            <a:r>
              <a:rPr lang="en-PH" sz="2000" b="1" dirty="0" err="1"/>
              <a:t>idolo</a:t>
            </a:r>
            <a:r>
              <a:rPr lang="en-PH" sz="2000" b="1" dirty="0"/>
              <a:t> </a:t>
            </a:r>
            <a:r>
              <a:rPr lang="en-PH" sz="2000" b="1" dirty="0" err="1"/>
              <a:t>mao</a:t>
            </a:r>
            <a:r>
              <a:rPr lang="en-PH" sz="2000" b="1" dirty="0"/>
              <a:t> ang </a:t>
            </a:r>
            <a:r>
              <a:rPr lang="en-PH" sz="2000" b="1" dirty="0" err="1"/>
              <a:t>bisan</a:t>
            </a:r>
            <a:r>
              <a:rPr lang="en-PH" sz="2000" b="1" dirty="0"/>
              <a:t> </a:t>
            </a:r>
            <a:r>
              <a:rPr lang="en-PH" sz="2000" b="1" dirty="0" err="1"/>
              <a:t>unsang</a:t>
            </a:r>
            <a:r>
              <a:rPr lang="en-PH" sz="2000" b="1" dirty="0"/>
              <a:t> </a:t>
            </a:r>
            <a:r>
              <a:rPr lang="en-PH" sz="2000" b="1" dirty="0" err="1"/>
              <a:t>butang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mokapot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atong</a:t>
            </a:r>
            <a:r>
              <a:rPr lang="en-PH" sz="2000" b="1" dirty="0"/>
              <a:t> </a:t>
            </a:r>
            <a:r>
              <a:rPr lang="en-PH" sz="2000" b="1" dirty="0" err="1"/>
              <a:t>hunahuna</a:t>
            </a:r>
            <a:r>
              <a:rPr lang="en-PH" sz="2000" b="1" dirty="0"/>
              <a:t>, </a:t>
            </a:r>
            <a:r>
              <a:rPr lang="en-PH" sz="2000" b="1" dirty="0" err="1"/>
              <a:t>pagbati</a:t>
            </a:r>
            <a:r>
              <a:rPr lang="en-PH" sz="2000" b="1" dirty="0"/>
              <a:t>, </a:t>
            </a:r>
            <a:r>
              <a:rPr lang="en-PH" sz="2000" b="1" dirty="0" err="1"/>
              <a:t>oras</a:t>
            </a:r>
            <a:r>
              <a:rPr lang="en-PH" sz="2000" b="1" dirty="0"/>
              <a:t>, ug </a:t>
            </a:r>
            <a:r>
              <a:rPr lang="en-PH" sz="2000" b="1" dirty="0" err="1"/>
              <a:t>kasingkasing</a:t>
            </a:r>
            <a:r>
              <a:rPr lang="en-PH" sz="2000" b="1" dirty="0"/>
              <a:t> </a:t>
            </a:r>
            <a:r>
              <a:rPr lang="en-PH" sz="2000" b="1" dirty="0" err="1"/>
              <a:t>labaw</a:t>
            </a:r>
            <a:r>
              <a:rPr lang="en-PH" sz="2000" b="1" dirty="0"/>
              <a:t> pa </a:t>
            </a:r>
            <a:r>
              <a:rPr lang="en-PH" sz="2000" b="1" dirty="0" err="1"/>
              <a:t>sa</a:t>
            </a:r>
            <a:r>
              <a:rPr lang="en-PH" sz="2000" b="1" dirty="0"/>
              <a:t> Dios ug </a:t>
            </a:r>
            <a:r>
              <a:rPr lang="en-PH" sz="2000" b="1" dirty="0" err="1"/>
              <a:t>makaulipon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atong</a:t>
            </a:r>
            <a:r>
              <a:rPr lang="en-PH" sz="2000" b="1" dirty="0"/>
              <a:t> </a:t>
            </a:r>
            <a:r>
              <a:rPr lang="en-PH" sz="2000" b="1" dirty="0" err="1"/>
              <a:t>panghunahuna</a:t>
            </a:r>
            <a:r>
              <a:rPr lang="en-PH" sz="2000" b="1" dirty="0"/>
              <a:t>.</a:t>
            </a:r>
            <a:endParaRPr lang="en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AB1E159-F00E-A6E2-067D-9F35FE87D416}"/>
              </a:ext>
            </a:extLst>
          </p:cNvPr>
          <p:cNvSpPr txBox="1"/>
          <p:nvPr/>
        </p:nvSpPr>
        <p:spPr>
          <a:xfrm>
            <a:off x="98670" y="5173721"/>
            <a:ext cx="560528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Unsa’y</a:t>
            </a:r>
            <a:r>
              <a:rPr lang="en-PH" sz="2000" b="1" dirty="0"/>
              <a:t> </a:t>
            </a:r>
            <a:r>
              <a:rPr lang="en-PH" sz="2000" b="1" dirty="0" err="1"/>
              <a:t>epekto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pagsimba</a:t>
            </a:r>
            <a:r>
              <a:rPr lang="en-PH" sz="2000" b="1" dirty="0"/>
              <a:t> </a:t>
            </a:r>
            <a:r>
              <a:rPr lang="en-PH" sz="2000" b="1" dirty="0" err="1"/>
              <a:t>niining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idolo</a:t>
            </a:r>
            <a:r>
              <a:rPr lang="en-PH" sz="2000" b="1" dirty="0"/>
              <a:t>? </a:t>
            </a:r>
            <a:r>
              <a:rPr lang="en-PH" sz="2000" b="1" dirty="0" err="1"/>
              <a:t>Mausab</a:t>
            </a:r>
            <a:r>
              <a:rPr lang="en-PH" sz="2000" b="1" dirty="0"/>
              <a:t> ang </a:t>
            </a:r>
            <a:r>
              <a:rPr lang="en-PH" sz="2000" b="1" dirty="0" err="1"/>
              <a:t>atong</a:t>
            </a:r>
            <a:r>
              <a:rPr lang="en-PH" sz="2000" b="1" dirty="0"/>
              <a:t> </a:t>
            </a:r>
            <a:r>
              <a:rPr lang="en-PH" sz="2000" b="1" dirty="0" err="1"/>
              <a:t>kinaiya</a:t>
            </a:r>
            <a:r>
              <a:rPr lang="en-PH" sz="2000" b="1" dirty="0"/>
              <a:t>, </a:t>
            </a:r>
            <a:r>
              <a:rPr lang="en-PH" sz="2000" b="1" dirty="0" err="1"/>
              <a:t>panghunahuna</a:t>
            </a:r>
            <a:r>
              <a:rPr lang="en-PH" sz="2000" b="1" dirty="0"/>
              <a:t>, </a:t>
            </a:r>
            <a:r>
              <a:rPr lang="en-PH" sz="2000" b="1" dirty="0" err="1"/>
              <a:t>pagbati</a:t>
            </a:r>
            <a:r>
              <a:rPr lang="en-PH" sz="2000" b="1" dirty="0"/>
              <a:t>, ug </a:t>
            </a:r>
            <a:r>
              <a:rPr lang="en-PH" sz="2000" b="1" dirty="0" err="1"/>
              <a:t>bisan</a:t>
            </a:r>
            <a:r>
              <a:rPr lang="en-PH" sz="2000" b="1" dirty="0"/>
              <a:t> </a:t>
            </a:r>
            <a:r>
              <a:rPr lang="en-PH" sz="2000" b="1" dirty="0" err="1"/>
              <a:t>sosyal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kinabuhi</a:t>
            </a:r>
            <a:r>
              <a:rPr lang="en-PH" sz="2000" b="1" dirty="0"/>
              <a:t>. </a:t>
            </a:r>
            <a:r>
              <a:rPr lang="en-PH" sz="2000" b="1" dirty="0" err="1"/>
              <a:t>Atong</a:t>
            </a:r>
            <a:r>
              <a:rPr lang="en-PH" sz="2000" b="1" dirty="0"/>
              <a:t> </a:t>
            </a:r>
            <a:r>
              <a:rPr lang="en-PH" sz="2000" b="1" dirty="0" err="1"/>
              <a:t>ilisan</a:t>
            </a:r>
            <a:r>
              <a:rPr lang="en-PH" sz="2000" b="1" dirty="0"/>
              <a:t> ang </a:t>
            </a:r>
            <a:r>
              <a:rPr lang="en-PH" sz="2000" b="1" dirty="0" err="1"/>
              <a:t>tinuod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relasyon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Dios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walay</a:t>
            </a:r>
            <a:r>
              <a:rPr lang="en-PH" sz="2000" b="1" dirty="0"/>
              <a:t> </a:t>
            </a:r>
            <a:r>
              <a:rPr lang="en-PH" sz="2000" b="1" dirty="0" err="1"/>
              <a:t>sulod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interaksiyon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dili</a:t>
            </a:r>
            <a:r>
              <a:rPr lang="en-PH" sz="2000" b="1" dirty="0"/>
              <a:t> </a:t>
            </a:r>
            <a:r>
              <a:rPr lang="en-PH" sz="2000" b="1" dirty="0" err="1"/>
              <a:t>makaluwas</a:t>
            </a:r>
            <a:r>
              <a:rPr lang="en-PH" sz="2000" b="1" dirty="0"/>
              <a:t>.</a:t>
            </a:r>
            <a:endParaRPr lang="en" sz="2000" b="1" dirty="0"/>
          </a:p>
        </p:txBody>
      </p:sp>
      <p:pic>
        <p:nvPicPr>
          <p:cNvPr id="11" name="Imagen 10" descr="Un dibujo de una mujer sentada en una silla&#10;&#10;El contenido generado por IA puede ser incorrecto.">
            <a:extLst>
              <a:ext uri="{FF2B5EF4-FFF2-40B4-BE49-F238E27FC236}">
                <a16:creationId xmlns:a16="http://schemas.microsoft.com/office/drawing/2014/main" id="{211467D0-2623-CEEA-AE3F-9A0FC92C09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297" y="3860081"/>
            <a:ext cx="2782478" cy="2815793"/>
          </a:xfrm>
          <a:prstGeom prst="rect">
            <a:avLst/>
          </a:prstGeom>
          <a:ln w="101600" cap="sq">
            <a:solidFill>
              <a:srgbClr val="DD8364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5495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277307-84AE-5F5A-F2E1-6769C2F02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0E97B2F-677E-C467-98A4-5AE180C52F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AB198-F7BB-AAC7-6511-04FB6A1072E5}"/>
              </a:ext>
            </a:extLst>
          </p:cNvPr>
          <p:cNvSpPr txBox="1"/>
          <p:nvPr/>
        </p:nvSpPr>
        <p:spPr>
          <a:xfrm>
            <a:off x="3069177" y="4978114"/>
            <a:ext cx="8853192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en-PH" sz="9600" b="1" dirty="0">
                <a:ln w="6600">
                  <a:solidFill>
                    <a:srgbClr val="ED8F5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8F52"/>
                  </a:outerShdw>
                </a:effectLst>
              </a:rPr>
              <a:t>PAGPAKILOOY</a:t>
            </a:r>
            <a:endParaRPr lang="en" sz="9600" b="1" dirty="0">
              <a:ln w="6600">
                <a:solidFill>
                  <a:srgbClr val="ED8F5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8F5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9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467630-B9EA-008C-57F5-BE90F2B62128}"/>
              </a:ext>
            </a:extLst>
          </p:cNvPr>
          <p:cNvSpPr txBox="1"/>
          <p:nvPr/>
        </p:nvSpPr>
        <p:spPr>
          <a:xfrm>
            <a:off x="0" y="5315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“ILIKAY ANG ISOG NGA KASUKO!”</a:t>
            </a:r>
            <a:endParaRPr lang="en" sz="4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23FDAE-CADD-EE7F-F291-960CEADA355F}"/>
              </a:ext>
            </a:extLst>
          </p:cNvPr>
          <p:cNvSpPr txBox="1"/>
          <p:nvPr/>
        </p:nvSpPr>
        <p:spPr>
          <a:xfrm>
            <a:off x="1023936" y="675798"/>
            <a:ext cx="101441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Ngano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man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Ehiptihanon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mosulti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‘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Daotan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tuyo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niya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pagpagula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kanila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aron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patyon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sila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kabukiran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ug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papahon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sila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gikan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nawong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yuta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’?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Ilikay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imong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isog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kasuko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undangi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kadaut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batok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imong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katawhan</a:t>
            </a:r>
            <a:r>
              <a:rPr lang="en-PH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!” (Ex. 32:12, NIV)</a:t>
            </a:r>
            <a:endParaRPr lang="en" sz="14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F478704-372E-39E9-5962-3312DF14CA81}"/>
              </a:ext>
            </a:extLst>
          </p:cNvPr>
          <p:cNvSpPr txBox="1"/>
          <p:nvPr/>
        </p:nvSpPr>
        <p:spPr>
          <a:xfrm>
            <a:off x="2949677" y="1550037"/>
            <a:ext cx="5820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Miingon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Dios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kang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Moises: “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Tungod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kay IMONG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katawhan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IMONG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gipagula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gikan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Egipto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nangadaut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(Ex. 32:7).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hombre, grupo, colgando, viejo&#10;&#10;El contenido generado por IA puede ser incorrecto.">
            <a:extLst>
              <a:ext uri="{FF2B5EF4-FFF2-40B4-BE49-F238E27FC236}">
                <a16:creationId xmlns:a16="http://schemas.microsoft.com/office/drawing/2014/main" id="{731B016D-12D0-0694-4C84-FEA3EF68D7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4"/>
          <a:stretch>
            <a:fillRect/>
          </a:stretch>
        </p:blipFill>
        <p:spPr>
          <a:xfrm>
            <a:off x="9973846" y="4555286"/>
            <a:ext cx="2083780" cy="2122081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Imagen que contiene persona, hombre, pasto, viejo&#10;&#10;El contenido generado por IA puede ser incorrecto.">
            <a:extLst>
              <a:ext uri="{FF2B5EF4-FFF2-40B4-BE49-F238E27FC236}">
                <a16:creationId xmlns:a16="http://schemas.microsoft.com/office/drawing/2014/main" id="{7B911F66-2EE5-9FDF-6DD6-AE6963C6DA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8748" y="1974753"/>
            <a:ext cx="2667727" cy="2124843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que contiene naturaleza, exterior, montaña, caminando&#10;&#10;El contenido generado por IA puede ser incorrecto.">
            <a:extLst>
              <a:ext uri="{FF2B5EF4-FFF2-40B4-BE49-F238E27FC236}">
                <a16:creationId xmlns:a16="http://schemas.microsoft.com/office/drawing/2014/main" id="{6772D7F4-9C18-E2C9-BF01-280A4C1DF5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0" y="3958274"/>
            <a:ext cx="1864852" cy="2797277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23753957-A31F-04C8-EA35-17FCC23E3E9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20" y="1719168"/>
            <a:ext cx="2713703" cy="2119066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43A7E76-CB6F-7CDD-A954-84FAEA139F26}"/>
              </a:ext>
            </a:extLst>
          </p:cNvPr>
          <p:cNvSpPr txBox="1"/>
          <p:nvPr/>
        </p:nvSpPr>
        <p:spPr>
          <a:xfrm>
            <a:off x="1956362" y="4292888"/>
            <a:ext cx="696007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Saktong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reaksyon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Moises: “Dili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akong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katawhan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imoa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dili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nagpagula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kanila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ikaw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(Ex. 32:11).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Gipangayo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Dios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tugotan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Siya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paglaglag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Israel (Ex. 32:10),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apan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gilimod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kini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Moises.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694C05-CFB2-B9A6-E6B9-86B72E6A87A7}"/>
              </a:ext>
            </a:extLst>
          </p:cNvPr>
          <p:cNvSpPr txBox="1"/>
          <p:nvPr/>
        </p:nvSpPr>
        <p:spPr>
          <a:xfrm>
            <a:off x="2923252" y="2461004"/>
            <a:ext cx="64493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Husto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kapungot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Dios,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apan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nasayod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Moises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“ang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kalooy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molabaw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paghukom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(Sant. 2:13). Human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iyang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pagpakiluoy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ug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masaligon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mihupay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kasuko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Dios,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mikanaog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siya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gikan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bukid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(Ex. 32:12–15). Sa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pagkakita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apostasya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gibuak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niya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bato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tipik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tugon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(Ex. 32:19).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AF0FDF5-42F0-2939-931B-8DCB097DF2E3}"/>
              </a:ext>
            </a:extLst>
          </p:cNvPr>
          <p:cNvSpPr txBox="1"/>
          <p:nvPr/>
        </p:nvSpPr>
        <p:spPr>
          <a:xfrm>
            <a:off x="1956362" y="5552152"/>
            <a:ext cx="79686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Nagpasabot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kini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Dios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mismo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mopas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-an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ug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mobayad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bili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niini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kamatayon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(Is. 53:6; Rom. 6:23). Mao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gyud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kini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gibuhat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Jesus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krus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Iyang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gidala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atong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aron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mamatay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Siya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kamatayon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para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unta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PH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kanato</a:t>
            </a:r>
            <a:r>
              <a:rPr lang="en-PH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 Ped. 2:24).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05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9" grpId="0"/>
      <p:bldP spid="12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1385</Words>
  <Application>Microsoft Office PowerPoint</Application>
  <PresentationFormat>Panorámica</PresentationFormat>
  <Paragraphs>48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Constantia</vt:lpstr>
      <vt:lpstr>Comic Sans MS</vt:lpstr>
      <vt:lpstr>Arial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114</cp:revision>
  <dcterms:created xsi:type="dcterms:W3CDTF">2025-08-02T14:02:20Z</dcterms:created>
  <dcterms:modified xsi:type="dcterms:W3CDTF">2025-09-02T17:48:23Z</dcterms:modified>
</cp:coreProperties>
</file>