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302" r:id="rId4"/>
    <p:sldId id="257" r:id="rId5"/>
    <p:sldId id="299" r:id="rId6"/>
    <p:sldId id="259" r:id="rId7"/>
    <p:sldId id="300" r:id="rId8"/>
    <p:sldId id="261" r:id="rId9"/>
    <p:sldId id="262" r:id="rId10"/>
    <p:sldId id="301" r:id="rId11"/>
    <p:sldId id="264" r:id="rId12"/>
    <p:sldId id="293" r:id="rId13"/>
    <p:sldId id="294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920000"/>
    <a:srgbClr val="FFAC33"/>
    <a:srgbClr val="FFA219"/>
    <a:srgbClr val="D07C00"/>
    <a:srgbClr val="FF9900"/>
    <a:srgbClr val="5B7966"/>
    <a:srgbClr val="FFC46D"/>
    <a:srgbClr val="FF66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9" d="100"/>
          <a:sy n="29" d="100"/>
        </p:scale>
        <p:origin x="90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8DD5F-1FBE-49B1-A7C0-73DFCE1BCB41}" type="doc">
      <dgm:prSet loTypeId="urn:microsoft.com/office/officeart/2005/8/layout/process4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DB3EC55-73FD-486D-8926-CB9FECD84620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Gipadala ang mga Espiya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97EDCA-FCB7-4242-B259-BE30A1F7F254}" type="par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7A6D1576-393C-4B6B-BCCD-3A8E9FB72236}" type="sibTrans" cxnId="{D064E804-130B-4513-904D-F6C579DCF5E1}">
      <dgm:prSet/>
      <dgm:spPr/>
      <dgm:t>
        <a:bodyPr/>
        <a:lstStyle/>
        <a:p>
          <a:endParaRPr lang="es-ES" sz="2000" b="1"/>
        </a:p>
      </dgm:t>
    </dgm:pt>
    <dgm:pt modelId="{27486556-6039-4EC6-B2B3-FEFF0789E737}">
      <dgm:prSet phldrT="[Texto]" custT="1"/>
      <dgm:spPr/>
      <dgm:t>
        <a:bodyPr/>
        <a:lstStyle/>
        <a:p>
          <a:r>
            <a:rPr lang="en" sz="2000" b="1" dirty="0"/>
            <a:t>Dayag (12 ka mga Espiya)</a:t>
          </a:r>
        </a:p>
      </dgm:t>
    </dgm:pt>
    <dgm:pt modelId="{EEEFB90E-C079-491F-A682-5583C8D67A87}" type="par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2DE06CDD-965A-4D94-B253-FD0DBF0CD09B}" type="sibTrans" cxnId="{25A7D2CE-FD96-4FD8-9255-9B109801B3AB}">
      <dgm:prSet/>
      <dgm:spPr/>
      <dgm:t>
        <a:bodyPr/>
        <a:lstStyle/>
        <a:p>
          <a:endParaRPr lang="es-ES" sz="2000" b="1"/>
        </a:p>
      </dgm:t>
    </dgm:pt>
    <dgm:pt modelId="{5A514BF2-413B-4BAB-9DD9-D3559EA00E53}">
      <dgm:prSet phldrT="[Texto]" custT="1"/>
      <dgm:spPr/>
      <dgm:t>
        <a:bodyPr/>
        <a:lstStyle/>
        <a:p>
          <a:r>
            <a:rPr lang="en" sz="2000" b="1" dirty="0"/>
            <a:t>Tinago (2 ka mga Espiya)</a:t>
          </a:r>
        </a:p>
      </dgm:t>
    </dgm:pt>
    <dgm:pt modelId="{A8DEBE7F-7755-4FDB-96B8-4B97124B9590}" type="par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CED305EE-082F-47E6-86D0-37B63EFC6276}" type="sibTrans" cxnId="{5672E441-88DB-45F1-BA1F-13EAC39C2618}">
      <dgm:prSet/>
      <dgm:spPr/>
      <dgm:t>
        <a:bodyPr/>
        <a:lstStyle/>
        <a:p>
          <a:endParaRPr lang="es-ES" sz="2000" b="1"/>
        </a:p>
      </dgm:t>
    </dgm:pt>
    <dgm:pt modelId="{6A8C5BBB-C9F3-4EB1-804A-CED34AFB954F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Pagbuhat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Espiya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409647-3192-44F6-A961-EF83C48917C6}" type="par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03406C16-A6E2-4420-8529-4FF6DB3BCCB8}" type="sibTrans" cxnId="{2A228E3B-9A8F-4803-90F2-E92CCF1C3DC5}">
      <dgm:prSet/>
      <dgm:spPr/>
      <dgm:t>
        <a:bodyPr/>
        <a:lstStyle/>
        <a:p>
          <a:endParaRPr lang="es-ES" sz="2000" b="1"/>
        </a:p>
      </dgm:t>
    </dgm:pt>
    <dgm:pt modelId="{182D1CFF-3ECC-420A-B37D-CF673C526D2F}">
      <dgm:prSet phldrT="[Texto]" custT="1"/>
      <dgm:spPr/>
      <dgm:t>
        <a:bodyPr/>
        <a:lstStyle/>
        <a:p>
          <a:r>
            <a:rPr lang="en-PH" sz="2000" b="1" dirty="0"/>
            <a:t>40 ka </a:t>
          </a:r>
          <a:r>
            <a:rPr lang="en-PH" sz="2000" b="1" dirty="0" err="1"/>
            <a:t>adlaw</a:t>
          </a:r>
          <a:r>
            <a:rPr lang="en-PH" sz="2000" b="1" dirty="0"/>
            <a:t> </a:t>
          </a:r>
          <a:r>
            <a:rPr lang="en-PH" sz="2000" b="1" dirty="0" err="1"/>
            <a:t>nga</a:t>
          </a:r>
          <a:r>
            <a:rPr lang="en-PH" sz="2000" b="1" dirty="0"/>
            <a:t> </a:t>
          </a:r>
          <a:r>
            <a:rPr lang="en-PH" sz="2000" b="1" dirty="0" err="1"/>
            <a:t>pagsusi</a:t>
          </a:r>
          <a:endParaRPr lang="en" sz="2000" b="1" dirty="0"/>
        </a:p>
      </dgm:t>
    </dgm:pt>
    <dgm:pt modelId="{9D5918E8-2745-4DBF-85FD-31BE925C4A46}" type="par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95E97889-0DC3-4676-BF67-6A096CBEB56F}" type="sibTrans" cxnId="{82417B18-33A8-461E-8726-1D99659D1477}">
      <dgm:prSet/>
      <dgm:spPr/>
      <dgm:t>
        <a:bodyPr/>
        <a:lstStyle/>
        <a:p>
          <a:endParaRPr lang="es-ES" sz="2000" b="1"/>
        </a:p>
      </dgm:t>
    </dgm:pt>
    <dgm:pt modelId="{AE91EAED-4D0C-44B5-B39C-C1D7C8D29E78}">
      <dgm:prSet phldrT="[Texto]" custT="1"/>
      <dgm:spPr/>
      <dgm:t>
        <a:bodyPr/>
        <a:lstStyle/>
        <a:p>
          <a:r>
            <a:rPr lang="en-PH" sz="2000" b="1" dirty="0"/>
            <a:t>3 ka </a:t>
          </a:r>
          <a:r>
            <a:rPr lang="en-PH" sz="2000" b="1" dirty="0" err="1"/>
            <a:t>adlaw</a:t>
          </a:r>
          <a:r>
            <a:rPr lang="en-PH" sz="2000" b="1" dirty="0"/>
            <a:t> </a:t>
          </a:r>
          <a:r>
            <a:rPr lang="en-PH" sz="2000" b="1" dirty="0" err="1"/>
            <a:t>nga</a:t>
          </a:r>
          <a:r>
            <a:rPr lang="en-PH" sz="2000" b="1" dirty="0"/>
            <a:t> </a:t>
          </a:r>
          <a:r>
            <a:rPr lang="en-PH" sz="2000" b="1" dirty="0" err="1"/>
            <a:t>nagtago</a:t>
          </a:r>
          <a:endParaRPr lang="en" sz="2000" b="1" dirty="0"/>
        </a:p>
      </dgm:t>
    </dgm:pt>
    <dgm:pt modelId="{5AA0B014-8A55-4136-9872-132630CF2FB2}" type="par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2AD7C133-521D-45D7-B803-BD7710D01126}" type="sibTrans" cxnId="{D52B0CD8-7E7B-4A8F-938D-C9D08C385303}">
      <dgm:prSet/>
      <dgm:spPr/>
      <dgm:t>
        <a:bodyPr/>
        <a:lstStyle/>
        <a:p>
          <a:endParaRPr lang="es-ES" sz="2000" b="1"/>
        </a:p>
      </dgm:t>
    </dgm:pt>
    <dgm:pt modelId="{542F9281-49B9-49A6-BEA7-743D1886299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Espiya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C5588C-749E-42D1-8FBE-A7B352EB760B}" type="par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EBBECAD3-C209-455E-8B9F-572380AAC06C}" type="sibTrans" cxnId="{41609095-90CE-4D2D-A199-2FBD99954D25}">
      <dgm:prSet/>
      <dgm:spPr/>
      <dgm:t>
        <a:bodyPr/>
        <a:lstStyle/>
        <a:p>
          <a:endParaRPr lang="es-ES" sz="2000" b="1"/>
        </a:p>
      </dgm:t>
    </dgm:pt>
    <dgm:pt modelId="{6C7D69AB-B889-4073-8900-C89D52DC0D81}">
      <dgm:prSet phldrT="[Texto]" custT="1"/>
      <dgm:spPr/>
      <dgm:t>
        <a:bodyPr lIns="0" rIns="0"/>
        <a:lstStyle/>
        <a:p>
          <a:r>
            <a:rPr lang="en-PH" sz="2000" b="1" dirty="0" err="1"/>
            <a:t>Gidiskorya</a:t>
          </a:r>
          <a:r>
            <a:rPr lang="en-PH" sz="2000" b="1" dirty="0"/>
            <a:t> </a:t>
          </a:r>
          <a:r>
            <a:rPr lang="en-PH" sz="2000" b="1" dirty="0" err="1"/>
            <a:t>nila</a:t>
          </a:r>
          <a:r>
            <a:rPr lang="en-PH" sz="2000" b="1" dirty="0"/>
            <a:t> ang </a:t>
          </a:r>
          <a:r>
            <a:rPr lang="en-PH" sz="2000" b="1" dirty="0" err="1"/>
            <a:t>katawhan</a:t>
          </a:r>
          <a:endParaRPr lang="en" sz="2000" b="1" dirty="0"/>
        </a:p>
      </dgm:t>
    </dgm:pt>
    <dgm:pt modelId="{CCE02291-2136-4227-9AA8-A8A6CC8603AE}" type="par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606070C3-5228-481E-992A-B1E60C3696F4}" type="sibTrans" cxnId="{A2BEE940-14D6-4EAD-8622-33011C8ED5DD}">
      <dgm:prSet/>
      <dgm:spPr/>
      <dgm:t>
        <a:bodyPr/>
        <a:lstStyle/>
        <a:p>
          <a:endParaRPr lang="es-ES" sz="2000" b="1"/>
        </a:p>
      </dgm:t>
    </dgm:pt>
    <dgm:pt modelId="{C88C0E5A-9B46-4FF9-8EAF-EA262F0FA456}">
      <dgm:prSet phldrT="[Texto]" custT="1"/>
      <dgm:spPr/>
      <dgm:t>
        <a:bodyPr/>
        <a:lstStyle/>
        <a:p>
          <a:r>
            <a:rPr lang="en-PH" sz="2000" b="1" dirty="0" err="1"/>
            <a:t>Gidasig</a:t>
          </a:r>
          <a:r>
            <a:rPr lang="en-PH" sz="2000" b="1" dirty="0"/>
            <a:t> </a:t>
          </a:r>
          <a:r>
            <a:rPr lang="en-PH" sz="2000" b="1" dirty="0" err="1"/>
            <a:t>nila</a:t>
          </a:r>
          <a:r>
            <a:rPr lang="en-PH" sz="2000" b="1" dirty="0"/>
            <a:t> </a:t>
          </a:r>
          <a:r>
            <a:rPr lang="en-PH" sz="2000" b="1" dirty="0" err="1"/>
            <a:t>si</a:t>
          </a:r>
          <a:r>
            <a:rPr lang="en-PH" sz="2000" b="1" dirty="0"/>
            <a:t> Josue</a:t>
          </a:r>
          <a:endParaRPr lang="en" sz="2000" b="1" dirty="0"/>
        </a:p>
      </dgm:t>
    </dgm:pt>
    <dgm:pt modelId="{A80EE3AA-A08C-43A9-9866-09CF271AAFAF}" type="par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EAF9E7B4-E29A-4A8D-9598-47D88E72492F}" type="sibTrans" cxnId="{2744EC14-9C3F-403D-B364-38EE8E7E1F2B}">
      <dgm:prSet/>
      <dgm:spPr/>
      <dgm:t>
        <a:bodyPr/>
        <a:lstStyle/>
        <a:p>
          <a:endParaRPr lang="es-ES" sz="2000" b="1"/>
        </a:p>
      </dgm:t>
    </dgm:pt>
    <dgm:pt modelId="{10073912-CC69-4BF9-917E-638FE819FE87}" type="pres">
      <dgm:prSet presAssocID="{8458DD5F-1FBE-49B1-A7C0-73DFCE1BCB41}" presName="Name0" presStyleCnt="0">
        <dgm:presLayoutVars>
          <dgm:dir/>
          <dgm:animLvl val="lvl"/>
          <dgm:resizeHandles val="exact"/>
        </dgm:presLayoutVars>
      </dgm:prSet>
      <dgm:spPr/>
    </dgm:pt>
    <dgm:pt modelId="{E5D64688-0D86-4823-9923-167125A3D7A0}" type="pres">
      <dgm:prSet presAssocID="{542F9281-49B9-49A6-BEA7-743D18862990}" presName="boxAndChildren" presStyleCnt="0"/>
      <dgm:spPr/>
    </dgm:pt>
    <dgm:pt modelId="{2F16C8E0-A906-4558-92BE-F855F591AB1E}" type="pres">
      <dgm:prSet presAssocID="{542F9281-49B9-49A6-BEA7-743D18862990}" presName="parentTextBox" presStyleLbl="node1" presStyleIdx="0" presStyleCnt="3"/>
      <dgm:spPr/>
    </dgm:pt>
    <dgm:pt modelId="{82463BB5-EC8C-432B-A541-D0529CD5FF65}" type="pres">
      <dgm:prSet presAssocID="{542F9281-49B9-49A6-BEA7-743D18862990}" presName="entireBox" presStyleLbl="node1" presStyleIdx="0" presStyleCnt="3"/>
      <dgm:spPr/>
    </dgm:pt>
    <dgm:pt modelId="{562B5C1F-6C95-4119-A165-EBAE5103E008}" type="pres">
      <dgm:prSet presAssocID="{542F9281-49B9-49A6-BEA7-743D18862990}" presName="descendantBox" presStyleCnt="0"/>
      <dgm:spPr/>
    </dgm:pt>
    <dgm:pt modelId="{4F5BB67F-9B10-4A84-896B-2D3CF8A6565C}" type="pres">
      <dgm:prSet presAssocID="{6C7D69AB-B889-4073-8900-C89D52DC0D81}" presName="childTextBox" presStyleLbl="fgAccFollowNode1" presStyleIdx="0" presStyleCnt="6">
        <dgm:presLayoutVars>
          <dgm:bulletEnabled val="1"/>
        </dgm:presLayoutVars>
      </dgm:prSet>
      <dgm:spPr/>
    </dgm:pt>
    <dgm:pt modelId="{A28D5C6D-972F-4F35-8CD7-E0F7C8401561}" type="pres">
      <dgm:prSet presAssocID="{C88C0E5A-9B46-4FF9-8EAF-EA262F0FA456}" presName="childTextBox" presStyleLbl="fgAccFollowNode1" presStyleIdx="1" presStyleCnt="6">
        <dgm:presLayoutVars>
          <dgm:bulletEnabled val="1"/>
        </dgm:presLayoutVars>
      </dgm:prSet>
      <dgm:spPr/>
    </dgm:pt>
    <dgm:pt modelId="{24C65EFD-5C27-4B38-9EED-2C3069D5B297}" type="pres">
      <dgm:prSet presAssocID="{03406C16-A6E2-4420-8529-4FF6DB3BCCB8}" presName="sp" presStyleCnt="0"/>
      <dgm:spPr/>
    </dgm:pt>
    <dgm:pt modelId="{12ACE9AC-8AD3-4CFF-9961-5EE09E8566EB}" type="pres">
      <dgm:prSet presAssocID="{6A8C5BBB-C9F3-4EB1-804A-CED34AFB954F}" presName="arrowAndChildren" presStyleCnt="0"/>
      <dgm:spPr/>
    </dgm:pt>
    <dgm:pt modelId="{AFDD0548-3D74-4AEF-99C2-D96CB87D784A}" type="pres">
      <dgm:prSet presAssocID="{6A8C5BBB-C9F3-4EB1-804A-CED34AFB954F}" presName="parentTextArrow" presStyleLbl="node1" presStyleIdx="0" presStyleCnt="3"/>
      <dgm:spPr/>
    </dgm:pt>
    <dgm:pt modelId="{57C67423-FC5B-4797-8140-59BC8EE7184D}" type="pres">
      <dgm:prSet presAssocID="{6A8C5BBB-C9F3-4EB1-804A-CED34AFB954F}" presName="arrow" presStyleLbl="node1" presStyleIdx="1" presStyleCnt="3"/>
      <dgm:spPr/>
    </dgm:pt>
    <dgm:pt modelId="{43F606C5-C040-44F2-8FDC-5F60D393E5BB}" type="pres">
      <dgm:prSet presAssocID="{6A8C5BBB-C9F3-4EB1-804A-CED34AFB954F}" presName="descendantArrow" presStyleCnt="0"/>
      <dgm:spPr/>
    </dgm:pt>
    <dgm:pt modelId="{0BC1B3AF-405E-4E91-98FC-8EA1AC129EEC}" type="pres">
      <dgm:prSet presAssocID="{182D1CFF-3ECC-420A-B37D-CF673C526D2F}" presName="childTextArrow" presStyleLbl="fgAccFollowNode1" presStyleIdx="2" presStyleCnt="6">
        <dgm:presLayoutVars>
          <dgm:bulletEnabled val="1"/>
        </dgm:presLayoutVars>
      </dgm:prSet>
      <dgm:spPr/>
    </dgm:pt>
    <dgm:pt modelId="{21770E6D-F66A-42CF-A7DE-928960BADAC6}" type="pres">
      <dgm:prSet presAssocID="{AE91EAED-4D0C-44B5-B39C-C1D7C8D29E78}" presName="childTextArrow" presStyleLbl="fgAccFollowNode1" presStyleIdx="3" presStyleCnt="6">
        <dgm:presLayoutVars>
          <dgm:bulletEnabled val="1"/>
        </dgm:presLayoutVars>
      </dgm:prSet>
      <dgm:spPr/>
    </dgm:pt>
    <dgm:pt modelId="{F4619729-5C18-468C-88A1-B242EB25C4BF}" type="pres">
      <dgm:prSet presAssocID="{7A6D1576-393C-4B6B-BCCD-3A8E9FB72236}" presName="sp" presStyleCnt="0"/>
      <dgm:spPr/>
    </dgm:pt>
    <dgm:pt modelId="{80A0D559-D8EF-46ED-B99D-7B10561B8DF9}" type="pres">
      <dgm:prSet presAssocID="{5DB3EC55-73FD-486D-8926-CB9FECD84620}" presName="arrowAndChildren" presStyleCnt="0"/>
      <dgm:spPr/>
    </dgm:pt>
    <dgm:pt modelId="{83823D1D-5473-47E1-9BFC-C40670315F04}" type="pres">
      <dgm:prSet presAssocID="{5DB3EC55-73FD-486D-8926-CB9FECD84620}" presName="parentTextArrow" presStyleLbl="node1" presStyleIdx="1" presStyleCnt="3"/>
      <dgm:spPr/>
    </dgm:pt>
    <dgm:pt modelId="{E450371A-17AE-4EA7-B9F1-BFFE689FE574}" type="pres">
      <dgm:prSet presAssocID="{5DB3EC55-73FD-486D-8926-CB9FECD84620}" presName="arrow" presStyleLbl="node1" presStyleIdx="2" presStyleCnt="3"/>
      <dgm:spPr/>
    </dgm:pt>
    <dgm:pt modelId="{35A29848-EEA6-4115-B75D-252EA82CACDA}" type="pres">
      <dgm:prSet presAssocID="{5DB3EC55-73FD-486D-8926-CB9FECD84620}" presName="descendantArrow" presStyleCnt="0"/>
      <dgm:spPr/>
    </dgm:pt>
    <dgm:pt modelId="{66E0A6B1-8D5A-4220-9D78-110535ADA5F6}" type="pres">
      <dgm:prSet presAssocID="{27486556-6039-4EC6-B2B3-FEFF0789E737}" presName="childTextArrow" presStyleLbl="fgAccFollowNode1" presStyleIdx="4" presStyleCnt="6">
        <dgm:presLayoutVars>
          <dgm:bulletEnabled val="1"/>
        </dgm:presLayoutVars>
      </dgm:prSet>
      <dgm:spPr/>
    </dgm:pt>
    <dgm:pt modelId="{76A18CC4-4DD7-4B4D-8477-71797658946B}" type="pres">
      <dgm:prSet presAssocID="{5A514BF2-413B-4BAB-9DD9-D3559EA00E53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D064E804-130B-4513-904D-F6C579DCF5E1}" srcId="{8458DD5F-1FBE-49B1-A7C0-73DFCE1BCB41}" destId="{5DB3EC55-73FD-486D-8926-CB9FECD84620}" srcOrd="0" destOrd="0" parTransId="{3997EDCA-FCB7-4242-B259-BE30A1F7F254}" sibTransId="{7A6D1576-393C-4B6B-BCCD-3A8E9FB72236}"/>
    <dgm:cxn modelId="{7757980C-0749-40F4-8C59-AA82B7401210}" type="presOf" srcId="{182D1CFF-3ECC-420A-B37D-CF673C526D2F}" destId="{0BC1B3AF-405E-4E91-98FC-8EA1AC129EEC}" srcOrd="0" destOrd="0" presId="urn:microsoft.com/office/officeart/2005/8/layout/process4"/>
    <dgm:cxn modelId="{2DDFAF0C-BC51-4EBA-BB00-23C95DEEE1CD}" type="presOf" srcId="{6A8C5BBB-C9F3-4EB1-804A-CED34AFB954F}" destId="{AFDD0548-3D74-4AEF-99C2-D96CB87D784A}" srcOrd="0" destOrd="0" presId="urn:microsoft.com/office/officeart/2005/8/layout/process4"/>
    <dgm:cxn modelId="{2744EC14-9C3F-403D-B364-38EE8E7E1F2B}" srcId="{542F9281-49B9-49A6-BEA7-743D18862990}" destId="{C88C0E5A-9B46-4FF9-8EAF-EA262F0FA456}" srcOrd="1" destOrd="0" parTransId="{A80EE3AA-A08C-43A9-9866-09CF271AAFAF}" sibTransId="{EAF9E7B4-E29A-4A8D-9598-47D88E72492F}"/>
    <dgm:cxn modelId="{82417B18-33A8-461E-8726-1D99659D1477}" srcId="{6A8C5BBB-C9F3-4EB1-804A-CED34AFB954F}" destId="{182D1CFF-3ECC-420A-B37D-CF673C526D2F}" srcOrd="0" destOrd="0" parTransId="{9D5918E8-2745-4DBF-85FD-31BE925C4A46}" sibTransId="{95E97889-0DC3-4676-BF67-6A096CBEB56F}"/>
    <dgm:cxn modelId="{2A228E3B-9A8F-4803-90F2-E92CCF1C3DC5}" srcId="{8458DD5F-1FBE-49B1-A7C0-73DFCE1BCB41}" destId="{6A8C5BBB-C9F3-4EB1-804A-CED34AFB954F}" srcOrd="1" destOrd="0" parTransId="{9D409647-3192-44F6-A961-EF83C48917C6}" sibTransId="{03406C16-A6E2-4420-8529-4FF6DB3BCCB8}"/>
    <dgm:cxn modelId="{A2BEE940-14D6-4EAD-8622-33011C8ED5DD}" srcId="{542F9281-49B9-49A6-BEA7-743D18862990}" destId="{6C7D69AB-B889-4073-8900-C89D52DC0D81}" srcOrd="0" destOrd="0" parTransId="{CCE02291-2136-4227-9AA8-A8A6CC8603AE}" sibTransId="{606070C3-5228-481E-992A-B1E60C3696F4}"/>
    <dgm:cxn modelId="{5672E441-88DB-45F1-BA1F-13EAC39C2618}" srcId="{5DB3EC55-73FD-486D-8926-CB9FECD84620}" destId="{5A514BF2-413B-4BAB-9DD9-D3559EA00E53}" srcOrd="1" destOrd="0" parTransId="{A8DEBE7F-7755-4FDB-96B8-4B97124B9590}" sibTransId="{CED305EE-082F-47E6-86D0-37B63EFC6276}"/>
    <dgm:cxn modelId="{14248262-0850-4402-9868-6A5656D21CAE}" type="presOf" srcId="{5DB3EC55-73FD-486D-8926-CB9FECD84620}" destId="{83823D1D-5473-47E1-9BFC-C40670315F04}" srcOrd="0" destOrd="0" presId="urn:microsoft.com/office/officeart/2005/8/layout/process4"/>
    <dgm:cxn modelId="{C07E8366-F6F7-4D64-A68F-72DAC90DEB70}" type="presOf" srcId="{5A514BF2-413B-4BAB-9DD9-D3559EA00E53}" destId="{76A18CC4-4DD7-4B4D-8477-71797658946B}" srcOrd="0" destOrd="0" presId="urn:microsoft.com/office/officeart/2005/8/layout/process4"/>
    <dgm:cxn modelId="{3429D349-65D9-4168-8036-3D1B256F6375}" type="presOf" srcId="{5DB3EC55-73FD-486D-8926-CB9FECD84620}" destId="{E450371A-17AE-4EA7-B9F1-BFFE689FE574}" srcOrd="1" destOrd="0" presId="urn:microsoft.com/office/officeart/2005/8/layout/process4"/>
    <dgm:cxn modelId="{ACF70487-8973-4ABC-8BD4-072E95047850}" type="presOf" srcId="{542F9281-49B9-49A6-BEA7-743D18862990}" destId="{82463BB5-EC8C-432B-A541-D0529CD5FF65}" srcOrd="1" destOrd="0" presId="urn:microsoft.com/office/officeart/2005/8/layout/process4"/>
    <dgm:cxn modelId="{6721C28C-BED4-40D4-8FDF-116099425ED9}" type="presOf" srcId="{6A8C5BBB-C9F3-4EB1-804A-CED34AFB954F}" destId="{57C67423-FC5B-4797-8140-59BC8EE7184D}" srcOrd="1" destOrd="0" presId="urn:microsoft.com/office/officeart/2005/8/layout/process4"/>
    <dgm:cxn modelId="{F6BF6690-281D-4F7E-AE3D-6169082930B9}" type="presOf" srcId="{8458DD5F-1FBE-49B1-A7C0-73DFCE1BCB41}" destId="{10073912-CC69-4BF9-917E-638FE819FE87}" srcOrd="0" destOrd="0" presId="urn:microsoft.com/office/officeart/2005/8/layout/process4"/>
    <dgm:cxn modelId="{C0187391-B792-4B06-A34D-4590146774B6}" type="presOf" srcId="{27486556-6039-4EC6-B2B3-FEFF0789E737}" destId="{66E0A6B1-8D5A-4220-9D78-110535ADA5F6}" srcOrd="0" destOrd="0" presId="urn:microsoft.com/office/officeart/2005/8/layout/process4"/>
    <dgm:cxn modelId="{41609095-90CE-4D2D-A199-2FBD99954D25}" srcId="{8458DD5F-1FBE-49B1-A7C0-73DFCE1BCB41}" destId="{542F9281-49B9-49A6-BEA7-743D18862990}" srcOrd="2" destOrd="0" parTransId="{6EC5588C-749E-42D1-8FBE-A7B352EB760B}" sibTransId="{EBBECAD3-C209-455E-8B9F-572380AAC06C}"/>
    <dgm:cxn modelId="{6CAB4E9F-2E97-4E67-875F-915D2E66CD11}" type="presOf" srcId="{C88C0E5A-9B46-4FF9-8EAF-EA262F0FA456}" destId="{A28D5C6D-972F-4F35-8CD7-E0F7C8401561}" srcOrd="0" destOrd="0" presId="urn:microsoft.com/office/officeart/2005/8/layout/process4"/>
    <dgm:cxn modelId="{FFB528A2-DF4E-484A-AC52-8A4279FB1080}" type="presOf" srcId="{AE91EAED-4D0C-44B5-B39C-C1D7C8D29E78}" destId="{21770E6D-F66A-42CF-A7DE-928960BADAC6}" srcOrd="0" destOrd="0" presId="urn:microsoft.com/office/officeart/2005/8/layout/process4"/>
    <dgm:cxn modelId="{25A7D2CE-FD96-4FD8-9255-9B109801B3AB}" srcId="{5DB3EC55-73FD-486D-8926-CB9FECD84620}" destId="{27486556-6039-4EC6-B2B3-FEFF0789E737}" srcOrd="0" destOrd="0" parTransId="{EEEFB90E-C079-491F-A682-5583C8D67A87}" sibTransId="{2DE06CDD-965A-4D94-B253-FD0DBF0CD09B}"/>
    <dgm:cxn modelId="{B6B4B3D4-9D26-401A-A5CF-591B7EC661DA}" type="presOf" srcId="{6C7D69AB-B889-4073-8900-C89D52DC0D81}" destId="{4F5BB67F-9B10-4A84-896B-2D3CF8A6565C}" srcOrd="0" destOrd="0" presId="urn:microsoft.com/office/officeart/2005/8/layout/process4"/>
    <dgm:cxn modelId="{D52B0CD8-7E7B-4A8F-938D-C9D08C385303}" srcId="{6A8C5BBB-C9F3-4EB1-804A-CED34AFB954F}" destId="{AE91EAED-4D0C-44B5-B39C-C1D7C8D29E78}" srcOrd="1" destOrd="0" parTransId="{5AA0B014-8A55-4136-9872-132630CF2FB2}" sibTransId="{2AD7C133-521D-45D7-B803-BD7710D01126}"/>
    <dgm:cxn modelId="{81D259DB-8F53-452B-B259-F7E79228A066}" type="presOf" srcId="{542F9281-49B9-49A6-BEA7-743D18862990}" destId="{2F16C8E0-A906-4558-92BE-F855F591AB1E}" srcOrd="0" destOrd="0" presId="urn:microsoft.com/office/officeart/2005/8/layout/process4"/>
    <dgm:cxn modelId="{D396A497-D82E-49CB-9FE0-13AC3B2C8976}" type="presParOf" srcId="{10073912-CC69-4BF9-917E-638FE819FE87}" destId="{E5D64688-0D86-4823-9923-167125A3D7A0}" srcOrd="0" destOrd="0" presId="urn:microsoft.com/office/officeart/2005/8/layout/process4"/>
    <dgm:cxn modelId="{E63ECFD9-1714-4F95-83C5-34FF48B6DA5F}" type="presParOf" srcId="{E5D64688-0D86-4823-9923-167125A3D7A0}" destId="{2F16C8E0-A906-4558-92BE-F855F591AB1E}" srcOrd="0" destOrd="0" presId="urn:microsoft.com/office/officeart/2005/8/layout/process4"/>
    <dgm:cxn modelId="{57F4F165-47EF-4957-852D-EF107CA22C3F}" type="presParOf" srcId="{E5D64688-0D86-4823-9923-167125A3D7A0}" destId="{82463BB5-EC8C-432B-A541-D0529CD5FF65}" srcOrd="1" destOrd="0" presId="urn:microsoft.com/office/officeart/2005/8/layout/process4"/>
    <dgm:cxn modelId="{57B3C958-39B0-4519-AF71-5F460457CF5B}" type="presParOf" srcId="{E5D64688-0D86-4823-9923-167125A3D7A0}" destId="{562B5C1F-6C95-4119-A165-EBAE5103E008}" srcOrd="2" destOrd="0" presId="urn:microsoft.com/office/officeart/2005/8/layout/process4"/>
    <dgm:cxn modelId="{43F9701E-076F-4E67-B608-8DC23935E229}" type="presParOf" srcId="{562B5C1F-6C95-4119-A165-EBAE5103E008}" destId="{4F5BB67F-9B10-4A84-896B-2D3CF8A6565C}" srcOrd="0" destOrd="0" presId="urn:microsoft.com/office/officeart/2005/8/layout/process4"/>
    <dgm:cxn modelId="{4C8924B7-2715-4334-8E90-2B24E3F59CC0}" type="presParOf" srcId="{562B5C1F-6C95-4119-A165-EBAE5103E008}" destId="{A28D5C6D-972F-4F35-8CD7-E0F7C8401561}" srcOrd="1" destOrd="0" presId="urn:microsoft.com/office/officeart/2005/8/layout/process4"/>
    <dgm:cxn modelId="{C284CDFE-C8FC-4EB9-88BC-7FBE95057E20}" type="presParOf" srcId="{10073912-CC69-4BF9-917E-638FE819FE87}" destId="{24C65EFD-5C27-4B38-9EED-2C3069D5B297}" srcOrd="1" destOrd="0" presId="urn:microsoft.com/office/officeart/2005/8/layout/process4"/>
    <dgm:cxn modelId="{A33EC5AE-7144-44EF-AFB1-C657AC666A0E}" type="presParOf" srcId="{10073912-CC69-4BF9-917E-638FE819FE87}" destId="{12ACE9AC-8AD3-4CFF-9961-5EE09E8566EB}" srcOrd="2" destOrd="0" presId="urn:microsoft.com/office/officeart/2005/8/layout/process4"/>
    <dgm:cxn modelId="{F8A742F6-B63A-4744-9329-256F97EA431C}" type="presParOf" srcId="{12ACE9AC-8AD3-4CFF-9961-5EE09E8566EB}" destId="{AFDD0548-3D74-4AEF-99C2-D96CB87D784A}" srcOrd="0" destOrd="0" presId="urn:microsoft.com/office/officeart/2005/8/layout/process4"/>
    <dgm:cxn modelId="{F5A4BCF3-767A-4E5B-A133-11ADA75C58F2}" type="presParOf" srcId="{12ACE9AC-8AD3-4CFF-9961-5EE09E8566EB}" destId="{57C67423-FC5B-4797-8140-59BC8EE7184D}" srcOrd="1" destOrd="0" presId="urn:microsoft.com/office/officeart/2005/8/layout/process4"/>
    <dgm:cxn modelId="{E27EF4A4-1EC1-44C5-8270-1332F899E4C6}" type="presParOf" srcId="{12ACE9AC-8AD3-4CFF-9961-5EE09E8566EB}" destId="{43F606C5-C040-44F2-8FDC-5F60D393E5BB}" srcOrd="2" destOrd="0" presId="urn:microsoft.com/office/officeart/2005/8/layout/process4"/>
    <dgm:cxn modelId="{FC717514-497A-46D5-A573-02355AC20EDB}" type="presParOf" srcId="{43F606C5-C040-44F2-8FDC-5F60D393E5BB}" destId="{0BC1B3AF-405E-4E91-98FC-8EA1AC129EEC}" srcOrd="0" destOrd="0" presId="urn:microsoft.com/office/officeart/2005/8/layout/process4"/>
    <dgm:cxn modelId="{FBDA423F-EEE6-46E7-9230-CCF5E7AC26B5}" type="presParOf" srcId="{43F606C5-C040-44F2-8FDC-5F60D393E5BB}" destId="{21770E6D-F66A-42CF-A7DE-928960BADAC6}" srcOrd="1" destOrd="0" presId="urn:microsoft.com/office/officeart/2005/8/layout/process4"/>
    <dgm:cxn modelId="{04612470-5E13-4A37-ABAF-232EFBF6A32F}" type="presParOf" srcId="{10073912-CC69-4BF9-917E-638FE819FE87}" destId="{F4619729-5C18-468C-88A1-B242EB25C4BF}" srcOrd="3" destOrd="0" presId="urn:microsoft.com/office/officeart/2005/8/layout/process4"/>
    <dgm:cxn modelId="{F9D1B46D-0478-4309-BE03-5A286006CAB5}" type="presParOf" srcId="{10073912-CC69-4BF9-917E-638FE819FE87}" destId="{80A0D559-D8EF-46ED-B99D-7B10561B8DF9}" srcOrd="4" destOrd="0" presId="urn:microsoft.com/office/officeart/2005/8/layout/process4"/>
    <dgm:cxn modelId="{4A6D9E3E-50E5-4DD0-AC9D-A6B96B8B5A25}" type="presParOf" srcId="{80A0D559-D8EF-46ED-B99D-7B10561B8DF9}" destId="{83823D1D-5473-47E1-9BFC-C40670315F04}" srcOrd="0" destOrd="0" presId="urn:microsoft.com/office/officeart/2005/8/layout/process4"/>
    <dgm:cxn modelId="{507AD233-F00A-4923-BA5C-96CC8DF0AA75}" type="presParOf" srcId="{80A0D559-D8EF-46ED-B99D-7B10561B8DF9}" destId="{E450371A-17AE-4EA7-B9F1-BFFE689FE574}" srcOrd="1" destOrd="0" presId="urn:microsoft.com/office/officeart/2005/8/layout/process4"/>
    <dgm:cxn modelId="{8FC25A11-4881-43D5-9280-6F0BCAD85B79}" type="presParOf" srcId="{80A0D559-D8EF-46ED-B99D-7B10561B8DF9}" destId="{35A29848-EEA6-4115-B75D-252EA82CACDA}" srcOrd="2" destOrd="0" presId="urn:microsoft.com/office/officeart/2005/8/layout/process4"/>
    <dgm:cxn modelId="{0ADCBCC5-347F-49C8-A341-FCB79793459A}" type="presParOf" srcId="{35A29848-EEA6-4115-B75D-252EA82CACDA}" destId="{66E0A6B1-8D5A-4220-9D78-110535ADA5F6}" srcOrd="0" destOrd="0" presId="urn:microsoft.com/office/officeart/2005/8/layout/process4"/>
    <dgm:cxn modelId="{BF9F4E6A-428F-464B-9A67-A4983EE3CADB}" type="presParOf" srcId="{35A29848-EEA6-4115-B75D-252EA82CACDA}" destId="{76A18CC4-4DD7-4B4D-8477-71797658946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2CA17-2AF3-4FC6-BFFD-725592F5E1C7}" type="doc">
      <dgm:prSet loTypeId="urn:microsoft.com/office/officeart/2005/8/layout/hierarchy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5C3A5F2-2971-43D7-A54B-79EDDBA9AF2A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Panahon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Paskua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49CF37-9EA3-47A2-8083-5A7F848E5152}" type="par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A37338BB-2F8D-42BD-A616-AE01928C9AE2}" type="sibTrans" cxnId="{AB28DF12-3EBC-40C2-9CD9-027C2845390A}">
      <dgm:prSet/>
      <dgm:spPr/>
      <dgm:t>
        <a:bodyPr/>
        <a:lstStyle/>
        <a:p>
          <a:endParaRPr lang="es-ES" sz="1800" b="1"/>
        </a:p>
      </dgm:t>
    </dgm:pt>
    <dgm:pt modelId="{349D57AF-D784-48AF-8B25-C26C2C823D0F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PH" sz="1800" b="1" dirty="0" err="1"/>
            <a:t>Ihaplasan</a:t>
          </a:r>
          <a:r>
            <a:rPr lang="en-PH" sz="1800" b="1" dirty="0"/>
            <a:t> ang </a:t>
          </a:r>
          <a:r>
            <a:rPr lang="en-PH" sz="1800" b="1" dirty="0" err="1"/>
            <a:t>hawan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pultahan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dugo</a:t>
          </a:r>
          <a:r>
            <a:rPr lang="en-PH" sz="1800" b="1" dirty="0"/>
            <a:t> (Ex. 12:7).</a:t>
          </a:r>
          <a:endParaRPr lang="en" sz="1800" b="1" dirty="0"/>
        </a:p>
      </dgm:t>
    </dgm:pt>
    <dgm:pt modelId="{1261F220-42E9-4C26-B01D-DCDB45CBF744}" type="parTrans" cxnId="{02A7975B-08AB-42E2-B117-7FD8B49940A7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40EE81EE-8BF1-47FF-931B-732B51E26775}" type="sibTrans" cxnId="{02A7975B-08AB-42E2-B117-7FD8B49940A7}">
      <dgm:prSet/>
      <dgm:spPr/>
      <dgm:t>
        <a:bodyPr/>
        <a:lstStyle/>
        <a:p>
          <a:endParaRPr lang="es-ES" sz="1800" b="1"/>
        </a:p>
      </dgm:t>
    </dgm:pt>
    <dgm:pt modelId="{F5252359-AAAA-480C-8FA5-BFE414FE9AE2}">
      <dgm:prSet phldrT="[Texto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PH" sz="1800" b="1" dirty="0"/>
            <a:t>Kon </a:t>
          </a:r>
          <a:r>
            <a:rPr lang="en-PH" sz="1800" b="1" dirty="0" err="1"/>
            <a:t>mobiya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balay</a:t>
          </a:r>
          <a:r>
            <a:rPr lang="en-PH" sz="1800" b="1" dirty="0"/>
            <a:t>, </a:t>
          </a:r>
          <a:r>
            <a:rPr lang="en-PH" sz="1800" b="1" dirty="0" err="1"/>
            <a:t>mamatay</a:t>
          </a:r>
          <a:br>
            <a:rPr lang="en-PH" sz="1800" b="1" dirty="0"/>
          </a:br>
          <a:r>
            <a:rPr lang="en-PH" sz="1800" b="1" dirty="0"/>
            <a:t>(Ex. 12:13).</a:t>
          </a:r>
          <a:endParaRPr lang="en" sz="1800" b="1" dirty="0"/>
        </a:p>
      </dgm:t>
    </dgm:pt>
    <dgm:pt modelId="{6405A52B-111D-4C61-AD73-29763182C796}" type="parTrans" cxnId="{DC07FB2C-AF3B-4A3B-BD6C-C6D96555D64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09170C6-DE97-4E2B-B76B-1ECC6E383788}" type="sibTrans" cxnId="{DC07FB2C-AF3B-4A3B-BD6C-C6D96555D64C}">
      <dgm:prSet/>
      <dgm:spPr/>
      <dgm:t>
        <a:bodyPr/>
        <a:lstStyle/>
        <a:p>
          <a:endParaRPr lang="es-ES" sz="1800" b="1"/>
        </a:p>
      </dgm:t>
    </dgm:pt>
    <dgm:pt modelId="{75CF40A8-6285-4D26-941F-6CB9198ED250}">
      <dgm:prSet phldrT="[Texto]" custT="1"/>
      <dgm:spPr>
        <a:solidFill>
          <a:srgbClr val="7030A0"/>
        </a:solidFill>
      </dgm:spPr>
      <dgm:t>
        <a:bodyPr/>
        <a:lstStyle/>
        <a:p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Jerico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3200-DC54-46BB-800A-18BBE6993949}" type="par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9AC7A46C-BDBB-424E-8011-700D71F38766}" type="sibTrans" cxnId="{7AD4B19E-2EE5-4215-B6D1-765B1C932580}">
      <dgm:prSet/>
      <dgm:spPr/>
      <dgm:t>
        <a:bodyPr/>
        <a:lstStyle/>
        <a:p>
          <a:endParaRPr lang="es-ES" sz="1800" b="1"/>
        </a:p>
      </dgm:t>
    </dgm:pt>
    <dgm:pt modelId="{3BD7AD65-7332-474F-9EA9-1A664200B4C6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PH" sz="1800" b="1" dirty="0" err="1"/>
            <a:t>Ibutang</a:t>
          </a:r>
          <a:r>
            <a:rPr lang="en-PH" sz="1800" b="1" dirty="0"/>
            <a:t> ang </a:t>
          </a:r>
          <a:r>
            <a:rPr lang="en-PH" sz="1800" b="1" dirty="0" err="1"/>
            <a:t>pulang</a:t>
          </a:r>
          <a:r>
            <a:rPr lang="en-PH" sz="1800" b="1" dirty="0"/>
            <a:t> </a:t>
          </a:r>
          <a:r>
            <a:rPr lang="en-PH" sz="1800" b="1" dirty="0" err="1"/>
            <a:t>pisi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bintana</a:t>
          </a:r>
          <a:br>
            <a:rPr lang="en-PH" sz="1800" b="1" dirty="0"/>
          </a:br>
          <a:r>
            <a:rPr lang="en-PH" sz="1800" b="1" dirty="0"/>
            <a:t>(Jos. 2:18).</a:t>
          </a:r>
          <a:endParaRPr lang="en" sz="1800" b="1" dirty="0"/>
        </a:p>
      </dgm:t>
    </dgm:pt>
    <dgm:pt modelId="{5D76C8FB-A817-4ED7-BEE0-B81833B5AB73}" type="parTrans" cxnId="{E5A4B7E6-2803-44B2-94C7-62B86781B12F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8542B675-9066-4807-AD05-BA34BE1F82F5}" type="sibTrans" cxnId="{E5A4B7E6-2803-44B2-94C7-62B86781B12F}">
      <dgm:prSet/>
      <dgm:spPr/>
      <dgm:t>
        <a:bodyPr/>
        <a:lstStyle/>
        <a:p>
          <a:endParaRPr lang="es-ES" sz="1800" b="1"/>
        </a:p>
      </dgm:t>
    </dgm:pt>
    <dgm:pt modelId="{82F8F07E-B4F3-4819-BCAE-848EA0AB292A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PH" sz="1800" b="1" dirty="0"/>
            <a:t>Kon </a:t>
          </a:r>
          <a:r>
            <a:rPr lang="en-PH" sz="1800" b="1" dirty="0" err="1"/>
            <a:t>mobiya</a:t>
          </a:r>
          <a:r>
            <a:rPr lang="en-PH" sz="1800" b="1" dirty="0"/>
            <a:t> </a:t>
          </a:r>
          <a:r>
            <a:rPr lang="en-PH" sz="1800" b="1" dirty="0" err="1"/>
            <a:t>sa</a:t>
          </a:r>
          <a:r>
            <a:rPr lang="en-PH" sz="1800" b="1" dirty="0"/>
            <a:t> </a:t>
          </a:r>
          <a:r>
            <a:rPr lang="en-PH" sz="1800" b="1" dirty="0" err="1"/>
            <a:t>balay</a:t>
          </a:r>
          <a:r>
            <a:rPr lang="en-PH" sz="1800" b="1" dirty="0"/>
            <a:t>, </a:t>
          </a:r>
          <a:r>
            <a:rPr lang="en-PH" sz="1800" b="1" dirty="0" err="1"/>
            <a:t>mamatay</a:t>
          </a:r>
          <a:br>
            <a:rPr lang="en-PH" sz="1800" b="1" dirty="0"/>
          </a:br>
          <a:r>
            <a:rPr lang="en-PH" sz="1800" b="1" dirty="0"/>
            <a:t>(Jos. 2:19).</a:t>
          </a:r>
          <a:endParaRPr lang="en" sz="1800" b="1" dirty="0"/>
        </a:p>
      </dgm:t>
    </dgm:pt>
    <dgm:pt modelId="{32FF7F5C-29BE-416D-BB6E-258416BE95E9}" type="parTrans" cxnId="{6F9E7681-A8A8-4BDF-AA54-82D9299348E7}">
      <dgm:prSet/>
      <dgm:spPr>
        <a:ln>
          <a:solidFill>
            <a:srgbClr val="7030A0"/>
          </a:solidFill>
        </a:ln>
      </dgm:spPr>
      <dgm:t>
        <a:bodyPr/>
        <a:lstStyle/>
        <a:p>
          <a:endParaRPr lang="es-ES" sz="1800" b="1"/>
        </a:p>
      </dgm:t>
    </dgm:pt>
    <dgm:pt modelId="{46C4BBBC-8A96-43CB-B5A9-8E3C2107177B}" type="sibTrans" cxnId="{6F9E7681-A8A8-4BDF-AA54-82D9299348E7}">
      <dgm:prSet/>
      <dgm:spPr/>
      <dgm:t>
        <a:bodyPr/>
        <a:lstStyle/>
        <a:p>
          <a:endParaRPr lang="es-ES" sz="1800" b="1"/>
        </a:p>
      </dgm:t>
    </dgm:pt>
    <dgm:pt modelId="{00D3D756-F677-49AF-B97E-4B7EA762A22B}" type="pres">
      <dgm:prSet presAssocID="{CB62CA17-2AF3-4FC6-BFFD-725592F5E1C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B35FB1-4B17-4B7B-80C7-304FED3ED4CB}" type="pres">
      <dgm:prSet presAssocID="{15C3A5F2-2971-43D7-A54B-79EDDBA9AF2A}" presName="root" presStyleCnt="0"/>
      <dgm:spPr/>
    </dgm:pt>
    <dgm:pt modelId="{7ECF8735-BB71-4F9B-AF8D-5C6560222BCC}" type="pres">
      <dgm:prSet presAssocID="{15C3A5F2-2971-43D7-A54B-79EDDBA9AF2A}" presName="rootComposite" presStyleCnt="0"/>
      <dgm:spPr/>
    </dgm:pt>
    <dgm:pt modelId="{7A6FB36C-C47A-4E5B-A75D-7F3173A4CF5C}" type="pres">
      <dgm:prSet presAssocID="{15C3A5F2-2971-43D7-A54B-79EDDBA9AF2A}" presName="rootText" presStyleLbl="node1" presStyleIdx="0" presStyleCnt="2"/>
      <dgm:spPr/>
    </dgm:pt>
    <dgm:pt modelId="{3A1C4EE2-D289-4F2C-81E5-6775CCE9B20E}" type="pres">
      <dgm:prSet presAssocID="{15C3A5F2-2971-43D7-A54B-79EDDBA9AF2A}" presName="rootConnector" presStyleLbl="node1" presStyleIdx="0" presStyleCnt="2"/>
      <dgm:spPr/>
    </dgm:pt>
    <dgm:pt modelId="{08662543-81A5-4B31-A60F-3521CA0C3CCF}" type="pres">
      <dgm:prSet presAssocID="{15C3A5F2-2971-43D7-A54B-79EDDBA9AF2A}" presName="childShape" presStyleCnt="0"/>
      <dgm:spPr/>
    </dgm:pt>
    <dgm:pt modelId="{6FD29593-0F47-498E-A227-7857A06540C7}" type="pres">
      <dgm:prSet presAssocID="{1261F220-42E9-4C26-B01D-DCDB45CBF744}" presName="Name13" presStyleLbl="parChTrans1D2" presStyleIdx="0" presStyleCnt="4"/>
      <dgm:spPr/>
    </dgm:pt>
    <dgm:pt modelId="{B11AC3C5-6E50-4A51-8189-291B12B49027}" type="pres">
      <dgm:prSet presAssocID="{349D57AF-D784-48AF-8B25-C26C2C823D0F}" presName="childText" presStyleLbl="bgAcc1" presStyleIdx="0" presStyleCnt="4" custScaleX="123717" custScaleY="131812">
        <dgm:presLayoutVars>
          <dgm:bulletEnabled val="1"/>
        </dgm:presLayoutVars>
      </dgm:prSet>
      <dgm:spPr/>
    </dgm:pt>
    <dgm:pt modelId="{C6514BCD-E44B-42D1-B0D0-329310F0950A}" type="pres">
      <dgm:prSet presAssocID="{6405A52B-111D-4C61-AD73-29763182C796}" presName="Name13" presStyleLbl="parChTrans1D2" presStyleIdx="1" presStyleCnt="4"/>
      <dgm:spPr/>
    </dgm:pt>
    <dgm:pt modelId="{9F5EBBF5-A2DE-43AF-AA24-79352D9E556A}" type="pres">
      <dgm:prSet presAssocID="{F5252359-AAAA-480C-8FA5-BFE414FE9AE2}" presName="childText" presStyleLbl="bgAcc1" presStyleIdx="1" presStyleCnt="4" custScaleX="123717" custScaleY="131867" custLinFactNeighborY="19146">
        <dgm:presLayoutVars>
          <dgm:bulletEnabled val="1"/>
        </dgm:presLayoutVars>
      </dgm:prSet>
      <dgm:spPr/>
    </dgm:pt>
    <dgm:pt modelId="{D9E68133-E7D5-4645-B616-9684EA230912}" type="pres">
      <dgm:prSet presAssocID="{75CF40A8-6285-4D26-941F-6CB9198ED250}" presName="root" presStyleCnt="0"/>
      <dgm:spPr/>
    </dgm:pt>
    <dgm:pt modelId="{F7AB0F8F-193F-4FDA-9F19-C95BCAA5491C}" type="pres">
      <dgm:prSet presAssocID="{75CF40A8-6285-4D26-941F-6CB9198ED250}" presName="rootComposite" presStyleCnt="0"/>
      <dgm:spPr/>
    </dgm:pt>
    <dgm:pt modelId="{DB3278D5-FA06-43AA-B519-12815FAE331E}" type="pres">
      <dgm:prSet presAssocID="{75CF40A8-6285-4D26-941F-6CB9198ED250}" presName="rootText" presStyleLbl="node1" presStyleIdx="1" presStyleCnt="2"/>
      <dgm:spPr/>
    </dgm:pt>
    <dgm:pt modelId="{FDA0BC14-A5DE-43A9-AB33-328339BE59BE}" type="pres">
      <dgm:prSet presAssocID="{75CF40A8-6285-4D26-941F-6CB9198ED250}" presName="rootConnector" presStyleLbl="node1" presStyleIdx="1" presStyleCnt="2"/>
      <dgm:spPr/>
    </dgm:pt>
    <dgm:pt modelId="{5F848487-7C90-4DBB-862C-CFC7A5CC2806}" type="pres">
      <dgm:prSet presAssocID="{75CF40A8-6285-4D26-941F-6CB9198ED250}" presName="childShape" presStyleCnt="0"/>
      <dgm:spPr/>
    </dgm:pt>
    <dgm:pt modelId="{045898C0-555C-4C36-867E-8DAF3D795777}" type="pres">
      <dgm:prSet presAssocID="{5D76C8FB-A817-4ED7-BEE0-B81833B5AB73}" presName="Name13" presStyleLbl="parChTrans1D2" presStyleIdx="2" presStyleCnt="4"/>
      <dgm:spPr/>
    </dgm:pt>
    <dgm:pt modelId="{9F4FCA65-AA28-4B2D-A27B-D3678611D661}" type="pres">
      <dgm:prSet presAssocID="{3BD7AD65-7332-474F-9EA9-1A664200B4C6}" presName="childText" presStyleLbl="bgAcc1" presStyleIdx="2" presStyleCnt="4" custScaleX="123717" custScaleY="158651">
        <dgm:presLayoutVars>
          <dgm:bulletEnabled val="1"/>
        </dgm:presLayoutVars>
      </dgm:prSet>
      <dgm:spPr/>
    </dgm:pt>
    <dgm:pt modelId="{BD5A8F5A-C612-4609-8613-BEF1DD385892}" type="pres">
      <dgm:prSet presAssocID="{32FF7F5C-29BE-416D-BB6E-258416BE95E9}" presName="Name13" presStyleLbl="parChTrans1D2" presStyleIdx="3" presStyleCnt="4"/>
      <dgm:spPr/>
    </dgm:pt>
    <dgm:pt modelId="{0E2237D8-BE99-43AE-869C-1BAF9B408756}" type="pres">
      <dgm:prSet presAssocID="{82F8F07E-B4F3-4819-BCAE-848EA0AB292A}" presName="childText" presStyleLbl="bgAcc1" presStyleIdx="3" presStyleCnt="4" custScaleX="123717" custScaleY="125577" custLinFactNeighborY="-8568">
        <dgm:presLayoutVars>
          <dgm:bulletEnabled val="1"/>
        </dgm:presLayoutVars>
      </dgm:prSet>
      <dgm:spPr/>
    </dgm:pt>
  </dgm:ptLst>
  <dgm:cxnLst>
    <dgm:cxn modelId="{AB28DF12-3EBC-40C2-9CD9-027C2845390A}" srcId="{CB62CA17-2AF3-4FC6-BFFD-725592F5E1C7}" destId="{15C3A5F2-2971-43D7-A54B-79EDDBA9AF2A}" srcOrd="0" destOrd="0" parTransId="{2D49CF37-9EA3-47A2-8083-5A7F848E5152}" sibTransId="{A37338BB-2F8D-42BD-A616-AE01928C9AE2}"/>
    <dgm:cxn modelId="{6AC66F17-6D54-47D2-9F5F-970ADC27AE05}" type="presOf" srcId="{3BD7AD65-7332-474F-9EA9-1A664200B4C6}" destId="{9F4FCA65-AA28-4B2D-A27B-D3678611D661}" srcOrd="0" destOrd="0" presId="urn:microsoft.com/office/officeart/2005/8/layout/hierarchy3"/>
    <dgm:cxn modelId="{9E40FF1D-E1F8-47B4-A3B1-793B3712802A}" type="presOf" srcId="{6405A52B-111D-4C61-AD73-29763182C796}" destId="{C6514BCD-E44B-42D1-B0D0-329310F0950A}" srcOrd="0" destOrd="0" presId="urn:microsoft.com/office/officeart/2005/8/layout/hierarchy3"/>
    <dgm:cxn modelId="{DAD58521-55C7-444B-A126-667ED72ED4A2}" type="presOf" srcId="{349D57AF-D784-48AF-8B25-C26C2C823D0F}" destId="{B11AC3C5-6E50-4A51-8189-291B12B49027}" srcOrd="0" destOrd="0" presId="urn:microsoft.com/office/officeart/2005/8/layout/hierarchy3"/>
    <dgm:cxn modelId="{DC07FB2C-AF3B-4A3B-BD6C-C6D96555D64C}" srcId="{15C3A5F2-2971-43D7-A54B-79EDDBA9AF2A}" destId="{F5252359-AAAA-480C-8FA5-BFE414FE9AE2}" srcOrd="1" destOrd="0" parTransId="{6405A52B-111D-4C61-AD73-29763182C796}" sibTransId="{609170C6-DE97-4E2B-B76B-1ECC6E383788}"/>
    <dgm:cxn modelId="{B21A2137-53C5-4D18-A805-23BC02736CAC}" type="presOf" srcId="{75CF40A8-6285-4D26-941F-6CB9198ED250}" destId="{DB3278D5-FA06-43AA-B519-12815FAE331E}" srcOrd="0" destOrd="0" presId="urn:microsoft.com/office/officeart/2005/8/layout/hierarchy3"/>
    <dgm:cxn modelId="{02A7975B-08AB-42E2-B117-7FD8B49940A7}" srcId="{15C3A5F2-2971-43D7-A54B-79EDDBA9AF2A}" destId="{349D57AF-D784-48AF-8B25-C26C2C823D0F}" srcOrd="0" destOrd="0" parTransId="{1261F220-42E9-4C26-B01D-DCDB45CBF744}" sibTransId="{40EE81EE-8BF1-47FF-931B-732B51E26775}"/>
    <dgm:cxn modelId="{6F9E7681-A8A8-4BDF-AA54-82D9299348E7}" srcId="{75CF40A8-6285-4D26-941F-6CB9198ED250}" destId="{82F8F07E-B4F3-4819-BCAE-848EA0AB292A}" srcOrd="1" destOrd="0" parTransId="{32FF7F5C-29BE-416D-BB6E-258416BE95E9}" sibTransId="{46C4BBBC-8A96-43CB-B5A9-8E3C2107177B}"/>
    <dgm:cxn modelId="{8FA91086-08FD-4A60-BCC1-A8923F51E77E}" type="presOf" srcId="{CB62CA17-2AF3-4FC6-BFFD-725592F5E1C7}" destId="{00D3D756-F677-49AF-B97E-4B7EA762A22B}" srcOrd="0" destOrd="0" presId="urn:microsoft.com/office/officeart/2005/8/layout/hierarchy3"/>
    <dgm:cxn modelId="{BCFBAA8F-8C61-436C-B5E1-71C1481AB523}" type="presOf" srcId="{15C3A5F2-2971-43D7-A54B-79EDDBA9AF2A}" destId="{7A6FB36C-C47A-4E5B-A75D-7F3173A4CF5C}" srcOrd="0" destOrd="0" presId="urn:microsoft.com/office/officeart/2005/8/layout/hierarchy3"/>
    <dgm:cxn modelId="{9DD91A97-8B02-4F51-8238-F3995D9BCC56}" type="presOf" srcId="{15C3A5F2-2971-43D7-A54B-79EDDBA9AF2A}" destId="{3A1C4EE2-D289-4F2C-81E5-6775CCE9B20E}" srcOrd="1" destOrd="0" presId="urn:microsoft.com/office/officeart/2005/8/layout/hierarchy3"/>
    <dgm:cxn modelId="{7AD4B19E-2EE5-4215-B6D1-765B1C932580}" srcId="{CB62CA17-2AF3-4FC6-BFFD-725592F5E1C7}" destId="{75CF40A8-6285-4D26-941F-6CB9198ED250}" srcOrd="1" destOrd="0" parTransId="{B0293200-DC54-46BB-800A-18BBE6993949}" sibTransId="{9AC7A46C-BDBB-424E-8011-700D71F38766}"/>
    <dgm:cxn modelId="{6798C5A0-1B6E-47D5-913C-1C843B24CC40}" type="presOf" srcId="{32FF7F5C-29BE-416D-BB6E-258416BE95E9}" destId="{BD5A8F5A-C612-4609-8613-BEF1DD385892}" srcOrd="0" destOrd="0" presId="urn:microsoft.com/office/officeart/2005/8/layout/hierarchy3"/>
    <dgm:cxn modelId="{E090C8BB-1542-4186-B397-2A7E4900FE56}" type="presOf" srcId="{1261F220-42E9-4C26-B01D-DCDB45CBF744}" destId="{6FD29593-0F47-498E-A227-7857A06540C7}" srcOrd="0" destOrd="0" presId="urn:microsoft.com/office/officeart/2005/8/layout/hierarchy3"/>
    <dgm:cxn modelId="{D1A788BE-5EB8-488D-BEFB-53CAFE2B43C1}" type="presOf" srcId="{F5252359-AAAA-480C-8FA5-BFE414FE9AE2}" destId="{9F5EBBF5-A2DE-43AF-AA24-79352D9E556A}" srcOrd="0" destOrd="0" presId="urn:microsoft.com/office/officeart/2005/8/layout/hierarchy3"/>
    <dgm:cxn modelId="{8EEEBFDD-99CA-4BF2-B4A0-D52BA8679BE9}" type="presOf" srcId="{82F8F07E-B4F3-4819-BCAE-848EA0AB292A}" destId="{0E2237D8-BE99-43AE-869C-1BAF9B408756}" srcOrd="0" destOrd="0" presId="urn:microsoft.com/office/officeart/2005/8/layout/hierarchy3"/>
    <dgm:cxn modelId="{E5A4B7E6-2803-44B2-94C7-62B86781B12F}" srcId="{75CF40A8-6285-4D26-941F-6CB9198ED250}" destId="{3BD7AD65-7332-474F-9EA9-1A664200B4C6}" srcOrd="0" destOrd="0" parTransId="{5D76C8FB-A817-4ED7-BEE0-B81833B5AB73}" sibTransId="{8542B675-9066-4807-AD05-BA34BE1F82F5}"/>
    <dgm:cxn modelId="{D875F9F5-057E-4676-B4B5-24130D650F27}" type="presOf" srcId="{75CF40A8-6285-4D26-941F-6CB9198ED250}" destId="{FDA0BC14-A5DE-43A9-AB33-328339BE59BE}" srcOrd="1" destOrd="0" presId="urn:microsoft.com/office/officeart/2005/8/layout/hierarchy3"/>
    <dgm:cxn modelId="{5CD008F6-F203-41A3-B048-5CD4343A8ABF}" type="presOf" srcId="{5D76C8FB-A817-4ED7-BEE0-B81833B5AB73}" destId="{045898C0-555C-4C36-867E-8DAF3D795777}" srcOrd="0" destOrd="0" presId="urn:microsoft.com/office/officeart/2005/8/layout/hierarchy3"/>
    <dgm:cxn modelId="{066395A4-54E2-44E8-9AB9-DA4AA8ED144A}" type="presParOf" srcId="{00D3D756-F677-49AF-B97E-4B7EA762A22B}" destId="{6BB35FB1-4B17-4B7B-80C7-304FED3ED4CB}" srcOrd="0" destOrd="0" presId="urn:microsoft.com/office/officeart/2005/8/layout/hierarchy3"/>
    <dgm:cxn modelId="{ACAF36AA-C84C-498E-9071-32DC29895810}" type="presParOf" srcId="{6BB35FB1-4B17-4B7B-80C7-304FED3ED4CB}" destId="{7ECF8735-BB71-4F9B-AF8D-5C6560222BCC}" srcOrd="0" destOrd="0" presId="urn:microsoft.com/office/officeart/2005/8/layout/hierarchy3"/>
    <dgm:cxn modelId="{97C10803-1736-403E-BF54-25B15257311C}" type="presParOf" srcId="{7ECF8735-BB71-4F9B-AF8D-5C6560222BCC}" destId="{7A6FB36C-C47A-4E5B-A75D-7F3173A4CF5C}" srcOrd="0" destOrd="0" presId="urn:microsoft.com/office/officeart/2005/8/layout/hierarchy3"/>
    <dgm:cxn modelId="{218D78F7-50BD-4C72-835F-EB1942881DB8}" type="presParOf" srcId="{7ECF8735-BB71-4F9B-AF8D-5C6560222BCC}" destId="{3A1C4EE2-D289-4F2C-81E5-6775CCE9B20E}" srcOrd="1" destOrd="0" presId="urn:microsoft.com/office/officeart/2005/8/layout/hierarchy3"/>
    <dgm:cxn modelId="{E02A2E97-9233-4EA2-8BEC-3BCAD6EE63BC}" type="presParOf" srcId="{6BB35FB1-4B17-4B7B-80C7-304FED3ED4CB}" destId="{08662543-81A5-4B31-A60F-3521CA0C3CCF}" srcOrd="1" destOrd="0" presId="urn:microsoft.com/office/officeart/2005/8/layout/hierarchy3"/>
    <dgm:cxn modelId="{DA832864-CCCD-4D6F-96A1-CF61CBEEACB1}" type="presParOf" srcId="{08662543-81A5-4B31-A60F-3521CA0C3CCF}" destId="{6FD29593-0F47-498E-A227-7857A06540C7}" srcOrd="0" destOrd="0" presId="urn:microsoft.com/office/officeart/2005/8/layout/hierarchy3"/>
    <dgm:cxn modelId="{2C5C4E23-2A91-4187-8874-7A3CCBB85BCC}" type="presParOf" srcId="{08662543-81A5-4B31-A60F-3521CA0C3CCF}" destId="{B11AC3C5-6E50-4A51-8189-291B12B49027}" srcOrd="1" destOrd="0" presId="urn:microsoft.com/office/officeart/2005/8/layout/hierarchy3"/>
    <dgm:cxn modelId="{0153CF6C-D69F-40CD-82EE-EF30414E8253}" type="presParOf" srcId="{08662543-81A5-4B31-A60F-3521CA0C3CCF}" destId="{C6514BCD-E44B-42D1-B0D0-329310F0950A}" srcOrd="2" destOrd="0" presId="urn:microsoft.com/office/officeart/2005/8/layout/hierarchy3"/>
    <dgm:cxn modelId="{BB92D115-2A1B-4186-86C3-C88892628DA9}" type="presParOf" srcId="{08662543-81A5-4B31-A60F-3521CA0C3CCF}" destId="{9F5EBBF5-A2DE-43AF-AA24-79352D9E556A}" srcOrd="3" destOrd="0" presId="urn:microsoft.com/office/officeart/2005/8/layout/hierarchy3"/>
    <dgm:cxn modelId="{DC9D70CD-9659-4792-8F57-959A30BA75FB}" type="presParOf" srcId="{00D3D756-F677-49AF-B97E-4B7EA762A22B}" destId="{D9E68133-E7D5-4645-B616-9684EA230912}" srcOrd="1" destOrd="0" presId="urn:microsoft.com/office/officeart/2005/8/layout/hierarchy3"/>
    <dgm:cxn modelId="{452E9B5D-99D4-4463-8F7E-27EA8FDE7360}" type="presParOf" srcId="{D9E68133-E7D5-4645-B616-9684EA230912}" destId="{F7AB0F8F-193F-4FDA-9F19-C95BCAA5491C}" srcOrd="0" destOrd="0" presId="urn:microsoft.com/office/officeart/2005/8/layout/hierarchy3"/>
    <dgm:cxn modelId="{515C5173-E981-49EF-AE9C-3A588D23B862}" type="presParOf" srcId="{F7AB0F8F-193F-4FDA-9F19-C95BCAA5491C}" destId="{DB3278D5-FA06-43AA-B519-12815FAE331E}" srcOrd="0" destOrd="0" presId="urn:microsoft.com/office/officeart/2005/8/layout/hierarchy3"/>
    <dgm:cxn modelId="{2F88AB35-5505-44D3-9E09-190348A8B185}" type="presParOf" srcId="{F7AB0F8F-193F-4FDA-9F19-C95BCAA5491C}" destId="{FDA0BC14-A5DE-43A9-AB33-328339BE59BE}" srcOrd="1" destOrd="0" presId="urn:microsoft.com/office/officeart/2005/8/layout/hierarchy3"/>
    <dgm:cxn modelId="{E8EF852F-AEF8-449E-B6A5-E4A5154DD0BC}" type="presParOf" srcId="{D9E68133-E7D5-4645-B616-9684EA230912}" destId="{5F848487-7C90-4DBB-862C-CFC7A5CC2806}" srcOrd="1" destOrd="0" presId="urn:microsoft.com/office/officeart/2005/8/layout/hierarchy3"/>
    <dgm:cxn modelId="{56059ECB-D16F-4503-8022-A0B2A2FE59F9}" type="presParOf" srcId="{5F848487-7C90-4DBB-862C-CFC7A5CC2806}" destId="{045898C0-555C-4C36-867E-8DAF3D795777}" srcOrd="0" destOrd="0" presId="urn:microsoft.com/office/officeart/2005/8/layout/hierarchy3"/>
    <dgm:cxn modelId="{205CFFD8-B02E-41EF-AB97-B837AC857257}" type="presParOf" srcId="{5F848487-7C90-4DBB-862C-CFC7A5CC2806}" destId="{9F4FCA65-AA28-4B2D-A27B-D3678611D661}" srcOrd="1" destOrd="0" presId="urn:microsoft.com/office/officeart/2005/8/layout/hierarchy3"/>
    <dgm:cxn modelId="{0F9E7939-03BF-4C6E-BC95-707CDBE1022D}" type="presParOf" srcId="{5F848487-7C90-4DBB-862C-CFC7A5CC2806}" destId="{BD5A8F5A-C612-4609-8613-BEF1DD385892}" srcOrd="2" destOrd="0" presId="urn:microsoft.com/office/officeart/2005/8/layout/hierarchy3"/>
    <dgm:cxn modelId="{3AC50625-0041-4AAD-948C-58ED0A067FAB}" type="presParOf" srcId="{5F848487-7C90-4DBB-862C-CFC7A5CC2806}" destId="{0E2237D8-BE99-43AE-869C-1BAF9B40875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63BB5-EC8C-432B-A541-D0529CD5FF65}">
      <dsp:nvSpPr>
        <dsp:cNvPr id="0" name=""/>
        <dsp:cNvSpPr/>
      </dsp:nvSpPr>
      <dsp:spPr>
        <a:xfrm>
          <a:off x="0" y="1873064"/>
          <a:ext cx="6768806" cy="61478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Espiya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873064"/>
        <a:ext cx="6768806" cy="331982"/>
      </dsp:txXfrm>
    </dsp:sp>
    <dsp:sp modelId="{4F5BB67F-9B10-4A84-896B-2D3CF8A6565C}">
      <dsp:nvSpPr>
        <dsp:cNvPr id="0" name=""/>
        <dsp:cNvSpPr/>
      </dsp:nvSpPr>
      <dsp:spPr>
        <a:xfrm>
          <a:off x="0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/>
            <a:t>Gidiskorya</a:t>
          </a:r>
          <a:r>
            <a:rPr lang="en-PH" sz="2000" b="1" kern="1200" dirty="0"/>
            <a:t> </a:t>
          </a:r>
          <a:r>
            <a:rPr lang="en-PH" sz="2000" b="1" kern="1200" dirty="0" err="1"/>
            <a:t>nila</a:t>
          </a:r>
          <a:r>
            <a:rPr lang="en-PH" sz="2000" b="1" kern="1200" dirty="0"/>
            <a:t> ang </a:t>
          </a:r>
          <a:r>
            <a:rPr lang="en-PH" sz="2000" b="1" kern="1200" dirty="0" err="1"/>
            <a:t>katawhan</a:t>
          </a:r>
          <a:endParaRPr lang="en" sz="2000" b="1" kern="1200" dirty="0"/>
        </a:p>
      </dsp:txBody>
      <dsp:txXfrm>
        <a:off x="0" y="2192751"/>
        <a:ext cx="3384402" cy="282799"/>
      </dsp:txXfrm>
    </dsp:sp>
    <dsp:sp modelId="{A28D5C6D-972F-4F35-8CD7-E0F7C8401561}">
      <dsp:nvSpPr>
        <dsp:cNvPr id="0" name=""/>
        <dsp:cNvSpPr/>
      </dsp:nvSpPr>
      <dsp:spPr>
        <a:xfrm>
          <a:off x="3384403" y="2192751"/>
          <a:ext cx="3384402" cy="282799"/>
        </a:xfrm>
        <a:prstGeom prst="rect">
          <a:avLst/>
        </a:prstGeom>
        <a:solidFill>
          <a:schemeClr val="accent5">
            <a:tint val="40000"/>
            <a:alpha val="90000"/>
            <a:hueOff val="2372787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/>
            <a:t>Gidasig</a:t>
          </a:r>
          <a:r>
            <a:rPr lang="en-PH" sz="2000" b="1" kern="1200" dirty="0"/>
            <a:t> </a:t>
          </a:r>
          <a:r>
            <a:rPr lang="en-PH" sz="2000" b="1" kern="1200" dirty="0" err="1"/>
            <a:t>nila</a:t>
          </a:r>
          <a:r>
            <a:rPr lang="en-PH" sz="2000" b="1" kern="1200" dirty="0"/>
            <a:t> </a:t>
          </a:r>
          <a:r>
            <a:rPr lang="en-PH" sz="2000" b="1" kern="1200" dirty="0" err="1"/>
            <a:t>si</a:t>
          </a:r>
          <a:r>
            <a:rPr lang="en-PH" sz="2000" b="1" kern="1200" dirty="0"/>
            <a:t> Josue</a:t>
          </a:r>
          <a:endParaRPr lang="en" sz="2000" b="1" kern="1200" dirty="0"/>
        </a:p>
      </dsp:txBody>
      <dsp:txXfrm>
        <a:off x="3384403" y="2192751"/>
        <a:ext cx="3384402" cy="282799"/>
      </dsp:txXfrm>
    </dsp:sp>
    <dsp:sp modelId="{57C67423-FC5B-4797-8140-59BC8EE7184D}">
      <dsp:nvSpPr>
        <dsp:cNvPr id="0" name=""/>
        <dsp:cNvSpPr/>
      </dsp:nvSpPr>
      <dsp:spPr>
        <a:xfrm rot="10800000">
          <a:off x="0" y="936752"/>
          <a:ext cx="6768806" cy="945534"/>
        </a:xfrm>
        <a:prstGeom prst="upArrowCallou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Pagbuhat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Espiya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936752"/>
        <a:ext cx="6768806" cy="331882"/>
      </dsp:txXfrm>
    </dsp:sp>
    <dsp:sp modelId="{0BC1B3AF-405E-4E91-98FC-8EA1AC129EEC}">
      <dsp:nvSpPr>
        <dsp:cNvPr id="0" name=""/>
        <dsp:cNvSpPr/>
      </dsp:nvSpPr>
      <dsp:spPr>
        <a:xfrm>
          <a:off x="0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4745575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40 ka </a:t>
          </a:r>
          <a:r>
            <a:rPr lang="en-PH" sz="2000" b="1" kern="1200" dirty="0" err="1"/>
            <a:t>adlaw</a:t>
          </a:r>
          <a:r>
            <a:rPr lang="en-PH" sz="2000" b="1" kern="1200" dirty="0"/>
            <a:t> </a:t>
          </a:r>
          <a:r>
            <a:rPr lang="en-PH" sz="2000" b="1" kern="1200" dirty="0" err="1"/>
            <a:t>nga</a:t>
          </a:r>
          <a:r>
            <a:rPr lang="en-PH" sz="2000" b="1" kern="1200" dirty="0"/>
            <a:t> </a:t>
          </a:r>
          <a:r>
            <a:rPr lang="en-PH" sz="2000" b="1" kern="1200" dirty="0" err="1"/>
            <a:t>pagsusi</a:t>
          </a:r>
          <a:endParaRPr lang="en" sz="2000" b="1" kern="1200" dirty="0"/>
        </a:p>
      </dsp:txBody>
      <dsp:txXfrm>
        <a:off x="0" y="1268634"/>
        <a:ext cx="3384402" cy="282714"/>
      </dsp:txXfrm>
    </dsp:sp>
    <dsp:sp modelId="{21770E6D-F66A-42CF-A7DE-928960BADAC6}">
      <dsp:nvSpPr>
        <dsp:cNvPr id="0" name=""/>
        <dsp:cNvSpPr/>
      </dsp:nvSpPr>
      <dsp:spPr>
        <a:xfrm>
          <a:off x="3384403" y="1268634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7118362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/>
            <a:t>3 ka </a:t>
          </a:r>
          <a:r>
            <a:rPr lang="en-PH" sz="2000" b="1" kern="1200" dirty="0" err="1"/>
            <a:t>adlaw</a:t>
          </a:r>
          <a:r>
            <a:rPr lang="en-PH" sz="2000" b="1" kern="1200" dirty="0"/>
            <a:t> </a:t>
          </a:r>
          <a:r>
            <a:rPr lang="en-PH" sz="2000" b="1" kern="1200" dirty="0" err="1"/>
            <a:t>nga</a:t>
          </a:r>
          <a:r>
            <a:rPr lang="en-PH" sz="2000" b="1" kern="1200" dirty="0"/>
            <a:t> </a:t>
          </a:r>
          <a:r>
            <a:rPr lang="en-PH" sz="2000" b="1" kern="1200" dirty="0" err="1"/>
            <a:t>nagtago</a:t>
          </a:r>
          <a:endParaRPr lang="en" sz="2000" b="1" kern="1200" dirty="0"/>
        </a:p>
      </dsp:txBody>
      <dsp:txXfrm>
        <a:off x="3384403" y="1268634"/>
        <a:ext cx="3384402" cy="282714"/>
      </dsp:txXfrm>
    </dsp:sp>
    <dsp:sp modelId="{E450371A-17AE-4EA7-B9F1-BFFE689FE574}">
      <dsp:nvSpPr>
        <dsp:cNvPr id="0" name=""/>
        <dsp:cNvSpPr/>
      </dsp:nvSpPr>
      <dsp:spPr>
        <a:xfrm rot="10800000">
          <a:off x="0" y="439"/>
          <a:ext cx="6768806" cy="945534"/>
        </a:xfrm>
        <a:prstGeom prst="upArrowCallou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Gipadala ang mga Espiya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439"/>
        <a:ext cx="6768806" cy="331882"/>
      </dsp:txXfrm>
    </dsp:sp>
    <dsp:sp modelId="{66E0A6B1-8D5A-4220-9D78-110535ADA5F6}">
      <dsp:nvSpPr>
        <dsp:cNvPr id="0" name=""/>
        <dsp:cNvSpPr/>
      </dsp:nvSpPr>
      <dsp:spPr>
        <a:xfrm>
          <a:off x="0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9491149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Dayag (12 ka mga Espiya)</a:t>
          </a:r>
        </a:p>
      </dsp:txBody>
      <dsp:txXfrm>
        <a:off x="0" y="332322"/>
        <a:ext cx="3384402" cy="282714"/>
      </dsp:txXfrm>
    </dsp:sp>
    <dsp:sp modelId="{76A18CC4-4DD7-4B4D-8477-71797658946B}">
      <dsp:nvSpPr>
        <dsp:cNvPr id="0" name=""/>
        <dsp:cNvSpPr/>
      </dsp:nvSpPr>
      <dsp:spPr>
        <a:xfrm>
          <a:off x="3384403" y="332322"/>
          <a:ext cx="3384402" cy="282714"/>
        </a:xfrm>
        <a:prstGeom prst="rect">
          <a:avLst/>
        </a:prstGeom>
        <a:solidFill>
          <a:schemeClr val="accent5">
            <a:tint val="40000"/>
            <a:alpha val="90000"/>
            <a:hueOff val="11863936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Tinago (2 ka mga Espiya)</a:t>
          </a:r>
        </a:p>
      </dsp:txBody>
      <dsp:txXfrm>
        <a:off x="3384403" y="332322"/>
        <a:ext cx="3384402" cy="28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B36C-C47A-4E5B-A75D-7F3173A4CF5C}">
      <dsp:nvSpPr>
        <dsp:cNvPr id="0" name=""/>
        <dsp:cNvSpPr/>
      </dsp:nvSpPr>
      <dsp:spPr>
        <a:xfrm>
          <a:off x="1093" y="59889"/>
          <a:ext cx="1728624" cy="864312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Israel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Panahon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Paskua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408" y="85204"/>
        <a:ext cx="1677994" cy="813682"/>
      </dsp:txXfrm>
    </dsp:sp>
    <dsp:sp modelId="{6FD29593-0F47-498E-A227-7857A06540C7}">
      <dsp:nvSpPr>
        <dsp:cNvPr id="0" name=""/>
        <dsp:cNvSpPr/>
      </dsp:nvSpPr>
      <dsp:spPr>
        <a:xfrm>
          <a:off x="173955" y="924201"/>
          <a:ext cx="172862" cy="785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711"/>
              </a:lnTo>
              <a:lnTo>
                <a:pt x="172862" y="785711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1AC3C5-6E50-4A51-8189-291B12B49027}">
      <dsp:nvSpPr>
        <dsp:cNvPr id="0" name=""/>
        <dsp:cNvSpPr/>
      </dsp:nvSpPr>
      <dsp:spPr>
        <a:xfrm>
          <a:off x="346818" y="1140279"/>
          <a:ext cx="1710882" cy="1139267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Ihaplasan</a:t>
          </a:r>
          <a:r>
            <a:rPr lang="en-PH" sz="1800" b="1" kern="1200" dirty="0"/>
            <a:t> ang </a:t>
          </a:r>
          <a:r>
            <a:rPr lang="en-PH" sz="1800" b="1" kern="1200" dirty="0" err="1"/>
            <a:t>hawan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pultahan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dugo</a:t>
          </a:r>
          <a:r>
            <a:rPr lang="en-PH" sz="1800" b="1" kern="1200" dirty="0"/>
            <a:t> (Ex. 12:7).</a:t>
          </a:r>
          <a:endParaRPr lang="en" sz="1800" b="1" kern="1200" dirty="0"/>
        </a:p>
      </dsp:txBody>
      <dsp:txXfrm>
        <a:off x="380186" y="1173647"/>
        <a:ext cx="1644146" cy="1072531"/>
      </dsp:txXfrm>
    </dsp:sp>
    <dsp:sp modelId="{C6514BCD-E44B-42D1-B0D0-329310F0950A}">
      <dsp:nvSpPr>
        <dsp:cNvPr id="0" name=""/>
        <dsp:cNvSpPr/>
      </dsp:nvSpPr>
      <dsp:spPr>
        <a:xfrm>
          <a:off x="173955" y="924201"/>
          <a:ext cx="172862" cy="2306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776"/>
              </a:lnTo>
              <a:lnTo>
                <a:pt x="172862" y="2306776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EBBF5-A2DE-43AF-AA24-79352D9E556A}">
      <dsp:nvSpPr>
        <dsp:cNvPr id="0" name=""/>
        <dsp:cNvSpPr/>
      </dsp:nvSpPr>
      <dsp:spPr>
        <a:xfrm>
          <a:off x="346818" y="2661106"/>
          <a:ext cx="1710882" cy="1139742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Kon </a:t>
          </a:r>
          <a:r>
            <a:rPr lang="en-PH" sz="1800" b="1" kern="1200" dirty="0" err="1"/>
            <a:t>mobiya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balay</a:t>
          </a:r>
          <a:r>
            <a:rPr lang="en-PH" sz="1800" b="1" kern="1200" dirty="0"/>
            <a:t>, </a:t>
          </a:r>
          <a:r>
            <a:rPr lang="en-PH" sz="1800" b="1" kern="1200" dirty="0" err="1"/>
            <a:t>mamatay</a:t>
          </a:r>
          <a:br>
            <a:rPr lang="en-PH" sz="1800" b="1" kern="1200" dirty="0"/>
          </a:br>
          <a:r>
            <a:rPr lang="en-PH" sz="1800" b="1" kern="1200" dirty="0"/>
            <a:t>(Ex. 12:13).</a:t>
          </a:r>
          <a:endParaRPr lang="en" sz="1800" b="1" kern="1200" dirty="0"/>
        </a:p>
      </dsp:txBody>
      <dsp:txXfrm>
        <a:off x="380200" y="2694488"/>
        <a:ext cx="1644118" cy="1072978"/>
      </dsp:txXfrm>
    </dsp:sp>
    <dsp:sp modelId="{DB3278D5-FA06-43AA-B519-12815FAE331E}">
      <dsp:nvSpPr>
        <dsp:cNvPr id="0" name=""/>
        <dsp:cNvSpPr/>
      </dsp:nvSpPr>
      <dsp:spPr>
        <a:xfrm>
          <a:off x="2161874" y="59889"/>
          <a:ext cx="1728624" cy="8643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Rahab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Jerico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7189" y="85204"/>
        <a:ext cx="1677994" cy="813682"/>
      </dsp:txXfrm>
    </dsp:sp>
    <dsp:sp modelId="{045898C0-555C-4C36-867E-8DAF3D795777}">
      <dsp:nvSpPr>
        <dsp:cNvPr id="0" name=""/>
        <dsp:cNvSpPr/>
      </dsp:nvSpPr>
      <dsp:spPr>
        <a:xfrm>
          <a:off x="2334736" y="924201"/>
          <a:ext cx="172862" cy="901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98"/>
              </a:lnTo>
              <a:lnTo>
                <a:pt x="172862" y="901698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4FCA65-AA28-4B2D-A27B-D3678611D661}">
      <dsp:nvSpPr>
        <dsp:cNvPr id="0" name=""/>
        <dsp:cNvSpPr/>
      </dsp:nvSpPr>
      <dsp:spPr>
        <a:xfrm>
          <a:off x="2507599" y="1140279"/>
          <a:ext cx="1710882" cy="1371240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 err="1"/>
            <a:t>Ibutang</a:t>
          </a:r>
          <a:r>
            <a:rPr lang="en-PH" sz="1800" b="1" kern="1200" dirty="0"/>
            <a:t> ang </a:t>
          </a:r>
          <a:r>
            <a:rPr lang="en-PH" sz="1800" b="1" kern="1200" dirty="0" err="1"/>
            <a:t>pulang</a:t>
          </a:r>
          <a:r>
            <a:rPr lang="en-PH" sz="1800" b="1" kern="1200" dirty="0"/>
            <a:t> </a:t>
          </a:r>
          <a:r>
            <a:rPr lang="en-PH" sz="1800" b="1" kern="1200" dirty="0" err="1"/>
            <a:t>pisi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bintana</a:t>
          </a:r>
          <a:br>
            <a:rPr lang="en-PH" sz="1800" b="1" kern="1200" dirty="0"/>
          </a:br>
          <a:r>
            <a:rPr lang="en-PH" sz="1800" b="1" kern="1200" dirty="0"/>
            <a:t>(Jos. 2:18).</a:t>
          </a:r>
          <a:endParaRPr lang="en" sz="1800" b="1" kern="1200" dirty="0"/>
        </a:p>
      </dsp:txBody>
      <dsp:txXfrm>
        <a:off x="2547761" y="1180441"/>
        <a:ext cx="1630558" cy="1290916"/>
      </dsp:txXfrm>
    </dsp:sp>
    <dsp:sp modelId="{BD5A8F5A-C612-4609-8613-BEF1DD385892}">
      <dsp:nvSpPr>
        <dsp:cNvPr id="0" name=""/>
        <dsp:cNvSpPr/>
      </dsp:nvSpPr>
      <dsp:spPr>
        <a:xfrm>
          <a:off x="2334736" y="924201"/>
          <a:ext cx="172862" cy="2272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030"/>
              </a:lnTo>
              <a:lnTo>
                <a:pt x="172862" y="2272030"/>
              </a:lnTo>
            </a:path>
          </a:pathLst>
        </a:custGeom>
        <a:noFill/>
        <a:ln w="190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237D8-BE99-43AE-869C-1BAF9B408756}">
      <dsp:nvSpPr>
        <dsp:cNvPr id="0" name=""/>
        <dsp:cNvSpPr/>
      </dsp:nvSpPr>
      <dsp:spPr>
        <a:xfrm>
          <a:off x="2507599" y="2653543"/>
          <a:ext cx="1710882" cy="108537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Kon </a:t>
          </a:r>
          <a:r>
            <a:rPr lang="en-PH" sz="1800" b="1" kern="1200" dirty="0" err="1"/>
            <a:t>mobiya</a:t>
          </a:r>
          <a:r>
            <a:rPr lang="en-PH" sz="1800" b="1" kern="1200" dirty="0"/>
            <a:t> </a:t>
          </a:r>
          <a:r>
            <a:rPr lang="en-PH" sz="1800" b="1" kern="1200" dirty="0" err="1"/>
            <a:t>sa</a:t>
          </a:r>
          <a:r>
            <a:rPr lang="en-PH" sz="1800" b="1" kern="1200" dirty="0"/>
            <a:t> </a:t>
          </a:r>
          <a:r>
            <a:rPr lang="en-PH" sz="1800" b="1" kern="1200" dirty="0" err="1"/>
            <a:t>balay</a:t>
          </a:r>
          <a:r>
            <a:rPr lang="en-PH" sz="1800" b="1" kern="1200" dirty="0"/>
            <a:t>, </a:t>
          </a:r>
          <a:r>
            <a:rPr lang="en-PH" sz="1800" b="1" kern="1200" dirty="0" err="1"/>
            <a:t>mamatay</a:t>
          </a:r>
          <a:br>
            <a:rPr lang="en-PH" sz="1800" b="1" kern="1200" dirty="0"/>
          </a:br>
          <a:r>
            <a:rPr lang="en-PH" sz="1800" b="1" kern="1200" dirty="0"/>
            <a:t>(Jos. 2:19).</a:t>
          </a:r>
          <a:endParaRPr lang="en" sz="1800" b="1" kern="1200" dirty="0"/>
        </a:p>
      </dsp:txBody>
      <dsp:txXfrm>
        <a:off x="2539389" y="2685333"/>
        <a:ext cx="1647302" cy="1021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8ACDF-309D-4DC8-8FC3-1988B953E05C}" type="datetimeFigureOut">
              <a:rPr lang="en-PH" smtClean="0"/>
              <a:t>10/2/2025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8E823-EB86-4DA8-AF9F-5E5D3DAA43A5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6292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8E823-EB86-4DA8-AF9F-5E5D3DAA43A5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9668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3B0A9-8C15-9102-24CD-DCEA66E5B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6ED38-33D3-9E60-E45F-E19AC4EB5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0508BF-D4E7-4ABC-D151-0DA4FE99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5E322D-EB40-1852-78E8-9B636486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A0DCA3-C594-81AC-FA40-B5EF2602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1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F4255-C168-B084-1FBB-5395F417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CC173-FDAD-6D07-FDFF-0906105A6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227C13-3F33-154C-E967-638B66D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C41B29-55A2-9E0B-790A-035592D2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08A0A0-7FE5-84CE-E1CE-8AD54509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2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18AD9E-6BE1-D142-9654-477AA638C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7D7DEED-1F53-F49A-3B14-268C4DABD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F9E45-30FF-D6B9-70C4-86377823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FF2A55-0F6D-0676-9577-5DFCB18B8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A0FB13-A5C3-8DA6-2776-3417F4D2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27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0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02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4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14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3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74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8A93E9-8C77-7D9F-B30C-1192CB644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760B7-B7CD-CBEB-D291-47AD4621E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E8087-EE0A-42FC-0481-8A48AA181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7D9547-7904-0418-862B-2CC25A47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BC2ED-5C6F-E087-1E70-B0B657D1F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81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78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32B4F-9DE9-7F36-6E53-F04C4CB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F7CCDE-812D-B3AB-EABC-3C44F6D39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600D34-D25B-3EED-33E0-9D833AB2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084912-403B-9D38-C492-F10E07B0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64CD1C-B643-B169-454F-23C13B837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4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D59B8-19A0-9E1F-49B1-0F2F946F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38F8E6-11A8-4655-66EF-8B4E74D89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CF6F83-C980-ABB7-377E-CC61D6018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4D7EEF-E552-AE8A-DFCB-42B9C5EC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1E0FE-FA33-E56B-8331-1055FF64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D0145B-74F6-96E5-20A7-F4B8451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4714-AA32-F2C5-4E4D-EE7A156C8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F5B78-A272-1456-262C-1F31F08A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9B3F767-64C9-201F-0DC7-58A66E79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044233-67D4-DFDD-5780-D7B5E62BFC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6A7AC0-DACB-1FE2-4461-2B6B30080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9E4051-8633-21CA-F3EE-CDB59F3E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4AC3F2C-34F9-4D90-C233-94D945D7E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6EC5D3-63E8-134A-74A5-4B5AD1F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301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FD38E-986C-5FB5-DE7B-2C08BAFC7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1DD6F8-85C2-649D-4EE3-D1C6EA3B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0D610-BD1D-E35C-F8DB-C058952F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F24821-DA72-B76A-4A52-B9348495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338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D0FCD57-3587-946F-EEB1-78B8C288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37DB27-3783-D3A2-B0A2-19B7E175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88074B-AC1A-627B-059A-3B39DF00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83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B7D45-3A0A-D1D9-3FE9-4D52B227D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6F3FDE-1439-0E51-4ADA-C52152935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A655E8-0C33-323C-2707-7F95D2440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EE90DE-8458-8778-1F71-F1C149BB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8E1D37-5734-5DF0-9DC5-3D0231163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CE9358-B79B-C443-BD3C-038B213D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4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AEF8A-B790-8093-71D7-F35C63983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1524AE1-5745-92EC-2300-431A3DB1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3922D3-49DB-3A13-522B-D35CCDC24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F610C4-D35E-9F89-DAB3-2C8866CE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EB7D80-D97A-7621-0B18-F9D784B5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50A55D-5719-14C1-514D-AA4136B8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5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E1B1962-9134-3B13-AEA0-0CCCC026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E15CAC-73BA-AB4E-BF33-CD9103762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9C824F-4169-8F36-8CB5-0FE99A8B9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DD894-1EDB-4F24-BA01-D3524A42F5FB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C40321-478A-40B1-8D61-F1DB5F3F2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167C30-9474-A68E-7CCD-98CB944A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1FD082-7D11-4514-BA35-129C32814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801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02/10/2025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04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1.jpeg"/><Relationship Id="rId4" Type="http://schemas.openxmlformats.org/officeDocument/2006/relationships/diagramData" Target="../diagrams/data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D077B5-CA49-9C91-AC0C-109443D09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D89F23-F0AA-139F-5EA6-88019343A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colorido, tabla, decorado, pintura&#10;&#10;El contenido generado por IA puede ser incorrecto.">
            <a:extLst>
              <a:ext uri="{FF2B5EF4-FFF2-40B4-BE49-F238E27FC236}">
                <a16:creationId xmlns:a16="http://schemas.microsoft.com/office/drawing/2014/main" id="{2FF1A6C1-D613-A39D-0446-FFA489BD22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214" y="131328"/>
            <a:ext cx="4786741" cy="65953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n 4" descr="Imagen que contiene persona, caballo, hombre, vestido&#10;&#10;El contenido generado por IA puede ser incorrecto.">
            <a:extLst>
              <a:ext uri="{FF2B5EF4-FFF2-40B4-BE49-F238E27FC236}">
                <a16:creationId xmlns:a16="http://schemas.microsoft.com/office/drawing/2014/main" id="{26B0822C-E89D-B3EE-493D-B05418332D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18486" y="131339"/>
            <a:ext cx="6938300" cy="6595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12015C-CE97-5057-5C86-EAA8CCF3F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523705"/>
            <a:ext cx="5625863" cy="2089317"/>
          </a:xfrm>
          <a:prstGeom prst="rect">
            <a:avLst/>
          </a:prstGeom>
          <a:solidFill>
            <a:schemeClr val="bg1"/>
          </a:solidFill>
          <a:ln w="12700">
            <a:solidFill>
              <a:srgbClr val="EFEFEF"/>
            </a:solidFill>
          </a:ln>
          <a:effectLst>
            <a:innerShdw blurRad="114300">
              <a:srgbClr val="FF0000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063E1E-D16B-A336-30F8-8A1C46D7E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4495130"/>
            <a:ext cx="4848225" cy="59944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749196-76F8-3064-A5AC-AF1319A20A3B}"/>
              </a:ext>
            </a:extLst>
          </p:cNvPr>
          <p:cNvSpPr txBox="1">
            <a:spLocks/>
          </p:cNvSpPr>
          <p:nvPr/>
        </p:nvSpPr>
        <p:spPr>
          <a:xfrm>
            <a:off x="6095999" y="4701588"/>
            <a:ext cx="562586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 err="1">
                <a:ln/>
                <a:solidFill>
                  <a:srgbClr val="FF0000"/>
                </a:solidFill>
              </a:rPr>
              <a:t>Nahibulong</a:t>
            </a:r>
            <a:r>
              <a:rPr lang="fr-FR" sz="5400" b="1" dirty="0">
                <a:ln/>
                <a:solidFill>
                  <a:srgbClr val="FF0000"/>
                </a:solidFill>
              </a:rPr>
              <a:t> sa </a:t>
            </a:r>
            <a:r>
              <a:rPr lang="fr-FR" sz="5400" b="1" dirty="0" err="1">
                <a:ln/>
                <a:solidFill>
                  <a:srgbClr val="FF0000"/>
                </a:solidFill>
              </a:rPr>
              <a:t>Kaloy</a:t>
            </a:r>
            <a:r>
              <a:rPr lang="fr-FR" sz="5400" b="1" dirty="0">
                <a:ln/>
                <a:solidFill>
                  <a:srgbClr val="FF0000"/>
                </a:solidFill>
              </a:rPr>
              <a:t> sa </a:t>
            </a:r>
            <a:r>
              <a:rPr lang="fr-FR" sz="5400" b="1" dirty="0" err="1">
                <a:ln/>
                <a:solidFill>
                  <a:srgbClr val="FF0000"/>
                </a:solidFill>
              </a:rPr>
              <a:t>Diyos</a:t>
            </a:r>
            <a:r>
              <a:rPr lang="fr-FR" sz="5400" b="1" dirty="0">
                <a:ln/>
                <a:solidFill>
                  <a:srgbClr val="FF0000"/>
                </a:solidFill>
              </a:rPr>
              <a:t>.</a:t>
            </a:r>
            <a:endParaRPr lang="en" sz="5400" b="1" dirty="0">
              <a:ln/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BFBCCA-C687-D0ED-A5C6-1E0BEDC1433C}"/>
              </a:ext>
            </a:extLst>
          </p:cNvPr>
          <p:cNvSpPr txBox="1"/>
          <p:nvPr/>
        </p:nvSpPr>
        <p:spPr>
          <a:xfrm>
            <a:off x="196531" y="6343787"/>
            <a:ext cx="4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ksyon</a:t>
            </a:r>
            <a:r>
              <a:rPr lang="en-PH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</a:t>
            </a:r>
            <a:r>
              <a:rPr lang="en-PH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ktobre</a:t>
            </a:r>
            <a:r>
              <a:rPr lang="e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11, 2025</a:t>
            </a:r>
          </a:p>
        </p:txBody>
      </p:sp>
    </p:spTree>
    <p:extLst>
      <p:ext uri="{BB962C8B-B14F-4D97-AF65-F5344CB8AC3E}">
        <p14:creationId xmlns:p14="http://schemas.microsoft.com/office/powerpoint/2010/main" val="6746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5FB49E30-260F-EC08-269A-3305C133B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22903"/>
          </a:xfrm>
          <a:prstGeom prst="rect">
            <a:avLst/>
          </a:prstGeom>
          <a:blipFill dpi="0" rotWithShape="1">
            <a:blip r:embed="rId3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Imagen que contiene foto, pequeño, diferente, sostener&#10;&#10;El contenido generado por IA puede ser incorrecto.">
            <a:extLst>
              <a:ext uri="{FF2B5EF4-FFF2-40B4-BE49-F238E27FC236}">
                <a16:creationId xmlns:a16="http://schemas.microsoft.com/office/drawing/2014/main" id="{FAD4ED36-6F7D-B779-2868-132FA555FD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908" y="5254207"/>
            <a:ext cx="4932091" cy="17131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225028-4F26-8DF4-0D59-7805DBD8435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MALIMBONGON NGA MGA EMBAHADOR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DA6F9B-83DC-F7B1-0CB1-8B990EE585EC}"/>
              </a:ext>
            </a:extLst>
          </p:cNvPr>
          <p:cNvSpPr txBox="1"/>
          <p:nvPr/>
        </p:nvSpPr>
        <p:spPr>
          <a:xfrm>
            <a:off x="1" y="638472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Unya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miadto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sila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Josue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kampo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Gilgal ug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miingon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kaniya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Israelitas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, ‘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kami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halayo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nasud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buhata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kami ug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kasabutan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5B7966"/>
                </a:solidFill>
                <a:latin typeface="Comic Sans MS" panose="030F0702030302020204" pitchFamily="66" charset="0"/>
              </a:rPr>
              <a:t>kanamo</a:t>
            </a:r>
            <a:r>
              <a:rPr lang="en-PH" b="1" dirty="0">
                <a:solidFill>
                  <a:srgbClr val="5B7966"/>
                </a:solidFill>
                <a:latin typeface="Comic Sans MS" panose="030F0702030302020204" pitchFamily="66" charset="0"/>
              </a:rPr>
              <a:t>.’” (Josue 9:6)</a:t>
            </a:r>
            <a:endParaRPr lang="en" sz="1400" b="1" dirty="0">
              <a:solidFill>
                <a:srgbClr val="5B79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41179A-B294-8528-FAA4-5097873C3CB9}"/>
              </a:ext>
            </a:extLst>
          </p:cNvPr>
          <p:cNvSpPr txBox="1"/>
          <p:nvPr/>
        </p:nvSpPr>
        <p:spPr>
          <a:xfrm>
            <a:off x="166685" y="1368628"/>
            <a:ext cx="1202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Tan-awa ang mga kaparehas ug kalainan tali ni Rahab ug sa mga Gibeonhanon: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922641-56E9-AFFB-13F6-A7B74C891150}"/>
              </a:ext>
            </a:extLst>
          </p:cNvPr>
          <p:cNvSpPr txBox="1"/>
          <p:nvPr/>
        </p:nvSpPr>
        <p:spPr>
          <a:xfrm>
            <a:off x="4020848" y="4241426"/>
            <a:ext cx="8124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Rahab </a:t>
            </a:r>
            <a:r>
              <a:rPr lang="en-PH" b="1" dirty="0" err="1"/>
              <a:t>mibakak</a:t>
            </a:r>
            <a:r>
              <a:rPr lang="en-PH" b="1" dirty="0"/>
              <a:t> </a:t>
            </a:r>
            <a:r>
              <a:rPr lang="en-PH" b="1" dirty="0" err="1"/>
              <a:t>diha-diha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makalingkawas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espiya.Ang</a:t>
            </a:r>
            <a:r>
              <a:rPr lang="en-PH" b="1" dirty="0"/>
              <a:t> </a:t>
            </a:r>
            <a:r>
              <a:rPr lang="en-PH" b="1" dirty="0" err="1"/>
              <a:t>Gibeonhanon</a:t>
            </a:r>
            <a:r>
              <a:rPr lang="en-PH" b="1" dirty="0"/>
              <a:t> </a:t>
            </a:r>
            <a:r>
              <a:rPr lang="en-PH" b="1" dirty="0" err="1"/>
              <a:t>tinuyo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nanlimbong</a:t>
            </a:r>
            <a:r>
              <a:rPr lang="en-PH" b="1" dirty="0"/>
              <a:t>, </a:t>
            </a:r>
            <a:r>
              <a:rPr lang="en-PH" b="1" dirty="0" err="1"/>
              <a:t>gamit</a:t>
            </a:r>
            <a:r>
              <a:rPr lang="en-PH" b="1" dirty="0"/>
              <a:t> ang </a:t>
            </a:r>
            <a:r>
              <a:rPr lang="en-PH" b="1" dirty="0" err="1"/>
              <a:t>katuso</a:t>
            </a:r>
            <a:r>
              <a:rPr lang="en-PH" b="1" dirty="0"/>
              <a:t> (tan-awa Genesis 3:1a). </a:t>
            </a:r>
            <a:r>
              <a:rPr lang="en-PH" b="1" dirty="0" err="1"/>
              <a:t>Napakyas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pangulo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Israel kay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mangutana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(Jos. 9:14).</a:t>
            </a:r>
            <a:endParaRPr lang="en" b="1" dirty="0"/>
          </a:p>
        </p:txBody>
      </p:sp>
      <p:pic>
        <p:nvPicPr>
          <p:cNvPr id="13" name="Imagen 12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98B2D1BC-3CFE-03C0-6E61-E3F96CC001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3" y="1807496"/>
            <a:ext cx="3880899" cy="4620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B79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4A8770-11BB-BC57-2E3B-30987DCBD33B}"/>
              </a:ext>
            </a:extLst>
          </p:cNvPr>
          <p:cNvSpPr txBox="1"/>
          <p:nvPr/>
        </p:nvSpPr>
        <p:spPr>
          <a:xfrm>
            <a:off x="4067173" y="5285739"/>
            <a:ext cx="33573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</a:t>
            </a:r>
            <a:r>
              <a:rPr lang="en-PH" sz="2000" b="1" dirty="0" err="1"/>
              <a:t>naabtan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ug </a:t>
            </a:r>
            <a:r>
              <a:rPr lang="en-PH" sz="2000" b="1" dirty="0" err="1"/>
              <a:t>dilema:Gub-on</a:t>
            </a:r>
            <a:r>
              <a:rPr lang="en-PH" sz="2000" b="1" dirty="0"/>
              <a:t> </a:t>
            </a:r>
            <a:r>
              <a:rPr lang="en-PH" sz="2000" b="1" dirty="0" err="1"/>
              <a:t>ba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Gibeonhanon,o</a:t>
            </a:r>
            <a:r>
              <a:rPr lang="en-PH" sz="2000" b="1" dirty="0"/>
              <a:t> </a:t>
            </a:r>
            <a:r>
              <a:rPr lang="en-PH" sz="2000" b="1" dirty="0" err="1"/>
              <a:t>tahuron</a:t>
            </a:r>
            <a:r>
              <a:rPr lang="en-PH" sz="2000" b="1" dirty="0"/>
              <a:t> 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panumpa</a:t>
            </a:r>
            <a:r>
              <a:rPr lang="en-PH" sz="2000" b="1" dirty="0"/>
              <a:t>? (Josue 9:18).</a:t>
            </a:r>
            <a:endParaRPr lang="es-ES" sz="2000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5B0F73-F319-DDC1-0041-6F0644CB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281593"/>
              </p:ext>
            </p:extLst>
          </p:nvPr>
        </p:nvGraphicFramePr>
        <p:xfrm>
          <a:off x="4067175" y="1777679"/>
          <a:ext cx="7962900" cy="24688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865947940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3911557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2872670868"/>
                    </a:ext>
                  </a:extLst>
                </a:gridCol>
              </a:tblGrid>
              <a:tr h="192334">
                <a:tc>
                  <a:txBody>
                    <a:bodyPr/>
                    <a:lstStyle/>
                    <a:p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Elemento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</a:t>
                      </a:r>
                      <a:r>
                        <a:rPr lang="es-ES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Pagtuo</a:t>
                      </a:r>
                      <a:endParaRPr lang="en" b="1" dirty="0">
                        <a:solidFill>
                          <a:schemeClr val="accent3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Rahab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Gibeonites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288614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Basihanan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Nakadubgog</a:t>
                      </a:r>
                      <a:r>
                        <a:rPr lang="en" b="1" dirty="0"/>
                        <a:t> (2:10)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Nakadungog</a:t>
                      </a:r>
                      <a:r>
                        <a:rPr lang="en" b="1" dirty="0"/>
                        <a:t> (9:3)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630110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Paagi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Bakak (2:4-5)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/>
                        <a:t>Bakak (9:4)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598517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Tumong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Maluwas</a:t>
                      </a:r>
                      <a:r>
                        <a:rPr lang="en" b="1" dirty="0"/>
                        <a:t> (2:13)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Maluwas</a:t>
                      </a:r>
                      <a:r>
                        <a:rPr lang="en" b="1" dirty="0"/>
                        <a:t> (9:24)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12303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Dayon nga resulta</a:t>
                      </a:r>
                    </a:p>
                  </a:txBody>
                  <a:tcPr>
                    <a:solidFill>
                      <a:srgbClr val="FFC46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kalinwasan</a:t>
                      </a:r>
                      <a:r>
                        <a:rPr lang="en" b="1" dirty="0"/>
                        <a:t> (6:23)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err="1"/>
                        <a:t>Kalinwasan</a:t>
                      </a:r>
                      <a:r>
                        <a:rPr lang="en" b="1" dirty="0"/>
                        <a:t> (9:26)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325556"/>
                  </a:ext>
                </a:extLst>
              </a:tr>
              <a:tr h="192334"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chemeClr val="tx1"/>
                          </a:solidFill>
                          <a:effectLst/>
                        </a:rPr>
                        <a:t>Taas ng panahong Result</a:t>
                      </a:r>
                      <a:r>
                        <a:rPr lang="en-PH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rgbClr val="FFA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Hingpit nga citizenship (6:25)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b="1" dirty="0">
                          <a:solidFill>
                            <a:srgbClr val="C00000"/>
                          </a:solidFill>
                        </a:rPr>
                        <a:t>Pagalagad (9:27)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561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5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C0DF5E9-E6D0-027A-6DD4-41CE034EC833}"/>
              </a:ext>
            </a:extLst>
          </p:cNvPr>
          <p:cNvSpPr/>
          <p:nvPr/>
        </p:nvSpPr>
        <p:spPr>
          <a:xfrm>
            <a:off x="166467" y="1284803"/>
            <a:ext cx="5962650" cy="54168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B4FA050-EF2E-5824-B3AE-7A030C2BD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PH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6">
                      <a:lumMod val="75000"/>
                    </a:schemeClr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PANALANGIN UG TUNGLO</a:t>
            </a:r>
            <a:endParaRPr lang="en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6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95F120-8A2C-BDCC-711E-6AFF38F70DBC}"/>
              </a:ext>
            </a:extLst>
          </p:cNvPr>
          <p:cNvSpPr txBox="1"/>
          <p:nvPr/>
        </p:nvSpPr>
        <p:spPr>
          <a:xfrm>
            <a:off x="433387" y="638472"/>
            <a:ext cx="11325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“Karon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anaa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tunglo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mahaw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-as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pag-alagad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ingon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mangahoy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magdala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og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tubig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alang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balay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Dios.” (Josue 9:23)</a:t>
            </a:r>
            <a:endParaRPr lang="en" sz="1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3DA68-18EC-1E6B-6365-9A6B4472BC97}"/>
              </a:ext>
            </a:extLst>
          </p:cNvPr>
          <p:cNvSpPr txBox="1"/>
          <p:nvPr/>
        </p:nvSpPr>
        <p:spPr>
          <a:xfrm>
            <a:off x="242478" y="1339273"/>
            <a:ext cx="5962652" cy="31700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Kon </a:t>
            </a:r>
            <a:r>
              <a:rPr lang="en-PH" sz="2000" b="1" dirty="0" err="1"/>
              <a:t>luwason</a:t>
            </a:r>
            <a:r>
              <a:rPr lang="en-PH" sz="2000" b="1" dirty="0"/>
              <a:t> </a:t>
            </a:r>
            <a:r>
              <a:rPr lang="en-PH" sz="2000" b="1" dirty="0" err="1"/>
              <a:t>nila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Gibeonhanon</a:t>
            </a:r>
            <a:r>
              <a:rPr lang="en-PH" sz="2000" b="1" dirty="0"/>
              <a:t>, </a:t>
            </a:r>
            <a:r>
              <a:rPr lang="en-PH" sz="2000" b="1" dirty="0" err="1"/>
              <a:t>mosupak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direktang</a:t>
            </a:r>
            <a:r>
              <a:rPr lang="en-PH" sz="2000" b="1" dirty="0"/>
              <a:t> </a:t>
            </a:r>
            <a:r>
              <a:rPr lang="en-PH" sz="2000" b="1" dirty="0" err="1"/>
              <a:t>sugo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(Deut. 7:1–2).</a:t>
            </a:r>
            <a:r>
              <a:rPr lang="en-PH" sz="2000" b="1" dirty="0" err="1"/>
              <a:t>Apan</a:t>
            </a:r>
            <a:r>
              <a:rPr lang="en-PH" sz="2000" b="1" dirty="0"/>
              <a:t> ang </a:t>
            </a:r>
            <a:r>
              <a:rPr lang="en-PH" sz="2000" b="1" dirty="0" err="1"/>
              <a:t>pagbali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panumpa</a:t>
            </a:r>
            <a:r>
              <a:rPr lang="en-PH" sz="2000" b="1" dirty="0"/>
              <a:t>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gisumpaan</a:t>
            </a:r>
            <a:r>
              <a:rPr lang="en-PH" sz="2000" b="1" dirty="0"/>
              <a:t> </a:t>
            </a:r>
            <a:r>
              <a:rPr lang="en-PH" sz="2000" b="1" dirty="0" err="1"/>
              <a:t>sala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(Jos. 9:19; Sal. 15:4b).</a:t>
            </a:r>
            <a:r>
              <a:rPr lang="en-PH" sz="2000" b="1" dirty="0" err="1"/>
              <a:t>Unsaon</a:t>
            </a:r>
            <a:r>
              <a:rPr lang="en-PH" sz="2000" b="1" dirty="0"/>
              <a:t> </a:t>
            </a:r>
            <a:r>
              <a:rPr lang="en-PH" sz="2000" b="1" dirty="0" err="1"/>
              <a:t>pagsulbad?Gipaluwas</a:t>
            </a:r>
            <a:r>
              <a:rPr lang="en-PH" sz="2000" b="1" dirty="0"/>
              <a:t> 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,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gibutang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ilalom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tunglo</a:t>
            </a:r>
            <a:r>
              <a:rPr lang="en-PH" sz="2000" b="1" dirty="0"/>
              <a:t> (Jos. 9:20–23): </a:t>
            </a:r>
            <a:r>
              <a:rPr lang="en-PH" sz="2000" b="1" dirty="0" err="1"/>
              <a:t>mahimong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sulugoon</a:t>
            </a:r>
            <a:r>
              <a:rPr lang="en-PH" sz="2000" b="1" dirty="0"/>
              <a:t> </a:t>
            </a:r>
            <a:r>
              <a:rPr lang="en-PH" sz="2000" b="1" dirty="0" err="1"/>
              <a:t>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kaliwatan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kaliwatan.Nahiimo</a:t>
            </a:r>
            <a:r>
              <a:rPr lang="en-PH" sz="2000" b="1" dirty="0"/>
              <a:t> </a:t>
            </a:r>
            <a:r>
              <a:rPr lang="en-PH" sz="2000" b="1" dirty="0" err="1"/>
              <a:t>kini’g</a:t>
            </a:r>
            <a:r>
              <a:rPr lang="en-PH" sz="2000" b="1" dirty="0"/>
              <a:t> </a:t>
            </a:r>
            <a:r>
              <a:rPr lang="en-PH" sz="2000" b="1" dirty="0" err="1"/>
              <a:t>duol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relasyon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katawhan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mabulag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(Neh. 7:6, 25).</a:t>
            </a:r>
            <a:endParaRPr lang="en" sz="2000" b="1" dirty="0">
              <a:effectLst/>
            </a:endParaRPr>
          </a:p>
        </p:txBody>
      </p:sp>
      <p:pic>
        <p:nvPicPr>
          <p:cNvPr id="7" name="Imagen 6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51E8E2-B6F2-EF4D-3EEF-306A478890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1143" y="3820467"/>
            <a:ext cx="5762404" cy="288120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504E705-7361-D3EB-09CD-194F49D83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332" y="1076391"/>
            <a:ext cx="6176992" cy="31328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23EC74C-2514-F2F9-AFC2-FCD13C7BBADA}"/>
              </a:ext>
            </a:extLst>
          </p:cNvPr>
          <p:cNvSpPr txBox="1"/>
          <p:nvPr/>
        </p:nvSpPr>
        <p:spPr>
          <a:xfrm>
            <a:off x="183024" y="4459677"/>
            <a:ext cx="59295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buluhaton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magdala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tubig</a:t>
            </a:r>
            <a:r>
              <a:rPr lang="en-PH" sz="2000" b="1" dirty="0"/>
              <a:t> ug </a:t>
            </a:r>
            <a:r>
              <a:rPr lang="en-PH" sz="2000" b="1" dirty="0" err="1"/>
              <a:t>mangahoy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balay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nagpadool</a:t>
            </a:r>
            <a:r>
              <a:rPr lang="en-PH" sz="2000" b="1" dirty="0"/>
              <a:t> </a:t>
            </a:r>
            <a:r>
              <a:rPr lang="en-PH" sz="2000" b="1" dirty="0" err="1"/>
              <a:t>kanunay</a:t>
            </a:r>
            <a:r>
              <a:rPr lang="en-PH" sz="2000" b="1" dirty="0"/>
              <a:t> </a:t>
            </a:r>
            <a:r>
              <a:rPr lang="en-PH" sz="2000" b="1" dirty="0" err="1"/>
              <a:t>kanila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presensya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Dios.Tungod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grasya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Dios, ang </a:t>
            </a:r>
            <a:r>
              <a:rPr lang="en-PH" sz="2000" b="1" dirty="0" err="1"/>
              <a:t>tunglo</a:t>
            </a:r>
            <a:r>
              <a:rPr lang="en-PH" sz="2000" b="1" dirty="0"/>
              <a:t> </a:t>
            </a:r>
            <a:r>
              <a:rPr lang="en-PH" sz="2000" b="1" dirty="0" err="1"/>
              <a:t>nahimong</a:t>
            </a:r>
            <a:r>
              <a:rPr lang="en-PH" sz="2000" b="1" dirty="0"/>
              <a:t> </a:t>
            </a:r>
            <a:r>
              <a:rPr lang="en-PH" sz="2000" b="1" dirty="0" err="1"/>
              <a:t>panalangin</a:t>
            </a:r>
            <a:r>
              <a:rPr lang="en-PH" sz="2000" b="1" dirty="0"/>
              <a:t>. “Wala </a:t>
            </a:r>
            <a:r>
              <a:rPr lang="en-PH" sz="2000" b="1" dirty="0" err="1"/>
              <a:t>ako</a:t>
            </a:r>
            <a:r>
              <a:rPr lang="en-PH" sz="2000" b="1" dirty="0"/>
              <a:t> </a:t>
            </a:r>
            <a:r>
              <a:rPr lang="en-PH" sz="2000" b="1" dirty="0" err="1"/>
              <a:t>malipay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kamatayon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dautan</a:t>
            </a:r>
            <a:r>
              <a:rPr lang="en-PH" sz="2000" b="1" dirty="0"/>
              <a:t>, </a:t>
            </a:r>
            <a:r>
              <a:rPr lang="en-PH" sz="2000" b="1" dirty="0" err="1"/>
              <a:t>kondili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molikay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dalan</a:t>
            </a:r>
            <a:r>
              <a:rPr lang="en-PH" sz="2000" b="1" dirty="0"/>
              <a:t> ug </a:t>
            </a:r>
            <a:r>
              <a:rPr lang="en-PH" sz="2000" b="1" dirty="0" err="1"/>
              <a:t>mabuhi</a:t>
            </a:r>
            <a:r>
              <a:rPr lang="en-PH" sz="2000" b="1" dirty="0"/>
              <a:t>.” (</a:t>
            </a:r>
            <a:r>
              <a:rPr lang="en-PH" sz="2000" b="1" dirty="0" err="1"/>
              <a:t>Eze</a:t>
            </a:r>
            <a:r>
              <a:rPr lang="en-PH" sz="2000" b="1" dirty="0"/>
              <a:t>. 33:11)</a:t>
            </a:r>
            <a:endParaRPr lang="en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72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82A11F-2309-6145-F60F-4F1D9E87A2B7}"/>
              </a:ext>
            </a:extLst>
          </p:cNvPr>
          <p:cNvSpPr txBox="1"/>
          <p:nvPr/>
        </p:nvSpPr>
        <p:spPr>
          <a:xfrm>
            <a:off x="2338619" y="862424"/>
            <a:ext cx="919369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“Ang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anak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Israel </a:t>
            </a:r>
            <a:r>
              <a:rPr lang="en-PH" sz="2400" b="1" dirty="0" err="1">
                <a:latin typeface="Constantia" panose="02030602050306030303" pitchFamily="18" charset="0"/>
              </a:rPr>
              <a:t>gikatakdang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mopanag-iya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tanang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teritoryo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gitudlo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Dios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kanila</a:t>
            </a:r>
            <a:r>
              <a:rPr lang="en-PH" sz="2400" b="1" dirty="0">
                <a:latin typeface="Constantia" panose="02030602050306030303" pitchFamily="18" charset="0"/>
              </a:rPr>
              <a:t>. Ang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nasud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misalikway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pagsimba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pag-alagad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tinuod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Dios </a:t>
            </a:r>
            <a:r>
              <a:rPr lang="en-PH" sz="2400" b="1" dirty="0" err="1">
                <a:latin typeface="Constantia" panose="02030602050306030303" pitchFamily="18" charset="0"/>
              </a:rPr>
              <a:t>kinahanglan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pahaw</a:t>
            </a:r>
            <a:r>
              <a:rPr lang="en-PH" sz="2400" b="1" dirty="0">
                <a:latin typeface="Constantia" panose="02030602050306030303" pitchFamily="18" charset="0"/>
              </a:rPr>
              <a:t>-on </a:t>
            </a:r>
            <a:r>
              <a:rPr lang="en-PH" sz="2400" b="1" dirty="0" err="1">
                <a:latin typeface="Constantia" panose="02030602050306030303" pitchFamily="18" charset="0"/>
              </a:rPr>
              <a:t>gikan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yuta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Apan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tuyo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Dios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pinaagi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pagpadayag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pinaagi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Israel </a:t>
            </a:r>
            <a:r>
              <a:rPr lang="en-PH" sz="2400" b="1" dirty="0" err="1">
                <a:latin typeface="Constantia" panose="02030602050306030303" pitchFamily="18" charset="0"/>
              </a:rPr>
              <a:t>madani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tawo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ngadto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Kaniya</a:t>
            </a:r>
            <a:r>
              <a:rPr lang="en-PH" sz="2400" b="1" dirty="0">
                <a:latin typeface="Constantia" panose="02030602050306030303" pitchFamily="18" charset="0"/>
              </a:rPr>
              <a:t>. Sa </a:t>
            </a:r>
            <a:r>
              <a:rPr lang="en-PH" sz="2400" b="1" dirty="0" err="1">
                <a:latin typeface="Constantia" panose="02030602050306030303" pitchFamily="18" charset="0"/>
              </a:rPr>
              <a:t>tibuok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kalibotan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kinahanglan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ipanumpa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imbitasyon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ebanghelyo</a:t>
            </a:r>
            <a:r>
              <a:rPr lang="en-PH" sz="2400" b="1" dirty="0">
                <a:latin typeface="Constantia" panose="02030602050306030303" pitchFamily="18" charset="0"/>
              </a:rPr>
              <a:t>. […] Ang </a:t>
            </a:r>
            <a:r>
              <a:rPr lang="en-PH" sz="2400" b="1" dirty="0" err="1">
                <a:latin typeface="Constantia" panose="02030602050306030303" pitchFamily="18" charset="0"/>
              </a:rPr>
              <a:t>tanang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sama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ni</a:t>
            </a:r>
            <a:r>
              <a:rPr lang="en-PH" sz="2400" b="1" dirty="0">
                <a:latin typeface="Constantia" panose="02030602050306030303" pitchFamily="18" charset="0"/>
              </a:rPr>
              <a:t> Rahab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taga</a:t>
            </a:r>
            <a:r>
              <a:rPr lang="en-PH" sz="2400" b="1" dirty="0">
                <a:latin typeface="Constantia" panose="02030602050306030303" pitchFamily="18" charset="0"/>
              </a:rPr>
              <a:t>-Canaan ug Ruth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Moabita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mibiya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pag-idolo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mibalhin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pagsimba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tinuod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Dios, </a:t>
            </a:r>
            <a:r>
              <a:rPr lang="en-PH" sz="2400" b="1" dirty="0" err="1">
                <a:latin typeface="Constantia" panose="02030602050306030303" pitchFamily="18" charset="0"/>
              </a:rPr>
              <a:t>kinahanglan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mokighiusa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Iyang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piniling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katawhan</a:t>
            </a:r>
            <a:r>
              <a:rPr lang="en-PH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2ACD515-16B6-E350-2372-43E63AA98A9B}"/>
              </a:ext>
            </a:extLst>
          </p:cNvPr>
          <p:cNvSpPr txBox="1"/>
          <p:nvPr/>
        </p:nvSpPr>
        <p:spPr>
          <a:xfrm>
            <a:off x="5280517" y="5657022"/>
            <a:ext cx="3523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fr-FR" sz="1600" b="1" dirty="0"/>
              <a:t>Christ’s Object Lessons, p. 290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756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056117-CE28-424A-FAF0-12A3F0CB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extLst>
              <a:ext uri="{FF2B5EF4-FFF2-40B4-BE49-F238E27FC236}">
                <a16:creationId xmlns:a16="http://schemas.microsoft.com/office/drawing/2014/main" id="{25B97239-2685-48C8-8104-1D4E4E383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5" name="Imagen 14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BEB71BB6-C8EC-FE23-F12B-88C409C6B7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7" r="-2" b="-2"/>
          <a:stretch>
            <a:fillRect/>
          </a:stretch>
        </p:blipFill>
        <p:spPr>
          <a:xfrm>
            <a:off x="321734" y="321733"/>
            <a:ext cx="5674894" cy="3030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3" name="Imagen 2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CA2DFBF5-8A8B-2D2C-5920-6DA431D837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r="22562" b="4"/>
          <a:stretch>
            <a:fillRect/>
          </a:stretch>
        </p:blipFill>
        <p:spPr>
          <a:xfrm>
            <a:off x="321735" y="3524289"/>
            <a:ext cx="2676579" cy="27765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3" name="Imagen 12" descr="Imagen que contiene persona, edificio, exterior, mujer&#10;&#10;El contenido generado por IA puede ser incorrecto.">
            <a:extLst>
              <a:ext uri="{FF2B5EF4-FFF2-40B4-BE49-F238E27FC236}">
                <a16:creationId xmlns:a16="http://schemas.microsoft.com/office/drawing/2014/main" id="{D27A9270-2FA4-B3E0-3305-883EC33624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r="18353" b="-2"/>
          <a:stretch>
            <a:fillRect/>
          </a:stretch>
        </p:blipFill>
        <p:spPr>
          <a:xfrm>
            <a:off x="3159553" y="3514855"/>
            <a:ext cx="2837076" cy="27859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29187E7-B5CE-F03D-F02F-9B7D4060F7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95373" y="321733"/>
            <a:ext cx="5674892" cy="59790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50A2944-3633-87C9-18AD-AB7C2FDF4CC0}"/>
              </a:ext>
            </a:extLst>
          </p:cNvPr>
          <p:cNvSpPr txBox="1"/>
          <p:nvPr/>
        </p:nvSpPr>
        <p:spPr>
          <a:xfrm>
            <a:off x="6301205" y="844196"/>
            <a:ext cx="546322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Tungod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pagtuo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bayhon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Rahab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malaglag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uban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motoo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kay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gidawat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niya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tiktik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may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kalinaw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</a:t>
            </a:r>
            <a:r>
              <a:rPr lang="es-ES" sz="4000" b="1" dirty="0" err="1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Hebreohanon</a:t>
            </a:r>
            <a:r>
              <a:rPr lang="es-ES" sz="4000" b="1" dirty="0">
                <a:ln w="12700" cmpd="sng">
                  <a:solidFill>
                    <a:srgbClr val="0F9ED5"/>
                  </a:solidFill>
                  <a:prstDash val="solid"/>
                </a:ln>
                <a:gradFill>
                  <a:gsLst>
                    <a:gs pos="0">
                      <a:srgbClr val="0F9ED5">
                        <a:lumMod val="60000"/>
                        <a:lumOff val="40000"/>
                      </a:srgbClr>
                    </a:gs>
                    <a:gs pos="4000">
                      <a:srgbClr val="0F9ED5">
                        <a:lumMod val="40000"/>
                        <a:lumOff val="60000"/>
                      </a:srgbClr>
                    </a:gs>
                    <a:gs pos="87000">
                      <a:srgbClr val="0F9ED5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11:31</a:t>
            </a:r>
            <a:endParaRPr kumimoji="0" lang="es-ES" sz="3200" b="1" i="0" u="none" strike="noStrike" kern="1200" cap="none" spc="0" normalizeH="0" baseline="0" noProof="0" dirty="0">
              <a:ln w="12700" cmpd="sng">
                <a:solidFill>
                  <a:srgbClr val="0F9ED5"/>
                </a:solidFill>
                <a:prstDash val="solid"/>
              </a:ln>
              <a:gradFill>
                <a:gsLst>
                  <a:gs pos="0">
                    <a:srgbClr val="0F9ED5">
                      <a:lumMod val="60000"/>
                      <a:lumOff val="40000"/>
                    </a:srgbClr>
                  </a:gs>
                  <a:gs pos="4000">
                    <a:srgbClr val="0F9ED5">
                      <a:lumMod val="40000"/>
                      <a:lumOff val="60000"/>
                    </a:srgbClr>
                  </a:gs>
                  <a:gs pos="87000">
                    <a:srgbClr val="0F9ED5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58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365CFE1-C9CF-1F35-1AE8-450942DE95C8}"/>
              </a:ext>
            </a:extLst>
          </p:cNvPr>
          <p:cNvSpPr txBox="1"/>
          <p:nvPr/>
        </p:nvSpPr>
        <p:spPr>
          <a:xfrm>
            <a:off x="5952288" y="3380875"/>
            <a:ext cx="60579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highlight>
                  <a:srgbClr val="4C873A"/>
                </a:highlight>
              </a:rPr>
              <a:t> Gracia alang sa katawhan sa Israel (Joshua 2:1, 22-24):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Ikaduhang Higayon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A486F"/>
                </a:highlight>
              </a:rPr>
              <a:t> Gracia alang kang Rahab (Joshua 2:2-21):</a:t>
            </a:r>
          </a:p>
          <a:p>
            <a:pPr lvl="1">
              <a:spcBef>
                <a:spcPts val="600"/>
              </a:spcBef>
            </a:pPr>
            <a:r>
              <a:rPr lang="fi-FI" sz="2000" b="1" dirty="0"/>
              <a:t>Pagtuo nga sama sa liso sa mustasa</a:t>
            </a:r>
          </a:p>
          <a:p>
            <a:pPr lvl="1"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pakigsaad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gilapdan</a:t>
            </a:r>
            <a:r>
              <a:rPr lang="en-PH" sz="2000" b="1" dirty="0"/>
              <a:t> </a:t>
            </a:r>
            <a:r>
              <a:rPr lang="en-PH" sz="2000" b="1" dirty="0" err="1"/>
              <a:t>ngadto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Rahab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41608A"/>
                </a:highlight>
              </a:rPr>
              <a:t> Gracia alng sa mga Gibeonhanon (Joshua 9):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Malimbongon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embahador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Panalangin</a:t>
            </a:r>
            <a:r>
              <a:rPr lang="en-PH" sz="2000" b="1" dirty="0"/>
              <a:t> ug </a:t>
            </a:r>
            <a:r>
              <a:rPr lang="en-PH" sz="2000" b="1" dirty="0" err="1"/>
              <a:t>tunglo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1C89227-AA53-4A26-D3E1-CF5D2BB6A26E}"/>
              </a:ext>
            </a:extLst>
          </p:cNvPr>
          <p:cNvSpPr txBox="1"/>
          <p:nvPr/>
        </p:nvSpPr>
        <p:spPr>
          <a:xfrm>
            <a:off x="181812" y="176859"/>
            <a:ext cx="583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Canaanhanon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nalapas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utlanan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grasya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Tungod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niana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sugo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alang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Israel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mao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: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sudla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sila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pamatya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silang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tanan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, ug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kuhaa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ang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ilang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kabtangan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  <p:pic>
        <p:nvPicPr>
          <p:cNvPr id="5" name="Imagen 4" descr="Imagen que contiene edificio&#10;&#10;El contenido generado por IA puede ser incorrecto.">
            <a:extLst>
              <a:ext uri="{FF2B5EF4-FFF2-40B4-BE49-F238E27FC236}">
                <a16:creationId xmlns:a16="http://schemas.microsoft.com/office/drawing/2014/main" id="{0FCC158E-9152-C996-E254-D99CB3D1B7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8758" y="3295650"/>
            <a:ext cx="4413463" cy="3400931"/>
          </a:xfrm>
          <a:prstGeom prst="roundRect">
            <a:avLst>
              <a:gd name="adj" fmla="val 10129"/>
            </a:avLst>
          </a:prstGeom>
          <a:ln w="28575">
            <a:solidFill>
              <a:srgbClr val="D02C2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Un hombre en frente de un pared de ladrillo&#10;&#10;El contenido generado por IA puede ser incorrecto.">
            <a:extLst>
              <a:ext uri="{FF2B5EF4-FFF2-40B4-BE49-F238E27FC236}">
                <a16:creationId xmlns:a16="http://schemas.microsoft.com/office/drawing/2014/main" id="{FC9B18EB-6240-732A-58D5-5E6DECB59A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14173" y="125553"/>
            <a:ext cx="5696015" cy="3040267"/>
          </a:xfrm>
          <a:prstGeom prst="roundRect">
            <a:avLst>
              <a:gd name="adj" fmla="val 10129"/>
            </a:avLst>
          </a:prstGeom>
          <a:ln w="28575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 descr="Forma, Flecha&#10;&#10;El contenido generado por IA puede ser incorrecto.">
            <a:extLst>
              <a:ext uri="{FF2B5EF4-FFF2-40B4-BE49-F238E27FC236}">
                <a16:creationId xmlns:a16="http://schemas.microsoft.com/office/drawing/2014/main" id="{C33222DB-C889-F0CA-0BE6-CBA1D351D2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03340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E04EF5A2-C382-90BF-F287-DC1289408B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381930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1" name="Imagen 20" descr="Forma, Flecha&#10;&#10;El contenido generado por IA puede ser incorrecto.">
            <a:extLst>
              <a:ext uri="{FF2B5EF4-FFF2-40B4-BE49-F238E27FC236}">
                <a16:creationId xmlns:a16="http://schemas.microsoft.com/office/drawing/2014/main" id="{8FCB1412-0EE8-63A7-26F5-CF4A23EE3E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6414329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3" name="Imagen 22" descr="Forma&#10;&#10;El contenido generado por IA puede ser incorrecto.">
            <a:extLst>
              <a:ext uri="{FF2B5EF4-FFF2-40B4-BE49-F238E27FC236}">
                <a16:creationId xmlns:a16="http://schemas.microsoft.com/office/drawing/2014/main" id="{8764B4E1-1EC9-EEF4-0B6C-19FB071840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4727537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24" name="Imagen 23" descr="Forma&#10;&#10;El contenido generado por IA puede ser incorrecto.">
            <a:extLst>
              <a:ext uri="{FF2B5EF4-FFF2-40B4-BE49-F238E27FC236}">
                <a16:creationId xmlns:a16="http://schemas.microsoft.com/office/drawing/2014/main" id="{F0A52B3F-57CA-E6C9-7526-119DC4AA84D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5980" y="5106621"/>
            <a:ext cx="357149" cy="28830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46" name="Imagen 45" descr="Icono&#10;&#10;El contenido generado por IA puede ser incorrecto.">
            <a:extLst>
              <a:ext uri="{FF2B5EF4-FFF2-40B4-BE49-F238E27FC236}">
                <a16:creationId xmlns:a16="http://schemas.microsoft.com/office/drawing/2014/main" id="{0F5641F2-750A-BB75-B4EB-43FA56AA68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3392283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n 50" descr="Forma&#10;&#10;El contenido generado por IA puede ser incorrecto.">
            <a:extLst>
              <a:ext uri="{FF2B5EF4-FFF2-40B4-BE49-F238E27FC236}">
                <a16:creationId xmlns:a16="http://schemas.microsoft.com/office/drawing/2014/main" id="{39B972E8-B630-1ACE-859D-E441D2B8490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560664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Imagen 54" descr="Forma&#10;&#10;El contenido generado por IA puede ser incorrecto.">
            <a:extLst>
              <a:ext uri="{FF2B5EF4-FFF2-40B4-BE49-F238E27FC236}">
                <a16:creationId xmlns:a16="http://schemas.microsoft.com/office/drawing/2014/main" id="{565BBAEA-0B46-C4EC-46E0-F702D3CB208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182" y="4313167"/>
            <a:ext cx="375799" cy="3745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05B86-B1D2-08B9-3A5E-265E82F991C1}"/>
              </a:ext>
            </a:extLst>
          </p:cNvPr>
          <p:cNvSpPr txBox="1"/>
          <p:nvPr/>
        </p:nvSpPr>
        <p:spPr>
          <a:xfrm>
            <a:off x="181812" y="1568314"/>
            <a:ext cx="5874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Apan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aduna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pay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tao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Canaan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wala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molapas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maong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utlanan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Kadtong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andam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modawat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grasya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nga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gusto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ihatag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Dios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kanila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naluwas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sa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 </a:t>
            </a:r>
            <a:r>
              <a:rPr lang="en-PH" sz="2000" b="1" dirty="0" err="1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pagkaguba</a:t>
            </a:r>
            <a:r>
              <a:rPr lang="en-PH" sz="2000" b="1" dirty="0">
                <a:solidFill>
                  <a:schemeClr val="bg1"/>
                </a:solidFill>
                <a:effectLst>
                  <a:glow rad="127000">
                    <a:srgbClr val="D02C20"/>
                  </a:glo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D02C20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F01D34-E1EF-0F4C-7514-92D981059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grupo de personas posando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C5116A77-DBC7-7C3C-4AC3-61677E9864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9906" y="170822"/>
            <a:ext cx="5213085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135222"/>
                </a:gs>
                <a:gs pos="100000">
                  <a:srgbClr val="135222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BFBC73-9921-1A3C-DAF3-387F239EBF40}"/>
              </a:ext>
            </a:extLst>
          </p:cNvPr>
          <p:cNvSpPr txBox="1"/>
          <p:nvPr/>
        </p:nvSpPr>
        <p:spPr>
          <a:xfrm>
            <a:off x="509648" y="210612"/>
            <a:ext cx="579061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GRA</a:t>
            </a:r>
            <a:r>
              <a:rPr lang="en-PH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CIA ALANG SA KATAWHAN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 ISRAEL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(JOS</a:t>
            </a:r>
            <a:r>
              <a:rPr lang="en-PH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UE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35222"/>
                </a:solidFill>
                <a:effectLst>
                  <a:outerShdw dist="38100" dir="2700000" algn="bl" rotWithShape="0">
                    <a:schemeClr val="accent2">
                      <a:lumMod val="75000"/>
                    </a:schemeClr>
                  </a:outerShdw>
                </a:effectLst>
              </a:rPr>
              <a:t> 2:1, 23-24)</a:t>
            </a:r>
          </a:p>
        </p:txBody>
      </p:sp>
    </p:spTree>
    <p:extLst>
      <p:ext uri="{BB962C8B-B14F-4D97-AF65-F5344CB8AC3E}">
        <p14:creationId xmlns:p14="http://schemas.microsoft.com/office/powerpoint/2010/main" val="105652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C3ADB5D-DE8F-5630-C4F9-F861ACE001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7048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646D9D-E6B1-BA36-EADA-3AA742AE5EEE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IKADUHANG HIGAYON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D03008-D843-9360-9953-4BE3E13E1A40}"/>
              </a:ext>
            </a:extLst>
          </p:cNvPr>
          <p:cNvSpPr txBox="1"/>
          <p:nvPr/>
        </p:nvSpPr>
        <p:spPr>
          <a:xfrm>
            <a:off x="97735" y="569829"/>
            <a:ext cx="11996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Unya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Josue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Nun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gitagô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nagpadala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ug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duha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tiktik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gikan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Shitim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‘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Lakaw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susiha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yuta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,’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miingon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siya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ilabi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Jerico</a:t>
            </a:r>
            <a:r>
              <a:rPr lang="en-PH" b="1" dirty="0">
                <a:solidFill>
                  <a:srgbClr val="00FFFF"/>
                </a:solidFill>
                <a:effectLst>
                  <a:glow rad="88900">
                    <a:srgbClr val="7030A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.’” (Josue 2:1a)</a:t>
            </a:r>
            <a:endParaRPr lang="es-ES" b="1" dirty="0">
              <a:solidFill>
                <a:srgbClr val="00FFFF"/>
              </a:solidFill>
              <a:effectLst>
                <a:glow rad="88900">
                  <a:srgbClr val="7030A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7829B4-34C6-135E-3ADF-CCBA865986DC}"/>
              </a:ext>
            </a:extLst>
          </p:cNvPr>
          <p:cNvSpPr txBox="1"/>
          <p:nvPr/>
        </p:nvSpPr>
        <p:spPr>
          <a:xfrm>
            <a:off x="2667000" y="1270486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Moises </a:t>
            </a:r>
            <a:r>
              <a:rPr lang="en-PH" sz="2000" b="1" dirty="0" err="1"/>
              <a:t>nagpadala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tiktik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Canaan, </a:t>
            </a:r>
            <a:r>
              <a:rPr lang="en-PH" sz="2000" b="1" dirty="0" err="1"/>
              <a:t>midumili</a:t>
            </a:r>
            <a:r>
              <a:rPr lang="en-PH" sz="2000" b="1" dirty="0"/>
              <a:t> ang </a:t>
            </a:r>
            <a:r>
              <a:rPr lang="en-PH" sz="2000" b="1" dirty="0" err="1"/>
              <a:t>katawhan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pagsulod</a:t>
            </a:r>
            <a:r>
              <a:rPr lang="en-PH" sz="2000" b="1" dirty="0"/>
              <a:t>. </a:t>
            </a:r>
            <a:r>
              <a:rPr lang="en-PH" sz="2000" b="1" dirty="0" err="1"/>
              <a:t>Kap-atan</a:t>
            </a:r>
            <a:r>
              <a:rPr lang="en-PH" sz="2000" b="1" dirty="0"/>
              <a:t> (40) ka </a:t>
            </a:r>
            <a:r>
              <a:rPr lang="en-PH" sz="2000" b="1" dirty="0" err="1"/>
              <a:t>tuig</a:t>
            </a:r>
            <a:r>
              <a:rPr lang="en-PH" sz="2000" b="1" dirty="0"/>
              <a:t> ang </a:t>
            </a:r>
            <a:r>
              <a:rPr lang="en-PH" sz="2000" b="1" dirty="0" err="1"/>
              <a:t>milabay</a:t>
            </a:r>
            <a:r>
              <a:rPr lang="en-PH" sz="2000" b="1" dirty="0"/>
              <a:t>, </a:t>
            </a:r>
            <a:r>
              <a:rPr lang="en-PH" sz="2000" b="1" dirty="0" err="1"/>
              <a:t>nagpadala</a:t>
            </a:r>
            <a:r>
              <a:rPr lang="en-PH" sz="2000" b="1" dirty="0"/>
              <a:t> </a:t>
            </a:r>
            <a:r>
              <a:rPr lang="en-PH" sz="2000" b="1" dirty="0" err="1"/>
              <a:t>pag-usab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tiktik</a:t>
            </a:r>
            <a:r>
              <a:rPr lang="en-PH" sz="2000" b="1" dirty="0"/>
              <a:t>—</a:t>
            </a:r>
            <a:r>
              <a:rPr lang="en-PH" sz="2000" b="1" dirty="0" err="1"/>
              <a:t>lahi</a:t>
            </a:r>
            <a:r>
              <a:rPr lang="en-PH" sz="2000" b="1" dirty="0"/>
              <a:t> </a:t>
            </a:r>
            <a:r>
              <a:rPr lang="en-PH" sz="2000" b="1" dirty="0" err="1"/>
              <a:t>na</a:t>
            </a:r>
            <a:r>
              <a:rPr lang="en-PH" sz="2000" b="1" dirty="0"/>
              <a:t> ang </a:t>
            </a:r>
            <a:r>
              <a:rPr lang="en-PH" sz="2000" b="1" dirty="0" err="1"/>
              <a:t>resulta</a:t>
            </a:r>
            <a:r>
              <a:rPr lang="en-PH" sz="2000" b="1" dirty="0"/>
              <a:t>.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B139920-7E5F-BA6B-2BAB-C5B70B677E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419217"/>
              </p:ext>
            </p:extLst>
          </p:nvPr>
        </p:nvGraphicFramePr>
        <p:xfrm>
          <a:off x="2711597" y="2312314"/>
          <a:ext cx="6768806" cy="2488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01D755D7-0451-A7E3-1CE6-08F6AC98511F}"/>
              </a:ext>
            </a:extLst>
          </p:cNvPr>
          <p:cNvSpPr txBox="1"/>
          <p:nvPr/>
        </p:nvSpPr>
        <p:spPr>
          <a:xfrm>
            <a:off x="2667000" y="4826765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Bisan</a:t>
            </a:r>
            <a:r>
              <a:rPr lang="en-PH" sz="2000" b="1" dirty="0"/>
              <a:t> pa </a:t>
            </a:r>
            <a:r>
              <a:rPr lang="en-PH" sz="2000" b="1" dirty="0" err="1"/>
              <a:t>nga</a:t>
            </a:r>
            <a:r>
              <a:rPr lang="en-PH" sz="2000" b="1" dirty="0"/>
              <a:t> ang bag-</a:t>
            </a:r>
            <a:r>
              <a:rPr lang="en-PH" sz="2000" b="1" dirty="0" err="1"/>
              <a:t>ong</a:t>
            </a:r>
            <a:r>
              <a:rPr lang="en-PH" sz="2000" b="1" dirty="0"/>
              <a:t> </a:t>
            </a:r>
            <a:r>
              <a:rPr lang="en-PH" sz="2000" b="1" dirty="0" err="1"/>
              <a:t>kaliwatan</a:t>
            </a:r>
            <a:r>
              <a:rPr lang="en-PH" sz="2000" b="1" dirty="0"/>
              <a:t> </a:t>
            </a:r>
            <a:r>
              <a:rPr lang="en-PH" sz="2000" b="1" dirty="0" err="1"/>
              <a:t>napakyas</a:t>
            </a:r>
            <a:r>
              <a:rPr lang="en-PH" sz="2000" b="1" dirty="0"/>
              <a:t> </a:t>
            </a:r>
            <a:r>
              <a:rPr lang="en-PH" sz="2000" b="1" dirty="0" err="1"/>
              <a:t>pag-ayo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pagsulay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may </a:t>
            </a:r>
            <a:r>
              <a:rPr lang="en-PH" sz="2000" b="1" dirty="0" err="1"/>
              <a:t>kalabutan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Balaam, </a:t>
            </a:r>
            <a:r>
              <a:rPr lang="en-PH" sz="2000" b="1" dirty="0" err="1"/>
              <a:t>gihatagan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ikaduhang</a:t>
            </a:r>
            <a:r>
              <a:rPr lang="en-PH" sz="2000" b="1" dirty="0"/>
              <a:t> </a:t>
            </a:r>
            <a:r>
              <a:rPr lang="en-PH" sz="2000" b="1" dirty="0" err="1"/>
              <a:t>higayon</a:t>
            </a:r>
            <a:r>
              <a:rPr lang="en-PH" sz="2000" b="1" dirty="0"/>
              <a:t> (</a:t>
            </a:r>
            <a:r>
              <a:rPr lang="en-PH" sz="2000" b="1" dirty="0" err="1"/>
              <a:t>Bil</a:t>
            </a:r>
            <a:r>
              <a:rPr lang="en-PH" sz="2000" b="1" dirty="0"/>
              <a:t>. 25:1–3; 31:16; Jos. 2:1).</a:t>
            </a:r>
            <a:endParaRPr lang="en" sz="2000" b="1" dirty="0"/>
          </a:p>
        </p:txBody>
      </p:sp>
      <p:pic>
        <p:nvPicPr>
          <p:cNvPr id="4" name="Imagen 3" descr="Imagen que contiene edificio, exterior, ladrillo, hombre&#10;&#10;El contenido generado por IA puede ser incorrecto.">
            <a:extLst>
              <a:ext uri="{FF2B5EF4-FFF2-40B4-BE49-F238E27FC236}">
                <a16:creationId xmlns:a16="http://schemas.microsoft.com/office/drawing/2014/main" id="{C3931D1D-A375-771D-869D-B43E79833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28359" y="1466786"/>
            <a:ext cx="2253483" cy="4873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Pintura de una persona con un libro en la mano&#10;&#10;El contenido generado por IA puede ser incorrecto.">
            <a:extLst>
              <a:ext uri="{FF2B5EF4-FFF2-40B4-BE49-F238E27FC236}">
                <a16:creationId xmlns:a16="http://schemas.microsoft.com/office/drawing/2014/main" id="{CC9AE4DB-8184-59D8-0B3F-4CD154D40D7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158" y="1415057"/>
            <a:ext cx="2438856" cy="5273978"/>
          </a:xfrm>
          <a:prstGeom prst="snip2DiagRect">
            <a:avLst>
              <a:gd name="adj1" fmla="val 183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AB51D06-0445-853B-6020-E502F36AD792}"/>
              </a:ext>
            </a:extLst>
          </p:cNvPr>
          <p:cNvSpPr txBox="1"/>
          <p:nvPr/>
        </p:nvSpPr>
        <p:spPr>
          <a:xfrm>
            <a:off x="2666999" y="5842428"/>
            <a:ext cx="74112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Niining</a:t>
            </a:r>
            <a:r>
              <a:rPr lang="en-PH" sz="2000" b="1" dirty="0"/>
              <a:t> </a:t>
            </a:r>
            <a:r>
              <a:rPr lang="en-PH" sz="2000" b="1" dirty="0" err="1"/>
              <a:t>panahona</a:t>
            </a:r>
            <a:r>
              <a:rPr lang="en-PH" sz="2000" b="1" dirty="0"/>
              <a:t>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gidalang</a:t>
            </a:r>
            <a:r>
              <a:rPr lang="en-PH" sz="2000" b="1" dirty="0"/>
              <a:t> </a:t>
            </a:r>
            <a:r>
              <a:rPr lang="en-PH" sz="2000" b="1" dirty="0" err="1"/>
              <a:t>kumpol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ubas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bunga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</a:t>
            </a:r>
            <a:r>
              <a:rPr lang="en-PH" sz="2000" b="1" dirty="0"/>
              <a:t>—</a:t>
            </a:r>
            <a:r>
              <a:rPr lang="en-PH" sz="2000" b="1" dirty="0" err="1"/>
              <a:t>usa</a:t>
            </a:r>
            <a:r>
              <a:rPr lang="en-PH" sz="2000" b="1" dirty="0"/>
              <a:t> ra ka </a:t>
            </a:r>
            <a:r>
              <a:rPr lang="en-PH" sz="2000" b="1" dirty="0" err="1"/>
              <a:t>sugilanon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 (</a:t>
            </a:r>
            <a:r>
              <a:rPr lang="en-PH" sz="2000" b="1" dirty="0" err="1"/>
              <a:t>kang</a:t>
            </a:r>
            <a:r>
              <a:rPr lang="en-PH" sz="2000" b="1" dirty="0"/>
              <a:t> Rahab) ang </a:t>
            </a:r>
            <a:r>
              <a:rPr lang="en-PH" sz="2000" b="1" dirty="0" err="1"/>
              <a:t>gidala</a:t>
            </a:r>
            <a:r>
              <a:rPr lang="en-PH" sz="2000" b="1" dirty="0"/>
              <a:t>,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nakapadasig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pag-angkon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Yutang</a:t>
            </a:r>
            <a:r>
              <a:rPr lang="en-PH" sz="2000" b="1" dirty="0"/>
              <a:t> Saad.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0842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E450371A-17AE-4EA7-B9F1-BFFE689FE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66E0A6B1-8D5A-4220-9D78-110535ADA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76A18CC4-4DD7-4B4D-8477-717976589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57C67423-FC5B-4797-8140-59BC8EE71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0BC1B3AF-405E-4E91-98FC-8EA1AC129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21770E6D-F66A-42CF-A7DE-928960BAD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82463BB5-EC8C-432B-A541-D0529CD5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4F5BB67F-9B10-4A84-896B-2D3CF8A65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A28D5C6D-972F-4F35-8CD7-E0F7C8401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826E96-2781-8515-1997-78DFDF8C7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DFF0AF-4D81-B046-8BA9-53DD34E8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81F98-E9B6-0EC4-01D9-91B72F737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E36F62-FF5C-DD3F-7751-3E0BE5B4D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7EDD0838-9F0C-7912-CDCB-5370FD9BA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837D265C-3C18-CE0C-DA29-C4490A53D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1B9E794-8022-E09E-B30F-1C8D44A50D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7E0C7E"/>
                </a:gs>
                <a:gs pos="100000">
                  <a:srgbClr val="7E0C7E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E545EBE-9BD0-2E4C-668A-4EA2541C67CF}"/>
              </a:ext>
            </a:extLst>
          </p:cNvPr>
          <p:cNvSpPr txBox="1"/>
          <p:nvPr/>
        </p:nvSpPr>
        <p:spPr>
          <a:xfrm>
            <a:off x="509648" y="672277"/>
            <a:ext cx="579061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GRAC</a:t>
            </a:r>
            <a:r>
              <a:rPr lang="en-PH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IA ALANG KANG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 RAHAB</a:t>
            </a: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(JOS</a:t>
            </a:r>
            <a:r>
              <a:rPr lang="en-PH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UE</a:t>
            </a:r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E0C7E"/>
                </a:solidFill>
                <a:effectLst>
                  <a:outerShdw dist="38100" dir="2700000" algn="bl" rotWithShape="0">
                    <a:schemeClr val="accent4"/>
                  </a:outerShdw>
                </a:effectLst>
              </a:rPr>
              <a:t> 2:2-21)</a:t>
            </a:r>
          </a:p>
        </p:txBody>
      </p:sp>
    </p:spTree>
    <p:extLst>
      <p:ext uri="{BB962C8B-B14F-4D97-AF65-F5344CB8AC3E}">
        <p14:creationId xmlns:p14="http://schemas.microsoft.com/office/powerpoint/2010/main" val="25437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2D9EBA4-CBF8-E746-B0CE-7C5A7D8376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679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0252F3-A242-0ABD-63D5-324B25D906C4}"/>
              </a:ext>
            </a:extLst>
          </p:cNvPr>
          <p:cNvSpPr txBox="1"/>
          <p:nvPr/>
        </p:nvSpPr>
        <p:spPr>
          <a:xfrm>
            <a:off x="0" y="-10477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93300"/>
                </a:solidFill>
                <a:effectLst>
                  <a:outerShdw dist="50800" dir="2700000" algn="bl" rotWithShape="0">
                    <a:srgbClr val="AEA505"/>
                  </a:outerShdw>
                </a:effectLst>
              </a:rPr>
              <a:t>ANG PAGTUO NGA SAMA SA LISO SA MUSTASA</a:t>
            </a:r>
            <a:endParaRPr lang="en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993300"/>
              </a:solidFill>
              <a:effectLst>
                <a:outerShdw dist="50800" dir="2700000" algn="bl" rotWithShape="0">
                  <a:srgbClr val="AEA50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0698F0F-0F78-207E-1CC6-B47DACB08184}"/>
              </a:ext>
            </a:extLst>
          </p:cNvPr>
          <p:cNvSpPr txBox="1"/>
          <p:nvPr/>
        </p:nvSpPr>
        <p:spPr>
          <a:xfrm>
            <a:off x="726141" y="514647"/>
            <a:ext cx="10901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Pinaagi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pagtuo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bayhon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Rahab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wala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malaglag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uban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dili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masinugtanon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kay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gidawat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espiya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may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kalinaw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Hebreohanon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11:31).</a:t>
            </a:r>
            <a:endParaRPr lang="en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5EC6DE-AD99-9FC0-9307-3F1BA306DD25}"/>
              </a:ext>
            </a:extLst>
          </p:cNvPr>
          <p:cNvSpPr txBox="1"/>
          <p:nvPr/>
        </p:nvSpPr>
        <p:spPr>
          <a:xfrm>
            <a:off x="4787057" y="1148969"/>
            <a:ext cx="7289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i-FI" sz="2000" b="1" dirty="0"/>
              <a:t>Unsay basihanan sa pagtuo ni Rahab? (Jos. 2:9–11)</a:t>
            </a:r>
            <a:endParaRPr lang="en" sz="2000" b="1" dirty="0"/>
          </a:p>
        </p:txBody>
      </p:sp>
      <p:pic>
        <p:nvPicPr>
          <p:cNvPr id="18" name="Imagen 1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4EE2A5A-A415-9726-B734-30B4DA413C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6" y="1399635"/>
            <a:ext cx="2165783" cy="1624338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 descr="Imagen que contiene persona, hombre, mujer, parado&#10;&#10;El contenido generado por IA puede ser incorrecto.">
            <a:extLst>
              <a:ext uri="{FF2B5EF4-FFF2-40B4-BE49-F238E27FC236}">
                <a16:creationId xmlns:a16="http://schemas.microsoft.com/office/drawing/2014/main" id="{13AAA693-1A1A-7365-A294-818A133056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6" y="1399635"/>
            <a:ext cx="2165783" cy="1616632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Dibujo animado de un personaje de una carpa&#10;&#10;El contenido generado por IA puede ser incorrecto.">
            <a:extLst>
              <a:ext uri="{FF2B5EF4-FFF2-40B4-BE49-F238E27FC236}">
                <a16:creationId xmlns:a16="http://schemas.microsoft.com/office/drawing/2014/main" id="{EF22AE3C-14D4-FB42-F846-9B2F39D569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00" y="3190599"/>
            <a:ext cx="2165780" cy="1624335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A598F18-4232-517D-A311-65756BE43B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8" y="3190598"/>
            <a:ext cx="2165782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Imagen 25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4AAC96E-564C-4C20-7C97-2EB0C0F4B3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899" y="4981560"/>
            <a:ext cx="2165781" cy="1624336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560AD097-DFE4-5545-7960-7079D5221D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977" y="4989265"/>
            <a:ext cx="2165783" cy="1624337"/>
          </a:xfrm>
          <a:prstGeom prst="rect">
            <a:avLst/>
          </a:prstGeom>
          <a:ln w="88900" cap="sq" cmpd="thickThin">
            <a:solidFill>
              <a:srgbClr val="99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96D5D7E-664D-DE7A-7653-CF3A996C6DFD}"/>
              </a:ext>
            </a:extLst>
          </p:cNvPr>
          <p:cNvSpPr txBox="1"/>
          <p:nvPr/>
        </p:nvSpPr>
        <p:spPr>
          <a:xfrm>
            <a:off x="4787057" y="5989410"/>
            <a:ext cx="7404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Si Rahab </a:t>
            </a:r>
            <a:r>
              <a:rPr lang="en-PH" sz="2000" b="1" dirty="0" err="1"/>
              <a:t>pananglitan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unsa</a:t>
            </a:r>
            <a:r>
              <a:rPr lang="en-PH" sz="2000" b="1" dirty="0"/>
              <a:t> </a:t>
            </a:r>
            <a:r>
              <a:rPr lang="en-PH" sz="2000" b="1" dirty="0" err="1"/>
              <a:t>unta</a:t>
            </a:r>
            <a:r>
              <a:rPr lang="en-PH" sz="2000" b="1" dirty="0"/>
              <a:t> </a:t>
            </a:r>
            <a:r>
              <a:rPr lang="en-PH" sz="2000" b="1" dirty="0" err="1"/>
              <a:t>mahitabo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kinsa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Jerico</a:t>
            </a:r>
            <a:r>
              <a:rPr lang="en-PH" sz="2000" b="1" dirty="0"/>
              <a:t> </a:t>
            </a:r>
            <a:r>
              <a:rPr lang="en-PH" sz="2000" b="1" dirty="0" err="1"/>
              <a:t>kon</a:t>
            </a:r>
            <a:r>
              <a:rPr lang="en-PH" sz="2000" b="1" dirty="0"/>
              <a:t> </a:t>
            </a:r>
            <a:r>
              <a:rPr lang="en-PH" sz="2000" b="1" dirty="0" err="1"/>
              <a:t>mitugyan</a:t>
            </a:r>
            <a:r>
              <a:rPr lang="en-PH" sz="2000" b="1" dirty="0"/>
              <a:t> </a:t>
            </a:r>
            <a:r>
              <a:rPr lang="en-PH" sz="2000" b="1" dirty="0" err="1"/>
              <a:t>sila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1916AC3-E58E-58AB-6A8E-6AAAD96B7713}"/>
              </a:ext>
            </a:extLst>
          </p:cNvPr>
          <p:cNvSpPr txBox="1"/>
          <p:nvPr/>
        </p:nvSpPr>
        <p:spPr>
          <a:xfrm>
            <a:off x="4784873" y="4922309"/>
            <a:ext cx="74049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Gidayeg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Biblia </a:t>
            </a:r>
            <a:r>
              <a:rPr lang="en-PH" sz="2000" b="1" dirty="0" err="1"/>
              <a:t>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desisyon</a:t>
            </a:r>
            <a:r>
              <a:rPr lang="en-PH" sz="2000" b="1" dirty="0"/>
              <a:t>,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pagsabot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paagi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paglihok</a:t>
            </a:r>
            <a:r>
              <a:rPr lang="en-PH" sz="2000" b="1" dirty="0"/>
              <a:t>,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konkretong</a:t>
            </a:r>
            <a:r>
              <a:rPr lang="en-PH" sz="2000" b="1" dirty="0"/>
              <a:t> </a:t>
            </a:r>
            <a:r>
              <a:rPr lang="en-PH" sz="2000" b="1" dirty="0" err="1"/>
              <a:t>buhat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misunod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pulong</a:t>
            </a:r>
            <a:r>
              <a:rPr lang="en-PH" sz="2000" b="1" dirty="0"/>
              <a:t> (Sant. 2:25).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5B0C1C-10EA-3258-5161-2B011EED2ADA}"/>
              </a:ext>
            </a:extLst>
          </p:cNvPr>
          <p:cNvSpPr txBox="1"/>
          <p:nvPr/>
        </p:nvSpPr>
        <p:spPr>
          <a:xfrm>
            <a:off x="4787060" y="2983317"/>
            <a:ext cx="74049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Ngano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mibakak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tabangan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tiktik</a:t>
            </a:r>
            <a:r>
              <a:rPr lang="en-PH" sz="2000" b="1" dirty="0"/>
              <a:t> </a:t>
            </a:r>
            <a:r>
              <a:rPr lang="en-PH" sz="2000" b="1" dirty="0" err="1"/>
              <a:t>kon</a:t>
            </a:r>
            <a:r>
              <a:rPr lang="en-PH" sz="2000" b="1" dirty="0"/>
              <a:t> </a:t>
            </a:r>
            <a:r>
              <a:rPr lang="en-PH" sz="2000" b="1" dirty="0" err="1"/>
              <a:t>mituo</a:t>
            </a:r>
            <a:r>
              <a:rPr lang="en-PH" sz="2000" b="1" dirty="0"/>
              <a:t> man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Dios?Kay</a:t>
            </a:r>
            <a:r>
              <a:rPr lang="en-PH" sz="2000" b="1" dirty="0"/>
              <a:t> bag-</a:t>
            </a:r>
            <a:r>
              <a:rPr lang="en-PH" sz="2000" b="1" dirty="0" err="1"/>
              <a:t>ong</a:t>
            </a:r>
            <a:r>
              <a:rPr lang="en-PH" sz="2000" b="1" dirty="0"/>
              <a:t> </a:t>
            </a:r>
            <a:r>
              <a:rPr lang="en-PH" sz="2000" b="1" dirty="0" err="1"/>
              <a:t>tubo</a:t>
            </a:r>
            <a:r>
              <a:rPr lang="en-PH" sz="2000" b="1" dirty="0"/>
              <a:t> pa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; </a:t>
            </a:r>
            <a:r>
              <a:rPr lang="en-PH" sz="2000" b="1" dirty="0" err="1"/>
              <a:t>wala</a:t>
            </a:r>
            <a:r>
              <a:rPr lang="en-PH" sz="2000" b="1" dirty="0"/>
              <a:t> pa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makasabut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kabubut</a:t>
            </a:r>
            <a:r>
              <a:rPr lang="en-PH" sz="2000" b="1" dirty="0"/>
              <a:t>-on </a:t>
            </a:r>
            <a:r>
              <a:rPr lang="en-PH" sz="2000" b="1" dirty="0" err="1"/>
              <a:t>sa</a:t>
            </a:r>
            <a:r>
              <a:rPr lang="en-PH" sz="2000" b="1" dirty="0"/>
              <a:t> Dios. </a:t>
            </a:r>
            <a:r>
              <a:rPr lang="en-PH" sz="2000" b="1" dirty="0" err="1"/>
              <a:t>Gibuhat</a:t>
            </a:r>
            <a:r>
              <a:rPr lang="en-PH" sz="2000" b="1" dirty="0"/>
              <a:t> </a:t>
            </a:r>
            <a:r>
              <a:rPr lang="en-PH" sz="2000" b="1" dirty="0" err="1"/>
              <a:t>niya</a:t>
            </a:r>
            <a:r>
              <a:rPr lang="en-PH" sz="2000" b="1" dirty="0"/>
              <a:t> ang </a:t>
            </a:r>
            <a:r>
              <a:rPr lang="en-PH" sz="2000" b="1" dirty="0" err="1"/>
              <a:t>labing</a:t>
            </a:r>
            <a:r>
              <a:rPr lang="en-PH" sz="2000" b="1" dirty="0"/>
              <a:t> </a:t>
            </a:r>
            <a:r>
              <a:rPr lang="en-PH" sz="2000" b="1" dirty="0" err="1"/>
              <a:t>maayo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matabangan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tiktik</a:t>
            </a:r>
            <a:r>
              <a:rPr lang="en-PH" sz="2000" b="1" dirty="0"/>
              <a:t> ug </a:t>
            </a:r>
            <a:r>
              <a:rPr lang="en-PH" sz="2000" b="1" dirty="0" err="1"/>
              <a:t>maluwas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ug ang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panimalay</a:t>
            </a:r>
            <a:r>
              <a:rPr lang="en-PH" sz="2000" b="1" dirty="0"/>
              <a:t>. </a:t>
            </a:r>
            <a:r>
              <a:rPr lang="en-PH" sz="2000" b="1" dirty="0" err="1"/>
              <a:t>Mosunod</a:t>
            </a:r>
            <a:r>
              <a:rPr lang="en-PH" sz="2000" b="1" dirty="0"/>
              <a:t> pa ang </a:t>
            </a:r>
            <a:r>
              <a:rPr lang="en-PH" sz="2000" b="1" dirty="0" err="1"/>
              <a:t>kahibalo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ulahi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4CA9D70-CD5C-8D80-1C5F-410999FDA4FA}"/>
              </a:ext>
            </a:extLst>
          </p:cNvPr>
          <p:cNvSpPr txBox="1"/>
          <p:nvPr/>
        </p:nvSpPr>
        <p:spPr>
          <a:xfrm>
            <a:off x="4784873" y="1519973"/>
            <a:ext cx="74027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Hulagwaya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Rahab </a:t>
            </a:r>
            <a:r>
              <a:rPr lang="en-PH" sz="2000" b="1" dirty="0" err="1"/>
              <a:t>misulti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hitabo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nahibaloan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tanan</a:t>
            </a:r>
            <a:r>
              <a:rPr lang="en-PH" sz="2000" b="1" dirty="0"/>
              <a:t>—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pagtawid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Dagat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Pula.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samtang</a:t>
            </a:r>
            <a:r>
              <a:rPr lang="en-PH" sz="2000" b="1" dirty="0"/>
              <a:t> ang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nahadlok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Hebreo</a:t>
            </a:r>
            <a:r>
              <a:rPr lang="en-PH" sz="2000" b="1" dirty="0"/>
              <a:t>, </a:t>
            </a:r>
            <a:r>
              <a:rPr lang="en-PH" sz="2000" b="1" dirty="0" err="1"/>
              <a:t>mipili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pagsilong</a:t>
            </a:r>
            <a:r>
              <a:rPr lang="en-PH" sz="2000" b="1" dirty="0"/>
              <a:t> </a:t>
            </a:r>
            <a:r>
              <a:rPr lang="en-PH" sz="2000" b="1" dirty="0" err="1"/>
              <a:t>ilalom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pako</a:t>
            </a:r>
            <a:r>
              <a:rPr lang="en-PH" sz="2000" b="1" dirty="0"/>
              <a:t> ug </a:t>
            </a:r>
            <a:r>
              <a:rPr lang="en-PH" sz="2000" b="1" dirty="0" err="1"/>
              <a:t>misalig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kalooy</a:t>
            </a:r>
            <a:r>
              <a:rPr lang="en-PH" sz="2000" b="1" dirty="0"/>
              <a:t> (Jos. 2:12–13).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418685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8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6CD0451-5184-0DBD-6DFB-BD47AA7B43A6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rise" dir="t"/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PH" sz="3200" b="1" spc="3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>
                      <a:alpha val="79000"/>
                    </a:srgbClr>
                  </a:outerShdw>
                </a:effectLst>
              </a:rPr>
              <a:t>ANG PAKIGSAAD NGA GILAPDAN NGADTO KANG RAHAB</a:t>
            </a:r>
            <a:endParaRPr lang="en" sz="3200" b="1" spc="300" dirty="0">
              <a:ln/>
              <a:solidFill>
                <a:schemeClr val="accent4"/>
              </a:solidFill>
              <a:effectLst>
                <a:outerShdw blurRad="38100" dist="25400" dir="2700000" algn="tl">
                  <a:srgbClr val="000000">
                    <a:alpha val="79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54C4F-5EFE-1446-F8D3-A8D3A9DDB56A}"/>
              </a:ext>
            </a:extLst>
          </p:cNvPr>
          <p:cNvSpPr txBox="1"/>
          <p:nvPr/>
        </p:nvSpPr>
        <p:spPr>
          <a:xfrm>
            <a:off x="152400" y="646858"/>
            <a:ext cx="7333623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“Kung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adunay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bisan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kinsa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kaninyo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mogula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balay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ngadto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dalan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ilang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dugo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maanaa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ilang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kaugalingong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ulo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dili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kami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manubag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Apan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kadtong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anaa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sulod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balay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uban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kanimo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kon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may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mobutang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ug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kamot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kanila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ilang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dugo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maanaa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among </a:t>
            </a:r>
            <a:r>
              <a:rPr lang="en-PH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ulo</a:t>
            </a:r>
            <a:r>
              <a:rPr lang="en-PH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(Josue 2:19)</a:t>
            </a:r>
            <a:endParaRPr lang="en" sz="12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6458DF-5BB9-802D-9557-064B8BDE9E99}"/>
              </a:ext>
            </a:extLst>
          </p:cNvPr>
          <p:cNvSpPr txBox="1"/>
          <p:nvPr/>
        </p:nvSpPr>
        <p:spPr>
          <a:xfrm>
            <a:off x="290564" y="1608414"/>
            <a:ext cx="70572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pangatarungan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Rahab </a:t>
            </a:r>
            <a:r>
              <a:rPr lang="en-PH" sz="2000" b="1" dirty="0" err="1"/>
              <a:t>klaro</a:t>
            </a:r>
            <a:r>
              <a:rPr lang="en-PH" sz="2000" b="1" dirty="0"/>
              <a:t> </a:t>
            </a:r>
            <a:r>
              <a:rPr lang="en-PH" sz="2000" b="1" dirty="0" err="1"/>
              <a:t>kaayo</a:t>
            </a:r>
            <a:r>
              <a:rPr lang="en-PH" sz="2000" b="1" dirty="0"/>
              <a:t>: “</a:t>
            </a:r>
            <a:r>
              <a:rPr lang="en-PH" sz="2000" b="1" dirty="0" err="1"/>
              <a:t>Nagpakita</a:t>
            </a:r>
            <a:r>
              <a:rPr lang="en-PH" sz="2000" b="1" dirty="0"/>
              <a:t> ko </a:t>
            </a:r>
            <a:r>
              <a:rPr lang="en-PH" sz="2000" b="1" dirty="0" err="1"/>
              <a:t>kaninyo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kaayo</a:t>
            </a:r>
            <a:r>
              <a:rPr lang="en-PH" sz="2000" b="1" dirty="0"/>
              <a:t> (</a:t>
            </a:r>
            <a:r>
              <a:rPr lang="en-PH" sz="2000" b="1" dirty="0" err="1"/>
              <a:t>hesed</a:t>
            </a:r>
            <a:r>
              <a:rPr lang="en-PH" sz="2000" b="1" dirty="0"/>
              <a:t>) ug </a:t>
            </a:r>
            <a:r>
              <a:rPr lang="en-PH" sz="2000" b="1" dirty="0" err="1"/>
              <a:t>giluwas</a:t>
            </a:r>
            <a:r>
              <a:rPr lang="en-PH" sz="2000" b="1" dirty="0"/>
              <a:t> ko </a:t>
            </a:r>
            <a:r>
              <a:rPr lang="en-PH" sz="2000" b="1" dirty="0" err="1"/>
              <a:t>kamo</a:t>
            </a:r>
            <a:r>
              <a:rPr lang="en-PH" sz="2000" b="1" dirty="0"/>
              <a:t>; </a:t>
            </a:r>
            <a:r>
              <a:rPr lang="en-PH" sz="2000" b="1" dirty="0" err="1"/>
              <a:t>karon</a:t>
            </a:r>
            <a:r>
              <a:rPr lang="en-PH" sz="2000" b="1" dirty="0"/>
              <a:t> </a:t>
            </a:r>
            <a:r>
              <a:rPr lang="en-PH" sz="2000" b="1" dirty="0" err="1"/>
              <a:t>kamo</a:t>
            </a:r>
            <a:r>
              <a:rPr lang="en-PH" sz="2000" b="1" dirty="0"/>
              <a:t> </a:t>
            </a:r>
            <a:r>
              <a:rPr lang="en-PH" sz="2000" b="1" dirty="0" err="1"/>
              <a:t>usab</a:t>
            </a:r>
            <a:r>
              <a:rPr lang="en-PH" sz="2000" b="1" dirty="0"/>
              <a:t> </a:t>
            </a:r>
            <a:r>
              <a:rPr lang="en-PH" sz="2000" b="1" dirty="0" err="1"/>
              <a:t>magpakita</a:t>
            </a:r>
            <a:r>
              <a:rPr lang="en-PH" sz="2000" b="1" dirty="0"/>
              <a:t> </a:t>
            </a:r>
            <a:r>
              <a:rPr lang="en-PH" sz="2000" b="1" dirty="0" err="1"/>
              <a:t>kanako</a:t>
            </a:r>
            <a:r>
              <a:rPr lang="en-PH" sz="2000" b="1" dirty="0"/>
              <a:t> </a:t>
            </a:r>
            <a:r>
              <a:rPr lang="en-PH" sz="2000" b="1" dirty="0" err="1"/>
              <a:t>og</a:t>
            </a:r>
            <a:r>
              <a:rPr lang="en-PH" sz="2000" b="1" dirty="0"/>
              <a:t> </a:t>
            </a:r>
            <a:r>
              <a:rPr lang="en-PH" sz="2000" b="1" dirty="0" err="1"/>
              <a:t>kaayo</a:t>
            </a:r>
            <a:r>
              <a:rPr lang="en-PH" sz="2000" b="1" dirty="0"/>
              <a:t> ug </a:t>
            </a:r>
            <a:r>
              <a:rPr lang="en-PH" sz="2000" b="1" dirty="0" err="1"/>
              <a:t>luwasa</a:t>
            </a:r>
            <a:r>
              <a:rPr lang="en-PH" sz="2000" b="1" dirty="0"/>
              <a:t> </a:t>
            </a:r>
            <a:r>
              <a:rPr lang="en-PH" sz="2000" b="1" dirty="0" err="1"/>
              <a:t>ako</a:t>
            </a:r>
            <a:r>
              <a:rPr lang="en-PH" sz="2000" b="1" dirty="0"/>
              <a:t> ug ang </a:t>
            </a:r>
            <a:r>
              <a:rPr lang="en-PH" sz="2000" b="1" dirty="0" err="1"/>
              <a:t>akong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paryente</a:t>
            </a:r>
            <a:r>
              <a:rPr lang="en-PH" sz="2000" b="1" dirty="0"/>
              <a:t>.” (tan-</a:t>
            </a:r>
            <a:r>
              <a:rPr lang="en-PH" sz="2000" b="1" dirty="0" err="1"/>
              <a:t>awa</a:t>
            </a:r>
            <a:r>
              <a:rPr lang="en-PH" sz="2000" b="1" dirty="0"/>
              <a:t> Jos. 2:12–13)</a:t>
            </a:r>
            <a:endParaRPr lang="en" sz="2000" b="1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F6684DE-0507-75DF-CB41-2E4C04956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401715"/>
              </p:ext>
            </p:extLst>
          </p:nvPr>
        </p:nvGraphicFramePr>
        <p:xfrm>
          <a:off x="7820024" y="690204"/>
          <a:ext cx="4219575" cy="38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Imagen que contiene persona, mujer, joven, cabello&#10;&#10;El contenido generado por IA puede ser incorrecto.">
            <a:extLst>
              <a:ext uri="{FF2B5EF4-FFF2-40B4-BE49-F238E27FC236}">
                <a16:creationId xmlns:a16="http://schemas.microsoft.com/office/drawing/2014/main" id="{394F2EA0-BA5F-B047-3CBB-2EC4C9BE8C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8574" y="4563069"/>
            <a:ext cx="4391025" cy="2195513"/>
          </a:xfrm>
          <a:prstGeom prst="round2DiagRect">
            <a:avLst>
              <a:gd name="adj1" fmla="val 0"/>
              <a:gd name="adj2" fmla="val 16750"/>
            </a:avLst>
          </a:prstGeom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parado, mujer&#10;&#10;El contenido generado por IA puede ser incorrecto.">
            <a:extLst>
              <a:ext uri="{FF2B5EF4-FFF2-40B4-BE49-F238E27FC236}">
                <a16:creationId xmlns:a16="http://schemas.microsoft.com/office/drawing/2014/main" id="{92102A58-A857-7024-D6BE-6304B56957D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915" y="2931853"/>
            <a:ext cx="3184491" cy="1759417"/>
          </a:xfrm>
          <a:prstGeom prst="roundRect">
            <a:avLst>
              <a:gd name="adj" fmla="val 98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1997F3C-8739-2854-0E0D-EBE7AA1A55BA}"/>
              </a:ext>
            </a:extLst>
          </p:cNvPr>
          <p:cNvSpPr txBox="1"/>
          <p:nvPr/>
        </p:nvSpPr>
        <p:spPr>
          <a:xfrm>
            <a:off x="3532570" y="2931853"/>
            <a:ext cx="4307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siyay</a:t>
            </a:r>
            <a:r>
              <a:rPr lang="en-PH" sz="2000" b="1" dirty="0"/>
              <a:t> </a:t>
            </a: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kahibalo</a:t>
            </a:r>
            <a:r>
              <a:rPr lang="en-PH" sz="2000" b="1" dirty="0"/>
              <a:t>, </a:t>
            </a:r>
            <a:r>
              <a:rPr lang="en-PH" sz="2000" b="1" dirty="0" err="1"/>
              <a:t>si</a:t>
            </a:r>
            <a:r>
              <a:rPr lang="en-PH" sz="2000" b="1" dirty="0"/>
              <a:t> Rahab </a:t>
            </a:r>
            <a:r>
              <a:rPr lang="en-PH" sz="2000" b="1" dirty="0" err="1"/>
              <a:t>nangayo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mubuhat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kaayo</a:t>
            </a:r>
            <a:r>
              <a:rPr lang="en-PH" sz="2000" b="1" dirty="0"/>
              <a:t> (</a:t>
            </a:r>
            <a:r>
              <a:rPr lang="en-PH" sz="2000" b="1" dirty="0" err="1"/>
              <a:t>hesed</a:t>
            </a:r>
            <a:r>
              <a:rPr lang="en-PH" sz="2000" b="1" dirty="0"/>
              <a:t>)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pagtratar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sa</a:t>
            </a:r>
            <a:r>
              <a:rPr lang="en-PH" sz="2000" b="1" dirty="0"/>
              <a:t> Israel (Deut. 7:12).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DD7748-B541-3FEB-19C3-C1DE385AF337}"/>
              </a:ext>
            </a:extLst>
          </p:cNvPr>
          <p:cNvSpPr txBox="1"/>
          <p:nvPr/>
        </p:nvSpPr>
        <p:spPr>
          <a:xfrm>
            <a:off x="3499364" y="4493573"/>
            <a:ext cx="40634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Gipangayo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tiktik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Rahab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tumanon</a:t>
            </a:r>
            <a:r>
              <a:rPr lang="en-PH" sz="2000" b="1" dirty="0"/>
              <a:t> ang </a:t>
            </a:r>
            <a:r>
              <a:rPr lang="en-PH" sz="2000" b="1" dirty="0" err="1"/>
              <a:t>susamang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kondisyon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gituman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makalikay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kamatayon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Egipto.Sa</a:t>
            </a:r>
            <a:r>
              <a:rPr lang="en-PH" sz="2000" b="1" dirty="0"/>
              <a:t> </a:t>
            </a:r>
            <a:r>
              <a:rPr lang="en-PH" sz="2000" b="1" dirty="0" err="1"/>
              <a:t>ingon</a:t>
            </a:r>
            <a:r>
              <a:rPr lang="en-PH" sz="2000" b="1" dirty="0"/>
              <a:t>, </a:t>
            </a:r>
            <a:r>
              <a:rPr lang="en-PH" sz="2000" b="1" dirty="0" err="1"/>
              <a:t>naapil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pakigsaad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uban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Israel.</a:t>
            </a:r>
            <a:endParaRPr lang="en" sz="2000" b="1" dirty="0"/>
          </a:p>
        </p:txBody>
      </p:sp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EAADA40-C5E2-FC05-2F39-407C91EBECE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502" y="4840357"/>
            <a:ext cx="3058377" cy="191822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65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graphicEl>
                                              <a:dgm id="{7A6FB36C-C47A-4E5B-A75D-7F3173A4C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DB3278D5-FA06-43AA-B519-12815FAE33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6FD29593-0F47-498E-A227-7857A0654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B11AC3C5-6E50-4A51-8189-291B12B490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45898C0-555C-4C36-867E-8DAF3D7957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9F4FCA65-AA28-4B2D-A27B-D3678611D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6514BCD-E44B-42D1-B0D0-329310F09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9F5EBBF5-A2DE-43AF-AA24-79352D9E5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graphicEl>
                                              <a:dgm id="{BD5A8F5A-C612-4609-8613-BEF1DD385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graphicEl>
                                              <a:dgm id="{0E2237D8-BE99-43AE-869C-1BAF9B408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 uiExpand="1">
        <p:bldSub>
          <a:bldDgm bld="one"/>
        </p:bldSub>
      </p:bldGraphic>
      <p:bldGraphic spid="6" grpId="1" uiExpand="1">
        <p:bldSub>
          <a:bldDgm bld="one"/>
        </p:bldSub>
      </p:bldGraphic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BBBD0-5142-AFCC-26B7-7CB5FD47F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4B2F50-F468-C994-6C88-D4ADC61D2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804454-E51D-F6EE-E019-B8B683CB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0388F9-CDF7-F5FA-DD02-9434829FD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33C1A15D-14A3-0A32-E8F2-86D7607AB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4B15EF-270F-04DC-2693-42B4F493B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7CBFB2-7AD8-8534-552D-CEBA599030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9906" y="170822"/>
            <a:ext cx="5213084" cy="6516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bg1"/>
                </a:gs>
                <a:gs pos="40000">
                  <a:schemeClr val="bg1"/>
                </a:gs>
                <a:gs pos="42000">
                  <a:srgbClr val="2D4C84"/>
                </a:gs>
                <a:gs pos="100000">
                  <a:srgbClr val="2D4C8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801B4E8-61EB-0638-425B-7351BFB391B9}"/>
              </a:ext>
            </a:extLst>
          </p:cNvPr>
          <p:cNvSpPr txBox="1"/>
          <p:nvPr/>
        </p:nvSpPr>
        <p:spPr>
          <a:xfrm>
            <a:off x="507002" y="296025"/>
            <a:ext cx="579590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GRAC</a:t>
            </a:r>
            <a:r>
              <a:rPr lang="en-PH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IA ALANG SA MGA</a:t>
            </a:r>
            <a:r>
              <a:rPr lang="en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 GIBEBAI</a:t>
            </a:r>
            <a:r>
              <a:rPr lang="en-PH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NHON</a:t>
            </a:r>
            <a:endParaRPr lang="en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2D4C84"/>
              </a:solidFill>
              <a:effectLst>
                <a:outerShdw dist="38100" dir="2700000" algn="bl" rotWithShape="0">
                  <a:srgbClr val="C00000"/>
                </a:outerShdw>
              </a:effectLst>
            </a:endParaRPr>
          </a:p>
          <a:p>
            <a:pPr algn="ctr"/>
            <a:r>
              <a:rPr lang="e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2D4C84"/>
                </a:solidFill>
                <a:effectLst>
                  <a:outerShdw dist="38100" dir="2700000" algn="bl" rotWithShape="0">
                    <a:srgbClr val="C00000"/>
                  </a:outerShdw>
                </a:effectLst>
              </a:rPr>
              <a:t>(JOSHUA 9)</a:t>
            </a:r>
          </a:p>
        </p:txBody>
      </p:sp>
    </p:spTree>
    <p:extLst>
      <p:ext uri="{BB962C8B-B14F-4D97-AF65-F5344CB8AC3E}">
        <p14:creationId xmlns:p14="http://schemas.microsoft.com/office/powerpoint/2010/main" val="332223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3">
    <a:dk1>
      <a:sysClr val="windowText" lastClr="000000"/>
    </a:dk1>
    <a:lt1>
      <a:sysClr val="window" lastClr="FFFFFF"/>
    </a:lt1>
    <a:dk2>
      <a:srgbClr val="FF00FF"/>
    </a:dk2>
    <a:lt2>
      <a:srgbClr val="CCCC00"/>
    </a:lt2>
    <a:accent1>
      <a:srgbClr val="2FC753"/>
    </a:accent1>
    <a:accent2>
      <a:srgbClr val="E3B84B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Personalizado 6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FF0066"/>
    </a:accent3>
    <a:accent4>
      <a:srgbClr val="FFC000"/>
    </a:accent4>
    <a:accent5>
      <a:srgbClr val="990099"/>
    </a:accent5>
    <a:accent6>
      <a:srgbClr val="70AD47"/>
    </a:accent6>
    <a:hlink>
      <a:srgbClr val="0563C1"/>
    </a:hlink>
    <a:folHlink>
      <a:srgbClr val="2992F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1300</Words>
  <Application>Microsoft Office PowerPoint</Application>
  <PresentationFormat>Panorámica</PresentationFormat>
  <Paragraphs>81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Constantia</vt:lpstr>
      <vt:lpstr>Calibri</vt:lpstr>
      <vt:lpstr>Comic Sans MS</vt:lpstr>
      <vt:lpstr>Arial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2025-09-18T09:24:05Z</dcterms:created>
  <dcterms:modified xsi:type="dcterms:W3CDTF">2025-10-02T04:54:30Z</dcterms:modified>
</cp:coreProperties>
</file>