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nb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proseso sa imbestigasyon (Josue 7:14–18):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tribo ni Juda napili. (Josue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panimalay ni Zerah napili. (Josue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pamilya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napili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(Josue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Akan napili. (Josue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PH" sz="1100" b="1" dirty="0" err="1"/>
            <a:t>Hilom</a:t>
          </a:r>
          <a:r>
            <a:rPr lang="en-PH" sz="1100" b="1" dirty="0"/>
            <a:t> </a:t>
          </a:r>
          <a:r>
            <a:rPr lang="en-PH" sz="1100" b="1" dirty="0" err="1"/>
            <a:t>gihapon</a:t>
          </a:r>
          <a:r>
            <a:rPr lang="en-PH" sz="1100" b="1" dirty="0"/>
            <a:t> </a:t>
          </a:r>
          <a:r>
            <a:rPr lang="en-PH" sz="1100" b="1" dirty="0" err="1"/>
            <a:t>si</a:t>
          </a:r>
          <a:r>
            <a:rPr lang="en-PH" sz="1100" b="1" dirty="0"/>
            <a:t> Akan.</a:t>
          </a:r>
          <a:endParaRPr lang="es-ES" sz="11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PH" sz="1050" b="1" dirty="0" err="1"/>
            <a:t>Hilom</a:t>
          </a:r>
          <a:r>
            <a:rPr lang="en-PH" sz="1050" b="1" dirty="0"/>
            <a:t> </a:t>
          </a:r>
          <a:r>
            <a:rPr lang="en-PH" sz="1050" b="1" dirty="0" err="1"/>
            <a:t>gihapon</a:t>
          </a:r>
          <a:r>
            <a:rPr lang="en-PH" sz="1050" b="1" dirty="0"/>
            <a:t> </a:t>
          </a:r>
          <a:r>
            <a:rPr lang="en-PH" sz="1050" b="1" dirty="0" err="1"/>
            <a:t>si</a:t>
          </a:r>
          <a:r>
            <a:rPr lang="en-PH" sz="1050" b="1" dirty="0"/>
            <a:t> Akan.</a:t>
          </a:r>
          <a:endParaRPr lang="es-ES" sz="105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PH" sz="1050" b="1" dirty="0" err="1"/>
            <a:t>Hilom</a:t>
          </a:r>
          <a:r>
            <a:rPr lang="en-PH" sz="1050" b="1" dirty="0"/>
            <a:t> </a:t>
          </a:r>
          <a:r>
            <a:rPr lang="en-PH" sz="1050" b="1" dirty="0" err="1"/>
            <a:t>gihapon</a:t>
          </a:r>
          <a:r>
            <a:rPr lang="en-PH" sz="1050" b="1" dirty="0"/>
            <a:t> </a:t>
          </a:r>
          <a:r>
            <a:rPr lang="en-PH" sz="1050" b="1" dirty="0" err="1"/>
            <a:t>si</a:t>
          </a:r>
          <a:r>
            <a:rPr lang="en-PH" sz="1050" b="1" dirty="0"/>
            <a:t> Akan.</a:t>
          </a:r>
          <a:endParaRPr lang="es-ES" sz="105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PH" sz="1000" b="1" dirty="0"/>
        </a:p>
        <a:p>
          <a:r>
            <a:rPr lang="en-PH" sz="1000" b="1" dirty="0" err="1"/>
            <a:t>Hilom</a:t>
          </a:r>
          <a:r>
            <a:rPr lang="en-PH" sz="1000" b="1" dirty="0"/>
            <a:t> </a:t>
          </a:r>
          <a:r>
            <a:rPr lang="en-PH" sz="1000" b="1" dirty="0" err="1"/>
            <a:t>gihapon</a:t>
          </a:r>
          <a:r>
            <a:rPr lang="en-PH" sz="1000" b="1" dirty="0"/>
            <a:t> </a:t>
          </a:r>
          <a:r>
            <a:rPr lang="en-PH" sz="1000" b="1" dirty="0" err="1"/>
            <a:t>si</a:t>
          </a:r>
          <a:r>
            <a:rPr lang="en-PH" sz="1000" b="1" dirty="0"/>
            <a:t> Akan.</a:t>
          </a:r>
        </a:p>
        <a:p>
          <a:endParaRPr lang="es-ES" sz="10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PH" sz="1050" b="1" dirty="0" err="1"/>
            <a:t>Hilom</a:t>
          </a:r>
          <a:r>
            <a:rPr lang="en-PH" sz="1050" b="1" dirty="0"/>
            <a:t> </a:t>
          </a:r>
          <a:r>
            <a:rPr lang="en-PH" sz="1050" b="1" dirty="0" err="1"/>
            <a:t>gihapon</a:t>
          </a:r>
          <a:r>
            <a:rPr lang="en-PH" sz="1050" b="1" dirty="0"/>
            <a:t> </a:t>
          </a:r>
          <a:r>
            <a:rPr lang="en-PH" sz="1050" b="1" dirty="0" err="1"/>
            <a:t>si</a:t>
          </a:r>
          <a:r>
            <a:rPr lang="en-PH" sz="1050" b="1" dirty="0"/>
            <a:t> Akan.</a:t>
          </a:r>
          <a:endParaRPr lang="es-ES" sz="105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PH" sz="1800" b="1" dirty="0" err="1"/>
            <a:t>Gitago</a:t>
          </a:r>
          <a:r>
            <a:rPr lang="en-PH" sz="1800" b="1" dirty="0"/>
            <a:t> </a:t>
          </a:r>
          <a:r>
            <a:rPr lang="en-PH" sz="1800" b="1" dirty="0" err="1"/>
            <a:t>niya</a:t>
          </a:r>
          <a:r>
            <a:rPr lang="en-PH" sz="1800" b="1" dirty="0"/>
            <a:t> ang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espiya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atop.</a:t>
          </a:r>
          <a:endParaRPr lang="en" sz="1800" b="1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-PH" sz="1800" b="1" dirty="0" err="1"/>
            <a:t>Nagpakita</a:t>
          </a:r>
          <a:r>
            <a:rPr lang="en-PH" sz="1800" b="1" dirty="0"/>
            <a:t> </a:t>
          </a:r>
          <a:r>
            <a:rPr lang="en-PH" sz="1800" b="1" dirty="0" err="1"/>
            <a:t>siya</a:t>
          </a:r>
          <a:r>
            <a:rPr lang="en-PH" sz="1800" b="1" dirty="0"/>
            <a:t> </a:t>
          </a:r>
          <a:r>
            <a:rPr lang="en-PH" sz="1800" b="1" dirty="0" err="1"/>
            <a:t>og</a:t>
          </a:r>
          <a:r>
            <a:rPr lang="en-PH" sz="1800" b="1" dirty="0"/>
            <a:t> </a:t>
          </a:r>
          <a:r>
            <a:rPr lang="en-PH" sz="1800" b="1" dirty="0" err="1"/>
            <a:t>kaluoy</a:t>
          </a:r>
          <a:r>
            <a:rPr lang="en-PH" sz="1800" b="1" dirty="0"/>
            <a:t> ug </a:t>
          </a:r>
          <a:r>
            <a:rPr lang="en-PH" sz="1800" b="1" dirty="0" err="1"/>
            <a:t>pagtuo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Israel.</a:t>
          </a:r>
          <a:endParaRPr lang="en" sz="1800" b="1" dirty="0"/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Achan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-PH" sz="1800" b="1" dirty="0" err="1"/>
            <a:t>Gitago</a:t>
          </a:r>
          <a:r>
            <a:rPr lang="en-PH" sz="1800" b="1" dirty="0"/>
            <a:t> </a:t>
          </a:r>
          <a:r>
            <a:rPr lang="en-PH" sz="1800" b="1" dirty="0" err="1"/>
            <a:t>niya</a:t>
          </a:r>
          <a:r>
            <a:rPr lang="en-PH" sz="1800" b="1" dirty="0"/>
            <a:t> ang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gipanag-iya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gikan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gubat</a:t>
          </a:r>
          <a:r>
            <a:rPr lang="en-PH" sz="1800" b="1" dirty="0"/>
            <a:t>.</a:t>
          </a:r>
          <a:endParaRPr lang="en" sz="1800" b="1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-PH" sz="1800" b="1" dirty="0" err="1"/>
            <a:t>Nagdala</a:t>
          </a:r>
          <a:r>
            <a:rPr lang="en-PH" sz="1800" b="1" dirty="0"/>
            <a:t> </a:t>
          </a:r>
          <a:r>
            <a:rPr lang="en-PH" sz="1800" b="1" dirty="0" err="1"/>
            <a:t>siya</a:t>
          </a:r>
          <a:r>
            <a:rPr lang="en-PH" sz="1800" b="1" dirty="0"/>
            <a:t> </a:t>
          </a:r>
          <a:r>
            <a:rPr lang="en-PH" sz="1800" b="1" dirty="0" err="1"/>
            <a:t>og</a:t>
          </a:r>
          <a:r>
            <a:rPr lang="en-PH" sz="1800" b="1" dirty="0"/>
            <a:t> </a:t>
          </a:r>
          <a:r>
            <a:rPr lang="en-PH" sz="1800" b="1" dirty="0" err="1"/>
            <a:t>kalisdanan</a:t>
          </a:r>
          <a:r>
            <a:rPr lang="en-PH" sz="1800" b="1" dirty="0"/>
            <a:t> ug </a:t>
          </a:r>
          <a:r>
            <a:rPr lang="en-PH" sz="1800" b="1" dirty="0" err="1"/>
            <a:t>kapildihan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Israel.</a:t>
          </a:r>
          <a:endParaRPr lang="en" sz="1800" b="1" dirty="0"/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sv-SE" sz="1800" b="1" dirty="0"/>
            <a:t>Nakatabang siya sa kadaugan sa Israel.</a:t>
          </a:r>
          <a:endParaRPr lang="en" sz="1800" b="1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-PH" sz="1800" b="1" dirty="0" err="1"/>
            <a:t>Siya</a:t>
          </a:r>
          <a:r>
            <a:rPr lang="en-PH" sz="1800" b="1" dirty="0"/>
            <a:t> ang </a:t>
          </a:r>
          <a:r>
            <a:rPr lang="en-PH" sz="1800" b="1" dirty="0" err="1"/>
            <a:t>hinungdan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kapildihan</a:t>
          </a:r>
          <a:r>
            <a:rPr lang="en-PH" sz="1800" b="1" dirty="0"/>
            <a:t>.</a:t>
          </a:r>
          <a:endParaRPr lang="en" sz="1800" b="1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-PH" sz="1800" b="1" dirty="0" err="1"/>
            <a:t>Nagbuhat</a:t>
          </a:r>
          <a:r>
            <a:rPr lang="en-PH" sz="1800" b="1" dirty="0"/>
            <a:t> </a:t>
          </a:r>
          <a:r>
            <a:rPr lang="en-PH" sz="1800" b="1" dirty="0" err="1"/>
            <a:t>siya</a:t>
          </a:r>
          <a:r>
            <a:rPr lang="en-PH" sz="1800" b="1" dirty="0"/>
            <a:t> </a:t>
          </a:r>
          <a:r>
            <a:rPr lang="en-PH" sz="1800" b="1" dirty="0" err="1"/>
            <a:t>og</a:t>
          </a:r>
          <a:r>
            <a:rPr lang="en-PH" sz="1800" b="1" dirty="0"/>
            <a:t> </a:t>
          </a:r>
          <a:r>
            <a:rPr lang="en-PH" sz="1800" b="1" dirty="0" err="1"/>
            <a:t>kasabutan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ug </a:t>
          </a:r>
          <a:r>
            <a:rPr lang="en-PH" sz="1800" b="1" dirty="0" err="1"/>
            <a:t>sa</a:t>
          </a:r>
          <a:r>
            <a:rPr lang="en-PH" sz="1800" b="1" dirty="0"/>
            <a:t> Israel.</a:t>
          </a:r>
          <a:endParaRPr lang="en" sz="1800" b="1" dirty="0"/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-PH" sz="1800" b="1" dirty="0" err="1"/>
            <a:t>Gibungkal</a:t>
          </a:r>
          <a:r>
            <a:rPr lang="en-PH" sz="1800" b="1" dirty="0"/>
            <a:t> </a:t>
          </a:r>
          <a:r>
            <a:rPr lang="en-PH" sz="1800" b="1" dirty="0" err="1"/>
            <a:t>niya</a:t>
          </a:r>
          <a:r>
            <a:rPr lang="en-PH" sz="1800" b="1" dirty="0"/>
            <a:t> ang </a:t>
          </a:r>
          <a:r>
            <a:rPr lang="en-PH" sz="1800" b="1" dirty="0" err="1"/>
            <a:t>kasabutan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Dios.</a:t>
          </a:r>
          <a:endParaRPr lang="en" sz="1800" b="1" dirty="0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-PH" sz="1800" b="1" dirty="0" err="1"/>
            <a:t>Naluwas</a:t>
          </a:r>
          <a:r>
            <a:rPr lang="en-PH" sz="1800" b="1" dirty="0"/>
            <a:t> ang </a:t>
          </a:r>
          <a:r>
            <a:rPr lang="en-PH" sz="1800" b="1" dirty="0" err="1"/>
            <a:t>iyang</a:t>
          </a:r>
          <a:r>
            <a:rPr lang="en-PH" sz="1800" b="1" dirty="0"/>
            <a:t> </a:t>
          </a:r>
          <a:r>
            <a:rPr lang="en-PH" sz="1800" b="1" dirty="0" err="1"/>
            <a:t>kinabuhi</a:t>
          </a:r>
          <a:r>
            <a:rPr lang="en-PH" sz="1800" b="1" dirty="0"/>
            <a:t> ug </a:t>
          </a:r>
          <a:r>
            <a:rPr lang="en-PH" sz="1800" b="1" dirty="0" err="1"/>
            <a:t>pamilya</a:t>
          </a:r>
          <a:r>
            <a:rPr lang="en-PH" sz="1800" b="1" dirty="0"/>
            <a:t>.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-PH" sz="1800" b="1" dirty="0" err="1"/>
            <a:t>Namatay</a:t>
          </a:r>
          <a:r>
            <a:rPr lang="en-PH" sz="1800" b="1" dirty="0"/>
            <a:t> </a:t>
          </a:r>
          <a:r>
            <a:rPr lang="en-PH" sz="1800" b="1" dirty="0" err="1"/>
            <a:t>siya</a:t>
          </a:r>
          <a:r>
            <a:rPr lang="en-PH" sz="1800" b="1" dirty="0"/>
            <a:t>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iyang</a:t>
          </a:r>
          <a:r>
            <a:rPr lang="en-PH" sz="1800" b="1" dirty="0"/>
            <a:t> </a:t>
          </a:r>
          <a:r>
            <a:rPr lang="en-PH" sz="1800" b="1" dirty="0" err="1"/>
            <a:t>pamilya</a:t>
          </a:r>
          <a:r>
            <a:rPr lang="en-PH" sz="1800" b="1" dirty="0"/>
            <a:t>.</a:t>
          </a:r>
          <a:endParaRPr lang="en" sz="1800" b="1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proseso sa imbestigasyon (Josue 7:14–18):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50" b="1" kern="1200" dirty="0" err="1"/>
            <a:t>Hilom</a:t>
          </a:r>
          <a:r>
            <a:rPr lang="en-PH" sz="1050" b="1" kern="1200" dirty="0"/>
            <a:t> </a:t>
          </a:r>
          <a:r>
            <a:rPr lang="en-PH" sz="1050" b="1" kern="1200" dirty="0" err="1"/>
            <a:t>gihapon</a:t>
          </a:r>
          <a:r>
            <a:rPr lang="en-PH" sz="1050" b="1" kern="1200" dirty="0"/>
            <a:t> </a:t>
          </a:r>
          <a:r>
            <a:rPr lang="en-PH" sz="1050" b="1" kern="1200" dirty="0" err="1"/>
            <a:t>si</a:t>
          </a:r>
          <a:r>
            <a:rPr lang="en-PH" sz="1050" b="1" kern="1200" dirty="0"/>
            <a:t> Akan.</a:t>
          </a:r>
          <a:endParaRPr lang="es-ES" sz="105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tribo ni Juda napili. (Josue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PH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 dirty="0" err="1"/>
            <a:t>Hilom</a:t>
          </a:r>
          <a:r>
            <a:rPr lang="en-PH" sz="1000" b="1" kern="1200" dirty="0"/>
            <a:t> </a:t>
          </a:r>
          <a:r>
            <a:rPr lang="en-PH" sz="1000" b="1" kern="1200" dirty="0" err="1"/>
            <a:t>gihapon</a:t>
          </a:r>
          <a:r>
            <a:rPr lang="en-PH" sz="1000" b="1" kern="1200" dirty="0"/>
            <a:t> </a:t>
          </a:r>
          <a:r>
            <a:rPr lang="en-PH" sz="1000" b="1" kern="1200" dirty="0" err="1"/>
            <a:t>si</a:t>
          </a:r>
          <a:r>
            <a:rPr lang="en-PH" sz="1000" b="1" kern="1200" dirty="0"/>
            <a:t> Akan.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panimalay ni Zerah napili. (Josue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50" b="1" kern="1200" dirty="0" err="1"/>
            <a:t>Hilom</a:t>
          </a:r>
          <a:r>
            <a:rPr lang="en-PH" sz="1050" b="1" kern="1200" dirty="0"/>
            <a:t> </a:t>
          </a:r>
          <a:r>
            <a:rPr lang="en-PH" sz="1050" b="1" kern="1200" dirty="0" err="1"/>
            <a:t>gihapon</a:t>
          </a:r>
          <a:r>
            <a:rPr lang="en-PH" sz="1050" b="1" kern="1200" dirty="0"/>
            <a:t> </a:t>
          </a:r>
          <a:r>
            <a:rPr lang="en-PH" sz="1050" b="1" kern="1200" dirty="0" err="1"/>
            <a:t>si</a:t>
          </a:r>
          <a:r>
            <a:rPr lang="en-PH" sz="1050" b="1" kern="1200" dirty="0"/>
            <a:t> Akan.</a:t>
          </a:r>
          <a:endParaRPr lang="es-ES" sz="105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pamilya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napili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(Josue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50" b="1" kern="1200" dirty="0" err="1"/>
            <a:t>Hilom</a:t>
          </a:r>
          <a:r>
            <a:rPr lang="en-PH" sz="1050" b="1" kern="1200" dirty="0"/>
            <a:t> </a:t>
          </a:r>
          <a:r>
            <a:rPr lang="en-PH" sz="1050" b="1" kern="1200" dirty="0" err="1"/>
            <a:t>gihapon</a:t>
          </a:r>
          <a:r>
            <a:rPr lang="en-PH" sz="1050" b="1" kern="1200" dirty="0"/>
            <a:t> </a:t>
          </a:r>
          <a:r>
            <a:rPr lang="en-PH" sz="1050" b="1" kern="1200" dirty="0" err="1"/>
            <a:t>si</a:t>
          </a:r>
          <a:r>
            <a:rPr lang="en-PH" sz="1050" b="1" kern="1200" dirty="0"/>
            <a:t> Akan.</a:t>
          </a:r>
          <a:endParaRPr lang="es-ES" sz="105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Akan napili. (Josue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100" b="1" kern="1200" dirty="0" err="1"/>
            <a:t>Hilom</a:t>
          </a:r>
          <a:r>
            <a:rPr lang="en-PH" sz="1100" b="1" kern="1200" dirty="0"/>
            <a:t> </a:t>
          </a:r>
          <a:r>
            <a:rPr lang="en-PH" sz="1100" b="1" kern="1200" dirty="0" err="1"/>
            <a:t>gihapon</a:t>
          </a:r>
          <a:r>
            <a:rPr lang="en-PH" sz="1100" b="1" kern="1200" dirty="0"/>
            <a:t> </a:t>
          </a:r>
          <a:r>
            <a:rPr lang="en-PH" sz="1100" b="1" kern="1200" dirty="0" err="1"/>
            <a:t>si</a:t>
          </a:r>
          <a:r>
            <a:rPr lang="en-PH" sz="1100" b="1" kern="1200" dirty="0"/>
            <a:t> Akan.</a:t>
          </a:r>
          <a:endParaRPr lang="es-ES" sz="11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Gitago</a:t>
          </a:r>
          <a:r>
            <a:rPr lang="en-PH" sz="1800" b="1" kern="1200" dirty="0"/>
            <a:t> </a:t>
          </a:r>
          <a:r>
            <a:rPr lang="en-PH" sz="1800" b="1" kern="1200" dirty="0" err="1"/>
            <a:t>niya</a:t>
          </a:r>
          <a:r>
            <a:rPr lang="en-PH" sz="1800" b="1" kern="1200" dirty="0"/>
            <a:t> ang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espiya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atop.</a:t>
          </a:r>
          <a:endParaRPr lang="en" sz="1800" b="1" kern="1200" dirty="0"/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Nagpakita</a:t>
          </a:r>
          <a:r>
            <a:rPr lang="en-PH" sz="1800" b="1" kern="1200" dirty="0"/>
            <a:t> </a:t>
          </a:r>
          <a:r>
            <a:rPr lang="en-PH" sz="1800" b="1" kern="1200" dirty="0" err="1"/>
            <a:t>siya</a:t>
          </a:r>
          <a:r>
            <a:rPr lang="en-PH" sz="1800" b="1" kern="1200" dirty="0"/>
            <a:t> </a:t>
          </a:r>
          <a:r>
            <a:rPr lang="en-PH" sz="1800" b="1" kern="1200" dirty="0" err="1"/>
            <a:t>og</a:t>
          </a:r>
          <a:r>
            <a:rPr lang="en-PH" sz="1800" b="1" kern="1200" dirty="0"/>
            <a:t> </a:t>
          </a:r>
          <a:r>
            <a:rPr lang="en-PH" sz="1800" b="1" kern="1200" dirty="0" err="1"/>
            <a:t>kaluoy</a:t>
          </a:r>
          <a:r>
            <a:rPr lang="en-PH" sz="1800" b="1" kern="1200" dirty="0"/>
            <a:t> ug </a:t>
          </a:r>
          <a:r>
            <a:rPr lang="en-PH" sz="1800" b="1" kern="1200" dirty="0" err="1"/>
            <a:t>pagtuo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Israel.</a:t>
          </a:r>
          <a:endParaRPr lang="en" sz="1800" b="1" kern="1200" dirty="0"/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Nakatabang siya sa kadaugan sa Israel.</a:t>
          </a:r>
          <a:endParaRPr lang="en" sz="1800" b="1" kern="120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Nagbuhat</a:t>
          </a:r>
          <a:r>
            <a:rPr lang="en-PH" sz="1800" b="1" kern="1200" dirty="0"/>
            <a:t> </a:t>
          </a:r>
          <a:r>
            <a:rPr lang="en-PH" sz="1800" b="1" kern="1200" dirty="0" err="1"/>
            <a:t>siya</a:t>
          </a:r>
          <a:r>
            <a:rPr lang="en-PH" sz="1800" b="1" kern="1200" dirty="0"/>
            <a:t> </a:t>
          </a:r>
          <a:r>
            <a:rPr lang="en-PH" sz="1800" b="1" kern="1200" dirty="0" err="1"/>
            <a:t>og</a:t>
          </a:r>
          <a:r>
            <a:rPr lang="en-PH" sz="1800" b="1" kern="1200" dirty="0"/>
            <a:t> </a:t>
          </a:r>
          <a:r>
            <a:rPr lang="en-PH" sz="1800" b="1" kern="1200" dirty="0" err="1"/>
            <a:t>kasabutan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ug </a:t>
          </a:r>
          <a:r>
            <a:rPr lang="en-PH" sz="1800" b="1" kern="1200" dirty="0" err="1"/>
            <a:t>sa</a:t>
          </a:r>
          <a:r>
            <a:rPr lang="en-PH" sz="1800" b="1" kern="1200" dirty="0"/>
            <a:t> Israel.</a:t>
          </a:r>
          <a:endParaRPr lang="en" sz="1800" b="1" kern="1200" dirty="0"/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Naluwas</a:t>
          </a:r>
          <a:r>
            <a:rPr lang="en-PH" sz="1800" b="1" kern="1200" dirty="0"/>
            <a:t> ang </a:t>
          </a:r>
          <a:r>
            <a:rPr lang="en-PH" sz="1800" b="1" kern="1200" dirty="0" err="1"/>
            <a:t>iyang</a:t>
          </a:r>
          <a:r>
            <a:rPr lang="en-PH" sz="1800" b="1" kern="1200" dirty="0"/>
            <a:t> </a:t>
          </a:r>
          <a:r>
            <a:rPr lang="en-PH" sz="1800" b="1" kern="1200" dirty="0" err="1"/>
            <a:t>kinabuhi</a:t>
          </a:r>
          <a:r>
            <a:rPr lang="en-PH" sz="1800" b="1" kern="1200" dirty="0"/>
            <a:t> ug </a:t>
          </a:r>
          <a:r>
            <a:rPr lang="en-PH" sz="1800" b="1" kern="1200" dirty="0" err="1"/>
            <a:t>pamilya</a:t>
          </a:r>
          <a:r>
            <a:rPr lang="en-PH" sz="1800" b="1" kern="1200" dirty="0"/>
            <a:t>.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Achan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Gitago</a:t>
          </a:r>
          <a:r>
            <a:rPr lang="en-PH" sz="1800" b="1" kern="1200" dirty="0"/>
            <a:t> </a:t>
          </a:r>
          <a:r>
            <a:rPr lang="en-PH" sz="1800" b="1" kern="1200" dirty="0" err="1"/>
            <a:t>niya</a:t>
          </a:r>
          <a:r>
            <a:rPr lang="en-PH" sz="1800" b="1" kern="1200" dirty="0"/>
            <a:t> ang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gipanag-iya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gikan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gubat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Nagdala</a:t>
          </a:r>
          <a:r>
            <a:rPr lang="en-PH" sz="1800" b="1" kern="1200" dirty="0"/>
            <a:t> </a:t>
          </a:r>
          <a:r>
            <a:rPr lang="en-PH" sz="1800" b="1" kern="1200" dirty="0" err="1"/>
            <a:t>siya</a:t>
          </a:r>
          <a:r>
            <a:rPr lang="en-PH" sz="1800" b="1" kern="1200" dirty="0"/>
            <a:t> </a:t>
          </a:r>
          <a:r>
            <a:rPr lang="en-PH" sz="1800" b="1" kern="1200" dirty="0" err="1"/>
            <a:t>og</a:t>
          </a:r>
          <a:r>
            <a:rPr lang="en-PH" sz="1800" b="1" kern="1200" dirty="0"/>
            <a:t> </a:t>
          </a:r>
          <a:r>
            <a:rPr lang="en-PH" sz="1800" b="1" kern="1200" dirty="0" err="1"/>
            <a:t>kalisdanan</a:t>
          </a:r>
          <a:r>
            <a:rPr lang="en-PH" sz="1800" b="1" kern="1200" dirty="0"/>
            <a:t> ug </a:t>
          </a:r>
          <a:r>
            <a:rPr lang="en-PH" sz="1800" b="1" kern="1200" dirty="0" err="1"/>
            <a:t>kapildihan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Israel.</a:t>
          </a:r>
          <a:endParaRPr lang="en" sz="1800" b="1" kern="1200" dirty="0"/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Siya</a:t>
          </a:r>
          <a:r>
            <a:rPr lang="en-PH" sz="1800" b="1" kern="1200" dirty="0"/>
            <a:t> ang </a:t>
          </a:r>
          <a:r>
            <a:rPr lang="en-PH" sz="1800" b="1" kern="1200" dirty="0" err="1"/>
            <a:t>hinungdan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kapildihan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Gibungkal</a:t>
          </a:r>
          <a:r>
            <a:rPr lang="en-PH" sz="1800" b="1" kern="1200" dirty="0"/>
            <a:t> </a:t>
          </a:r>
          <a:r>
            <a:rPr lang="en-PH" sz="1800" b="1" kern="1200" dirty="0" err="1"/>
            <a:t>niya</a:t>
          </a:r>
          <a:r>
            <a:rPr lang="en-PH" sz="1800" b="1" kern="1200" dirty="0"/>
            <a:t> ang </a:t>
          </a:r>
          <a:r>
            <a:rPr lang="en-PH" sz="1800" b="1" kern="1200" dirty="0" err="1"/>
            <a:t>kasabutan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Dios.</a:t>
          </a:r>
          <a:endParaRPr lang="en" sz="1800" b="1" kern="1200" dirty="0"/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Namatay</a:t>
          </a:r>
          <a:r>
            <a:rPr lang="en-PH" sz="1800" b="1" kern="1200" dirty="0"/>
            <a:t> </a:t>
          </a:r>
          <a:r>
            <a:rPr lang="en-PH" sz="1800" b="1" kern="1200" dirty="0" err="1"/>
            <a:t>siya</a:t>
          </a:r>
          <a:r>
            <a:rPr lang="en-PH" sz="1800" b="1" kern="1200" dirty="0"/>
            <a:t>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iyang</a:t>
          </a:r>
          <a:r>
            <a:rPr lang="en-PH" sz="1800" b="1" kern="1200" dirty="0"/>
            <a:t> </a:t>
          </a:r>
          <a:r>
            <a:rPr lang="en-PH" sz="1800" b="1" kern="1200" dirty="0" err="1"/>
            <a:t>pamilya</a:t>
          </a:r>
          <a:r>
            <a:rPr lang="en-PH" sz="1800" b="1" kern="1200" dirty="0"/>
            <a:t>.</a:t>
          </a:r>
          <a:endParaRPr lang="en" sz="1800" b="1" kern="1200" dirty="0"/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KAAWAY SA SULOD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PH" sz="1400" b="1" dirty="0" err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nyembre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6171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Ako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si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Jehova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nagsusi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kasingkasing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nagsulay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hunahuna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, aron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tagaan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matag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-usa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sumala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iyang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binuhatan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sumala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bunga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iyang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buhat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.”— 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Jeremias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17:10 (ESV)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229349" y="4085302"/>
            <a:ext cx="5991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v-SE" sz="2000" b="1" dirty="0">
                <a:uFill>
                  <a:solidFill>
                    <a:srgbClr val="CB2760"/>
                  </a:solidFill>
                </a:uFill>
              </a:rPr>
              <a:t>Ang Hinungdan sa Kapildihan – Josue 7:1–5, 10–13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fi-FI" sz="2000" b="1" dirty="0"/>
              <a:t>Kasubo ug Kapakyasan – Josue 7:6–9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fi-FI" sz="2000" b="1" dirty="0"/>
              <a:t>Pag-ila sa Nakalapas – Josue 7:14–19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/>
              <a:t>Ang Sala </a:t>
            </a:r>
            <a:r>
              <a:rPr lang="en-PH" sz="2000" b="1" dirty="0" err="1"/>
              <a:t>ni</a:t>
            </a:r>
            <a:r>
              <a:rPr lang="en-PH" sz="2000" b="1" dirty="0"/>
              <a:t> Akan – Josue 7:20–26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 err="1"/>
              <a:t>Pagdaug</a:t>
            </a:r>
            <a:r>
              <a:rPr lang="en-PH" sz="2000" b="1" dirty="0"/>
              <a:t> Pag-</a:t>
            </a:r>
            <a:r>
              <a:rPr lang="en-PH" sz="2000" b="1" dirty="0" err="1"/>
              <a:t>usab</a:t>
            </a:r>
            <a:r>
              <a:rPr lang="en-PH" sz="2000" b="1" dirty="0"/>
              <a:t> – Josue 8:1–29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0" y="0"/>
            <a:ext cx="7200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Pagkahuman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kasagaran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taktika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militar</a:t>
            </a:r>
            <a:r>
              <a:rPr lang="en-PH" sz="2000" b="1" dirty="0"/>
              <a:t>, </a:t>
            </a:r>
            <a:r>
              <a:rPr lang="en-PH" sz="2000" b="1" dirty="0" err="1"/>
              <a:t>nangatagak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bungbong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Jericho.Misulod</a:t>
            </a:r>
            <a:r>
              <a:rPr lang="en-PH" sz="2000" b="1" dirty="0"/>
              <a:t> ang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siyudad</a:t>
            </a:r>
            <a:r>
              <a:rPr lang="en-PH" sz="2000" b="1" dirty="0"/>
              <a:t> ug </a:t>
            </a:r>
            <a:r>
              <a:rPr lang="en-PH" sz="2000" b="1" dirty="0" err="1"/>
              <a:t>gilaglag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. </a:t>
            </a:r>
            <a:r>
              <a:rPr lang="en-PH" sz="2000" b="1" dirty="0" err="1"/>
              <a:t>Kadaugan</a:t>
            </a:r>
            <a:r>
              <a:rPr lang="en-PH" sz="2000" b="1" dirty="0"/>
              <a:t>! </a:t>
            </a:r>
            <a:r>
              <a:rPr lang="en-PH" sz="2000" b="1" dirty="0" err="1"/>
              <a:t>Kinsa</a:t>
            </a:r>
            <a:r>
              <a:rPr lang="en-PH" sz="2000" b="1" dirty="0"/>
              <a:t> man ang </a:t>
            </a:r>
            <a:r>
              <a:rPr lang="en-PH" sz="2000" b="1" dirty="0" err="1"/>
              <a:t>nakadaog</a:t>
            </a:r>
            <a:r>
              <a:rPr lang="en-PH" sz="2000" b="1" dirty="0"/>
              <a:t>? Ang Dios, kay </a:t>
            </a:r>
            <a:r>
              <a:rPr lang="en-PH" sz="2000" b="1" dirty="0" err="1"/>
              <a:t>gamay</a:t>
            </a:r>
            <a:r>
              <a:rPr lang="en-PH" sz="2000" b="1" dirty="0"/>
              <a:t> ra ang </a:t>
            </a:r>
            <a:r>
              <a:rPr lang="en-PH" sz="2000" b="1" dirty="0" err="1"/>
              <a:t>papel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niini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461079"/>
            <a:ext cx="4344269" cy="30526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8" y="51874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8" y="62451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8" y="57162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8" y="41297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128" y="46585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0" y="2438936"/>
            <a:ext cx="7200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nangutana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klaro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ang </a:t>
            </a:r>
            <a:r>
              <a:rPr lang="en-PH" sz="2000" b="1" dirty="0" err="1"/>
              <a:t>tubag</a:t>
            </a:r>
            <a:r>
              <a:rPr lang="en-PH" sz="2000" b="1" dirty="0"/>
              <a:t>:“</a:t>
            </a:r>
            <a:r>
              <a:rPr lang="en-PH" sz="2000" b="1" dirty="0" err="1"/>
              <a:t>Nakasala</a:t>
            </a:r>
            <a:r>
              <a:rPr lang="en-PH" sz="2000" b="1" dirty="0"/>
              <a:t> ang Israel ug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makadaog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kaaway</a:t>
            </a:r>
            <a:r>
              <a:rPr lang="en-PH" sz="2000" b="1" dirty="0"/>
              <a:t>.”</a:t>
            </a: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pag-angkon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pabor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Dios?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0" y="1373356"/>
            <a:ext cx="73247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pagkahuman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plano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militar</a:t>
            </a:r>
            <a:r>
              <a:rPr lang="en-PH" sz="2000" b="1" dirty="0"/>
              <a:t>, </a:t>
            </a:r>
            <a:r>
              <a:rPr lang="en-PH" sz="2000" b="1" dirty="0" err="1"/>
              <a:t>napildi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Ai.Kinsa</a:t>
            </a:r>
            <a:r>
              <a:rPr lang="en-PH" sz="2000" b="1" dirty="0"/>
              <a:t> ang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kapildihan</a:t>
            </a:r>
            <a:r>
              <a:rPr lang="en-PH" sz="2000" b="1" dirty="0"/>
              <a:t>? Ang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Israel, kay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</a:t>
            </a:r>
            <a:r>
              <a:rPr lang="en-PH" sz="2000" b="1" dirty="0" err="1"/>
              <a:t>giapil</a:t>
            </a:r>
            <a:r>
              <a:rPr lang="en-PH" sz="2000" b="1" dirty="0"/>
              <a:t> ang Dios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plano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HINUNGDAN SA KAPILDIHAN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Israel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nakasala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nakalapas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kasabutan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gisugo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Kinuha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gilaan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para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nangawat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nagbakak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gibutang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kaugalingong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kabtangan</a:t>
            </a:r>
            <a:r>
              <a:rPr lang="en-PH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.”(Josue 7:11)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340432"/>
            <a:ext cx="853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Human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balita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tiktik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gipadala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Jericho, </a:t>
            </a:r>
            <a:r>
              <a:rPr lang="en-PH" b="1" dirty="0" err="1"/>
              <a:t>nakigsabot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Josue </a:t>
            </a:r>
            <a:r>
              <a:rPr lang="en-PH" b="1" dirty="0" err="1"/>
              <a:t>sa</a:t>
            </a:r>
            <a:r>
              <a:rPr lang="en-PH" b="1" dirty="0"/>
              <a:t> Dios ug </a:t>
            </a:r>
            <a:r>
              <a:rPr lang="en-PH" b="1" dirty="0" err="1"/>
              <a:t>nakadawat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plano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makabihag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398" y="1450389"/>
            <a:ext cx="3467101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nakita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“ang Israel </a:t>
            </a:r>
            <a:r>
              <a:rPr lang="en-PH" b="1" dirty="0" err="1"/>
              <a:t>nakasala</a:t>
            </a:r>
            <a:r>
              <a:rPr lang="en-PH" b="1" dirty="0"/>
              <a:t>.”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ubang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Biblia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naglarawan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ka </a:t>
            </a:r>
            <a:r>
              <a:rPr lang="en-PH" b="1" dirty="0" err="1"/>
              <a:t>detalyado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:“</a:t>
            </a:r>
            <a:r>
              <a:rPr lang="en-PH" b="1" dirty="0" err="1"/>
              <a:t>Nakalapas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... </a:t>
            </a:r>
            <a:r>
              <a:rPr lang="en-PH" b="1" dirty="0" err="1"/>
              <a:t>kinuha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... </a:t>
            </a:r>
            <a:r>
              <a:rPr lang="en-PH" b="1" dirty="0" err="1"/>
              <a:t>nangawat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... </a:t>
            </a:r>
            <a:r>
              <a:rPr lang="en-PH" b="1" dirty="0" err="1"/>
              <a:t>nagbakak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... ug </a:t>
            </a:r>
            <a:r>
              <a:rPr lang="en-PH" b="1" dirty="0" err="1"/>
              <a:t>gibutang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kabtangan</a:t>
            </a:r>
            <a:r>
              <a:rPr lang="en-PH" b="1" dirty="0"/>
              <a:t>.”</a:t>
            </a:r>
            <a:endParaRPr lang="en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23528"/>
            <a:ext cx="8485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gayud</a:t>
            </a:r>
            <a:r>
              <a:rPr lang="en-PH" sz="2000" b="1" dirty="0"/>
              <a:t> ang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hinungdan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kapildihan?O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man ang </a:t>
            </a:r>
            <a:r>
              <a:rPr lang="en-PH" sz="2000" b="1" dirty="0" err="1"/>
              <a:t>rason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gisugo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si</a:t>
            </a:r>
            <a:r>
              <a:rPr lang="en-PH" sz="2000" b="1" dirty="0"/>
              <a:t> Josue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atakihon</a:t>
            </a:r>
            <a:r>
              <a:rPr lang="en-PH" sz="2000" b="1" dirty="0"/>
              <a:t> ang Ai? (Josue 7:11)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5813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pagkahuman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report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gipadala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Ai </a:t>
            </a:r>
            <a:r>
              <a:rPr lang="en-PH" sz="2000" b="1" dirty="0" err="1"/>
              <a:t>mihangyo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Josue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giya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malikayan</a:t>
            </a:r>
            <a:r>
              <a:rPr lang="en-PH" sz="2000" b="1" dirty="0"/>
              <a:t> </a:t>
            </a:r>
            <a:r>
              <a:rPr lang="en-PH" sz="2000" b="1" dirty="0" err="1"/>
              <a:t>unta</a:t>
            </a:r>
            <a:r>
              <a:rPr lang="en-PH" sz="2000" b="1" dirty="0"/>
              <a:t> 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36 ka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sundalo</a:t>
            </a:r>
            <a:r>
              <a:rPr lang="en-PH" sz="2000" b="1" dirty="0"/>
              <a:t>.(Josue 7:1–5)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510112" y="5327068"/>
            <a:ext cx="60075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600" b="1" dirty="0"/>
              <a:t>Punto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angay</a:t>
            </a:r>
            <a:r>
              <a:rPr lang="en-PH" sz="1600" b="1" dirty="0"/>
              <a:t> </a:t>
            </a:r>
            <a:r>
              <a:rPr lang="en-PH" sz="1600" b="1" dirty="0" err="1"/>
              <a:t>timan</a:t>
            </a:r>
            <a:r>
              <a:rPr lang="en-PH" sz="1600" b="1" dirty="0"/>
              <a:t>-an:</a:t>
            </a:r>
            <a:br>
              <a:rPr lang="en-PH" sz="1600" dirty="0"/>
            </a:br>
            <a:r>
              <a:rPr lang="en-PH" sz="1600" dirty="0" err="1"/>
              <a:t>Bisan</a:t>
            </a:r>
            <a:r>
              <a:rPr lang="en-PH" sz="1600" dirty="0"/>
              <a:t> </a:t>
            </a:r>
            <a:r>
              <a:rPr lang="en-PH" sz="1600" dirty="0" err="1"/>
              <a:t>usa</a:t>
            </a:r>
            <a:r>
              <a:rPr lang="en-PH" sz="1600" dirty="0"/>
              <a:t> </a:t>
            </a:r>
            <a:r>
              <a:rPr lang="en-PH" sz="1600" dirty="0" err="1"/>
              <a:t>lamang</a:t>
            </a:r>
            <a:r>
              <a:rPr lang="en-PH" sz="1600" dirty="0"/>
              <a:t> ang </a:t>
            </a:r>
            <a:r>
              <a:rPr lang="en-PH" sz="1600" dirty="0" err="1"/>
              <a:t>nakasala</a:t>
            </a:r>
            <a:r>
              <a:rPr lang="en-PH" sz="1600" dirty="0"/>
              <a:t> — </a:t>
            </a:r>
            <a:r>
              <a:rPr lang="en-PH" sz="1600" b="1" dirty="0" err="1"/>
              <a:t>si</a:t>
            </a:r>
            <a:r>
              <a:rPr lang="en-PH" sz="1600" b="1" dirty="0"/>
              <a:t> Akan</a:t>
            </a:r>
            <a:r>
              <a:rPr lang="en-PH" sz="1600" dirty="0"/>
              <a:t>, </a:t>
            </a:r>
            <a:r>
              <a:rPr lang="en-PH" sz="1600" dirty="0" err="1"/>
              <a:t>apan</a:t>
            </a:r>
            <a:r>
              <a:rPr lang="en-PH" sz="1600" dirty="0"/>
              <a:t> </a:t>
            </a:r>
            <a:r>
              <a:rPr lang="en-PH" sz="1600" b="1" dirty="0"/>
              <a:t>ang Dios </a:t>
            </a:r>
            <a:r>
              <a:rPr lang="en-PH" sz="1600" b="1" dirty="0" err="1"/>
              <a:t>nagtan</a:t>
            </a:r>
            <a:r>
              <a:rPr lang="en-PH" sz="1600" b="1" dirty="0"/>
              <a:t>-aw </a:t>
            </a:r>
            <a:r>
              <a:rPr lang="en-PH" sz="1600" b="1" dirty="0" err="1"/>
              <a:t>nga</a:t>
            </a:r>
            <a:r>
              <a:rPr lang="en-PH" sz="1600" b="1" dirty="0"/>
              <a:t> ang </a:t>
            </a:r>
            <a:r>
              <a:rPr lang="en-PH" sz="1600" b="1" dirty="0" err="1"/>
              <a:t>tibuok</a:t>
            </a:r>
            <a:r>
              <a:rPr lang="en-PH" sz="1600" b="1" dirty="0"/>
              <a:t> Israel </a:t>
            </a:r>
            <a:r>
              <a:rPr lang="en-PH" sz="1600" b="1" dirty="0" err="1"/>
              <a:t>responsable</a:t>
            </a:r>
            <a:r>
              <a:rPr lang="en-PH" sz="1600" b="1" dirty="0"/>
              <a:t>.</a:t>
            </a:r>
            <a:br>
              <a:rPr lang="en-PH" sz="1600" dirty="0"/>
            </a:br>
            <a:r>
              <a:rPr lang="en-PH" sz="1600" dirty="0" err="1"/>
              <a:t>Nabuak</a:t>
            </a:r>
            <a:r>
              <a:rPr lang="en-PH" sz="1600" dirty="0"/>
              <a:t> </a:t>
            </a:r>
            <a:r>
              <a:rPr lang="en-PH" sz="1600" dirty="0" err="1"/>
              <a:t>nila</a:t>
            </a:r>
            <a:r>
              <a:rPr lang="en-PH" sz="1600" dirty="0"/>
              <a:t> ang </a:t>
            </a:r>
            <a:r>
              <a:rPr lang="en-PH" sz="1600" dirty="0" err="1"/>
              <a:t>kasabutan</a:t>
            </a:r>
            <a:r>
              <a:rPr lang="en-PH" sz="1600" dirty="0"/>
              <a:t> </a:t>
            </a:r>
            <a:r>
              <a:rPr lang="en-PH" sz="1600" dirty="0" err="1"/>
              <a:t>uban</a:t>
            </a:r>
            <a:r>
              <a:rPr lang="en-PH" sz="1600" dirty="0"/>
              <a:t> </a:t>
            </a:r>
            <a:r>
              <a:rPr lang="en-PH" sz="1600" dirty="0" err="1"/>
              <a:t>sa</a:t>
            </a:r>
            <a:r>
              <a:rPr lang="en-PH" sz="1600" dirty="0"/>
              <a:t> Dios, </a:t>
            </a:r>
            <a:r>
              <a:rPr lang="en-PH" sz="1600" dirty="0" err="1"/>
              <a:t>busa</a:t>
            </a:r>
            <a:r>
              <a:rPr lang="en-PH" sz="1600" dirty="0"/>
              <a:t> </a:t>
            </a:r>
            <a:r>
              <a:rPr lang="en-PH" sz="1600" dirty="0" err="1"/>
              <a:t>kinahanglan</a:t>
            </a:r>
            <a:r>
              <a:rPr lang="en-PH" sz="1600" dirty="0"/>
              <a:t> </a:t>
            </a:r>
            <a:r>
              <a:rPr lang="en-PH" sz="1600" dirty="0" err="1"/>
              <a:t>nga</a:t>
            </a:r>
            <a:r>
              <a:rPr lang="en-PH" sz="1600" dirty="0"/>
              <a:t> </a:t>
            </a:r>
            <a:r>
              <a:rPr lang="en-PH" sz="1600" b="1" dirty="0" err="1"/>
              <a:t>pahimoon</a:t>
            </a:r>
            <a:r>
              <a:rPr lang="en-PH" sz="1600" b="1" dirty="0"/>
              <a:t> ug </a:t>
            </a:r>
            <a:r>
              <a:rPr lang="en-PH" sz="1600" b="1" dirty="0" err="1"/>
              <a:t>tangtangon</a:t>
            </a:r>
            <a:r>
              <a:rPr lang="en-PH" sz="1600" b="1" dirty="0"/>
              <a:t> ang </a:t>
            </a:r>
            <a:r>
              <a:rPr lang="en-PH" sz="1600" b="1" dirty="0" err="1"/>
              <a:t>sala</a:t>
            </a:r>
            <a:r>
              <a:rPr lang="en-PH" sz="1600" dirty="0"/>
              <a:t> </a:t>
            </a:r>
            <a:r>
              <a:rPr lang="en-PH" sz="1600" dirty="0" err="1"/>
              <a:t>aron</a:t>
            </a:r>
            <a:r>
              <a:rPr lang="en-PH" sz="1600" dirty="0"/>
              <a:t> ang </a:t>
            </a:r>
            <a:r>
              <a:rPr lang="en-PH" sz="1600" dirty="0" err="1"/>
              <a:t>ilang</a:t>
            </a:r>
            <a:r>
              <a:rPr lang="en-PH" sz="1600" dirty="0"/>
              <a:t> </a:t>
            </a:r>
            <a:r>
              <a:rPr lang="en-PH" sz="1600" dirty="0" err="1"/>
              <a:t>relasyon</a:t>
            </a:r>
            <a:r>
              <a:rPr lang="en-PH" sz="1600" dirty="0"/>
              <a:t> </a:t>
            </a:r>
            <a:r>
              <a:rPr lang="en-PH" sz="1600" dirty="0" err="1"/>
              <a:t>sa</a:t>
            </a:r>
            <a:r>
              <a:rPr lang="en-PH" sz="1600" dirty="0"/>
              <a:t> Dios </a:t>
            </a:r>
            <a:r>
              <a:rPr lang="en-PH" sz="1600" b="1" dirty="0" err="1"/>
              <a:t>maibalik</a:t>
            </a:r>
            <a:r>
              <a:rPr lang="en-PH" sz="1600" b="1" dirty="0"/>
              <a:t> </a:t>
            </a:r>
            <a:r>
              <a:rPr lang="en-PH" sz="1600" b="1" dirty="0" err="1"/>
              <a:t>pag-usab</a:t>
            </a:r>
            <a:r>
              <a:rPr lang="en-PH" sz="1600" b="1" dirty="0"/>
              <a:t>.</a:t>
            </a:r>
            <a:endParaRPr lang="en-PH" sz="1600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GIKAHIBULONG UG GIPASAKIT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Josue, ‘Alas,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Ginoong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Dios!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Ngano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gidala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kining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katawhana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tabok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Jordan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ihatag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kamot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Amorehanon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paglaglagon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kami? Kung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nagpabilin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unta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pikas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daplin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Jordan!’”(Josue 7:7)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4" y="1619557"/>
            <a:ext cx="866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Josue ug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tigulang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 </a:t>
            </a:r>
            <a:r>
              <a:rPr lang="en-PH" b="1" dirty="0" err="1"/>
              <a:t>nasubo</a:t>
            </a:r>
            <a:r>
              <a:rPr lang="en-PH" b="1" dirty="0"/>
              <a:t> ug </a:t>
            </a:r>
            <a:r>
              <a:rPr lang="en-PH" b="1" dirty="0" err="1"/>
              <a:t>naguol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kapildihan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Ai.Ilang</a:t>
            </a:r>
            <a:r>
              <a:rPr lang="en-PH" b="1" dirty="0"/>
              <a:t> </a:t>
            </a:r>
            <a:r>
              <a:rPr lang="en-PH" b="1" dirty="0" err="1"/>
              <a:t>gipakita</a:t>
            </a:r>
            <a:r>
              <a:rPr lang="en-PH" b="1" dirty="0"/>
              <a:t> ang </a:t>
            </a:r>
            <a:r>
              <a:rPr lang="en-PH" b="1" dirty="0" err="1"/>
              <a:t>tinud-anay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kasubo</a:t>
            </a:r>
            <a:r>
              <a:rPr lang="en-PH" b="1" dirty="0"/>
              <a:t> ug </a:t>
            </a:r>
            <a:r>
              <a:rPr lang="en-PH" b="1" dirty="0" err="1"/>
              <a:t>kalisud</a:t>
            </a:r>
            <a:r>
              <a:rPr lang="en-PH" b="1" dirty="0"/>
              <a:t>. (Josue 7:6)</a:t>
            </a:r>
            <a:endParaRPr lang="en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60044" y="3551553"/>
            <a:ext cx="5071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lahi</a:t>
            </a:r>
            <a:r>
              <a:rPr lang="en-PH" b="1" dirty="0"/>
              <a:t> ang </a:t>
            </a:r>
            <a:r>
              <a:rPr lang="en-PH" b="1" dirty="0" err="1"/>
              <a:t>espiritu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Israelitas</a:t>
            </a:r>
            <a:r>
              <a:rPr lang="en-PH" b="1" dirty="0"/>
              <a:t> </a:t>
            </a:r>
            <a:r>
              <a:rPr lang="en-PH" b="1" dirty="0" err="1"/>
              <a:t>kaniadto.Ang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reklamo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kapakyasan</a:t>
            </a:r>
            <a:r>
              <a:rPr lang="en-PH" b="1" dirty="0"/>
              <a:t> o </a:t>
            </a:r>
            <a:r>
              <a:rPr lang="en-PH" b="1" dirty="0" err="1"/>
              <a:t>pagkawad</a:t>
            </a:r>
            <a:r>
              <a:rPr lang="en-PH" b="1" dirty="0"/>
              <a:t>-an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paglaum,kundi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kahadlok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dauton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magtutuo</a:t>
            </a:r>
            <a:r>
              <a:rPr lang="en-PH" b="1" dirty="0"/>
              <a:t>. (Josue 7:8–9)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4" y="2308556"/>
            <a:ext cx="8660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Josue </a:t>
            </a:r>
            <a:r>
              <a:rPr lang="en-PH" b="1" dirty="0" err="1"/>
              <a:t>mipakita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kasubo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medyo</a:t>
            </a:r>
            <a:r>
              <a:rPr lang="en-PH" b="1" dirty="0"/>
              <a:t> </a:t>
            </a:r>
            <a:r>
              <a:rPr lang="en-PH" b="1" dirty="0" err="1"/>
              <a:t>susama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gibuhat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 </a:t>
            </a:r>
            <a:r>
              <a:rPr lang="en-PH" b="1" dirty="0" err="1"/>
              <a:t>kaniadto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40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paggala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kamingawan</a:t>
            </a:r>
            <a:r>
              <a:rPr lang="en-PH" b="1" dirty="0"/>
              <a:t>:“</a:t>
            </a:r>
            <a:r>
              <a:rPr lang="en-PH" b="1" dirty="0" err="1"/>
              <a:t>Ngano</a:t>
            </a:r>
            <a:r>
              <a:rPr lang="en-PH" b="1" dirty="0"/>
              <a:t> man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gidala</a:t>
            </a:r>
            <a:r>
              <a:rPr lang="en-PH" b="1" dirty="0"/>
              <a:t> kami </a:t>
            </a:r>
            <a:r>
              <a:rPr lang="en-PH" b="1" dirty="0" err="1"/>
              <a:t>dinhi</a:t>
            </a:r>
            <a:r>
              <a:rPr lang="en-PH" b="1" dirty="0"/>
              <a:t>? </a:t>
            </a:r>
            <a:r>
              <a:rPr lang="en-PH" b="1" dirty="0" err="1"/>
              <a:t>Maayo</a:t>
            </a:r>
            <a:r>
              <a:rPr lang="en-PH" b="1" dirty="0"/>
              <a:t> pa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nagpabilin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lang</a:t>
            </a:r>
            <a:r>
              <a:rPr lang="en-PH" b="1" dirty="0"/>
              <a:t> kami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pikas</a:t>
            </a:r>
            <a:r>
              <a:rPr lang="en-PH" b="1" dirty="0"/>
              <a:t> </a:t>
            </a:r>
            <a:r>
              <a:rPr lang="en-PH" b="1" dirty="0" err="1"/>
              <a:t>daplin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Jordan!” (Josue 7:7)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348547"/>
            <a:ext cx="5177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Klaro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mailhan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pamatasan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katawhan.Sa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, </a:t>
            </a:r>
            <a:r>
              <a:rPr lang="en-PH" b="1" dirty="0" err="1"/>
              <a:t>kitang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Kristohanon</a:t>
            </a:r>
            <a:r>
              <a:rPr lang="en-PH" b="1" dirty="0"/>
              <a:t> </a:t>
            </a:r>
            <a:r>
              <a:rPr lang="en-PH" b="1" dirty="0" err="1"/>
              <a:t>padayon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magdala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PAGKAPALAD SA NAKALAPAS</a:t>
            </a:r>
            <a:endParaRPr lang="en" sz="44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581754"/>
            <a:ext cx="82044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buntag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ipakita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kaugalingon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 Ang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tribo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pagapilion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moadto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atubangan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panimalay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ug ang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panimalay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pagapilion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moadto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banay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; ug ang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banay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pagapilion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moadto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.”(Josue 7:14)</a:t>
            </a:r>
            <a:endParaRPr lang="en" sz="1400" b="1" dirty="0">
              <a:solidFill>
                <a:srgbClr val="C2E49C"/>
              </a:solidFill>
              <a:effectLst>
                <a:glow rad="88900">
                  <a:srgbClr val="8F3503"/>
                </a:glow>
                <a:outerShdw blurRad="38100" dist="38100" dir="2700000" algn="tl">
                  <a:srgbClr val="973803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Aron </a:t>
            </a:r>
            <a:r>
              <a:rPr lang="en-PH" b="1" dirty="0" err="1"/>
              <a:t>matangtang</a:t>
            </a:r>
            <a:r>
              <a:rPr lang="en-PH" b="1" dirty="0"/>
              <a:t> ang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nakasala</a:t>
            </a:r>
            <a:r>
              <a:rPr lang="en-PH" b="1" dirty="0"/>
              <a:t> </a:t>
            </a:r>
            <a:r>
              <a:rPr lang="en-PH" b="1" dirty="0" err="1"/>
              <a:t>mahibal</a:t>
            </a:r>
            <a:r>
              <a:rPr lang="en-PH" b="1" dirty="0"/>
              <a:t>-an ug </a:t>
            </a:r>
            <a:r>
              <a:rPr lang="en-PH" b="1" dirty="0" err="1"/>
              <a:t>silotan</a:t>
            </a:r>
            <a:r>
              <a:rPr lang="en-PH" b="1" dirty="0"/>
              <a:t>.(Josue 7:15)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pangutana</a:t>
            </a:r>
            <a:r>
              <a:rPr lang="en-PH" b="1" dirty="0"/>
              <a:t>: Dili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mapasaylo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naghinulsol</a:t>
            </a:r>
            <a:r>
              <a:rPr lang="en-PH" b="1" dirty="0"/>
              <a:t> </a:t>
            </a:r>
            <a:r>
              <a:rPr lang="en-PH" b="1" dirty="0" err="1"/>
              <a:t>siya?Oo</a:t>
            </a:r>
            <a:r>
              <a:rPr lang="en-PH" b="1" dirty="0"/>
              <a:t>, </a:t>
            </a:r>
            <a:r>
              <a:rPr lang="en-PH" b="1" dirty="0" err="1"/>
              <a:t>mapasaylo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!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Akan </a:t>
            </a:r>
            <a:r>
              <a:rPr lang="en-PH" b="1" dirty="0" err="1"/>
              <a:t>magpakita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paghinulsol.Daghang</a:t>
            </a:r>
            <a:r>
              <a:rPr lang="en-PH" b="1" dirty="0"/>
              <a:t> </a:t>
            </a:r>
            <a:r>
              <a:rPr lang="en-PH" b="1" dirty="0" err="1"/>
              <a:t>higayon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ang </a:t>
            </a:r>
            <a:r>
              <a:rPr lang="en-PH" b="1" dirty="0" err="1"/>
              <a:t>gihatag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mosugid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nagpabilin</a:t>
            </a:r>
            <a:r>
              <a:rPr lang="en-PH" b="1" dirty="0"/>
              <a:t> </a:t>
            </a:r>
            <a:r>
              <a:rPr lang="en-PH" b="1" dirty="0" err="1"/>
              <a:t>siyang</a:t>
            </a:r>
            <a:r>
              <a:rPr lang="en-PH" b="1" dirty="0"/>
              <a:t> </a:t>
            </a:r>
            <a:r>
              <a:rPr lang="en-PH" b="1" dirty="0" err="1"/>
              <a:t>hilom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Si Josue, </a:t>
            </a:r>
            <a:r>
              <a:rPr lang="en-PH" sz="1600" b="1" dirty="0" err="1"/>
              <a:t>uban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kalooy</a:t>
            </a:r>
            <a:r>
              <a:rPr lang="en-PH" sz="1600" b="1" dirty="0"/>
              <a:t> ug </a:t>
            </a:r>
            <a:r>
              <a:rPr lang="en-PH" sz="1600" b="1" dirty="0" err="1"/>
              <a:t>gugma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Dios, </a:t>
            </a:r>
            <a:r>
              <a:rPr lang="en-PH" sz="1600" b="1" dirty="0" err="1"/>
              <a:t>mipangayo</a:t>
            </a:r>
            <a:r>
              <a:rPr lang="en-PH" sz="1600" b="1" dirty="0"/>
              <a:t> </a:t>
            </a:r>
            <a:r>
              <a:rPr lang="en-PH" sz="1600" b="1" dirty="0" err="1"/>
              <a:t>kaniya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mosugid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sala</a:t>
            </a:r>
            <a:r>
              <a:rPr lang="en-PH" sz="1600" b="1" dirty="0"/>
              <a:t>. (Josue 7:19)</a:t>
            </a:r>
            <a:endParaRPr lang="en" sz="1600" b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694390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614526"/>
            <a:ext cx="78264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Si Akan </a:t>
            </a:r>
            <a:r>
              <a:rPr lang="en-PH" sz="1600" b="1" dirty="0" err="1"/>
              <a:t>mitug</a:t>
            </a:r>
            <a:r>
              <a:rPr lang="en-PH" sz="1600" b="1" dirty="0"/>
              <a:t>-an, </a:t>
            </a:r>
            <a:r>
              <a:rPr lang="en-PH" sz="1600" b="1" dirty="0" err="1"/>
              <a:t>apan</a:t>
            </a:r>
            <a:r>
              <a:rPr lang="en-PH" sz="1600" b="1" dirty="0"/>
              <a:t>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mangayo</a:t>
            </a:r>
            <a:r>
              <a:rPr lang="en-PH" sz="1600" b="1" dirty="0"/>
              <a:t> ug </a:t>
            </a:r>
            <a:r>
              <a:rPr lang="en-PH" sz="1600" b="1" dirty="0" err="1"/>
              <a:t>pasaylo</a:t>
            </a:r>
            <a:r>
              <a:rPr lang="en-PH" sz="1600" b="1" dirty="0"/>
              <a:t>. (Josue 7:20) Si Akan </a:t>
            </a:r>
            <a:r>
              <a:rPr lang="en-PH" sz="1600" b="1" dirty="0" err="1"/>
              <a:t>napakyas</a:t>
            </a:r>
            <a:r>
              <a:rPr lang="en-PH" sz="1600" b="1" dirty="0"/>
              <a:t> </a:t>
            </a:r>
            <a:r>
              <a:rPr lang="en-PH" sz="1600" b="1" dirty="0" err="1"/>
              <a:t>dili</a:t>
            </a:r>
            <a:r>
              <a:rPr lang="en-PH" sz="1600" b="1" dirty="0"/>
              <a:t> </a:t>
            </a:r>
            <a:r>
              <a:rPr lang="en-PH" sz="1600" b="1" dirty="0" err="1"/>
              <a:t>tungod</a:t>
            </a:r>
            <a:r>
              <a:rPr lang="en-PH" sz="1600" b="1" dirty="0"/>
              <a:t> kay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masayud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sala</a:t>
            </a:r>
            <a:r>
              <a:rPr lang="en-PH" sz="1600" b="1" dirty="0"/>
              <a:t>, </a:t>
            </a:r>
            <a:r>
              <a:rPr lang="en-PH" sz="1600" b="1" dirty="0" err="1"/>
              <a:t>kondili</a:t>
            </a:r>
            <a:r>
              <a:rPr lang="en-PH" sz="1600" b="1" dirty="0"/>
              <a:t> </a:t>
            </a:r>
            <a:r>
              <a:rPr lang="en-PH" sz="1600" b="1" dirty="0" err="1"/>
              <a:t>tungod</a:t>
            </a:r>
            <a:r>
              <a:rPr lang="en-PH" sz="1600" b="1" dirty="0"/>
              <a:t> kay </a:t>
            </a:r>
            <a:r>
              <a:rPr lang="en-PH" sz="1600" b="1" dirty="0" err="1"/>
              <a:t>wala</a:t>
            </a:r>
            <a:r>
              <a:rPr lang="en-PH" sz="1600" b="1" dirty="0"/>
              <a:t>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maghinulsol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tinuod.Bisan</a:t>
            </a:r>
            <a:r>
              <a:rPr lang="en-PH" sz="1600" b="1" dirty="0"/>
              <a:t> pa </a:t>
            </a:r>
            <a:r>
              <a:rPr lang="en-PH" sz="1600" b="1" dirty="0" err="1"/>
              <a:t>niini</a:t>
            </a:r>
            <a:r>
              <a:rPr lang="en-PH" sz="1600" b="1" dirty="0"/>
              <a:t>, </a:t>
            </a:r>
            <a:r>
              <a:rPr lang="en-PH" sz="1600" b="1" dirty="0" err="1"/>
              <a:t>nasubo</a:t>
            </a:r>
            <a:r>
              <a:rPr lang="en-PH" sz="1600" b="1" dirty="0"/>
              <a:t> ang Dios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iyang</a:t>
            </a:r>
            <a:r>
              <a:rPr lang="en-PH" sz="1600" b="1" dirty="0"/>
              <a:t> </a:t>
            </a:r>
            <a:r>
              <a:rPr lang="en-PH" sz="1600" b="1" dirty="0" err="1"/>
              <a:t>pagkahiopos</a:t>
            </a:r>
            <a:r>
              <a:rPr lang="en-PH" sz="1600" b="1" dirty="0"/>
              <a:t> ug </a:t>
            </a:r>
            <a:r>
              <a:rPr lang="en-PH" sz="1600" b="1" dirty="0" err="1"/>
              <a:t>pagkahardeng</a:t>
            </a:r>
            <a:r>
              <a:rPr lang="en-PH" sz="1600" b="1" dirty="0"/>
              <a:t> </a:t>
            </a:r>
            <a:r>
              <a:rPr lang="en-PH" sz="1600" b="1" dirty="0" err="1"/>
              <a:t>kasingkasing</a:t>
            </a:r>
            <a:r>
              <a:rPr lang="en-PH" sz="1600" b="1" dirty="0"/>
              <a:t>,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nagpakita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ang </a:t>
            </a:r>
            <a:r>
              <a:rPr lang="en-PH" sz="1600" b="1" dirty="0" err="1"/>
              <a:t>kaluoy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Dios </a:t>
            </a:r>
            <a:r>
              <a:rPr lang="en-PH" sz="1600" b="1" dirty="0" err="1"/>
              <a:t>andam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bisan</a:t>
            </a:r>
            <a:r>
              <a:rPr lang="en-PH" sz="1600" b="1" dirty="0"/>
              <a:t> </a:t>
            </a:r>
            <a:r>
              <a:rPr lang="en-PH" sz="1600" b="1" dirty="0" err="1"/>
              <a:t>kinsa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tinuod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maghinulsol</a:t>
            </a:r>
            <a:r>
              <a:rPr lang="en-PH" sz="1600" b="1" dirty="0"/>
              <a:t>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PH" sz="4400" b="1" spc="600" dirty="0">
                <a:ln/>
                <a:solidFill>
                  <a:srgbClr val="FFD03B"/>
                </a:solidFill>
              </a:rPr>
              <a:t>ANG SALA NI AKAN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dihang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nakita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ang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matahum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bisti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Babilonya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duha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gatus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sekels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salapi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bulawan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bar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lima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napulo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sekels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gibug-aton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gikahakug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gikuha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Gitago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sulod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tolda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salapi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ilawom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.”(Josue 7:21, NIV)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0" y="1958986"/>
            <a:ext cx="6862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Gipangayo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</a:t>
            </a:r>
            <a:r>
              <a:rPr lang="en-PH" b="1" dirty="0" err="1"/>
              <a:t>kang</a:t>
            </a:r>
            <a:r>
              <a:rPr lang="en-PH" b="1" dirty="0"/>
              <a:t> Akan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himay</a:t>
            </a:r>
            <a:r>
              <a:rPr lang="en-PH" b="1" dirty="0"/>
              <a:t>-ang </a:t>
            </a:r>
            <a:r>
              <a:rPr lang="en-PH" b="1" dirty="0" err="1"/>
              <a:t>ang</a:t>
            </a:r>
            <a:r>
              <a:rPr lang="en-PH" b="1" dirty="0"/>
              <a:t> Dios ug </a:t>
            </a:r>
            <a:r>
              <a:rPr lang="en-PH" b="1" dirty="0" err="1"/>
              <a:t>isugid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. (Josue 7:19)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katapusang</a:t>
            </a:r>
            <a:r>
              <a:rPr lang="en-PH" b="1" dirty="0"/>
              <a:t> </a:t>
            </a:r>
            <a:r>
              <a:rPr lang="en-PH" b="1" dirty="0" err="1"/>
              <a:t>higayon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paghinulsol.Kon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gisugid</a:t>
            </a:r>
            <a:r>
              <a:rPr lang="en-PH" b="1" dirty="0"/>
              <a:t>, </a:t>
            </a:r>
            <a:r>
              <a:rPr lang="en-PH" b="1" dirty="0" err="1"/>
              <a:t>nangayo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ug </a:t>
            </a:r>
            <a:r>
              <a:rPr lang="en-PH" b="1" dirty="0" err="1"/>
              <a:t>pasaylo</a:t>
            </a:r>
            <a:r>
              <a:rPr lang="en-PH" b="1" dirty="0"/>
              <a:t>,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mapasaylo.Apan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mangayo</a:t>
            </a:r>
            <a:r>
              <a:rPr lang="en-PH" b="1" dirty="0"/>
              <a:t> ug </a:t>
            </a:r>
            <a:r>
              <a:rPr lang="en-PH" b="1" dirty="0" err="1"/>
              <a:t>pasaylo</a:t>
            </a:r>
            <a:r>
              <a:rPr lang="en-PH" b="1" dirty="0"/>
              <a:t>, </a:t>
            </a:r>
            <a:r>
              <a:rPr lang="en-PH" b="1" dirty="0" err="1"/>
              <a:t>busa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mapasaylo</a:t>
            </a:r>
            <a:r>
              <a:rPr lang="en-PH" b="1" dirty="0"/>
              <a:t>. (Numbers 15:30–31)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959253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5013324"/>
            <a:ext cx="2223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The decisions Achan made in Jericho were diametrically opposed to those of Rahab: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-31560" y="3387378"/>
            <a:ext cx="71086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kang</a:t>
            </a:r>
            <a:r>
              <a:rPr lang="en-PH" b="1" dirty="0"/>
              <a:t> Eva, </a:t>
            </a:r>
            <a:r>
              <a:rPr lang="en-PH" b="1" dirty="0" err="1"/>
              <a:t>si</a:t>
            </a:r>
            <a:r>
              <a:rPr lang="en-PH" b="1" dirty="0"/>
              <a:t> Akan “</a:t>
            </a:r>
            <a:r>
              <a:rPr lang="en-PH" b="1" dirty="0" err="1"/>
              <a:t>nakakita</a:t>
            </a:r>
            <a:r>
              <a:rPr lang="en-PH" b="1" dirty="0"/>
              <a:t>, </a:t>
            </a:r>
            <a:r>
              <a:rPr lang="en-PH" b="1" dirty="0" err="1"/>
              <a:t>nagdumot</a:t>
            </a:r>
            <a:r>
              <a:rPr lang="en-PH" b="1" dirty="0"/>
              <a:t>, ug </a:t>
            </a:r>
            <a:r>
              <a:rPr lang="en-PH" b="1" dirty="0" err="1"/>
              <a:t>mikuha</a:t>
            </a:r>
            <a:r>
              <a:rPr lang="en-PH" b="1" dirty="0"/>
              <a:t>.”(Tan-</a:t>
            </a:r>
            <a:r>
              <a:rPr lang="en-PH" b="1" dirty="0" err="1"/>
              <a:t>awa</a:t>
            </a:r>
            <a:r>
              <a:rPr lang="en-PH" b="1" dirty="0"/>
              <a:t>: Genesis 3:6)Ang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nakaapekto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—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pamilya</a:t>
            </a:r>
            <a:r>
              <a:rPr lang="en-PH" b="1" dirty="0"/>
              <a:t>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Israel.Sama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Ananias ug </a:t>
            </a:r>
            <a:r>
              <a:rPr lang="en-PH" b="1" dirty="0" err="1"/>
              <a:t>Safira</a:t>
            </a:r>
            <a:r>
              <a:rPr lang="en-PH" b="1" dirty="0"/>
              <a:t>, </a:t>
            </a:r>
            <a:r>
              <a:rPr lang="en-PH" b="1" dirty="0" err="1"/>
              <a:t>gikuha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Akan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gilaan</a:t>
            </a:r>
            <a:r>
              <a:rPr lang="en-PH" b="1" dirty="0"/>
              <a:t> para </a:t>
            </a:r>
            <a:r>
              <a:rPr lang="en-PH" b="1" dirty="0" err="1"/>
              <a:t>sa</a:t>
            </a:r>
            <a:r>
              <a:rPr lang="en-PH" b="1" dirty="0"/>
              <a:t> Dios, ug </a:t>
            </a:r>
            <a:r>
              <a:rPr lang="en-PH" b="1" dirty="0" err="1"/>
              <a:t>gibayran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. (</a:t>
            </a:r>
            <a:r>
              <a:rPr lang="en-PH" b="1" dirty="0" err="1"/>
              <a:t>Buhat</a:t>
            </a:r>
            <a:r>
              <a:rPr lang="en-PH" b="1" dirty="0"/>
              <a:t> 5:1–2)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PH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NAKA-DAOG PAG-USAB</a:t>
            </a:r>
            <a:endParaRPr lang="en" sz="44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miingon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kang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Josue, ‘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Ayaw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kahadlok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ayaw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kabalaka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dad-a ang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tibuok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kasundalohan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lakaw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paingon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Ai. Kay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naghatag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Ai,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katawhan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siyudad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yuta</a:t>
            </a:r>
            <a:r>
              <a:rPr lang="en-PH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.’”(Josue 8:1)</a:t>
            </a:r>
            <a:endParaRPr lang="es-ES" sz="1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Jericho, </a:t>
            </a:r>
            <a:r>
              <a:rPr lang="en-PH" b="1" dirty="0" err="1"/>
              <a:t>gihatagan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si</a:t>
            </a:r>
            <a:r>
              <a:rPr lang="en-PH" b="1" dirty="0"/>
              <a:t> Josue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plano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makabihag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Ai. (Josue 8:1–2)</a:t>
            </a:r>
            <a:endParaRPr lang="en" b="1" dirty="0"/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8" y="3533443"/>
            <a:ext cx="76693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gibuhat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pagtaas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sungkod</a:t>
            </a:r>
            <a:r>
              <a:rPr lang="en-PH" b="1" dirty="0"/>
              <a:t> </a:t>
            </a:r>
            <a:r>
              <a:rPr lang="en-PH" b="1" dirty="0" err="1"/>
              <a:t>batok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Amalekitas,si</a:t>
            </a:r>
            <a:r>
              <a:rPr lang="en-PH" b="1" dirty="0"/>
              <a:t> Josue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nagtindog</a:t>
            </a:r>
            <a:r>
              <a:rPr lang="en-PH" b="1" dirty="0"/>
              <a:t>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sugo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ug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gitaas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“</a:t>
            </a:r>
            <a:r>
              <a:rPr lang="en-PH" b="1" dirty="0" err="1"/>
              <a:t>hinagiban</a:t>
            </a:r>
            <a:r>
              <a:rPr lang="en-PH" b="1" dirty="0"/>
              <a:t>” — </a:t>
            </a:r>
            <a:r>
              <a:rPr lang="en-PH" b="1" dirty="0" err="1"/>
              <a:t>tingali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espada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gigamit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Ehipsiyohanon</a:t>
            </a:r>
            <a:r>
              <a:rPr lang="en-PH" b="1" dirty="0"/>
              <a:t> — ug </a:t>
            </a:r>
            <a:r>
              <a:rPr lang="en-PH" b="1" dirty="0" err="1"/>
              <a:t>gipabilin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kadaugan</a:t>
            </a:r>
            <a:r>
              <a:rPr lang="en-PH" b="1" dirty="0"/>
              <a:t>. (Josue 8:18–22, 26)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062318"/>
            <a:ext cx="49854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gabii</a:t>
            </a:r>
            <a:r>
              <a:rPr lang="en-PH" b="1" dirty="0"/>
              <a:t>, </a:t>
            </a:r>
            <a:r>
              <a:rPr lang="en-PH" b="1" dirty="0" err="1"/>
              <a:t>nagbutang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sundalo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ambus</a:t>
            </a:r>
            <a:r>
              <a:rPr lang="en-PH" b="1" dirty="0"/>
              <a:t> </a:t>
            </a:r>
            <a:r>
              <a:rPr lang="en-PH" b="1" dirty="0" err="1"/>
              <a:t>likod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siyudad.Pagkabuntag</a:t>
            </a:r>
            <a:r>
              <a:rPr lang="en-PH" b="1" dirty="0"/>
              <a:t>, ang </a:t>
            </a:r>
            <a:r>
              <a:rPr lang="en-PH" b="1" dirty="0" err="1"/>
              <a:t>kasundalohan</a:t>
            </a:r>
            <a:r>
              <a:rPr lang="en-PH" b="1" dirty="0"/>
              <a:t> </a:t>
            </a:r>
            <a:r>
              <a:rPr lang="en-PH" b="1" dirty="0" err="1"/>
              <a:t>miduol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Ai ug </a:t>
            </a:r>
            <a:r>
              <a:rPr lang="en-PH" b="1" dirty="0" err="1"/>
              <a:t>nagpakaaron-ingnon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nangdagan</a:t>
            </a:r>
            <a:r>
              <a:rPr lang="en-PH" b="1" dirty="0"/>
              <a:t> </a:t>
            </a:r>
            <a:r>
              <a:rPr lang="en-PH" b="1" dirty="0" err="1"/>
              <a:t>palayo</a:t>
            </a:r>
            <a:r>
              <a:rPr lang="en-PH" b="1" dirty="0"/>
              <a:t>,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mailad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taga</a:t>
            </a:r>
            <a:r>
              <a:rPr lang="en-PH" b="1" dirty="0"/>
              <a:t>-Ai.</a:t>
            </a:r>
            <a:endParaRPr lang="en" b="1" dirty="0"/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7" y="5921695"/>
            <a:ext cx="7124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dawaton</a:t>
            </a:r>
            <a:r>
              <a:rPr lang="en-PH" b="1" dirty="0"/>
              <a:t> ang </a:t>
            </a:r>
            <a:r>
              <a:rPr lang="en-PH" b="1" dirty="0" err="1"/>
              <a:t>pagpasaylo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pagtuo,gilubong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Achor</a:t>
            </a:r>
            <a:r>
              <a:rPr lang="en-PH" b="1" dirty="0"/>
              <a:t> — ug </a:t>
            </a:r>
            <a:r>
              <a:rPr lang="en-PH" b="1" dirty="0" err="1"/>
              <a:t>gipanag-iya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ang </a:t>
            </a:r>
            <a:r>
              <a:rPr lang="en-PH" b="1" dirty="0" err="1"/>
              <a:t>pultahan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paglaom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5004568"/>
            <a:ext cx="7124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Dios </a:t>
            </a:r>
            <a:r>
              <a:rPr lang="en-PH" b="1" dirty="0" err="1"/>
              <a:t>naghatag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ug </a:t>
            </a:r>
            <a:r>
              <a:rPr lang="en-PH" b="1" dirty="0" err="1"/>
              <a:t>kadaugan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katawhan.Ang</a:t>
            </a:r>
            <a:r>
              <a:rPr lang="en-PH" b="1" dirty="0"/>
              <a:t> </a:t>
            </a:r>
            <a:r>
              <a:rPr lang="en-PH" b="1" dirty="0" err="1"/>
              <a:t>Walug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Achor</a:t>
            </a:r>
            <a:r>
              <a:rPr lang="en-PH" b="1" dirty="0"/>
              <a:t>, </a:t>
            </a:r>
            <a:r>
              <a:rPr lang="en-PH" b="1" dirty="0" err="1"/>
              <a:t>diin</a:t>
            </a:r>
            <a:r>
              <a:rPr lang="en-PH" b="1" dirty="0"/>
              <a:t> </a:t>
            </a:r>
            <a:r>
              <a:rPr lang="en-PH" b="1" dirty="0" err="1"/>
              <a:t>gilutos</a:t>
            </a:r>
            <a:r>
              <a:rPr lang="en-PH" b="1" dirty="0"/>
              <a:t> ug </a:t>
            </a:r>
            <a:r>
              <a:rPr lang="en-PH" b="1" dirty="0" err="1"/>
              <a:t>gipatay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Akan ug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pamilya</a:t>
            </a:r>
            <a:r>
              <a:rPr lang="en-PH" b="1" dirty="0"/>
              <a:t>, </a:t>
            </a:r>
            <a:r>
              <a:rPr lang="en-PH" b="1" dirty="0" err="1"/>
              <a:t>nahimong</a:t>
            </a:r>
            <a:r>
              <a:rPr lang="en-PH" b="1" dirty="0"/>
              <a:t> “</a:t>
            </a:r>
            <a:r>
              <a:rPr lang="en-PH" b="1" dirty="0" err="1"/>
              <a:t>ganghaan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paglaom</a:t>
            </a:r>
            <a:r>
              <a:rPr lang="en-PH" b="1" dirty="0"/>
              <a:t>.” (</a:t>
            </a:r>
            <a:r>
              <a:rPr lang="en-PH" b="1" dirty="0" err="1"/>
              <a:t>Oseas</a:t>
            </a:r>
            <a:r>
              <a:rPr lang="en-PH" b="1" dirty="0"/>
              <a:t> 2:15)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impluwensiya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angay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kahadlokan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iglesia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kaaway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motuo</a:t>
            </a:r>
            <a:r>
              <a:rPr lang="en-PH" sz="2400" b="1" dirty="0">
                <a:latin typeface="Constantia" panose="02030602050306030303" pitchFamily="18" charset="0"/>
              </a:rPr>
              <a:t>, o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manlibak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Dios,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nag-</a:t>
            </a:r>
            <a:r>
              <a:rPr lang="en-PH" sz="2400" b="1" dirty="0" err="1">
                <a:latin typeface="Constantia" panose="02030602050306030303" pitchFamily="18" charset="0"/>
              </a:rPr>
              <a:t>angkon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Kristohanon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matinud</a:t>
            </a:r>
            <a:r>
              <a:rPr lang="en-PH" sz="2400" b="1" dirty="0">
                <a:latin typeface="Constantia" panose="02030602050306030303" pitchFamily="18" charset="0"/>
              </a:rPr>
              <a:t>-anon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pagtuo.Kini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sila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nagapugong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panalangin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Israel ug </a:t>
            </a:r>
            <a:r>
              <a:rPr lang="en-PH" sz="2400" b="1" dirty="0" err="1">
                <a:latin typeface="Constantia" panose="02030602050306030303" pitchFamily="18" charset="0"/>
              </a:rPr>
              <a:t>nagadala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kahuyang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iglesia</a:t>
            </a:r>
            <a:r>
              <a:rPr lang="en-PH" sz="2400" b="1" dirty="0">
                <a:latin typeface="Constantia" panose="02030602050306030303" pitchFamily="18" charset="0"/>
              </a:rPr>
              <a:t>—</a:t>
            </a:r>
            <a:r>
              <a:rPr lang="en-PH" sz="2400" b="1" dirty="0" err="1">
                <a:latin typeface="Constantia" panose="02030602050306030303" pitchFamily="18" charset="0"/>
              </a:rPr>
              <a:t>usa</a:t>
            </a:r>
            <a:r>
              <a:rPr lang="en-PH" sz="2400" b="1" dirty="0"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latin typeface="Constantia" panose="02030602050306030303" pitchFamily="18" charset="0"/>
              </a:rPr>
              <a:t>kaulawan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lisud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tangtangon</a:t>
            </a:r>
            <a:r>
              <a:rPr lang="en-PH" sz="2400" b="1" dirty="0">
                <a:latin typeface="Constantia" panose="02030602050306030303" pitchFamily="18" charset="0"/>
              </a:rPr>
              <a:t>...Ang </a:t>
            </a:r>
            <a:r>
              <a:rPr lang="en-PH" sz="2400" b="1" dirty="0" err="1">
                <a:latin typeface="Constantia" panose="02030602050306030303" pitchFamily="18" charset="0"/>
              </a:rPr>
              <a:t>pagka-Kristohanon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ipakita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Igpapahulay</a:t>
            </a:r>
            <a:r>
              <a:rPr lang="en-PH" sz="2400" b="1" dirty="0">
                <a:latin typeface="Constantia" panose="02030602050306030303" pitchFamily="18" charset="0"/>
              </a:rPr>
              <a:t> o </a:t>
            </a:r>
            <a:r>
              <a:rPr lang="en-PH" sz="2400" b="1" dirty="0" err="1">
                <a:latin typeface="Constantia" panose="02030602050306030303" pitchFamily="18" charset="0"/>
              </a:rPr>
              <a:t>ipakita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lamang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diha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sambahan</a:t>
            </a:r>
            <a:r>
              <a:rPr lang="en-PH" sz="2400" b="1" dirty="0">
                <a:latin typeface="Constantia" panose="02030602050306030303" pitchFamily="18" charset="0"/>
              </a:rPr>
              <a:t>;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adlaw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semana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matag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dapit.Ang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sugo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ilaoron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tumanon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trabahoan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panimalay</a:t>
            </a:r>
            <a:r>
              <a:rPr lang="en-PH" sz="2400" b="1" dirty="0">
                <a:latin typeface="Constantia" panose="02030602050306030303" pitchFamily="18" charset="0"/>
              </a:rPr>
              <a:t>, ug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pakigsabot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negosyo</a:t>
            </a:r>
            <a:r>
              <a:rPr lang="en-PH" sz="2400" b="1" dirty="0">
                <a:latin typeface="Constantia" panose="02030602050306030303" pitchFamily="18" charset="0"/>
              </a:rPr>
              <a:t>—</a:t>
            </a:r>
            <a:r>
              <a:rPr lang="en-PH" sz="2400" b="1" dirty="0" err="1">
                <a:latin typeface="Constantia" panose="02030602050306030303" pitchFamily="18" charset="0"/>
              </a:rPr>
              <a:t>bisan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kaigsuonan</a:t>
            </a:r>
            <a:r>
              <a:rPr lang="en-PH" sz="2400" b="1" dirty="0">
                <a:latin typeface="Constantia" panose="02030602050306030303" pitchFamily="18" charset="0"/>
              </a:rPr>
              <a:t> o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kalibutan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1617</Words>
  <Application>Microsoft Office PowerPoint</Application>
  <PresentationFormat>Panorámica</PresentationFormat>
  <Paragraphs>67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Constantia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2025-10-11T15:20:58Z</dcterms:created>
  <dcterms:modified xsi:type="dcterms:W3CDTF">2025-10-23T05:52:12Z</dcterms:modified>
</cp:coreProperties>
</file>