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55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86972" y="409006"/>
            <a:ext cx="4828065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PH" sz="4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PINAKATINUORAY NGA PAGMATINUD-ANON: PAGSIMBA SA TALIWAWALA SA GUBAT</a:t>
            </a:r>
            <a:endParaRPr lang="en" sz="4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b="1" dirty="0" err="1">
                <a:solidFill>
                  <a:srgbClr val="797525"/>
                </a:solidFill>
              </a:rPr>
              <a:t>Leksiyon</a:t>
            </a:r>
            <a:r>
              <a:rPr lang="en-PH" sz="1600" b="1" dirty="0">
                <a:solidFill>
                  <a:srgbClr val="797525"/>
                </a:solidFill>
              </a:rPr>
              <a:t> 7 </a:t>
            </a:r>
            <a:r>
              <a:rPr lang="en-PH" sz="1600" b="1" dirty="0" err="1">
                <a:solidFill>
                  <a:srgbClr val="797525"/>
                </a:solidFill>
              </a:rPr>
              <a:t>alang</a:t>
            </a:r>
            <a:r>
              <a:rPr lang="en-PH" sz="1600" b="1" dirty="0">
                <a:solidFill>
                  <a:srgbClr val="797525"/>
                </a:solidFill>
              </a:rPr>
              <a:t> </a:t>
            </a:r>
            <a:r>
              <a:rPr lang="en-PH" sz="1600" b="1" dirty="0" err="1">
                <a:solidFill>
                  <a:srgbClr val="797525"/>
                </a:solidFill>
              </a:rPr>
              <a:t>sa</a:t>
            </a:r>
            <a:r>
              <a:rPr lang="en-PH" sz="1600" b="1" dirty="0">
                <a:solidFill>
                  <a:srgbClr val="797525"/>
                </a:solidFill>
              </a:rPr>
              <a:t> </a:t>
            </a:r>
            <a:r>
              <a:rPr lang="en-PH" sz="1600" b="1" dirty="0" err="1">
                <a:solidFill>
                  <a:srgbClr val="797525"/>
                </a:solidFill>
              </a:rPr>
              <a:t>Nobyembre</a:t>
            </a:r>
            <a:r>
              <a:rPr lang="en-PH" sz="1600" b="1" dirty="0">
                <a:solidFill>
                  <a:srgbClr val="797525"/>
                </a:solidFill>
              </a:rPr>
              <a:t> 15, 2025</a:t>
            </a:r>
            <a:endParaRPr lang="en" sz="1600" b="1" dirty="0">
              <a:solidFill>
                <a:srgbClr val="7975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PH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HINUMDOMI ANG BALAOD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PAGTUKOD SA SANTUWARYO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609600" y="641712"/>
            <a:ext cx="10739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“Ang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tibuok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katawhan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nagkatigum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Shiloh ug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nagtukod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tolda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pagtigum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didto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Ug ang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nasud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nahimo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nilang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ilalom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ilang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pagdumala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Josue 18:1</a:t>
            </a:r>
            <a:endParaRPr lang="en" sz="1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yuta</a:t>
            </a:r>
            <a:r>
              <a:rPr lang="en-PH" sz="2000" b="1" dirty="0"/>
              <a:t> </a:t>
            </a:r>
            <a:r>
              <a:rPr lang="en-PH" sz="2000" b="1" dirty="0" err="1"/>
              <a:t>napailalom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Israel. Ang </a:t>
            </a:r>
            <a:r>
              <a:rPr lang="en-PH" sz="2000" b="1" dirty="0" err="1"/>
              <a:t>teritoryo</a:t>
            </a:r>
            <a:r>
              <a:rPr lang="en-PH" sz="2000" b="1" dirty="0"/>
              <a:t> </a:t>
            </a:r>
            <a:r>
              <a:rPr lang="en-PH" sz="2000" b="1" dirty="0" err="1"/>
              <a:t>gibahin-bahin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labing</a:t>
            </a:r>
            <a:r>
              <a:rPr lang="en-PH" sz="2000" b="1" dirty="0"/>
              <a:t> </a:t>
            </a:r>
            <a:r>
              <a:rPr lang="en-PH" sz="2000" b="1" dirty="0" err="1"/>
              <a:t>iladong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tribo</a:t>
            </a:r>
            <a:r>
              <a:rPr lang="en-PH" sz="2000" b="1" dirty="0"/>
              <a:t>, </a:t>
            </a:r>
            <a:r>
              <a:rPr lang="en-PH" sz="2000" b="1" dirty="0" err="1"/>
              <a:t>bisan</a:t>
            </a:r>
            <a:r>
              <a:rPr lang="en-PH" sz="2000" b="1" dirty="0"/>
              <a:t> pa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pito</a:t>
            </a:r>
            <a:r>
              <a:rPr lang="en-PH" sz="2000" b="1" dirty="0"/>
              <a:t> ka </a:t>
            </a:r>
            <a:r>
              <a:rPr lang="en-PH" sz="2000" b="1" dirty="0" err="1"/>
              <a:t>tribo</a:t>
            </a:r>
            <a:r>
              <a:rPr lang="en-PH" sz="2000" b="1" dirty="0"/>
              <a:t> </a:t>
            </a:r>
            <a:r>
              <a:rPr lang="en-PH" sz="2000" b="1" dirty="0" err="1"/>
              <a:t>wala</a:t>
            </a:r>
            <a:r>
              <a:rPr lang="en-PH" sz="2000" b="1" dirty="0"/>
              <a:t> pa </a:t>
            </a:r>
            <a:r>
              <a:rPr lang="en-PH" sz="2000" b="1" dirty="0" err="1"/>
              <a:t>makadawat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bahin</a:t>
            </a:r>
            <a:r>
              <a:rPr lang="en-PH" sz="2000" b="1" dirty="0"/>
              <a:t>. Ang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sundalo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Reuben, Gad, ug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katunga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tribo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Manases</a:t>
            </a:r>
            <a:r>
              <a:rPr lang="en-PH" sz="2000" b="1" dirty="0"/>
              <a:t> </a:t>
            </a:r>
            <a:r>
              <a:rPr lang="en-PH" sz="2000" b="1" dirty="0" err="1"/>
              <a:t>gipadala</a:t>
            </a:r>
            <a:r>
              <a:rPr lang="en-PH" sz="2000" b="1" dirty="0"/>
              <a:t> </a:t>
            </a:r>
            <a:r>
              <a:rPr lang="en-PH" sz="2000" b="1" dirty="0" err="1"/>
              <a:t>balik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yuta</a:t>
            </a:r>
            <a:r>
              <a:rPr lang="en-PH" sz="2000" b="1" dirty="0"/>
              <a:t> </a:t>
            </a:r>
            <a:r>
              <a:rPr lang="en-PH" sz="2000" b="1" dirty="0" err="1"/>
              <a:t>tabok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Jordan.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2" y="4094762"/>
            <a:ext cx="6607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Santuwaryo</a:t>
            </a:r>
            <a:r>
              <a:rPr lang="en-PH" sz="2000" b="1" dirty="0"/>
              <a:t>, </a:t>
            </a:r>
            <a:r>
              <a:rPr lang="en-PH" sz="2000" b="1" dirty="0" err="1"/>
              <a:t>ingon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makita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puloy-anan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</a:t>
            </a:r>
            <a:r>
              <a:rPr lang="en-PH" sz="2000" b="1" dirty="0" err="1"/>
              <a:t>mao</a:t>
            </a:r>
            <a:r>
              <a:rPr lang="en-PH" sz="2000" b="1" dirty="0"/>
              <a:t> ang punto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pagkahiusa</a:t>
            </a:r>
            <a:r>
              <a:rPr lang="en-PH" sz="2000" b="1" dirty="0"/>
              <a:t> </a:t>
            </a:r>
            <a:r>
              <a:rPr lang="en-PH" sz="2000" b="1" dirty="0" err="1"/>
              <a:t>diin</a:t>
            </a:r>
            <a:r>
              <a:rPr lang="en-PH" sz="2000" b="1" dirty="0"/>
              <a:t> </a:t>
            </a:r>
            <a:r>
              <a:rPr lang="en-PH" sz="2000" b="1" dirty="0" err="1"/>
              <a:t>silang</a:t>
            </a:r>
            <a:r>
              <a:rPr lang="en-PH" sz="2000" b="1" dirty="0"/>
              <a:t> </a:t>
            </a:r>
            <a:r>
              <a:rPr lang="en-PH" sz="2000" b="1" dirty="0" err="1"/>
              <a:t>tanan</a:t>
            </a:r>
            <a:r>
              <a:rPr lang="en-PH" sz="2000" b="1" dirty="0"/>
              <a:t> </a:t>
            </a:r>
            <a:r>
              <a:rPr lang="en-PH" sz="2000" b="1" dirty="0" err="1"/>
              <a:t>naghiusa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. Kung </a:t>
            </a:r>
            <a:r>
              <a:rPr lang="en-PH" sz="2000" b="1" dirty="0" err="1"/>
              <a:t>wala</a:t>
            </a:r>
            <a:r>
              <a:rPr lang="en-PH" sz="2000" b="1" dirty="0"/>
              <a:t> ang </a:t>
            </a:r>
            <a:r>
              <a:rPr lang="en-PH" sz="2000" b="1" dirty="0" err="1"/>
              <a:t>presensya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kahulogan</a:t>
            </a:r>
            <a:r>
              <a:rPr lang="en-PH" sz="2000" b="1" dirty="0"/>
              <a:t>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pag-angkon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044977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dili</a:t>
            </a:r>
            <a:r>
              <a:rPr lang="en-PH" sz="2000" b="1" dirty="0"/>
              <a:t> pa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magbulag</a:t>
            </a:r>
            <a:r>
              <a:rPr lang="en-PH" sz="2000" b="1" dirty="0"/>
              <a:t>,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espesyal</a:t>
            </a:r>
            <a:r>
              <a:rPr lang="en-PH" sz="2000" b="1" dirty="0"/>
              <a:t> ug </a:t>
            </a:r>
            <a:r>
              <a:rPr lang="en-PH" sz="2000" b="1" dirty="0" err="1"/>
              <a:t>importante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buhat</a:t>
            </a:r>
            <a:r>
              <a:rPr lang="en-PH" sz="2000" b="1" dirty="0"/>
              <a:t> ang </a:t>
            </a:r>
            <a:r>
              <a:rPr lang="en-PH" sz="2000" b="1" dirty="0" err="1"/>
              <a:t>gihimo</a:t>
            </a:r>
            <a:r>
              <a:rPr lang="en-PH" sz="2000" b="1" dirty="0"/>
              <a:t> — ang </a:t>
            </a:r>
            <a:r>
              <a:rPr lang="en-PH" sz="2000" b="1" dirty="0" err="1"/>
              <a:t>pagtukod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Tabernakulo</a:t>
            </a:r>
            <a:r>
              <a:rPr lang="en-PH" sz="2000" b="1" dirty="0"/>
              <a:t>, ang </a:t>
            </a:r>
            <a:r>
              <a:rPr lang="en-PH" sz="2000" b="1" dirty="0" err="1"/>
              <a:t>sentro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 (Josue 18:1).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295985"/>
            <a:ext cx="62769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Karon, </a:t>
            </a:r>
            <a:r>
              <a:rPr lang="en-PH" sz="2000" b="1" dirty="0" err="1"/>
              <a:t>bisan</a:t>
            </a:r>
            <a:r>
              <a:rPr lang="en-PH" sz="2000" b="1" dirty="0"/>
              <a:t> pa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daghan</a:t>
            </a:r>
            <a:r>
              <a:rPr lang="en-PH" sz="2000" b="1" dirty="0"/>
              <a:t> </a:t>
            </a:r>
            <a:r>
              <a:rPr lang="en-PH" sz="2000" b="1" dirty="0" err="1"/>
              <a:t>gihapon</a:t>
            </a:r>
            <a:r>
              <a:rPr lang="en-PH" sz="2000" b="1" dirty="0"/>
              <a:t> ang “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higanteng</a:t>
            </a:r>
            <a:r>
              <a:rPr lang="en-PH" sz="2000" b="1" dirty="0"/>
              <a:t>” </a:t>
            </a:r>
            <a:r>
              <a:rPr lang="en-PH" sz="2000" b="1" dirty="0" err="1"/>
              <a:t>espiritwal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ginasagubang</a:t>
            </a:r>
            <a:r>
              <a:rPr lang="en-PH" sz="2000" b="1" dirty="0"/>
              <a:t>, </a:t>
            </a:r>
            <a:r>
              <a:rPr lang="en-PH" sz="2000" b="1" dirty="0" err="1"/>
              <a:t>importante</a:t>
            </a:r>
            <a:r>
              <a:rPr lang="en-PH" sz="2000" b="1" dirty="0"/>
              <a:t> </a:t>
            </a:r>
            <a:r>
              <a:rPr lang="en-PH" sz="2000" b="1" dirty="0" err="1"/>
              <a:t>kaayo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ipunting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pagtagad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Langitnong</a:t>
            </a:r>
            <a:r>
              <a:rPr lang="en-PH" sz="2000" b="1" dirty="0"/>
              <a:t> </a:t>
            </a:r>
            <a:r>
              <a:rPr lang="en-PH" sz="2000" b="1" dirty="0" err="1"/>
              <a:t>Santuwaryo</a:t>
            </a:r>
            <a:r>
              <a:rPr lang="en-PH" sz="2000" b="1" dirty="0"/>
              <a:t>, </a:t>
            </a:r>
            <a:r>
              <a:rPr lang="en-PH" sz="2000" b="1" dirty="0" err="1"/>
              <a:t>diin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Jesus </a:t>
            </a:r>
            <a:r>
              <a:rPr lang="en-PH" sz="2000" b="1" dirty="0" err="1"/>
              <a:t>nagapangamuyo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108018"/>
            <a:ext cx="905413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200" b="1" dirty="0">
                <a:latin typeface="Constantia" panose="02030602050306030303" pitchFamily="18" charset="0"/>
              </a:rPr>
              <a:t>Dili pa </a:t>
            </a:r>
            <a:r>
              <a:rPr lang="en-PH" sz="2200" b="1" dirty="0" err="1">
                <a:latin typeface="Constantia" panose="02030602050306030303" pitchFamily="18" charset="0"/>
              </a:rPr>
              <a:t>daghang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semana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sukad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gipahayag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ni</a:t>
            </a:r>
            <a:r>
              <a:rPr lang="en-PH" sz="2200" b="1" dirty="0">
                <a:latin typeface="Constantia" panose="02030602050306030303" pitchFamily="18" charset="0"/>
              </a:rPr>
              <a:t> Moises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katawhan</a:t>
            </a:r>
            <a:r>
              <a:rPr lang="en-PH" sz="2200" b="1" dirty="0">
                <a:latin typeface="Constantia" panose="02030602050306030303" pitchFamily="18" charset="0"/>
              </a:rPr>
              <a:t> ang </a:t>
            </a:r>
            <a:r>
              <a:rPr lang="en-PH" sz="2200" b="1" dirty="0" err="1">
                <a:latin typeface="Constantia" panose="02030602050306030303" pitchFamily="18" charset="0"/>
              </a:rPr>
              <a:t>tibuok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libro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Deuteronomio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pinaagi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pamulong</a:t>
            </a:r>
            <a:r>
              <a:rPr lang="en-PH" sz="2200" b="1" dirty="0">
                <a:latin typeface="Constantia" panose="02030602050306030303" pitchFamily="18" charset="0"/>
              </a:rPr>
              <a:t>, </a:t>
            </a:r>
            <a:r>
              <a:rPr lang="en-PH" sz="2200" b="1" dirty="0" err="1">
                <a:latin typeface="Constantia" panose="02030602050306030303" pitchFamily="18" charset="0"/>
              </a:rPr>
              <a:t>apan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karon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gibasa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usab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ni</a:t>
            </a:r>
            <a:r>
              <a:rPr lang="en-PH" sz="2200" b="1" dirty="0">
                <a:latin typeface="Constantia" panose="02030602050306030303" pitchFamily="18" charset="0"/>
              </a:rPr>
              <a:t> Josue ang </a:t>
            </a:r>
            <a:r>
              <a:rPr lang="en-PH" sz="2200" b="1" dirty="0" err="1">
                <a:latin typeface="Constantia" panose="02030602050306030303" pitchFamily="18" charset="0"/>
              </a:rPr>
              <a:t>balaod.Dili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lang</a:t>
            </a:r>
            <a:r>
              <a:rPr lang="en-PH" sz="2200" b="1" dirty="0">
                <a:latin typeface="Constantia" panose="02030602050306030303" pitchFamily="18" charset="0"/>
              </a:rPr>
              <a:t> ang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lalaki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Israel, </a:t>
            </a:r>
            <a:r>
              <a:rPr lang="en-PH" sz="2200" b="1" dirty="0" err="1">
                <a:latin typeface="Constantia" panose="02030602050306030303" pitchFamily="18" charset="0"/>
              </a:rPr>
              <a:t>kondili</a:t>
            </a:r>
            <a:r>
              <a:rPr lang="en-PH" sz="2200" b="1" dirty="0">
                <a:latin typeface="Constantia" panose="02030602050306030303" pitchFamily="18" charset="0"/>
              </a:rPr>
              <a:t> “ang </a:t>
            </a:r>
            <a:r>
              <a:rPr lang="en-PH" sz="2200" b="1" dirty="0" err="1">
                <a:latin typeface="Constantia" panose="02030602050306030303" pitchFamily="18" charset="0"/>
              </a:rPr>
              <a:t>tanang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kababayen</a:t>
            </a:r>
            <a:r>
              <a:rPr lang="en-PH" sz="2200" b="1" dirty="0">
                <a:latin typeface="Constantia" panose="02030602050306030303" pitchFamily="18" charset="0"/>
              </a:rPr>
              <a:t>-an ug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bata</a:t>
            </a:r>
            <a:r>
              <a:rPr lang="en-PH" sz="2200" b="1" dirty="0">
                <a:latin typeface="Constantia" panose="02030602050306030303" pitchFamily="18" charset="0"/>
              </a:rPr>
              <a:t>” </a:t>
            </a:r>
            <a:r>
              <a:rPr lang="en-PH" sz="2200" b="1" dirty="0" err="1">
                <a:latin typeface="Constantia" panose="02030602050306030303" pitchFamily="18" charset="0"/>
              </a:rPr>
              <a:t>usab</a:t>
            </a:r>
            <a:r>
              <a:rPr lang="en-PH" sz="2200" b="1" dirty="0">
                <a:latin typeface="Constantia" panose="02030602050306030303" pitchFamily="18" charset="0"/>
              </a:rPr>
              <a:t>, </a:t>
            </a:r>
            <a:r>
              <a:rPr lang="en-PH" sz="2200" b="1" dirty="0" err="1">
                <a:latin typeface="Constantia" panose="02030602050306030303" pitchFamily="18" charset="0"/>
              </a:rPr>
              <a:t>nagpatalinghug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pagbasa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balaod</a:t>
            </a:r>
            <a:r>
              <a:rPr lang="en-PH" sz="2200" b="1" dirty="0">
                <a:latin typeface="Constantia" panose="02030602050306030303" pitchFamily="18" charset="0"/>
              </a:rPr>
              <a:t>; kay </a:t>
            </a:r>
            <a:r>
              <a:rPr lang="en-PH" sz="2200" b="1" dirty="0" err="1">
                <a:latin typeface="Constantia" panose="02030602050306030303" pitchFamily="18" charset="0"/>
              </a:rPr>
              <a:t>importante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usab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sila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makasayod</a:t>
            </a:r>
            <a:r>
              <a:rPr lang="en-PH" sz="2200" b="1" dirty="0">
                <a:latin typeface="Constantia" panose="02030602050306030303" pitchFamily="18" charset="0"/>
              </a:rPr>
              <a:t> ug </a:t>
            </a:r>
            <a:r>
              <a:rPr lang="en-PH" sz="2200" b="1" dirty="0" err="1">
                <a:latin typeface="Constantia" panose="02030602050306030303" pitchFamily="18" charset="0"/>
              </a:rPr>
              <a:t>makabuhat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ilang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katungdanan</a:t>
            </a:r>
            <a:r>
              <a:rPr lang="en-PH" sz="2200" b="1" dirty="0">
                <a:latin typeface="Constantia" panose="02030602050306030303" pitchFamily="18" charset="0"/>
              </a:rPr>
              <a:t>. [… ]Ang </a:t>
            </a:r>
            <a:r>
              <a:rPr lang="en-PH" sz="2200" b="1" dirty="0" err="1">
                <a:latin typeface="Constantia" panose="02030602050306030303" pitchFamily="18" charset="0"/>
              </a:rPr>
              <a:t>matag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kapitulo</a:t>
            </a:r>
            <a:r>
              <a:rPr lang="en-PH" sz="2200" b="1" dirty="0">
                <a:latin typeface="Constantia" panose="02030602050306030303" pitchFamily="18" charset="0"/>
              </a:rPr>
              <a:t> ug </a:t>
            </a:r>
            <a:r>
              <a:rPr lang="en-PH" sz="2200" b="1" dirty="0" err="1">
                <a:latin typeface="Constantia" panose="02030602050306030303" pitchFamily="18" charset="0"/>
              </a:rPr>
              <a:t>matag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bersikulo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Biblia </a:t>
            </a:r>
            <a:r>
              <a:rPr lang="en-PH" sz="2200" b="1" dirty="0" err="1">
                <a:latin typeface="Constantia" panose="02030602050306030303" pitchFamily="18" charset="0"/>
              </a:rPr>
              <a:t>usa</a:t>
            </a:r>
            <a:r>
              <a:rPr lang="en-PH" sz="2200" b="1" dirty="0">
                <a:latin typeface="Constantia" panose="02030602050306030303" pitchFamily="18" charset="0"/>
              </a:rPr>
              <a:t> ka </a:t>
            </a:r>
            <a:r>
              <a:rPr lang="en-PH" sz="2200" b="1" dirty="0" err="1">
                <a:latin typeface="Constantia" panose="02030602050306030303" pitchFamily="18" charset="0"/>
              </a:rPr>
              <a:t>pakig</a:t>
            </a:r>
            <a:r>
              <a:rPr lang="en-PH" sz="2200" b="1" dirty="0">
                <a:latin typeface="Constantia" panose="02030602050306030303" pitchFamily="18" charset="0"/>
              </a:rPr>
              <a:t>-communicate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Dios </a:t>
            </a:r>
            <a:r>
              <a:rPr lang="en-PH" sz="2200" b="1" dirty="0" err="1">
                <a:latin typeface="Constantia" panose="02030602050306030303" pitchFamily="18" charset="0"/>
              </a:rPr>
              <a:t>ngadto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tawo</a:t>
            </a:r>
            <a:r>
              <a:rPr lang="en-PH" sz="2200" b="1" dirty="0">
                <a:latin typeface="Constantia" panose="02030602050306030303" pitchFamily="18" charset="0"/>
              </a:rPr>
              <a:t>. </a:t>
            </a:r>
            <a:r>
              <a:rPr lang="en-PH" sz="2200" b="1" dirty="0" err="1">
                <a:latin typeface="Constantia" panose="02030602050306030303" pitchFamily="18" charset="0"/>
              </a:rPr>
              <a:t>Kinahanglan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nato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ipamatik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kini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sugo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ingon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nga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timaan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atong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kamot</a:t>
            </a:r>
            <a:r>
              <a:rPr lang="en-PH" sz="2200" b="1" dirty="0">
                <a:latin typeface="Constantia" panose="02030602050306030303" pitchFamily="18" charset="0"/>
              </a:rPr>
              <a:t> ug </a:t>
            </a:r>
            <a:r>
              <a:rPr lang="en-PH" sz="2200" b="1" dirty="0" err="1">
                <a:latin typeface="Constantia" panose="02030602050306030303" pitchFamily="18" charset="0"/>
              </a:rPr>
              <a:t>tali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atong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mata.Kung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kini</a:t>
            </a:r>
            <a:r>
              <a:rPr lang="en-PH" sz="2200" b="1" dirty="0">
                <a:latin typeface="Constantia" panose="02030602050306030303" pitchFamily="18" charset="0"/>
              </a:rPr>
              <a:t> tun-an ug </a:t>
            </a:r>
            <a:r>
              <a:rPr lang="en-PH" sz="2200" b="1" dirty="0" err="1">
                <a:latin typeface="Constantia" panose="02030602050306030303" pitchFamily="18" charset="0"/>
              </a:rPr>
              <a:t>sundon</a:t>
            </a:r>
            <a:r>
              <a:rPr lang="en-PH" sz="2200" b="1" dirty="0">
                <a:latin typeface="Constantia" panose="02030602050306030303" pitchFamily="18" charset="0"/>
              </a:rPr>
              <a:t>, </a:t>
            </a:r>
            <a:r>
              <a:rPr lang="en-PH" sz="2200" b="1" dirty="0" err="1">
                <a:latin typeface="Constantia" panose="02030602050306030303" pitchFamily="18" charset="0"/>
              </a:rPr>
              <a:t>kini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magagiyak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katawhan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Dios, </a:t>
            </a:r>
            <a:r>
              <a:rPr lang="en-PH" sz="2200" b="1" dirty="0" err="1">
                <a:latin typeface="Constantia" panose="02030602050306030303" pitchFamily="18" charset="0"/>
              </a:rPr>
              <a:t>sama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paggiya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Dios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mga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Israelita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pinaagi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haligi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panganod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adlaw</a:t>
            </a:r>
            <a:r>
              <a:rPr lang="en-PH" sz="2200" b="1" dirty="0">
                <a:latin typeface="Constantia" panose="02030602050306030303" pitchFamily="18" charset="0"/>
              </a:rPr>
              <a:t> ug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haligi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kalayo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sa</a:t>
            </a:r>
            <a:r>
              <a:rPr lang="en-PH" sz="2200" b="1" dirty="0">
                <a:latin typeface="Constantia" panose="02030602050306030303" pitchFamily="18" charset="0"/>
              </a:rPr>
              <a:t> </a:t>
            </a:r>
            <a:r>
              <a:rPr lang="en-PH" sz="2200" b="1" dirty="0" err="1">
                <a:latin typeface="Constantia" panose="02030602050306030303" pitchFamily="18" charset="0"/>
              </a:rPr>
              <a:t>gabii</a:t>
            </a:r>
            <a:r>
              <a:rPr lang="en-PH" sz="2200" b="1" dirty="0">
                <a:latin typeface="Constantia" panose="02030602050306030303" pitchFamily="18" charset="0"/>
              </a:rPr>
              <a:t>.</a:t>
            </a:r>
            <a:endParaRPr lang="en" sz="2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45097" y="3376957"/>
            <a:ext cx="4101806" cy="31085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“Apan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pangitaa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una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gingharian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sa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Dios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iyang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pagkamatarong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tanang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butang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igadugang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kaninyo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.”— Mateo 6:33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Pagsimba sa dili pa modaog:</a:t>
            </a:r>
          </a:p>
          <a:p>
            <a:pPr lvl="1"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Pagbag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 </a:t>
            </a: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kasabutan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(Josue 5:1–9)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sv-SE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Unang Pasko sa Canaan (Josue 5:10–12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Pagsimba taki sa mga bukid:</a:t>
            </a:r>
          </a:p>
          <a:p>
            <a:pPr lvl="1">
              <a:spcBef>
                <a:spcPts val="600"/>
              </a:spcBef>
            </a:pPr>
            <a:r>
              <a:rPr lang="sv-SE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 ka halaran alang sa pagsimba (Josue 8:30–31)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Paghandum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Balaod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(Josue 8:32–35)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Usa ka espesyal nga dapit sa pagsimba:</a:t>
            </a:r>
          </a:p>
          <a:p>
            <a:pPr lvl="1"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Pagtukod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Santuwaryo</a:t>
            </a:r>
            <a:r>
              <a:rPr lang="en-P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(Josue 18:1)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-1404" y="21453"/>
            <a:ext cx="958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milagrosong</a:t>
            </a:r>
            <a:r>
              <a:rPr lang="en-PH" sz="2000" b="1" dirty="0"/>
              <a:t> </a:t>
            </a:r>
            <a:r>
              <a:rPr lang="en-PH" sz="2000" b="1" dirty="0" err="1"/>
              <a:t>pagtawid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Suba </a:t>
            </a:r>
            <a:r>
              <a:rPr lang="en-PH" sz="2000" b="1" dirty="0" err="1"/>
              <a:t>sa</a:t>
            </a:r>
            <a:r>
              <a:rPr lang="en-PH" sz="2000" b="1" dirty="0"/>
              <a:t> Jordan, ang </a:t>
            </a:r>
            <a:r>
              <a:rPr lang="en-PH" sz="2000" b="1" dirty="0" err="1"/>
              <a:t>tanang</a:t>
            </a:r>
            <a:r>
              <a:rPr lang="en-PH" sz="2000" b="1" dirty="0"/>
              <a:t> </a:t>
            </a:r>
            <a:r>
              <a:rPr lang="en-PH" sz="2000" b="1" dirty="0" err="1"/>
              <a:t>hari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Canaan </a:t>
            </a:r>
            <a:r>
              <a:rPr lang="en-PH" sz="2000" b="1" dirty="0" err="1"/>
              <a:t>nahadlok</a:t>
            </a:r>
            <a:r>
              <a:rPr lang="en-PH" sz="2000" b="1" dirty="0"/>
              <a:t> </a:t>
            </a:r>
            <a:r>
              <a:rPr lang="en-PH" sz="2000" b="1" dirty="0" err="1"/>
              <a:t>kaayo</a:t>
            </a:r>
            <a:r>
              <a:rPr lang="en-PH" sz="2000" b="1" dirty="0"/>
              <a:t> (Josue 5:1). </a:t>
            </a:r>
            <a:r>
              <a:rPr lang="en-PH" sz="2000" b="1" dirty="0" err="1"/>
              <a:t>Andam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yuta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pagpangmilitar</a:t>
            </a:r>
            <a:r>
              <a:rPr lang="en-PH" sz="2000" b="1" dirty="0"/>
              <a:t> ug </a:t>
            </a:r>
            <a:r>
              <a:rPr lang="en-PH" sz="2000" b="1" dirty="0" err="1"/>
              <a:t>pagdaog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401" y="12732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-1410" y="2316023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hapit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paghuman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pagdaog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</a:t>
            </a:r>
            <a:r>
              <a:rPr lang="en-PH" sz="2000" b="1" dirty="0"/>
              <a:t>, </a:t>
            </a:r>
            <a:r>
              <a:rPr lang="en-PH" sz="2000" b="1" dirty="0" err="1"/>
              <a:t>nakaabot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bag-</a:t>
            </a:r>
            <a:r>
              <a:rPr lang="en-PH" sz="2000" b="1" dirty="0" err="1"/>
              <a:t>ong</a:t>
            </a:r>
            <a:r>
              <a:rPr lang="en-PH" sz="2000" b="1" dirty="0"/>
              <a:t> </a:t>
            </a:r>
            <a:r>
              <a:rPr lang="en-PH" sz="2000" b="1" dirty="0" err="1"/>
              <a:t>lebel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: </a:t>
            </a:r>
            <a:r>
              <a:rPr lang="en-PH" sz="2000" b="1" dirty="0" err="1"/>
              <a:t>nagtukod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Santuwaryo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Shiloh.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-1410" y="1345981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Taliwala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panagsangka</a:t>
            </a:r>
            <a:r>
              <a:rPr lang="en-PH" sz="2000" b="1" dirty="0"/>
              <a:t>, </a:t>
            </a:r>
            <a:r>
              <a:rPr lang="en-PH" sz="2000" b="1" dirty="0" err="1"/>
              <a:t>nakahukom</a:t>
            </a:r>
            <a:r>
              <a:rPr lang="en-PH" sz="2000" b="1" dirty="0"/>
              <a:t> </a:t>
            </a:r>
            <a:r>
              <a:rPr lang="en-PH" sz="2000" b="1" dirty="0" err="1"/>
              <a:t>usab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mopalayo</a:t>
            </a:r>
            <a:r>
              <a:rPr lang="en-PH" sz="2000" b="1" dirty="0"/>
              <a:t> ug </a:t>
            </a:r>
            <a:r>
              <a:rPr lang="en-PH" sz="2000" b="1" dirty="0" err="1"/>
              <a:t>mubo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ihalad</a:t>
            </a:r>
            <a:r>
              <a:rPr lang="en-PH" sz="2000" b="1" dirty="0"/>
              <a:t> </a:t>
            </a:r>
            <a:r>
              <a:rPr lang="en-PH" sz="2000" b="1" dirty="0" err="1"/>
              <a:t>pag-usab</a:t>
            </a:r>
            <a:r>
              <a:rPr lang="en-PH" sz="2000" b="1" dirty="0"/>
              <a:t>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kaugalingon</a:t>
            </a:r>
            <a:r>
              <a:rPr lang="en-PH" sz="2000" b="1" dirty="0"/>
              <a:t>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Ginoo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dakong</a:t>
            </a:r>
            <a:r>
              <a:rPr lang="en-PH" sz="2000" b="1" dirty="0"/>
              <a:t> </a:t>
            </a:r>
            <a:r>
              <a:rPr lang="en-PH" sz="2000" b="1" dirty="0" err="1"/>
              <a:t>tigum</a:t>
            </a:r>
            <a:r>
              <a:rPr lang="en-PH" sz="2000" b="1" dirty="0"/>
              <a:t> </a:t>
            </a:r>
            <a:r>
              <a:rPr lang="en-PH" sz="2000" b="1" dirty="0" err="1"/>
              <a:t>tali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bukid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Ebal</a:t>
            </a:r>
            <a:r>
              <a:rPr lang="en-PH" sz="2000" b="1" dirty="0"/>
              <a:t> ug Gerizim.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-1410" y="683717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prayoridad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Israel. </a:t>
            </a:r>
            <a:r>
              <a:rPr lang="en-PH" sz="2000" b="1" dirty="0" err="1"/>
              <a:t>Kinahanglan</a:t>
            </a:r>
            <a:r>
              <a:rPr lang="en-PH" sz="2000" b="1" dirty="0"/>
              <a:t> una </a:t>
            </a:r>
            <a:r>
              <a:rPr lang="en-PH" sz="2000" b="1" dirty="0" err="1"/>
              <a:t>silang</a:t>
            </a:r>
            <a:r>
              <a:rPr lang="en-PH" sz="2000" b="1" dirty="0"/>
              <a:t> </a:t>
            </a:r>
            <a:r>
              <a:rPr lang="en-PH" sz="2000" b="1" dirty="0" err="1"/>
              <a:t>mangita</a:t>
            </a:r>
            <a:r>
              <a:rPr lang="en-PH" sz="2000" b="1" dirty="0"/>
              <a:t> ug </a:t>
            </a:r>
            <a:r>
              <a:rPr lang="en-PH" sz="2000" b="1" dirty="0" err="1"/>
              <a:t>pakig-uban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44340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PH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PAGSIMBA SA WALA PA ANG PAGDAOG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ANG PAGBAG-O SA KASABUTAN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Niadtong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panahona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miingon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Josue, ‘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Pagbuhat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kutsilyo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tuli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pag-usab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Israelitas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.’”— Josue 5:2 (NIV)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64827" y="1444804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Gilgal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ginganlan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kampo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Israelita</a:t>
            </a:r>
            <a:r>
              <a:rPr lang="en-PH" sz="2000" b="1" dirty="0"/>
              <a:t>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nahimong</a:t>
            </a:r>
            <a:r>
              <a:rPr lang="en-PH" sz="2000" b="1" dirty="0"/>
              <a:t> </a:t>
            </a:r>
            <a:r>
              <a:rPr lang="en-PH" sz="2000" b="1" dirty="0" err="1"/>
              <a:t>sentrong</a:t>
            </a:r>
            <a:r>
              <a:rPr lang="en-PH" sz="2000" b="1" dirty="0"/>
              <a:t> </a:t>
            </a:r>
            <a:r>
              <a:rPr lang="en-PH" sz="2000" b="1" dirty="0" err="1"/>
              <a:t>dapit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unang</a:t>
            </a:r>
            <a:r>
              <a:rPr lang="en-PH" sz="2000" b="1" dirty="0"/>
              <a:t> </a:t>
            </a:r>
            <a:r>
              <a:rPr lang="en-PH" sz="2000" b="1" dirty="0" err="1"/>
              <a:t>bahin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pagdaog</a:t>
            </a:r>
            <a:r>
              <a:rPr lang="en-PH" sz="2000" b="1" dirty="0"/>
              <a:t>. </a:t>
            </a:r>
            <a:r>
              <a:rPr lang="en-PH" sz="2000" b="1" dirty="0" err="1"/>
              <a:t>Unsa</a:t>
            </a:r>
            <a:r>
              <a:rPr lang="en-PH" sz="2000" b="1" dirty="0"/>
              <a:t> may </a:t>
            </a:r>
            <a:r>
              <a:rPr lang="en-PH" sz="2000" b="1" dirty="0" err="1"/>
              <a:t>kahulogan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ngalan</a:t>
            </a:r>
            <a:r>
              <a:rPr lang="en-PH" sz="2000" b="1" dirty="0"/>
              <a:t>? (Josue 5:9)</a:t>
            </a:r>
            <a:endParaRPr lang="en" sz="20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443067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13107" y="5824023"/>
            <a:ext cx="6188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“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pangitaa</a:t>
            </a:r>
            <a:r>
              <a:rPr lang="en-PH" sz="2000" b="1" dirty="0"/>
              <a:t> una ang </a:t>
            </a:r>
            <a:r>
              <a:rPr lang="en-PH" sz="2000" b="1" dirty="0" err="1"/>
              <a:t>gingharian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ug ang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pagkamatarong</a:t>
            </a:r>
            <a:r>
              <a:rPr lang="en-PH" sz="2000" b="1" dirty="0"/>
              <a:t>, ug ang </a:t>
            </a:r>
            <a:r>
              <a:rPr lang="en-PH" sz="2000" b="1" dirty="0" err="1"/>
              <a:t>tanang</a:t>
            </a:r>
            <a:r>
              <a:rPr lang="en-PH" sz="2000" b="1" dirty="0"/>
              <a:t> </a:t>
            </a:r>
            <a:r>
              <a:rPr lang="en-PH" sz="2000" b="1" dirty="0" err="1"/>
              <a:t>butang</a:t>
            </a:r>
            <a:r>
              <a:rPr lang="en-PH" sz="2000" b="1" dirty="0"/>
              <a:t> </a:t>
            </a:r>
            <a:r>
              <a:rPr lang="en-PH" sz="2000" b="1" dirty="0" err="1"/>
              <a:t>igadugang</a:t>
            </a:r>
            <a:r>
              <a:rPr lang="en-PH" sz="2000" b="1" dirty="0"/>
              <a:t> </a:t>
            </a:r>
            <a:r>
              <a:rPr lang="en-PH" sz="2000" b="1" dirty="0" err="1"/>
              <a:t>kaninyo</a:t>
            </a:r>
            <a:r>
              <a:rPr lang="en-PH" sz="2000" b="1" dirty="0"/>
              <a:t>.”— Mateo 6:33</a:t>
            </a:r>
            <a:endParaRPr lang="en" sz="2000" b="1" dirty="0"/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952" y="4810289"/>
            <a:ext cx="2600037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3213107" y="4480991"/>
            <a:ext cx="61697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Aron ma-renew ang </a:t>
            </a:r>
            <a:r>
              <a:rPr lang="en-PH" b="1" dirty="0" err="1"/>
              <a:t>kasabutan</a:t>
            </a:r>
            <a:r>
              <a:rPr lang="en-PH" b="1" dirty="0"/>
              <a:t>, </a:t>
            </a:r>
            <a:r>
              <a:rPr lang="en-PH" b="1" dirty="0" err="1"/>
              <a:t>gikinahanglan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buhaton</a:t>
            </a:r>
            <a:r>
              <a:rPr lang="en-PH" b="1" dirty="0"/>
              <a:t> </a:t>
            </a:r>
            <a:r>
              <a:rPr lang="en-PH" b="1" dirty="0" err="1"/>
              <a:t>pag-usab</a:t>
            </a:r>
            <a:r>
              <a:rPr lang="en-PH" b="1" dirty="0"/>
              <a:t> ang </a:t>
            </a:r>
            <a:r>
              <a:rPr lang="en-PH" b="1" dirty="0" err="1"/>
              <a:t>pisikal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timaan</a:t>
            </a:r>
            <a:r>
              <a:rPr lang="en-PH" b="1" dirty="0"/>
              <a:t> (Gen. 17:10).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buhat</a:t>
            </a:r>
            <a:r>
              <a:rPr lang="en-PH" b="1" dirty="0"/>
              <a:t> </a:t>
            </a:r>
            <a:r>
              <a:rPr lang="en-PH" b="1" dirty="0" err="1"/>
              <a:t>nagpasabot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ang </a:t>
            </a:r>
            <a:r>
              <a:rPr lang="en-PH" b="1" dirty="0" err="1"/>
              <a:t>espiritwal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butang</a:t>
            </a:r>
            <a:r>
              <a:rPr lang="en-PH" b="1" dirty="0"/>
              <a:t> ang </a:t>
            </a:r>
            <a:r>
              <a:rPr lang="en-PH" b="1" dirty="0" err="1"/>
              <a:t>unahon</a:t>
            </a:r>
            <a:r>
              <a:rPr lang="en-PH" b="1" dirty="0"/>
              <a:t>. </a:t>
            </a:r>
            <a:r>
              <a:rPr lang="en-PH" b="1" dirty="0" err="1"/>
              <a:t>Alang</a:t>
            </a:r>
            <a:r>
              <a:rPr lang="en-PH" b="1" dirty="0"/>
              <a:t> </a:t>
            </a:r>
            <a:r>
              <a:rPr lang="en-PH" b="1" dirty="0" err="1"/>
              <a:t>kanato</a:t>
            </a:r>
            <a:r>
              <a:rPr lang="en-PH" b="1" dirty="0"/>
              <a:t>,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usa</a:t>
            </a:r>
            <a:r>
              <a:rPr lang="en-PH" b="1" dirty="0"/>
              <a:t> ka </a:t>
            </a:r>
            <a:r>
              <a:rPr lang="en-PH" b="1" dirty="0" err="1"/>
              <a:t>panig-ingnan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pagsunod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gisulti</a:t>
            </a:r>
            <a:r>
              <a:rPr lang="en-PH" b="1" dirty="0"/>
              <a:t> </a:t>
            </a:r>
            <a:r>
              <a:rPr lang="en-PH" b="1" dirty="0" err="1"/>
              <a:t>ni</a:t>
            </a:r>
            <a:r>
              <a:rPr lang="en-PH" b="1" dirty="0"/>
              <a:t> Jesus:</a:t>
            </a:r>
            <a:endParaRPr lang="en" b="1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64827" y="2380313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Bisan</a:t>
            </a:r>
            <a:r>
              <a:rPr lang="en-PH" sz="2000" b="1" dirty="0"/>
              <a:t> pa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kapin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40 ka </a:t>
            </a:r>
            <a:r>
              <a:rPr lang="en-PH" sz="2000" b="1" dirty="0" err="1"/>
              <a:t>tuig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milabay</a:t>
            </a:r>
            <a:r>
              <a:rPr lang="en-PH" sz="2000" b="1" dirty="0"/>
              <a:t> </a:t>
            </a:r>
            <a:r>
              <a:rPr lang="en-PH" sz="2000" b="1" dirty="0" err="1"/>
              <a:t>sukad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mibiya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, </a:t>
            </a:r>
            <a:r>
              <a:rPr lang="en-PH" sz="2000" b="1" dirty="0" err="1"/>
              <a:t>wala</a:t>
            </a:r>
            <a:r>
              <a:rPr lang="en-PH" sz="2000" b="1" dirty="0"/>
              <a:t> pa </a:t>
            </a:r>
            <a:r>
              <a:rPr lang="en-PH" sz="2000" b="1" dirty="0" err="1"/>
              <a:t>gyud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nakasulod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Yutang</a:t>
            </a:r>
            <a:r>
              <a:rPr lang="en-PH" sz="2000" b="1" dirty="0"/>
              <a:t> Saad. Karon, </a:t>
            </a:r>
            <a:r>
              <a:rPr lang="en-PH" sz="2000" b="1" dirty="0" err="1"/>
              <a:t>nagtindog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tiil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gisaad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kuhaon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“ang </a:t>
            </a:r>
            <a:r>
              <a:rPr lang="en-PH" sz="2000" b="1" dirty="0" err="1"/>
              <a:t>pag-ula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” ug </a:t>
            </a:r>
            <a:r>
              <a:rPr lang="en-PH" sz="2000" b="1" dirty="0" err="1"/>
              <a:t>pagbag</a:t>
            </a:r>
            <a:r>
              <a:rPr lang="en-PH" sz="2000" b="1" dirty="0"/>
              <a:t>-o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uban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073C5-9507-4BF0-86DC-2393B7EED861}"/>
              </a:ext>
            </a:extLst>
          </p:cNvPr>
          <p:cNvSpPr/>
          <p:nvPr/>
        </p:nvSpPr>
        <p:spPr>
          <a:xfrm>
            <a:off x="33667" y="3626706"/>
            <a:ext cx="11631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b="1" dirty="0"/>
              <a:t>Sa </a:t>
            </a:r>
            <a:r>
              <a:rPr lang="en-PH" b="1" dirty="0" err="1"/>
              <a:t>dili</a:t>
            </a:r>
            <a:r>
              <a:rPr lang="en-PH" b="1" dirty="0"/>
              <a:t> pa </a:t>
            </a:r>
            <a:r>
              <a:rPr lang="en-PH" b="1" dirty="0" err="1"/>
              <a:t>nila</a:t>
            </a:r>
            <a:r>
              <a:rPr lang="en-PH" b="1" dirty="0"/>
              <a:t> </a:t>
            </a:r>
            <a:r>
              <a:rPr lang="en-PH" b="1" dirty="0" err="1"/>
              <a:t>gisaulog</a:t>
            </a:r>
            <a:r>
              <a:rPr lang="en-PH" b="1" dirty="0"/>
              <a:t> ang </a:t>
            </a:r>
            <a:r>
              <a:rPr lang="en-PH" b="1" dirty="0" err="1"/>
              <a:t>unang</a:t>
            </a:r>
            <a:r>
              <a:rPr lang="en-PH" b="1" dirty="0"/>
              <a:t> </a:t>
            </a:r>
            <a:r>
              <a:rPr lang="en-PH" b="1" dirty="0" err="1"/>
              <a:t>Pasko</a:t>
            </a:r>
            <a:r>
              <a:rPr lang="en-PH" b="1" dirty="0"/>
              <a:t> (Passover), </a:t>
            </a:r>
            <a:r>
              <a:rPr lang="en-PH" b="1" dirty="0" err="1"/>
              <a:t>gipatuli</a:t>
            </a:r>
            <a:r>
              <a:rPr lang="en-PH" b="1" dirty="0"/>
              <a:t> ang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lalaki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Israelita</a:t>
            </a:r>
            <a:r>
              <a:rPr lang="en-PH" b="1" dirty="0"/>
              <a:t>, kay </a:t>
            </a:r>
            <a:r>
              <a:rPr lang="en-PH" b="1" dirty="0" err="1"/>
              <a:t>walay</a:t>
            </a:r>
            <a:r>
              <a:rPr lang="en-PH" b="1" dirty="0"/>
              <a:t> </a:t>
            </a:r>
            <a:r>
              <a:rPr lang="en-PH" b="1" dirty="0" err="1"/>
              <a:t>laing</a:t>
            </a:r>
            <a:r>
              <a:rPr lang="en-PH" b="1" dirty="0"/>
              <a:t> </a:t>
            </a:r>
            <a:r>
              <a:rPr lang="en-PH" b="1" dirty="0" err="1"/>
              <a:t>tawo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dili</a:t>
            </a:r>
            <a:r>
              <a:rPr lang="en-PH" b="1" dirty="0"/>
              <a:t> </a:t>
            </a:r>
            <a:r>
              <a:rPr lang="en-PH" b="1" dirty="0" err="1"/>
              <a:t>tuli</a:t>
            </a:r>
            <a:r>
              <a:rPr lang="en-PH" b="1" dirty="0"/>
              <a:t> ang </a:t>
            </a:r>
            <a:r>
              <a:rPr lang="en-PH" b="1" dirty="0" err="1"/>
              <a:t>mahimong</a:t>
            </a:r>
            <a:r>
              <a:rPr lang="en-PH" b="1" dirty="0"/>
              <a:t> </a:t>
            </a:r>
            <a:r>
              <a:rPr lang="en-PH" b="1" dirty="0" err="1"/>
              <a:t>moapil</a:t>
            </a:r>
            <a:r>
              <a:rPr lang="en-PH" b="1" dirty="0"/>
              <a:t> </a:t>
            </a:r>
            <a:r>
              <a:rPr lang="en-PH" b="1" dirty="0" err="1"/>
              <a:t>niini</a:t>
            </a:r>
            <a:r>
              <a:rPr lang="en-PH" b="1" dirty="0"/>
              <a:t> (</a:t>
            </a:r>
            <a:r>
              <a:rPr lang="en-PH" b="1" dirty="0" err="1"/>
              <a:t>Exodo</a:t>
            </a:r>
            <a:r>
              <a:rPr lang="en-PH" b="1" dirty="0"/>
              <a:t> 12:48). </a:t>
            </a:r>
            <a:r>
              <a:rPr lang="en-PH" b="1" dirty="0" err="1"/>
              <a:t>Apan</a:t>
            </a:r>
            <a:r>
              <a:rPr lang="en-PH" b="1" dirty="0"/>
              <a:t> </a:t>
            </a:r>
            <a:r>
              <a:rPr lang="en-PH" b="1" dirty="0" err="1"/>
              <a:t>tungod</a:t>
            </a:r>
            <a:r>
              <a:rPr lang="en-PH" b="1" dirty="0"/>
              <a:t> kay </a:t>
            </a:r>
            <a:r>
              <a:rPr lang="en-PH" b="1" dirty="0" err="1"/>
              <a:t>wala</a:t>
            </a:r>
            <a:r>
              <a:rPr lang="en-PH" b="1" dirty="0"/>
              <a:t> man </a:t>
            </a:r>
            <a:r>
              <a:rPr lang="en-PH" b="1" dirty="0" err="1"/>
              <a:t>sila</a:t>
            </a:r>
            <a:r>
              <a:rPr lang="en-PH" b="1" dirty="0"/>
              <a:t> </a:t>
            </a:r>
            <a:r>
              <a:rPr lang="en-PH" b="1" dirty="0" err="1"/>
              <a:t>mosulod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Canaan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unang</a:t>
            </a:r>
            <a:r>
              <a:rPr lang="en-PH" b="1" dirty="0"/>
              <a:t> </a:t>
            </a:r>
            <a:r>
              <a:rPr lang="en-PH" b="1" dirty="0" err="1"/>
              <a:t>higayon</a:t>
            </a:r>
            <a:r>
              <a:rPr lang="en-PH" b="1" dirty="0"/>
              <a:t>, </a:t>
            </a:r>
            <a:r>
              <a:rPr lang="en-PH" b="1" dirty="0" err="1"/>
              <a:t>nabuak</a:t>
            </a:r>
            <a:r>
              <a:rPr lang="en-PH" b="1" dirty="0"/>
              <a:t> ang </a:t>
            </a:r>
            <a:r>
              <a:rPr lang="en-PH" b="1" dirty="0" err="1"/>
              <a:t>kasabutan</a:t>
            </a:r>
            <a:r>
              <a:rPr lang="en-PH" b="1" dirty="0"/>
              <a:t>, ug </a:t>
            </a:r>
            <a:r>
              <a:rPr lang="en-PH" b="1" dirty="0" err="1"/>
              <a:t>walay</a:t>
            </a:r>
            <a:r>
              <a:rPr lang="en-PH" b="1" dirty="0"/>
              <a:t> </a:t>
            </a:r>
            <a:r>
              <a:rPr lang="en-PH" b="1" dirty="0" err="1"/>
              <a:t>Israelita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naputlan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ilang</a:t>
            </a:r>
            <a:r>
              <a:rPr lang="en-PH" b="1" dirty="0"/>
              <a:t> </a:t>
            </a:r>
            <a:r>
              <a:rPr lang="en-PH" b="1" dirty="0" err="1"/>
              <a:t>pagpanaw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kamingawan</a:t>
            </a:r>
            <a:r>
              <a:rPr lang="en-PH" b="1" dirty="0"/>
              <a:t> (Josue 5:5).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ANG UNANG PASKO SA CANAAN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“Sa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gabii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ika-14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adlaw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bulan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samtang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nanagkampo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Gilgal,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kapatagan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Jerico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ang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Israelita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nagselebrar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Pasko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Josue 5:10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Egipto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Canaan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Tuli ug </a:t>
            </a: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Pasko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Pagtawid</a:t>
            </a: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Pulang</a:t>
            </a: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Dagat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Kamingawan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Tuli ug </a:t>
            </a: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Pasko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Pagtawid</a:t>
            </a: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Jordan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125481" y="1278229"/>
            <a:ext cx="1202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 </a:t>
            </a:r>
            <a:r>
              <a:rPr lang="en-PH" sz="2000" b="1" dirty="0" err="1"/>
              <a:t>padulong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Canaan, ang Israel </a:t>
            </a:r>
            <a:r>
              <a:rPr lang="en-PH" sz="2000" b="1" dirty="0" err="1"/>
              <a:t>nagsunod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“chiastic”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proseso</a:t>
            </a:r>
            <a:r>
              <a:rPr lang="en-PH" sz="2000" b="1" dirty="0"/>
              <a:t> — </a:t>
            </a:r>
            <a:r>
              <a:rPr lang="en-PH" sz="2000" b="1" dirty="0" err="1"/>
              <a:t>nagbalik-balik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panghitabo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sukwahi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han</a:t>
            </a:r>
            <a:r>
              <a:rPr lang="en-PH" sz="2000" b="1" dirty="0"/>
              <a:t>-ay:</a:t>
            </a:r>
            <a:endParaRPr lang="en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214687" y="2726271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unang</a:t>
            </a:r>
            <a:r>
              <a:rPr lang="en-PH" sz="2000" b="1" dirty="0"/>
              <a:t> </a:t>
            </a:r>
            <a:r>
              <a:rPr lang="en-PH" sz="2000" b="1" dirty="0" err="1"/>
              <a:t>Pasko</a:t>
            </a:r>
            <a:r>
              <a:rPr lang="en-PH" sz="2000" b="1" dirty="0"/>
              <a:t> </a:t>
            </a:r>
            <a:r>
              <a:rPr lang="en-PH" sz="2000" b="1" dirty="0" err="1"/>
              <a:t>simbolo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kagawasan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pagkaulipon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. Ang </a:t>
            </a:r>
            <a:r>
              <a:rPr lang="en-PH" sz="2000" b="1" dirty="0" err="1"/>
              <a:t>ikaduhang</a:t>
            </a:r>
            <a:r>
              <a:rPr lang="en-PH" sz="2000" b="1" dirty="0"/>
              <a:t> </a:t>
            </a:r>
            <a:r>
              <a:rPr lang="en-PH" sz="2000" b="1" dirty="0" err="1"/>
              <a:t>Pasko</a:t>
            </a:r>
            <a:r>
              <a:rPr lang="en-PH" sz="2000" b="1" dirty="0"/>
              <a:t>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gisaulog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bag-</a:t>
            </a:r>
            <a:r>
              <a:rPr lang="en-PH" sz="2000" b="1" dirty="0" err="1"/>
              <a:t>ong</a:t>
            </a:r>
            <a:r>
              <a:rPr lang="en-PH" sz="2000" b="1" dirty="0"/>
              <a:t> </a:t>
            </a:r>
            <a:r>
              <a:rPr lang="en-PH" sz="2000" b="1" dirty="0" err="1"/>
              <a:t>kaliwatan</a:t>
            </a:r>
            <a:r>
              <a:rPr lang="en-PH" sz="2000" b="1" dirty="0"/>
              <a:t>, </a:t>
            </a:r>
            <a:r>
              <a:rPr lang="en-PH" sz="2000" b="1" dirty="0" err="1"/>
              <a:t>simbolo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pagpanag-iya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Yutang</a:t>
            </a:r>
            <a:r>
              <a:rPr lang="en-PH" sz="2000" b="1" dirty="0"/>
              <a:t> Saad.</a:t>
            </a:r>
            <a:endParaRPr lang="en" sz="2000" b="1" dirty="0"/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3506" y="5226784"/>
            <a:ext cx="58413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Karon, </a:t>
            </a:r>
            <a:r>
              <a:rPr lang="en-PH" sz="2000" b="1" dirty="0" err="1"/>
              <a:t>kining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simbolo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lawas</a:t>
            </a:r>
            <a:r>
              <a:rPr lang="en-PH" sz="2000" b="1" dirty="0"/>
              <a:t> ug </a:t>
            </a:r>
            <a:r>
              <a:rPr lang="en-PH" sz="2000" b="1" dirty="0" err="1"/>
              <a:t>dugo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Manunubos</a:t>
            </a:r>
            <a:r>
              <a:rPr lang="en-PH" sz="2000" b="1" dirty="0"/>
              <a:t>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nagluwas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“</a:t>
            </a:r>
            <a:r>
              <a:rPr lang="en-PH" sz="2000" b="1" dirty="0" err="1"/>
              <a:t>Egipto</a:t>
            </a:r>
            <a:r>
              <a:rPr lang="en-PH" sz="2000" b="1" dirty="0"/>
              <a:t>” —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pagkaulipon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 — ug </a:t>
            </a:r>
            <a:r>
              <a:rPr lang="en-PH" sz="2000" b="1" dirty="0" err="1"/>
              <a:t>nagdala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 </a:t>
            </a:r>
            <a:r>
              <a:rPr lang="en-PH" sz="2000" b="1" dirty="0" err="1"/>
              <a:t>padulong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Yutang</a:t>
            </a:r>
            <a:r>
              <a:rPr lang="en-PH" sz="2000" b="1" dirty="0"/>
              <a:t> Saad, ang </a:t>
            </a:r>
            <a:r>
              <a:rPr lang="en-PH" sz="2000" b="1" dirty="0" err="1"/>
              <a:t>langitnong</a:t>
            </a:r>
            <a:r>
              <a:rPr lang="en-PH" sz="2000" b="1" dirty="0"/>
              <a:t> </a:t>
            </a:r>
            <a:r>
              <a:rPr lang="en-PH" sz="2000" b="1" dirty="0" err="1"/>
              <a:t>puluy-anan</a:t>
            </a:r>
            <a:r>
              <a:rPr lang="en-PH" sz="2000" b="1" dirty="0"/>
              <a:t> (1 Cor. 11:23–26).</a:t>
            </a:r>
            <a:endParaRPr lang="en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95332" y="4036526"/>
            <a:ext cx="59774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dili</a:t>
            </a:r>
            <a:r>
              <a:rPr lang="en-PH" sz="2000" b="1" dirty="0"/>
              <a:t> pa ang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pagkamatay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krus</a:t>
            </a:r>
            <a:r>
              <a:rPr lang="en-PH" sz="2000" b="1" dirty="0"/>
              <a:t>, </a:t>
            </a:r>
            <a:r>
              <a:rPr lang="en-PH" sz="2000" b="1" dirty="0" err="1"/>
              <a:t>gihatagan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Jesus ug bag-</a:t>
            </a:r>
            <a:r>
              <a:rPr lang="en-PH" sz="2000" b="1" dirty="0" err="1"/>
              <a:t>ong</a:t>
            </a:r>
            <a:r>
              <a:rPr lang="en-PH" sz="2000" b="1" dirty="0"/>
              <a:t> </a:t>
            </a:r>
            <a:r>
              <a:rPr lang="en-PH" sz="2000" b="1" dirty="0" err="1"/>
              <a:t>kahulogan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seremonya</a:t>
            </a:r>
            <a:r>
              <a:rPr lang="en-PH" sz="2000" b="1" dirty="0"/>
              <a:t>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bag-</a:t>
            </a:r>
            <a:r>
              <a:rPr lang="en-PH" sz="2000" b="1" dirty="0" err="1"/>
              <a:t>ong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simbolo:ang</a:t>
            </a:r>
            <a:r>
              <a:rPr lang="en-PH" sz="2000" b="1" dirty="0"/>
              <a:t> </a:t>
            </a:r>
            <a:r>
              <a:rPr lang="en-PH" sz="2000" b="1" dirty="0" err="1"/>
              <a:t>kordero</a:t>
            </a:r>
            <a:r>
              <a:rPr lang="en-PH" sz="2000" b="1" dirty="0"/>
              <a:t> </a:t>
            </a:r>
            <a:r>
              <a:rPr lang="en-PH" sz="2000" b="1" dirty="0" err="1"/>
              <a:t>nahimong</a:t>
            </a:r>
            <a:r>
              <a:rPr lang="en-PH" sz="2000" b="1" dirty="0"/>
              <a:t> pan ug ang </a:t>
            </a:r>
            <a:r>
              <a:rPr lang="en-PH" sz="2000" b="1" dirty="0" err="1"/>
              <a:t>dugo</a:t>
            </a:r>
            <a:r>
              <a:rPr lang="en-PH" sz="2000" b="1" dirty="0"/>
              <a:t> </a:t>
            </a:r>
            <a:r>
              <a:rPr lang="en-PH" sz="2000" b="1" dirty="0" err="1"/>
              <a:t>nahimong</a:t>
            </a:r>
            <a:r>
              <a:rPr lang="en-PH" sz="2000" b="1" dirty="0"/>
              <a:t> </a:t>
            </a:r>
            <a:r>
              <a:rPr lang="en-PH" sz="2000" b="1" dirty="0" err="1"/>
              <a:t>bino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PH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PAGSIMBA TALI SA MGA BUKID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USA KA HALARAN ALANG SA PAGSIMBA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0" y="582332"/>
            <a:ext cx="12380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Unya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nagtukod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Josue ug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halaran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ang Dios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Israel,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didto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Bukid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</a:t>
            </a:r>
            <a:r>
              <a:rPr lang="en-PH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Josue 8:30</a:t>
            </a:r>
            <a:endParaRPr lang="en" sz="1400" b="1" dirty="0">
              <a:solidFill>
                <a:srgbClr val="AFE6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206239" y="1074254"/>
            <a:ext cx="785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Gisugo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Moises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dihang</a:t>
            </a:r>
            <a:r>
              <a:rPr lang="en-PH" sz="2000" b="1" dirty="0"/>
              <a:t> </a:t>
            </a:r>
            <a:r>
              <a:rPr lang="en-PH" sz="2000" b="1" dirty="0" err="1"/>
              <a:t>mosulod</a:t>
            </a:r>
            <a:r>
              <a:rPr lang="en-PH" sz="2000" b="1" dirty="0"/>
              <a:t> ang Israel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Yutang</a:t>
            </a:r>
            <a:r>
              <a:rPr lang="en-PH" sz="2000" b="1" dirty="0"/>
              <a:t> Saad,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magtukod</a:t>
            </a:r>
            <a:r>
              <a:rPr lang="en-PH" sz="2000" b="1" dirty="0"/>
              <a:t> ug </a:t>
            </a:r>
            <a:r>
              <a:rPr lang="en-PH" sz="2000" b="1" dirty="0" err="1"/>
              <a:t>halaran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Bukid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Ebal</a:t>
            </a:r>
            <a:r>
              <a:rPr lang="en-PH" sz="2000" b="1" dirty="0"/>
              <a:t> ug </a:t>
            </a:r>
            <a:r>
              <a:rPr lang="en-PH" sz="2000" b="1" dirty="0" err="1"/>
              <a:t>magdayeg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(Deut. 27:5–7).</a:t>
            </a:r>
            <a:r>
              <a:rPr lang="en-PH" sz="2000" b="1" dirty="0" err="1"/>
              <a:t>Ngano</a:t>
            </a:r>
            <a:r>
              <a:rPr lang="en-PH" sz="2000" b="1" dirty="0"/>
              <a:t> man </a:t>
            </a:r>
            <a:r>
              <a:rPr lang="en-PH" sz="2000" b="1" dirty="0" err="1"/>
              <a:t>sa</a:t>
            </a:r>
            <a:r>
              <a:rPr lang="en-PH" sz="2000" b="1" dirty="0"/>
              <a:t> Bukid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Ebal</a:t>
            </a:r>
            <a:r>
              <a:rPr lang="en-PH" sz="2000" b="1" dirty="0"/>
              <a:t> ug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Gerizim?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008410" cy="4008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19663" y="5254305"/>
            <a:ext cx="80233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Taliwala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gubat</a:t>
            </a:r>
            <a:r>
              <a:rPr lang="en-PH" sz="2000" b="1" dirty="0"/>
              <a:t>, ang Israel </a:t>
            </a:r>
            <a:r>
              <a:rPr lang="en-PH" sz="2000" b="1" dirty="0" err="1"/>
              <a:t>nakakaplag</a:t>
            </a:r>
            <a:r>
              <a:rPr lang="en-PH" sz="2000" b="1" dirty="0"/>
              <a:t> ug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ihalad</a:t>
            </a:r>
            <a:r>
              <a:rPr lang="en-PH" sz="2000" b="1" dirty="0"/>
              <a:t> </a:t>
            </a:r>
            <a:r>
              <a:rPr lang="en-PH" sz="2000" b="1" dirty="0" err="1"/>
              <a:t>pag-usab</a:t>
            </a:r>
            <a:r>
              <a:rPr lang="en-PH" sz="2000" b="1" dirty="0"/>
              <a:t>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kaugalingon</a:t>
            </a:r>
            <a:r>
              <a:rPr lang="en-PH" sz="2000" b="1" dirty="0"/>
              <a:t>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Dios.Kini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panawagan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sundon</a:t>
            </a:r>
            <a:r>
              <a:rPr lang="en-PH" sz="2000" b="1" dirty="0"/>
              <a:t>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panig-ingnan</a:t>
            </a:r>
            <a:r>
              <a:rPr lang="en-PH" sz="2000" b="1" dirty="0"/>
              <a:t> — </a:t>
            </a:r>
            <a:r>
              <a:rPr lang="en-PH" sz="2000" b="1" dirty="0" err="1"/>
              <a:t>pagdedikar</a:t>
            </a:r>
            <a:r>
              <a:rPr lang="en-PH" sz="2000" b="1" dirty="0"/>
              <a:t> </a:t>
            </a:r>
            <a:r>
              <a:rPr lang="en-PH" sz="2000" b="1" dirty="0" err="1"/>
              <a:t>pag-usab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kaugalingon</a:t>
            </a:r>
            <a:r>
              <a:rPr lang="en-PH" sz="2000" b="1" dirty="0"/>
              <a:t>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lang</a:t>
            </a:r>
            <a:r>
              <a:rPr lang="en-PH" sz="2000" b="1" dirty="0"/>
              <a:t> </a:t>
            </a:r>
            <a:r>
              <a:rPr lang="en-PH" sz="2000" b="1" dirty="0" err="1"/>
              <a:t>isip</a:t>
            </a:r>
            <a:r>
              <a:rPr lang="en-PH" sz="2000" b="1" dirty="0"/>
              <a:t> </a:t>
            </a:r>
            <a:r>
              <a:rPr lang="en-PH" sz="2000" b="1" dirty="0" err="1"/>
              <a:t>tagsa-tagsa</a:t>
            </a:r>
            <a:r>
              <a:rPr lang="en-PH" sz="2000" b="1" dirty="0"/>
              <a:t>, 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isip</a:t>
            </a:r>
            <a:r>
              <a:rPr lang="en-PH" sz="2000" b="1" dirty="0"/>
              <a:t> </a:t>
            </a:r>
            <a:r>
              <a:rPr lang="en-PH" sz="2000" b="1" dirty="0" err="1"/>
              <a:t>pinili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186311" y="3270602"/>
            <a:ext cx="3866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Si Jesus </a:t>
            </a:r>
            <a:r>
              <a:rPr lang="en-PH" sz="2000" b="1" dirty="0" err="1"/>
              <a:t>nahimong</a:t>
            </a:r>
            <a:r>
              <a:rPr lang="en-PH" sz="2000" b="1" dirty="0"/>
              <a:t> </a:t>
            </a:r>
            <a:r>
              <a:rPr lang="en-PH" sz="2000" b="1" dirty="0" err="1"/>
              <a:t>sumpa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,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kita</a:t>
            </a:r>
            <a:r>
              <a:rPr lang="en-PH" sz="2000" b="1" dirty="0"/>
              <a:t> </a:t>
            </a:r>
            <a:r>
              <a:rPr lang="en-PH" sz="2000" b="1" dirty="0" err="1"/>
              <a:t>makadawat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panalangin</a:t>
            </a:r>
            <a:r>
              <a:rPr lang="en-PH" sz="2000" b="1" dirty="0"/>
              <a:t> (Gal. 3:13–14).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halaran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klarong</a:t>
            </a:r>
            <a:r>
              <a:rPr lang="en-PH" sz="2000" b="1" dirty="0"/>
              <a:t> </a:t>
            </a:r>
            <a:r>
              <a:rPr lang="en-PH" sz="2000" b="1" dirty="0" err="1"/>
              <a:t>hulagway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paghalad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Jesus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kaluwasan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198721" y="2132349"/>
            <a:ext cx="7993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halaran</a:t>
            </a:r>
            <a:r>
              <a:rPr lang="en-PH" sz="2000" b="1" dirty="0"/>
              <a:t> ug ang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isulat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bato</a:t>
            </a:r>
            <a:r>
              <a:rPr lang="en-PH" sz="2000" b="1" dirty="0"/>
              <a:t> ug </a:t>
            </a:r>
            <a:r>
              <a:rPr lang="en-PH" sz="2000" b="1" dirty="0" err="1"/>
              <a:t>basahon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, </a:t>
            </a:r>
            <a:r>
              <a:rPr lang="en-PH" sz="2000" b="1" dirty="0" err="1"/>
              <a:t>adunay</a:t>
            </a:r>
            <a:r>
              <a:rPr lang="en-PH" sz="2000" b="1" dirty="0"/>
              <a:t> </a:t>
            </a:r>
            <a:r>
              <a:rPr lang="en-PH" sz="2000" b="1" dirty="0" err="1"/>
              <a:t>kalabotan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panalangin</a:t>
            </a:r>
            <a:r>
              <a:rPr lang="en-PH" sz="2000" b="1" dirty="0"/>
              <a:t> ug </a:t>
            </a:r>
            <a:r>
              <a:rPr lang="en-PH" sz="2000" b="1" dirty="0" err="1"/>
              <a:t>silot</a:t>
            </a:r>
            <a:r>
              <a:rPr lang="en-PH" sz="2000" b="1" dirty="0"/>
              <a:t> (Deut. 27:12–13).Ang </a:t>
            </a:r>
            <a:r>
              <a:rPr lang="en-PH" sz="2000" b="1" dirty="0" err="1"/>
              <a:t>panalangin</a:t>
            </a:r>
            <a:r>
              <a:rPr lang="en-PH" sz="2000" b="1" dirty="0"/>
              <a:t> </a:t>
            </a:r>
            <a:r>
              <a:rPr lang="en-PH" sz="2000" b="1" dirty="0" err="1"/>
              <a:t>gipahayag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Gerizim, ug ang </a:t>
            </a:r>
            <a:r>
              <a:rPr lang="en-PH" sz="2000" b="1" dirty="0" err="1"/>
              <a:t>sumpa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Ebal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PH" sz="3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HINUMDOMI ANG BALAOD</a:t>
            </a:r>
            <a:endParaRPr lang="en" sz="36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Didto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atubangan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Israelita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gisulat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Josue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bato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kopya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balaod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rgbClr val="855143"/>
                </a:solidFill>
                <a:latin typeface="Comic Sans MS" panose="030F0702030302020204" pitchFamily="66" charset="0"/>
              </a:rPr>
              <a:t> Moises.”— Josue 8:32</a:t>
            </a:r>
            <a:endParaRPr lang="en" sz="1400" b="1" dirty="0">
              <a:solidFill>
                <a:srgbClr val="85514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244848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Human </a:t>
            </a:r>
            <a:r>
              <a:rPr lang="en-PH" sz="2000" b="1" dirty="0" err="1"/>
              <a:t>magtukod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Josue ug </a:t>
            </a:r>
            <a:r>
              <a:rPr lang="en-PH" sz="2000" b="1" dirty="0" err="1"/>
              <a:t>halaran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Bukid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Ebal</a:t>
            </a:r>
            <a:r>
              <a:rPr lang="en-PH" sz="2000" b="1" dirty="0"/>
              <a:t>,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gibutang</a:t>
            </a:r>
            <a:r>
              <a:rPr lang="en-PH" sz="2000" b="1" dirty="0"/>
              <a:t> ang </a:t>
            </a:r>
            <a:r>
              <a:rPr lang="en-PH" sz="2000" b="1" dirty="0" err="1"/>
              <a:t>pipila</a:t>
            </a:r>
            <a:r>
              <a:rPr lang="en-PH" sz="2000" b="1" dirty="0"/>
              <a:t> ka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bato</a:t>
            </a:r>
            <a:r>
              <a:rPr lang="en-PH" sz="2000" b="1" dirty="0"/>
              <a:t> ug </a:t>
            </a:r>
            <a:r>
              <a:rPr lang="en-PH" sz="2000" b="1" dirty="0" err="1"/>
              <a:t>gipintalan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ug </a:t>
            </a:r>
            <a:r>
              <a:rPr lang="en-PH" sz="2000" b="1" dirty="0" err="1"/>
              <a:t>apog</a:t>
            </a:r>
            <a:r>
              <a:rPr lang="en-PH" sz="2000" b="1" dirty="0"/>
              <a:t>. </a:t>
            </a:r>
            <a:r>
              <a:rPr lang="en-PH" sz="2000" b="1" dirty="0" err="1"/>
              <a:t>Dayon</a:t>
            </a:r>
            <a:r>
              <a:rPr lang="en-PH" sz="2000" b="1" dirty="0"/>
              <a:t>,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gisulat</a:t>
            </a:r>
            <a:r>
              <a:rPr lang="en-PH" sz="2000" b="1" dirty="0"/>
              <a:t> </a:t>
            </a:r>
            <a:r>
              <a:rPr lang="en-PH" sz="2000" b="1" dirty="0" err="1"/>
              <a:t>diha</a:t>
            </a:r>
            <a:r>
              <a:rPr lang="en-PH" sz="2000" b="1" dirty="0"/>
              <a:t> ang </a:t>
            </a:r>
            <a:r>
              <a:rPr lang="en-PH" sz="2000" b="1" dirty="0" err="1"/>
              <a:t>kopya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[</a:t>
            </a:r>
            <a:r>
              <a:rPr lang="en-PH" sz="2000" b="1" dirty="0" err="1"/>
              <a:t>Deuteronomio</a:t>
            </a:r>
            <a:r>
              <a:rPr lang="en-PH" sz="2000" b="1" dirty="0"/>
              <a:t>],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naglakip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Napulo</a:t>
            </a:r>
            <a:r>
              <a:rPr lang="en-PH" sz="2000" b="1" dirty="0"/>
              <a:t> ka </a:t>
            </a:r>
            <a:r>
              <a:rPr lang="en-PH" sz="2000" b="1" dirty="0" err="1"/>
              <a:t>Sugo</a:t>
            </a:r>
            <a:r>
              <a:rPr lang="en-PH" sz="2000" b="1" dirty="0"/>
              <a:t> ug </a:t>
            </a:r>
            <a:r>
              <a:rPr lang="en-PH" sz="2000" b="1" dirty="0" err="1"/>
              <a:t>ubang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, </a:t>
            </a:r>
            <a:r>
              <a:rPr lang="en-PH" sz="2000" b="1" dirty="0" err="1"/>
              <a:t>uban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panalangin</a:t>
            </a:r>
            <a:r>
              <a:rPr lang="en-PH" sz="2000" b="1" dirty="0"/>
              <a:t> ug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sumpa</a:t>
            </a:r>
            <a:r>
              <a:rPr lang="en-PH" sz="2000" b="1" dirty="0"/>
              <a:t> (Josue 8:32; Deut. 27:2–3).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52614" y="5144700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Dugang</a:t>
            </a:r>
            <a:r>
              <a:rPr lang="en-PH" sz="2000" b="1" dirty="0"/>
              <a:t> pa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personal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pagbag</a:t>
            </a:r>
            <a:r>
              <a:rPr lang="en-PH" sz="2000" b="1" dirty="0"/>
              <a:t>-o, ang </a:t>
            </a:r>
            <a:r>
              <a:rPr lang="en-PH" sz="2000" b="1" dirty="0" err="1"/>
              <a:t>Balaang</a:t>
            </a:r>
            <a:r>
              <a:rPr lang="en-PH" sz="2000" b="1" dirty="0"/>
              <a:t> </a:t>
            </a:r>
            <a:r>
              <a:rPr lang="en-PH" sz="2000" b="1" dirty="0" err="1"/>
              <a:t>Panihapon</a:t>
            </a:r>
            <a:r>
              <a:rPr lang="en-PH" sz="2000" b="1" dirty="0"/>
              <a:t> (Holy Communion) </a:t>
            </a:r>
            <a:r>
              <a:rPr lang="en-PH" sz="2000" b="1" dirty="0" err="1"/>
              <a:t>naghatag</a:t>
            </a:r>
            <a:r>
              <a:rPr lang="en-PH" sz="2000" b="1" dirty="0"/>
              <a:t> </a:t>
            </a:r>
            <a:r>
              <a:rPr lang="en-PH" sz="2000" b="1" dirty="0" err="1"/>
              <a:t>usab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 ug </a:t>
            </a:r>
            <a:r>
              <a:rPr lang="en-PH" sz="2000" b="1" dirty="0" err="1"/>
              <a:t>espesyal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higayon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pagbag</a:t>
            </a:r>
            <a:r>
              <a:rPr lang="en-PH" sz="2000" b="1" dirty="0"/>
              <a:t>-o </a:t>
            </a:r>
            <a:r>
              <a:rPr lang="en-PH" sz="2000" b="1" dirty="0" err="1"/>
              <a:t>isip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331178"/>
            <a:ext cx="44695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panawagan</a:t>
            </a:r>
            <a:r>
              <a:rPr lang="en-PH" sz="2000" b="1" dirty="0"/>
              <a:t> </a:t>
            </a:r>
            <a:r>
              <a:rPr lang="en-PH" sz="2000" b="1" dirty="0" err="1"/>
              <a:t>usab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. </a:t>
            </a:r>
            <a:r>
              <a:rPr lang="en-PH" sz="2000" b="1" dirty="0" err="1"/>
              <a:t>Ingon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pinili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</a:t>
            </a:r>
            <a:r>
              <a:rPr lang="en-PH" sz="2000" b="1" dirty="0" err="1"/>
              <a:t>kinahanglan</a:t>
            </a:r>
            <a:r>
              <a:rPr lang="en-PH" sz="2000" b="1" dirty="0"/>
              <a:t> </a:t>
            </a:r>
            <a:r>
              <a:rPr lang="en-PH" sz="2000" b="1" dirty="0" err="1"/>
              <a:t>nato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usab-usabong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uban</a:t>
            </a:r>
            <a:r>
              <a:rPr lang="en-PH" sz="2000" b="1" dirty="0"/>
              <a:t> </a:t>
            </a:r>
            <a:r>
              <a:rPr lang="en-PH" sz="2000" b="1" dirty="0" err="1"/>
              <a:t>Kaniya</a:t>
            </a:r>
            <a:r>
              <a:rPr lang="en-PH" sz="2000" b="1" dirty="0"/>
              <a:t>,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paghinumdom</a:t>
            </a:r>
            <a:r>
              <a:rPr lang="en-PH" sz="2000" b="1" dirty="0"/>
              <a:t> kung </a:t>
            </a:r>
            <a:r>
              <a:rPr lang="en-PH" sz="2000" b="1" dirty="0" err="1"/>
              <a:t>giunsa</a:t>
            </a:r>
            <a:r>
              <a:rPr lang="en-PH" sz="2000" b="1" dirty="0"/>
              <a:t> </a:t>
            </a:r>
            <a:r>
              <a:rPr lang="en-PH" sz="2000" b="1" dirty="0" err="1"/>
              <a:t>kita</a:t>
            </a:r>
            <a:r>
              <a:rPr lang="en-PH" sz="2000" b="1" dirty="0"/>
              <a:t> </a:t>
            </a:r>
            <a:r>
              <a:rPr lang="en-PH" sz="2000" b="1" dirty="0" err="1"/>
              <a:t>paggiya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</a:t>
            </a:r>
            <a:r>
              <a:rPr lang="en-PH" sz="2000" b="1" dirty="0" err="1"/>
              <a:t>hangtod</a:t>
            </a:r>
            <a:r>
              <a:rPr lang="en-PH" sz="2000" b="1" dirty="0"/>
              <a:t> </a:t>
            </a:r>
            <a:r>
              <a:rPr lang="en-PH" sz="2000" b="1" dirty="0" err="1"/>
              <a:t>karon</a:t>
            </a:r>
            <a:r>
              <a:rPr lang="en-PH" sz="2000" b="1" dirty="0"/>
              <a:t> ug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panalangin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gihatag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481800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3" y="3052166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katapusan</a:t>
            </a:r>
            <a:r>
              <a:rPr lang="en-PH" sz="2000" b="1" dirty="0"/>
              <a:t>, </a:t>
            </a:r>
            <a:r>
              <a:rPr lang="en-PH" sz="2000" b="1" dirty="0" err="1"/>
              <a:t>gibasa</a:t>
            </a:r>
            <a:r>
              <a:rPr lang="en-PH" sz="2000" b="1" dirty="0"/>
              <a:t> ang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gibahin</a:t>
            </a:r>
            <a:r>
              <a:rPr lang="en-PH" sz="2000" b="1" dirty="0"/>
              <a:t>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duha</a:t>
            </a:r>
            <a:r>
              <a:rPr lang="en-PH" sz="2000" b="1" dirty="0"/>
              <a:t> ka </a:t>
            </a:r>
            <a:r>
              <a:rPr lang="en-PH" sz="2000" b="1" dirty="0" err="1"/>
              <a:t>grupo</a:t>
            </a:r>
            <a:r>
              <a:rPr lang="en-PH" sz="2000" b="1" dirty="0"/>
              <a:t> — ang </a:t>
            </a:r>
            <a:r>
              <a:rPr lang="en-PH" sz="2000" b="1" dirty="0" err="1"/>
              <a:t>usa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matag</a:t>
            </a:r>
            <a:r>
              <a:rPr lang="en-PH" sz="2000" b="1" dirty="0"/>
              <a:t> </a:t>
            </a:r>
            <a:r>
              <a:rPr lang="en-PH" sz="2000" b="1" dirty="0" err="1"/>
              <a:t>bukid</a:t>
            </a:r>
            <a:r>
              <a:rPr lang="en-PH" sz="2000" b="1" dirty="0"/>
              <a:t> (Josue 8:33–35). Sa </a:t>
            </a:r>
            <a:r>
              <a:rPr lang="en-PH" sz="2000" b="1" dirty="0" err="1"/>
              <a:t>ingon</a:t>
            </a:r>
            <a:r>
              <a:rPr lang="en-PH" sz="2000" b="1" dirty="0"/>
              <a:t>, </a:t>
            </a:r>
            <a:r>
              <a:rPr lang="en-PH" sz="2000" b="1" dirty="0" err="1"/>
              <a:t>nabag</a:t>
            </a:r>
            <a:r>
              <a:rPr lang="en-PH" sz="2000" b="1" dirty="0"/>
              <a:t>-o </a:t>
            </a:r>
            <a:r>
              <a:rPr lang="en-PH" sz="2000" b="1" dirty="0" err="1"/>
              <a:t>pag-usab</a:t>
            </a:r>
            <a:r>
              <a:rPr lang="en-PH" sz="2000" b="1" dirty="0"/>
              <a:t> ang 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tali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ug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1422</Words>
  <Application>Microsoft Office PowerPoint</Application>
  <PresentationFormat>Panorámica</PresentationFormat>
  <Paragraphs>60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108</cp:revision>
  <dcterms:created xsi:type="dcterms:W3CDTF">2025-10-14T06:18:54Z</dcterms:created>
  <dcterms:modified xsi:type="dcterms:W3CDTF">2025-10-26T04:19:49Z</dcterms:modified>
</cp:coreProperties>
</file>