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4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en-PH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Paghigugma</a:t>
          </a:r>
          <a:r>
            <a:rPr lang="en-PH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Ginoo</a:t>
          </a:r>
          <a:r>
            <a:rPr lang="en-PH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ninyong</a:t>
          </a:r>
          <a:r>
            <a:rPr lang="en-PH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fi-FI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Paglakaw diha sa pagtuman Kaniya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en-PH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Pagtuman</a:t>
          </a:r>
          <a:r>
            <a:rPr lang="en-PH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sugo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en-PH" sz="1900" b="1" dirty="0" err="1">
              <a:solidFill>
                <a:schemeClr val="tx1"/>
              </a:solidFill>
            </a:rPr>
            <a:t>Paggunit</a:t>
          </a:r>
          <a:r>
            <a:rPr lang="en-PH" sz="1900" b="1" dirty="0">
              <a:solidFill>
                <a:schemeClr val="tx1"/>
              </a:solidFill>
            </a:rPr>
            <a:t> </a:t>
          </a:r>
          <a:r>
            <a:rPr lang="en-PH" sz="1900" b="1" dirty="0" err="1">
              <a:solidFill>
                <a:schemeClr val="tx1"/>
              </a:solidFill>
            </a:rPr>
            <a:t>gayod</a:t>
          </a:r>
          <a:r>
            <a:rPr lang="en-PH" sz="1900" b="1" dirty="0">
              <a:solidFill>
                <a:schemeClr val="tx1"/>
              </a:solidFill>
            </a:rPr>
            <a:t> </a:t>
          </a:r>
          <a:r>
            <a:rPr lang="en-PH" sz="1900" b="1" dirty="0" err="1">
              <a:solidFill>
                <a:schemeClr val="tx1"/>
              </a:solidFill>
            </a:rPr>
            <a:t>Kaniya</a:t>
          </a:r>
          <a:endParaRPr lang="en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en-PH" sz="1600" b="1" dirty="0">
              <a:solidFill>
                <a:schemeClr val="tx1"/>
              </a:solidFill>
            </a:rPr>
            <a:t>Pag-</a:t>
          </a:r>
          <a:r>
            <a:rPr lang="en-PH" sz="1600" b="1" dirty="0" err="1">
              <a:solidFill>
                <a:schemeClr val="tx1"/>
              </a:solidFill>
            </a:rPr>
            <a:t>alagad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Kaniya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uban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sa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tibuok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kasingkasing</a:t>
          </a:r>
          <a:r>
            <a:rPr lang="en-PH" sz="1600" b="1" dirty="0">
              <a:solidFill>
                <a:schemeClr val="tx1"/>
              </a:solidFill>
            </a:rPr>
            <a:t> ug </a:t>
          </a:r>
          <a:r>
            <a:rPr lang="en-PH" sz="1600" b="1" dirty="0" err="1">
              <a:solidFill>
                <a:schemeClr val="tx1"/>
              </a:solidFill>
            </a:rPr>
            <a:t>tibuok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kalag</a:t>
          </a:r>
          <a:endParaRPr lang="en" sz="16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PH" sz="1750" b="1" dirty="0"/>
            <a:t>Ang </a:t>
          </a:r>
          <a:r>
            <a:rPr lang="en-PH" sz="1750" b="1" dirty="0" err="1"/>
            <a:t>gugma</a:t>
          </a:r>
          <a:r>
            <a:rPr lang="en-PH" sz="1750" b="1" dirty="0"/>
            <a:t> </a:t>
          </a:r>
          <a:r>
            <a:rPr lang="en-PH" sz="1750" b="1" dirty="0" err="1"/>
            <a:t>mao</a:t>
          </a:r>
          <a:r>
            <a:rPr lang="en-PH" sz="1750" b="1" dirty="0"/>
            <a:t> ang </a:t>
          </a:r>
          <a:r>
            <a:rPr lang="en-PH" sz="1750" b="1" dirty="0" err="1"/>
            <a:t>prinsipyo</a:t>
          </a:r>
          <a:r>
            <a:rPr lang="en-PH" sz="1750" b="1" dirty="0"/>
            <a:t> </a:t>
          </a:r>
          <a:r>
            <a:rPr lang="en-PH" sz="1750" b="1" dirty="0" err="1"/>
            <a:t>nga</a:t>
          </a:r>
          <a:r>
            <a:rPr lang="en-PH" sz="1750" b="1" dirty="0"/>
            <a:t> </a:t>
          </a:r>
          <a:r>
            <a:rPr lang="en-PH" sz="1750" b="1" dirty="0" err="1"/>
            <a:t>modala</a:t>
          </a:r>
          <a:r>
            <a:rPr lang="en-PH" sz="1750" b="1" dirty="0"/>
            <a:t> </a:t>
          </a:r>
          <a:r>
            <a:rPr lang="en-PH" sz="1750" b="1" dirty="0" err="1"/>
            <a:t>nato</a:t>
          </a:r>
          <a:r>
            <a:rPr lang="en-PH" sz="1750" b="1" dirty="0"/>
            <a:t> </a:t>
          </a:r>
          <a:r>
            <a:rPr lang="en-PH" sz="1750" b="1" dirty="0" err="1"/>
            <a:t>padulong</a:t>
          </a:r>
          <a:r>
            <a:rPr lang="en-PH" sz="1750" b="1" dirty="0"/>
            <a:t> </a:t>
          </a:r>
          <a:r>
            <a:rPr lang="en-PH" sz="1750" b="1" dirty="0" err="1"/>
            <a:t>sa</a:t>
          </a:r>
          <a:r>
            <a:rPr lang="en-PH" sz="1750" b="1" dirty="0"/>
            <a:t> Dios. </a:t>
          </a:r>
          <a:r>
            <a:rPr lang="en-PH" sz="1750" b="1" dirty="0" err="1"/>
            <a:t>Nahigugma</a:t>
          </a:r>
          <a:r>
            <a:rPr lang="en-PH" sz="1750" b="1" dirty="0"/>
            <a:t> </a:t>
          </a:r>
          <a:r>
            <a:rPr lang="en-PH" sz="1750" b="1" dirty="0" err="1"/>
            <a:t>kita</a:t>
          </a:r>
          <a:r>
            <a:rPr lang="en-PH" sz="1750" b="1" dirty="0"/>
            <a:t> </a:t>
          </a:r>
          <a:r>
            <a:rPr lang="en-PH" sz="1750" b="1" dirty="0" err="1"/>
            <a:t>Kaniya</a:t>
          </a:r>
          <a:r>
            <a:rPr lang="en-PH" sz="1750" b="1" dirty="0"/>
            <a:t> kay </a:t>
          </a:r>
          <a:r>
            <a:rPr lang="en-PH" sz="1750" b="1" dirty="0" err="1"/>
            <a:t>Siya</a:t>
          </a:r>
          <a:r>
            <a:rPr lang="en-PH" sz="1750" b="1" dirty="0"/>
            <a:t> </a:t>
          </a:r>
          <a:r>
            <a:rPr lang="en-PH" sz="1750" b="1" dirty="0" err="1"/>
            <a:t>unang</a:t>
          </a:r>
          <a:r>
            <a:rPr lang="en-PH" sz="1750" b="1" dirty="0"/>
            <a:t> </a:t>
          </a:r>
          <a:r>
            <a:rPr lang="en-PH" sz="1750" b="1" dirty="0" err="1"/>
            <a:t>nahigugma</a:t>
          </a:r>
          <a:r>
            <a:rPr lang="en-PH" sz="1750" b="1" dirty="0"/>
            <a:t> </a:t>
          </a:r>
          <a:r>
            <a:rPr lang="en-PH" sz="1750" b="1" dirty="0" err="1"/>
            <a:t>kanato</a:t>
          </a:r>
          <a:r>
            <a:rPr lang="en-PH" sz="1750" b="1" dirty="0"/>
            <a:t>.(1 Juan 4:19)</a:t>
          </a:r>
          <a:endParaRPr lang="en" sz="1750" b="1" dirty="0"/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PH" sz="1800" b="1" dirty="0" err="1"/>
            <a:t>Kini</a:t>
          </a:r>
          <a:r>
            <a:rPr lang="en-PH" sz="1800" b="1" dirty="0"/>
            <a:t> ang </a:t>
          </a:r>
          <a:r>
            <a:rPr lang="en-PH" sz="1800" b="1" dirty="0" err="1"/>
            <a:t>gisulti</a:t>
          </a:r>
          <a:r>
            <a:rPr lang="en-PH" sz="1800" b="1" dirty="0"/>
            <a:t> </a:t>
          </a:r>
          <a:r>
            <a:rPr lang="en-PH" sz="1800" b="1" dirty="0" err="1"/>
            <a:t>ni</a:t>
          </a:r>
          <a:r>
            <a:rPr lang="en-PH" sz="1800" b="1" dirty="0"/>
            <a:t> Joshua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maoy</a:t>
          </a:r>
          <a:r>
            <a:rPr lang="en-PH" sz="1800" b="1" dirty="0"/>
            <a:t> </a:t>
          </a:r>
          <a:r>
            <a:rPr lang="en-PH" sz="1800" b="1" dirty="0" err="1"/>
            <a:t>angay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pamatasan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tawo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nagapili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paglakaw</a:t>
          </a:r>
          <a:r>
            <a:rPr lang="en-PH" sz="1800" b="1" dirty="0"/>
            <a:t> </a:t>
          </a:r>
          <a:r>
            <a:rPr lang="en-PH" sz="1800" b="1" dirty="0" err="1"/>
            <a:t>uban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Dios.</a:t>
          </a:r>
          <a:endParaRPr lang="en" sz="1800" b="1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PH" sz="1800" b="1" dirty="0"/>
            <a:t>Ang </a:t>
          </a:r>
          <a:r>
            <a:rPr lang="en-PH" sz="1800" b="1" dirty="0" err="1"/>
            <a:t>pagtuman</a:t>
          </a:r>
          <a:r>
            <a:rPr lang="en-PH" sz="1800" b="1" dirty="0"/>
            <a:t> </a:t>
          </a:r>
          <a:r>
            <a:rPr lang="en-PH" sz="1800" b="1" dirty="0" err="1"/>
            <a:t>resulta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usa</a:t>
          </a:r>
          <a:r>
            <a:rPr lang="en-PH" sz="1800" b="1" dirty="0"/>
            <a:t> ka </a:t>
          </a:r>
          <a:r>
            <a:rPr lang="en-PH" sz="1800" b="1" dirty="0" err="1"/>
            <a:t>mapaabutong</a:t>
          </a:r>
          <a:r>
            <a:rPr lang="en-PH" sz="1800" b="1" dirty="0"/>
            <a:t> </a:t>
          </a:r>
          <a:r>
            <a:rPr lang="en-PH" sz="1800" b="1" dirty="0" err="1"/>
            <a:t>kasingkasing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nakasabut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gibuhat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Dios </a:t>
          </a:r>
          <a:r>
            <a:rPr lang="en-PH" sz="1800" b="1" dirty="0" err="1"/>
            <a:t>alang</a:t>
          </a:r>
          <a:r>
            <a:rPr lang="en-PH" sz="1800" b="1" dirty="0"/>
            <a:t> </a:t>
          </a:r>
          <a:r>
            <a:rPr lang="en-PH" sz="1800" b="1" dirty="0" err="1"/>
            <a:t>kanato</a:t>
          </a:r>
          <a:r>
            <a:rPr lang="en-PH" sz="1800" b="1" dirty="0"/>
            <a:t>.</a:t>
          </a:r>
          <a:endParaRPr lang="en" sz="1800" b="1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sv-SE" sz="1800" b="1" dirty="0"/>
            <a:t>Kinahanglan motutok kita sa Dios nga walay bisan unsang balda nga makapahimulag kanato gikan Kaniya.</a:t>
          </a:r>
          <a:endParaRPr lang="en" sz="18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PH" sz="1800" b="1" dirty="0" err="1"/>
            <a:t>Atong</a:t>
          </a:r>
          <a:r>
            <a:rPr lang="en-PH" sz="1800" b="1" dirty="0"/>
            <a:t> </a:t>
          </a:r>
          <a:r>
            <a:rPr lang="en-PH" sz="1800" b="1" dirty="0" err="1"/>
            <a:t>makita</a:t>
          </a:r>
          <a:r>
            <a:rPr lang="en-PH" sz="1800" b="1" dirty="0"/>
            <a:t> ang </a:t>
          </a:r>
          <a:r>
            <a:rPr lang="en-PH" sz="1800" b="1" dirty="0" err="1"/>
            <a:t>tinuod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katagbawan</a:t>
          </a:r>
          <a:r>
            <a:rPr lang="en-PH" sz="1800" b="1" dirty="0"/>
            <a:t>, </a:t>
          </a:r>
          <a:r>
            <a:rPr lang="en-PH" sz="1800" b="1" dirty="0" err="1"/>
            <a:t>katuyoan</a:t>
          </a:r>
          <a:r>
            <a:rPr lang="en-PH" sz="1800" b="1" dirty="0"/>
            <a:t>, ug </a:t>
          </a:r>
          <a:r>
            <a:rPr lang="en-PH" sz="1800" b="1" dirty="0" err="1"/>
            <a:t>kinabuhi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abunda</a:t>
          </a:r>
          <a:r>
            <a:rPr lang="en-PH" sz="1800" b="1" dirty="0"/>
            <a:t> </a:t>
          </a:r>
          <a:r>
            <a:rPr lang="en-PH" sz="1800" b="1" dirty="0" err="1"/>
            <a:t>kon</a:t>
          </a:r>
          <a:r>
            <a:rPr lang="en-PH" sz="1800" b="1" dirty="0"/>
            <a:t> </a:t>
          </a:r>
          <a:r>
            <a:rPr lang="en-PH" sz="1800" b="1" dirty="0" err="1"/>
            <a:t>matinud</a:t>
          </a:r>
          <a:r>
            <a:rPr lang="en-PH" sz="1800" b="1" dirty="0"/>
            <a:t>-anon </a:t>
          </a:r>
          <a:r>
            <a:rPr lang="en-PH" sz="1800" b="1" dirty="0" err="1"/>
            <a:t>natong</a:t>
          </a:r>
          <a:r>
            <a:rPr lang="en-PH" sz="1800" b="1" dirty="0"/>
            <a:t> </a:t>
          </a:r>
          <a:r>
            <a:rPr lang="en-PH" sz="1800" b="1" dirty="0" err="1"/>
            <a:t>alagaran</a:t>
          </a:r>
          <a:r>
            <a:rPr lang="en-PH" sz="1800" b="1" dirty="0"/>
            <a:t> ang </a:t>
          </a:r>
          <a:r>
            <a:rPr lang="en-PH" sz="1800" b="1" dirty="0" err="1"/>
            <a:t>atong</a:t>
          </a:r>
          <a:r>
            <a:rPr lang="en-PH" sz="1800" b="1" dirty="0"/>
            <a:t> </a:t>
          </a:r>
          <a:r>
            <a:rPr lang="en-PH" sz="1800" b="1" dirty="0" err="1"/>
            <a:t>Magbubuhat</a:t>
          </a:r>
          <a:r>
            <a:rPr lang="en-PH" sz="1800" b="1" dirty="0"/>
            <a:t> </a:t>
          </a:r>
          <a:r>
            <a:rPr lang="en-PH" sz="1800" b="1" dirty="0" err="1"/>
            <a:t>uban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gugma</a:t>
          </a:r>
          <a:r>
            <a:rPr lang="en-PH" sz="1800" b="1" dirty="0"/>
            <a:t>.</a:t>
          </a:r>
          <a:endParaRPr lang="en" sz="1800" b="1" dirty="0"/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 custScaleY="160824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 custScaleY="160824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99534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 err="1"/>
            <a:t>Mingpaminaw</a:t>
          </a:r>
          <a:r>
            <a:rPr lang="en-PH" sz="2000" b="1" dirty="0"/>
            <a:t> </a:t>
          </a:r>
          <a:r>
            <a:rPr lang="en-PH" sz="2000" b="1" dirty="0" err="1"/>
            <a:t>sila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akusasyon</a:t>
          </a:r>
          <a:r>
            <a:rPr lang="en-PH" sz="2000" b="1" dirty="0"/>
            <a:t> </a:t>
          </a:r>
          <a:r>
            <a:rPr lang="en-PH" sz="2000" b="1" dirty="0" err="1"/>
            <a:t>nga</a:t>
          </a:r>
          <a:r>
            <a:rPr lang="en-PH" sz="2000" b="1" dirty="0"/>
            <a:t> </a:t>
          </a:r>
          <a:r>
            <a:rPr lang="en-PH" sz="2000" b="1" dirty="0" err="1"/>
            <a:t>walay</a:t>
          </a:r>
          <a:r>
            <a:rPr lang="en-PH" sz="2000" b="1" dirty="0"/>
            <a:t> </a:t>
          </a:r>
          <a:r>
            <a:rPr lang="en-PH" sz="2000" b="1" dirty="0" err="1"/>
            <a:t>reklamo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b-NO" sz="2000" b="1" dirty="0"/>
            <a:t>Gihimo nilang saksi ang Dios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 err="1"/>
            <a:t>Mitugot</a:t>
          </a:r>
          <a:r>
            <a:rPr lang="en-PH" sz="2000" b="1" dirty="0"/>
            <a:t> </a:t>
          </a:r>
          <a:r>
            <a:rPr lang="en-PH" sz="2000" b="1" dirty="0" err="1"/>
            <a:t>sila</a:t>
          </a:r>
          <a:r>
            <a:rPr lang="en-PH" sz="2000" b="1" dirty="0"/>
            <a:t> </a:t>
          </a:r>
          <a:r>
            <a:rPr lang="en-PH" sz="2000" b="1" dirty="0" err="1"/>
            <a:t>nga</a:t>
          </a:r>
          <a:r>
            <a:rPr lang="en-PH" sz="2000" b="1" dirty="0"/>
            <a:t> </a:t>
          </a:r>
          <a:r>
            <a:rPr lang="en-PH" sz="2000" b="1" dirty="0" err="1"/>
            <a:t>silotan</a:t>
          </a:r>
          <a:r>
            <a:rPr lang="en-PH" sz="2000" b="1" dirty="0"/>
            <a:t> kung </a:t>
          </a:r>
          <a:r>
            <a:rPr lang="en-PH" sz="2000" b="1" dirty="0" err="1"/>
            <a:t>tinuod</a:t>
          </a:r>
          <a:r>
            <a:rPr lang="en-PH" sz="2000" b="1" dirty="0"/>
            <a:t> </a:t>
          </a:r>
          <a:r>
            <a:rPr lang="en-PH" sz="2000" b="1" dirty="0" err="1"/>
            <a:t>silang</a:t>
          </a:r>
          <a:r>
            <a:rPr lang="en-PH" sz="2000" b="1" dirty="0"/>
            <a:t> </a:t>
          </a:r>
          <a:r>
            <a:rPr lang="en-PH" sz="2000" b="1" dirty="0" err="1"/>
            <a:t>nakasala</a:t>
          </a:r>
          <a:endParaRPr lang="es-ES" sz="20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n-NO" sz="2000" b="1" dirty="0"/>
            <a:t>Gipadayag nila ang tinuod nilang tumong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ScaleY="146188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Tungod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sa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ilang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pananglitan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makita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nato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ang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mga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lakang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nga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gikinahanglan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aron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maulian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ang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kalinaw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sa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susamang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mga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kahimtang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—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sa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pamilya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iglesia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, ug </a:t>
          </a:r>
          <a:r>
            <a:rPr lang="en-PH" sz="2000" b="1" dirty="0" err="1">
              <a:solidFill>
                <a:schemeClr val="tx1"/>
              </a:solidFill>
              <a:effectLst/>
              <a:latin typeface="+mn-lt"/>
            </a:rPr>
            <a:t>komunidad</a:t>
          </a:r>
          <a:r>
            <a:rPr lang="en-PH" sz="2000" b="1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Ayaw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dayon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paghimo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konklusyon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Isturyahi ang problema sa dili pa molihok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Andam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mohalad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sakripisyo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alang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panaghiusa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Tubaga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akusasyon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mahumok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ug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matinahuron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paagi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Magmaya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ug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pasidunggi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ang Dios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mabalik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kalinaw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Ipahayag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atong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hunahuna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ug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katuyoan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875787" y="-2474180"/>
          <a:ext cx="657503" cy="561124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750" b="1" kern="1200" dirty="0"/>
            <a:t>Ang </a:t>
          </a:r>
          <a:r>
            <a:rPr lang="en-PH" sz="1750" b="1" kern="1200" dirty="0" err="1"/>
            <a:t>gugma</a:t>
          </a:r>
          <a:r>
            <a:rPr lang="en-PH" sz="1750" b="1" kern="1200" dirty="0"/>
            <a:t> </a:t>
          </a:r>
          <a:r>
            <a:rPr lang="en-PH" sz="1750" b="1" kern="1200" dirty="0" err="1"/>
            <a:t>mao</a:t>
          </a:r>
          <a:r>
            <a:rPr lang="en-PH" sz="1750" b="1" kern="1200" dirty="0"/>
            <a:t> ang </a:t>
          </a:r>
          <a:r>
            <a:rPr lang="en-PH" sz="1750" b="1" kern="1200" dirty="0" err="1"/>
            <a:t>prinsipyo</a:t>
          </a:r>
          <a:r>
            <a:rPr lang="en-PH" sz="1750" b="1" kern="1200" dirty="0"/>
            <a:t> </a:t>
          </a:r>
          <a:r>
            <a:rPr lang="en-PH" sz="1750" b="1" kern="1200" dirty="0" err="1"/>
            <a:t>nga</a:t>
          </a:r>
          <a:r>
            <a:rPr lang="en-PH" sz="1750" b="1" kern="1200" dirty="0"/>
            <a:t> </a:t>
          </a:r>
          <a:r>
            <a:rPr lang="en-PH" sz="1750" b="1" kern="1200" dirty="0" err="1"/>
            <a:t>modala</a:t>
          </a:r>
          <a:r>
            <a:rPr lang="en-PH" sz="1750" b="1" kern="1200" dirty="0"/>
            <a:t> </a:t>
          </a:r>
          <a:r>
            <a:rPr lang="en-PH" sz="1750" b="1" kern="1200" dirty="0" err="1"/>
            <a:t>nato</a:t>
          </a:r>
          <a:r>
            <a:rPr lang="en-PH" sz="1750" b="1" kern="1200" dirty="0"/>
            <a:t> </a:t>
          </a:r>
          <a:r>
            <a:rPr lang="en-PH" sz="1750" b="1" kern="1200" dirty="0" err="1"/>
            <a:t>padulong</a:t>
          </a:r>
          <a:r>
            <a:rPr lang="en-PH" sz="1750" b="1" kern="1200" dirty="0"/>
            <a:t> </a:t>
          </a:r>
          <a:r>
            <a:rPr lang="en-PH" sz="1750" b="1" kern="1200" dirty="0" err="1"/>
            <a:t>sa</a:t>
          </a:r>
          <a:r>
            <a:rPr lang="en-PH" sz="1750" b="1" kern="1200" dirty="0"/>
            <a:t> Dios. </a:t>
          </a:r>
          <a:r>
            <a:rPr lang="en-PH" sz="1750" b="1" kern="1200" dirty="0" err="1"/>
            <a:t>Nahigugma</a:t>
          </a:r>
          <a:r>
            <a:rPr lang="en-PH" sz="1750" b="1" kern="1200" dirty="0"/>
            <a:t> </a:t>
          </a:r>
          <a:r>
            <a:rPr lang="en-PH" sz="1750" b="1" kern="1200" dirty="0" err="1"/>
            <a:t>kita</a:t>
          </a:r>
          <a:r>
            <a:rPr lang="en-PH" sz="1750" b="1" kern="1200" dirty="0"/>
            <a:t> </a:t>
          </a:r>
          <a:r>
            <a:rPr lang="en-PH" sz="1750" b="1" kern="1200" dirty="0" err="1"/>
            <a:t>Kaniya</a:t>
          </a:r>
          <a:r>
            <a:rPr lang="en-PH" sz="1750" b="1" kern="1200" dirty="0"/>
            <a:t> kay </a:t>
          </a:r>
          <a:r>
            <a:rPr lang="en-PH" sz="1750" b="1" kern="1200" dirty="0" err="1"/>
            <a:t>Siya</a:t>
          </a:r>
          <a:r>
            <a:rPr lang="en-PH" sz="1750" b="1" kern="1200" dirty="0"/>
            <a:t> </a:t>
          </a:r>
          <a:r>
            <a:rPr lang="en-PH" sz="1750" b="1" kern="1200" dirty="0" err="1"/>
            <a:t>unang</a:t>
          </a:r>
          <a:r>
            <a:rPr lang="en-PH" sz="1750" b="1" kern="1200" dirty="0"/>
            <a:t> </a:t>
          </a:r>
          <a:r>
            <a:rPr lang="en-PH" sz="1750" b="1" kern="1200" dirty="0" err="1"/>
            <a:t>nahigugma</a:t>
          </a:r>
          <a:r>
            <a:rPr lang="en-PH" sz="1750" b="1" kern="1200" dirty="0"/>
            <a:t> </a:t>
          </a:r>
          <a:r>
            <a:rPr lang="en-PH" sz="1750" b="1" kern="1200" dirty="0" err="1"/>
            <a:t>kanato</a:t>
          </a:r>
          <a:r>
            <a:rPr lang="en-PH" sz="1750" b="1" kern="1200" dirty="0"/>
            <a:t>.(1 Juan 4:19)</a:t>
          </a:r>
          <a:endParaRPr lang="en" sz="1750" b="1" kern="1200" dirty="0"/>
        </a:p>
      </dsp:txBody>
      <dsp:txXfrm rot="-5400000">
        <a:off x="2398917" y="34787"/>
        <a:ext cx="5579148" cy="593309"/>
      </dsp:txXfrm>
    </dsp:sp>
    <dsp:sp modelId="{D710764A-E94F-45DB-947C-3933CB72199F}">
      <dsp:nvSpPr>
        <dsp:cNvPr id="0" name=""/>
        <dsp:cNvSpPr/>
      </dsp:nvSpPr>
      <dsp:spPr>
        <a:xfrm>
          <a:off x="0" y="226"/>
          <a:ext cx="2398149" cy="6624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Paghigugma</a:t>
          </a:r>
          <a:r>
            <a:rPr lang="en-PH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Ginoo</a:t>
          </a:r>
          <a:r>
            <a:rPr lang="en-PH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ninyong</a:t>
          </a:r>
          <a:r>
            <a:rPr lang="en-PH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37" y="32563"/>
        <a:ext cx="2333475" cy="597757"/>
      </dsp:txXfrm>
    </dsp:sp>
    <dsp:sp modelId="{EC4D15AB-9CE5-44D4-B73B-5C3D16681C2F}">
      <dsp:nvSpPr>
        <dsp:cNvPr id="0" name=""/>
        <dsp:cNvSpPr/>
      </dsp:nvSpPr>
      <dsp:spPr>
        <a:xfrm rot="5400000">
          <a:off x="4778399" y="-1683703"/>
          <a:ext cx="852279" cy="561124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 err="1"/>
            <a:t>Kini</a:t>
          </a:r>
          <a:r>
            <a:rPr lang="en-PH" sz="1800" b="1" kern="1200" dirty="0"/>
            <a:t> ang </a:t>
          </a:r>
          <a:r>
            <a:rPr lang="en-PH" sz="1800" b="1" kern="1200" dirty="0" err="1"/>
            <a:t>gisulti</a:t>
          </a:r>
          <a:r>
            <a:rPr lang="en-PH" sz="1800" b="1" kern="1200" dirty="0"/>
            <a:t> </a:t>
          </a:r>
          <a:r>
            <a:rPr lang="en-PH" sz="1800" b="1" kern="1200" dirty="0" err="1"/>
            <a:t>ni</a:t>
          </a:r>
          <a:r>
            <a:rPr lang="en-PH" sz="1800" b="1" kern="1200" dirty="0"/>
            <a:t> Joshua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maoy</a:t>
          </a:r>
          <a:r>
            <a:rPr lang="en-PH" sz="1800" b="1" kern="1200" dirty="0"/>
            <a:t> </a:t>
          </a:r>
          <a:r>
            <a:rPr lang="en-PH" sz="1800" b="1" kern="1200" dirty="0" err="1"/>
            <a:t>angay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pamatasan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tawo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nagapili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paglakaw</a:t>
          </a:r>
          <a:r>
            <a:rPr lang="en-PH" sz="1800" b="1" kern="1200" dirty="0"/>
            <a:t> </a:t>
          </a:r>
          <a:r>
            <a:rPr lang="en-PH" sz="1800" b="1" kern="1200" dirty="0" err="1"/>
            <a:t>uban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Dios.</a:t>
          </a:r>
          <a:endParaRPr lang="en" sz="1800" b="1" kern="1200" dirty="0"/>
        </a:p>
      </dsp:txBody>
      <dsp:txXfrm rot="-5400000">
        <a:off x="2398917" y="737384"/>
        <a:ext cx="5569640" cy="769069"/>
      </dsp:txXfrm>
    </dsp:sp>
    <dsp:sp modelId="{403B2A72-F697-4AD8-B0DC-C8437B67AEEC}">
      <dsp:nvSpPr>
        <dsp:cNvPr id="0" name=""/>
        <dsp:cNvSpPr/>
      </dsp:nvSpPr>
      <dsp:spPr>
        <a:xfrm>
          <a:off x="0" y="790703"/>
          <a:ext cx="2398149" cy="662431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Paglakaw diha sa pagtuman Kaniya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37" y="823040"/>
        <a:ext cx="2333475" cy="597757"/>
      </dsp:txXfrm>
    </dsp:sp>
    <dsp:sp modelId="{A0A5D1E9-3E5B-40E1-8E83-7EFB7CCFAB4A}">
      <dsp:nvSpPr>
        <dsp:cNvPr id="0" name=""/>
        <dsp:cNvSpPr/>
      </dsp:nvSpPr>
      <dsp:spPr>
        <a:xfrm rot="5400000">
          <a:off x="4875787" y="-893226"/>
          <a:ext cx="657503" cy="561124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Ang </a:t>
          </a:r>
          <a:r>
            <a:rPr lang="en-PH" sz="1800" b="1" kern="1200" dirty="0" err="1"/>
            <a:t>pagtuman</a:t>
          </a:r>
          <a:r>
            <a:rPr lang="en-PH" sz="1800" b="1" kern="1200" dirty="0"/>
            <a:t> </a:t>
          </a:r>
          <a:r>
            <a:rPr lang="en-PH" sz="1800" b="1" kern="1200" dirty="0" err="1"/>
            <a:t>resulta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usa</a:t>
          </a:r>
          <a:r>
            <a:rPr lang="en-PH" sz="1800" b="1" kern="1200" dirty="0"/>
            <a:t> ka </a:t>
          </a:r>
          <a:r>
            <a:rPr lang="en-PH" sz="1800" b="1" kern="1200" dirty="0" err="1"/>
            <a:t>mapaabutong</a:t>
          </a:r>
          <a:r>
            <a:rPr lang="en-PH" sz="1800" b="1" kern="1200" dirty="0"/>
            <a:t> </a:t>
          </a:r>
          <a:r>
            <a:rPr lang="en-PH" sz="1800" b="1" kern="1200" dirty="0" err="1"/>
            <a:t>kasingkasing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nakasabut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gibuhat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Dios </a:t>
          </a:r>
          <a:r>
            <a:rPr lang="en-PH" sz="1800" b="1" kern="1200" dirty="0" err="1"/>
            <a:t>alang</a:t>
          </a:r>
          <a:r>
            <a:rPr lang="en-PH" sz="1800" b="1" kern="1200" dirty="0"/>
            <a:t> </a:t>
          </a:r>
          <a:r>
            <a:rPr lang="en-PH" sz="1800" b="1" kern="1200" dirty="0" err="1"/>
            <a:t>kanato</a:t>
          </a:r>
          <a:r>
            <a:rPr lang="en-PH" sz="1800" b="1" kern="1200" dirty="0"/>
            <a:t>.</a:t>
          </a:r>
          <a:endParaRPr lang="en" sz="1800" b="1" kern="1200" dirty="0"/>
        </a:p>
      </dsp:txBody>
      <dsp:txXfrm rot="-5400000">
        <a:off x="2398917" y="1615741"/>
        <a:ext cx="5579148" cy="593309"/>
      </dsp:txXfrm>
    </dsp:sp>
    <dsp:sp modelId="{062F4172-6D31-4836-9276-24CBF670E393}">
      <dsp:nvSpPr>
        <dsp:cNvPr id="0" name=""/>
        <dsp:cNvSpPr/>
      </dsp:nvSpPr>
      <dsp:spPr>
        <a:xfrm>
          <a:off x="0" y="1581180"/>
          <a:ext cx="2398149" cy="662431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Pagtuman</a:t>
          </a:r>
          <a:r>
            <a:rPr lang="en-PH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sugo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37" y="1613517"/>
        <a:ext cx="2333475" cy="597757"/>
      </dsp:txXfrm>
    </dsp:sp>
    <dsp:sp modelId="{EA7A024C-B283-41A0-9C29-21BA16A3C6F6}">
      <dsp:nvSpPr>
        <dsp:cNvPr id="0" name=""/>
        <dsp:cNvSpPr/>
      </dsp:nvSpPr>
      <dsp:spPr>
        <a:xfrm rot="5400000">
          <a:off x="4778399" y="-102748"/>
          <a:ext cx="852279" cy="561124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1" kern="1200" dirty="0"/>
            <a:t>Kinahanglan motutok kita sa Dios nga walay bisan unsang balda nga makapahimulag kanato gikan Kaniya.</a:t>
          </a:r>
          <a:endParaRPr lang="en" sz="1800" b="1" kern="1200" dirty="0"/>
        </a:p>
      </dsp:txBody>
      <dsp:txXfrm rot="-5400000">
        <a:off x="2398917" y="2318339"/>
        <a:ext cx="5569640" cy="769069"/>
      </dsp:txXfrm>
    </dsp:sp>
    <dsp:sp modelId="{4559FD80-2071-4040-87FD-0514AF53CD67}">
      <dsp:nvSpPr>
        <dsp:cNvPr id="0" name=""/>
        <dsp:cNvSpPr/>
      </dsp:nvSpPr>
      <dsp:spPr>
        <a:xfrm>
          <a:off x="0" y="2371658"/>
          <a:ext cx="2398149" cy="662431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b="1" kern="1200" dirty="0" err="1">
              <a:solidFill>
                <a:schemeClr val="tx1"/>
              </a:solidFill>
            </a:rPr>
            <a:t>Paggunit</a:t>
          </a:r>
          <a:r>
            <a:rPr lang="en-PH" sz="1900" b="1" kern="1200" dirty="0">
              <a:solidFill>
                <a:schemeClr val="tx1"/>
              </a:solidFill>
            </a:rPr>
            <a:t> </a:t>
          </a:r>
          <a:r>
            <a:rPr lang="en-PH" sz="1900" b="1" kern="1200" dirty="0" err="1">
              <a:solidFill>
                <a:schemeClr val="tx1"/>
              </a:solidFill>
            </a:rPr>
            <a:t>gayod</a:t>
          </a:r>
          <a:r>
            <a:rPr lang="en-PH" sz="1900" b="1" kern="1200" dirty="0">
              <a:solidFill>
                <a:schemeClr val="tx1"/>
              </a:solidFill>
            </a:rPr>
            <a:t> </a:t>
          </a:r>
          <a:r>
            <a:rPr lang="en-PH" sz="1900" b="1" kern="1200" dirty="0" err="1">
              <a:solidFill>
                <a:schemeClr val="tx1"/>
              </a:solidFill>
            </a:rPr>
            <a:t>Kaniya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2337" y="2403995"/>
        <a:ext cx="2333475" cy="597757"/>
      </dsp:txXfrm>
    </dsp:sp>
    <dsp:sp modelId="{C7BB875E-DA0E-4867-A22D-2276AD93AA7B}">
      <dsp:nvSpPr>
        <dsp:cNvPr id="0" name=""/>
        <dsp:cNvSpPr/>
      </dsp:nvSpPr>
      <dsp:spPr>
        <a:xfrm rot="5400000">
          <a:off x="4675828" y="885223"/>
          <a:ext cx="1057421" cy="561124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 err="1"/>
            <a:t>Atong</a:t>
          </a:r>
          <a:r>
            <a:rPr lang="en-PH" sz="1800" b="1" kern="1200" dirty="0"/>
            <a:t> </a:t>
          </a:r>
          <a:r>
            <a:rPr lang="en-PH" sz="1800" b="1" kern="1200" dirty="0" err="1"/>
            <a:t>makita</a:t>
          </a:r>
          <a:r>
            <a:rPr lang="en-PH" sz="1800" b="1" kern="1200" dirty="0"/>
            <a:t> ang </a:t>
          </a:r>
          <a:r>
            <a:rPr lang="en-PH" sz="1800" b="1" kern="1200" dirty="0" err="1"/>
            <a:t>tinuod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katagbawan</a:t>
          </a:r>
          <a:r>
            <a:rPr lang="en-PH" sz="1800" b="1" kern="1200" dirty="0"/>
            <a:t>, </a:t>
          </a:r>
          <a:r>
            <a:rPr lang="en-PH" sz="1800" b="1" kern="1200" dirty="0" err="1"/>
            <a:t>katuyoan</a:t>
          </a:r>
          <a:r>
            <a:rPr lang="en-PH" sz="1800" b="1" kern="1200" dirty="0"/>
            <a:t>, ug </a:t>
          </a:r>
          <a:r>
            <a:rPr lang="en-PH" sz="1800" b="1" kern="1200" dirty="0" err="1"/>
            <a:t>kinabuhi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abunda</a:t>
          </a:r>
          <a:r>
            <a:rPr lang="en-PH" sz="1800" b="1" kern="1200" dirty="0"/>
            <a:t> </a:t>
          </a:r>
          <a:r>
            <a:rPr lang="en-PH" sz="1800" b="1" kern="1200" dirty="0" err="1"/>
            <a:t>kon</a:t>
          </a:r>
          <a:r>
            <a:rPr lang="en-PH" sz="1800" b="1" kern="1200" dirty="0"/>
            <a:t> </a:t>
          </a:r>
          <a:r>
            <a:rPr lang="en-PH" sz="1800" b="1" kern="1200" dirty="0" err="1"/>
            <a:t>matinud</a:t>
          </a:r>
          <a:r>
            <a:rPr lang="en-PH" sz="1800" b="1" kern="1200" dirty="0"/>
            <a:t>-anon </a:t>
          </a:r>
          <a:r>
            <a:rPr lang="en-PH" sz="1800" b="1" kern="1200" dirty="0" err="1"/>
            <a:t>natong</a:t>
          </a:r>
          <a:r>
            <a:rPr lang="en-PH" sz="1800" b="1" kern="1200" dirty="0"/>
            <a:t> </a:t>
          </a:r>
          <a:r>
            <a:rPr lang="en-PH" sz="1800" b="1" kern="1200" dirty="0" err="1"/>
            <a:t>alagaran</a:t>
          </a:r>
          <a:r>
            <a:rPr lang="en-PH" sz="1800" b="1" kern="1200" dirty="0"/>
            <a:t> ang </a:t>
          </a:r>
          <a:r>
            <a:rPr lang="en-PH" sz="1800" b="1" kern="1200" dirty="0" err="1"/>
            <a:t>atong</a:t>
          </a:r>
          <a:r>
            <a:rPr lang="en-PH" sz="1800" b="1" kern="1200" dirty="0"/>
            <a:t> </a:t>
          </a:r>
          <a:r>
            <a:rPr lang="en-PH" sz="1800" b="1" kern="1200" dirty="0" err="1"/>
            <a:t>Magbubuhat</a:t>
          </a:r>
          <a:r>
            <a:rPr lang="en-PH" sz="1800" b="1" kern="1200" dirty="0"/>
            <a:t> </a:t>
          </a:r>
          <a:r>
            <a:rPr lang="en-PH" sz="1800" b="1" kern="1200" dirty="0" err="1"/>
            <a:t>uban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gugma</a:t>
          </a:r>
          <a:r>
            <a:rPr lang="en-PH" sz="1800" b="1" kern="1200" dirty="0"/>
            <a:t>.</a:t>
          </a:r>
          <a:endParaRPr lang="en" sz="1800" b="1" kern="1200" dirty="0"/>
        </a:p>
      </dsp:txBody>
      <dsp:txXfrm rot="-5400000">
        <a:off x="2398917" y="3213754"/>
        <a:ext cx="5559626" cy="954183"/>
      </dsp:txXfrm>
    </dsp:sp>
    <dsp:sp modelId="{ECB1259D-FEC0-4C56-83DC-352068D0B310}">
      <dsp:nvSpPr>
        <dsp:cNvPr id="0" name=""/>
        <dsp:cNvSpPr/>
      </dsp:nvSpPr>
      <dsp:spPr>
        <a:xfrm>
          <a:off x="0" y="3359629"/>
          <a:ext cx="2398149" cy="662431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solidFill>
                <a:schemeClr val="tx1"/>
              </a:solidFill>
            </a:rPr>
            <a:t>Pag-</a:t>
          </a:r>
          <a:r>
            <a:rPr lang="en-PH" sz="1600" b="1" kern="1200" dirty="0" err="1">
              <a:solidFill>
                <a:schemeClr val="tx1"/>
              </a:solidFill>
            </a:rPr>
            <a:t>alagad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Kaniya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uban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sa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tibuok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kasingkasing</a:t>
          </a:r>
          <a:r>
            <a:rPr lang="en-PH" sz="1600" b="1" kern="1200" dirty="0">
              <a:solidFill>
                <a:schemeClr val="tx1"/>
              </a:solidFill>
            </a:rPr>
            <a:t> ug </a:t>
          </a:r>
          <a:r>
            <a:rPr lang="en-PH" sz="1600" b="1" kern="1200" dirty="0" err="1">
              <a:solidFill>
                <a:schemeClr val="tx1"/>
              </a:solidFill>
            </a:rPr>
            <a:t>tibuok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kalag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32337" y="3391966"/>
        <a:ext cx="2333475" cy="597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56161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/>
            <a:t>Mingpaminaw</a:t>
          </a:r>
          <a:r>
            <a:rPr lang="en-PH" sz="2000" b="1" kern="1200" dirty="0"/>
            <a:t> </a:t>
          </a:r>
          <a:r>
            <a:rPr lang="en-PH" sz="2000" b="1" kern="1200" dirty="0" err="1"/>
            <a:t>sila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akusasyon</a:t>
          </a:r>
          <a:r>
            <a:rPr lang="en-PH" sz="2000" b="1" kern="1200" dirty="0"/>
            <a:t> </a:t>
          </a:r>
          <a:r>
            <a:rPr lang="en-PH" sz="2000" b="1" kern="1200" dirty="0" err="1"/>
            <a:t>nga</a:t>
          </a:r>
          <a:r>
            <a:rPr lang="en-PH" sz="2000" b="1" kern="1200" dirty="0"/>
            <a:t> </a:t>
          </a:r>
          <a:r>
            <a:rPr lang="en-PH" sz="2000" b="1" kern="1200" dirty="0" err="1"/>
            <a:t>walay</a:t>
          </a:r>
          <a:r>
            <a:rPr lang="en-PH" sz="2000" b="1" kern="1200" dirty="0"/>
            <a:t> </a:t>
          </a:r>
          <a:r>
            <a:rPr lang="en-PH" sz="2000" b="1" kern="1200" dirty="0" err="1"/>
            <a:t>reklamo</a:t>
          </a:r>
          <a:endParaRPr lang="es-ES" sz="2000" kern="1200" dirty="0"/>
        </a:p>
      </dsp:txBody>
      <dsp:txXfrm>
        <a:off x="3172075" y="27416"/>
        <a:ext cx="6121673" cy="506786"/>
      </dsp:txXfrm>
    </dsp:sp>
    <dsp:sp modelId="{6188357F-B3AE-45B7-9A4B-33CFF5414BDD}">
      <dsp:nvSpPr>
        <dsp:cNvPr id="0" name=""/>
        <dsp:cNvSpPr/>
      </dsp:nvSpPr>
      <dsp:spPr>
        <a:xfrm>
          <a:off x="3144659" y="598218"/>
          <a:ext cx="6176505" cy="38417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Gihimo nilang saksi ang Dios</a:t>
          </a:r>
          <a:endParaRPr lang="es-ES" sz="2000" kern="1200" dirty="0"/>
        </a:p>
      </dsp:txBody>
      <dsp:txXfrm>
        <a:off x="3163413" y="616972"/>
        <a:ext cx="6138997" cy="346667"/>
      </dsp:txXfrm>
    </dsp:sp>
    <dsp:sp modelId="{0444BAC0-069B-4C38-83A9-C22C28313175}">
      <dsp:nvSpPr>
        <dsp:cNvPr id="0" name=""/>
        <dsp:cNvSpPr/>
      </dsp:nvSpPr>
      <dsp:spPr>
        <a:xfrm>
          <a:off x="3144659" y="1030416"/>
          <a:ext cx="6176505" cy="384175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/>
            <a:t>Mitugot</a:t>
          </a:r>
          <a:r>
            <a:rPr lang="en-PH" sz="2000" b="1" kern="1200" dirty="0"/>
            <a:t> </a:t>
          </a:r>
          <a:r>
            <a:rPr lang="en-PH" sz="2000" b="1" kern="1200" dirty="0" err="1"/>
            <a:t>sila</a:t>
          </a:r>
          <a:r>
            <a:rPr lang="en-PH" sz="2000" b="1" kern="1200" dirty="0"/>
            <a:t> </a:t>
          </a:r>
          <a:r>
            <a:rPr lang="en-PH" sz="2000" b="1" kern="1200" dirty="0" err="1"/>
            <a:t>nga</a:t>
          </a:r>
          <a:r>
            <a:rPr lang="en-PH" sz="2000" b="1" kern="1200" dirty="0"/>
            <a:t> </a:t>
          </a:r>
          <a:r>
            <a:rPr lang="en-PH" sz="2000" b="1" kern="1200" dirty="0" err="1"/>
            <a:t>silotan</a:t>
          </a:r>
          <a:r>
            <a:rPr lang="en-PH" sz="2000" b="1" kern="1200" dirty="0"/>
            <a:t> kung </a:t>
          </a:r>
          <a:r>
            <a:rPr lang="en-PH" sz="2000" b="1" kern="1200" dirty="0" err="1"/>
            <a:t>tinuod</a:t>
          </a:r>
          <a:r>
            <a:rPr lang="en-PH" sz="2000" b="1" kern="1200" dirty="0"/>
            <a:t> </a:t>
          </a:r>
          <a:r>
            <a:rPr lang="en-PH" sz="2000" b="1" kern="1200" dirty="0" err="1"/>
            <a:t>silang</a:t>
          </a:r>
          <a:r>
            <a:rPr lang="en-PH" sz="2000" b="1" kern="1200" dirty="0"/>
            <a:t> </a:t>
          </a:r>
          <a:r>
            <a:rPr lang="en-PH" sz="2000" b="1" kern="1200" dirty="0" err="1"/>
            <a:t>nakasala</a:t>
          </a:r>
          <a:endParaRPr lang="es-ES" sz="2000" kern="1200" dirty="0"/>
        </a:p>
      </dsp:txBody>
      <dsp:txXfrm>
        <a:off x="3163413" y="1049170"/>
        <a:ext cx="6138997" cy="346667"/>
      </dsp:txXfrm>
    </dsp:sp>
    <dsp:sp modelId="{2E7D29A4-BEAD-40F9-AEF3-02F602B9DF7B}">
      <dsp:nvSpPr>
        <dsp:cNvPr id="0" name=""/>
        <dsp:cNvSpPr/>
      </dsp:nvSpPr>
      <dsp:spPr>
        <a:xfrm>
          <a:off x="3144659" y="1462613"/>
          <a:ext cx="6176505" cy="38417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dirty="0"/>
            <a:t>Gipadayag nila ang tinuod nilang tumong</a:t>
          </a:r>
          <a:endParaRPr lang="es-ES" sz="2000" kern="1200" dirty="0"/>
        </a:p>
      </dsp:txBody>
      <dsp:txXfrm>
        <a:off x="3163413" y="1481367"/>
        <a:ext cx="6138997" cy="346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Tungod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sa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ilang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pananglitan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makita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nato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ang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mga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lakang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nga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gikinahanglan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aron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maulian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ang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kalinaw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sa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susamang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mga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kahimtang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—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sa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pamilya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iglesia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, ug </a:t>
          </a:r>
          <a:r>
            <a:rPr lang="en-PH" sz="2000" b="1" kern="1200" dirty="0" err="1">
              <a:solidFill>
                <a:schemeClr val="tx1"/>
              </a:solidFill>
              <a:effectLst/>
              <a:latin typeface="+mn-lt"/>
            </a:rPr>
            <a:t>komunidad</a:t>
          </a:r>
          <a:r>
            <a:rPr lang="en-PH" sz="2000" b="1" kern="1200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Ipahayag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atong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hunahuna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ug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katuyoan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Ayaw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dayon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paghimo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konklusyon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Isturyahi ang problema sa dili pa molihok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Andam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mohalad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sakripisyo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alang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panaghiusa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Tubaga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akusasyon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mahumok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ug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matinahuron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paagi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Magmaya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ug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pasidunggi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ang Dios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mabalik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kalinaw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8C836-7367-455E-86D6-C0F59FB78CC6}" type="datetimeFigureOut">
              <a:rPr lang="en-PH" smtClean="0"/>
              <a:t>12/8/2025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AC5C8-1F4C-4FA3-AEF4-9125C2B22072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1154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C5C8-1F4C-4FA3-AEF4-9125C2B22072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6927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jpe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microsoft.com/office/2007/relationships/hdphoto" Target="../media/hdphoto2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en-PH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PAGPUYO SA YUTANG SAAD</a:t>
            </a:r>
            <a:endParaRPr lang="en" sz="5400" b="1" spc="300" dirty="0">
              <a:ln w="9525">
                <a:solidFill>
                  <a:schemeClr val="bg1"/>
                </a:solidFill>
                <a:prstDash val="solid"/>
              </a:ln>
              <a:solidFill>
                <a:srgbClr val="867031"/>
              </a:solidFill>
              <a:effectLst>
                <a:outerShdw blurRad="12700" dist="38100" dir="2700000" algn="tl" rotWithShape="0">
                  <a:srgbClr val="FFC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9213600" y="6519446"/>
            <a:ext cx="2810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PH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ksyon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Decemb</a:t>
            </a:r>
            <a:r>
              <a:rPr lang="en-PH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13, 2025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525698" y="4650725"/>
            <a:ext cx="7010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“Ang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mahumok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tubag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makapapahawa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kasuko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apan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ang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masuk-anong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pulong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makapahasad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kaligotgut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.”(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Panultihon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15:1)</a:t>
            </a:r>
            <a:endParaRPr kumimoji="0" lang="es-ES" sz="2000" b="1" i="0" u="none" strike="noStrike" kern="1200" cap="none" spc="0" normalizeH="0" baseline="0" noProof="0" dirty="0">
              <a:ln w="12700" cmpd="sng">
                <a:solidFill>
                  <a:srgbClr val="A02B93"/>
                </a:solidFill>
                <a:prstDash val="solid"/>
              </a:ln>
              <a:solidFill>
                <a:srgbClr val="A02B93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517226" y="4151055"/>
            <a:ext cx="567477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en-PH" sz="2000" b="1" dirty="0">
                <a:solidFill>
                  <a:srgbClr val="9868A2"/>
                </a:solidFill>
              </a:rPr>
              <a:t>Ang </a:t>
            </a:r>
            <a:r>
              <a:rPr lang="en-PH" sz="2000" b="1" dirty="0" err="1">
                <a:solidFill>
                  <a:srgbClr val="9868A2"/>
                </a:solidFill>
              </a:rPr>
              <a:t>Panamilit</a:t>
            </a:r>
            <a:r>
              <a:rPr lang="en-PH" sz="2000" b="1" dirty="0">
                <a:solidFill>
                  <a:srgbClr val="9868A2"/>
                </a:solidFill>
              </a:rPr>
              <a:t> </a:t>
            </a:r>
            <a:r>
              <a:rPr lang="en-PH" sz="2000" b="1" dirty="0" err="1">
                <a:solidFill>
                  <a:srgbClr val="9868A2"/>
                </a:solidFill>
              </a:rPr>
              <a:t>nga</a:t>
            </a:r>
            <a:r>
              <a:rPr lang="en-PH" sz="2000" b="1" dirty="0">
                <a:solidFill>
                  <a:srgbClr val="9868A2"/>
                </a:solidFill>
              </a:rPr>
              <a:t> </a:t>
            </a:r>
            <a:r>
              <a:rPr lang="en-PH" sz="2000" b="1" dirty="0" err="1">
                <a:solidFill>
                  <a:srgbClr val="9868A2"/>
                </a:solidFill>
              </a:rPr>
              <a:t>Pakigpulong</a:t>
            </a:r>
            <a:r>
              <a:rPr lang="en-PH" sz="2000" b="1" dirty="0">
                <a:solidFill>
                  <a:srgbClr val="9868A2"/>
                </a:solidFill>
              </a:rPr>
              <a:t> (Josue 22:1–8</a:t>
            </a:r>
            <a:r>
              <a:rPr lang="en" sz="2000" b="1" dirty="0">
                <a:solidFill>
                  <a:srgbClr val="9868A2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PH" sz="2000" b="1" dirty="0">
                <a:solidFill>
                  <a:srgbClr val="9B6260"/>
                </a:solidFill>
              </a:rPr>
              <a:t>Ang </a:t>
            </a:r>
            <a:r>
              <a:rPr lang="en-PH" sz="2000" b="1" dirty="0" err="1">
                <a:solidFill>
                  <a:srgbClr val="9B6260"/>
                </a:solidFill>
              </a:rPr>
              <a:t>Hinungdan</a:t>
            </a:r>
            <a:r>
              <a:rPr lang="en-PH" sz="2000" b="1" dirty="0">
                <a:solidFill>
                  <a:srgbClr val="9B6260"/>
                </a:solidFill>
              </a:rPr>
              <a:t> </a:t>
            </a:r>
            <a:r>
              <a:rPr lang="en-PH" sz="2000" b="1" dirty="0" err="1">
                <a:solidFill>
                  <a:srgbClr val="9B6260"/>
                </a:solidFill>
              </a:rPr>
              <a:t>sa</a:t>
            </a:r>
            <a:r>
              <a:rPr lang="en-PH" sz="2000" b="1" dirty="0">
                <a:solidFill>
                  <a:srgbClr val="9B6260"/>
                </a:solidFill>
              </a:rPr>
              <a:t> </a:t>
            </a:r>
            <a:r>
              <a:rPr lang="en-PH" sz="2000" b="1" dirty="0" err="1">
                <a:solidFill>
                  <a:srgbClr val="9B6260"/>
                </a:solidFill>
              </a:rPr>
              <a:t>Panagbangi</a:t>
            </a:r>
            <a:r>
              <a:rPr lang="en-PH" sz="2000" b="1" dirty="0">
                <a:solidFill>
                  <a:srgbClr val="9B6260"/>
                </a:solidFill>
              </a:rPr>
              <a:t> (Josue 22:10–12</a:t>
            </a:r>
            <a:r>
              <a:rPr lang="en" sz="2000" b="1" dirty="0">
                <a:solidFill>
                  <a:srgbClr val="9B6260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PH" sz="2000" b="1" dirty="0">
                <a:solidFill>
                  <a:srgbClr val="5F9199"/>
                </a:solidFill>
              </a:rPr>
              <a:t>Ang </a:t>
            </a:r>
            <a:r>
              <a:rPr lang="en-PH" sz="2000" b="1" dirty="0" err="1">
                <a:solidFill>
                  <a:srgbClr val="5F9199"/>
                </a:solidFill>
              </a:rPr>
              <a:t>mga</a:t>
            </a:r>
            <a:r>
              <a:rPr lang="en-PH" sz="2000" b="1" dirty="0">
                <a:solidFill>
                  <a:srgbClr val="5F9199"/>
                </a:solidFill>
              </a:rPr>
              <a:t> </a:t>
            </a:r>
            <a:r>
              <a:rPr lang="en-PH" sz="2000" b="1" dirty="0" err="1">
                <a:solidFill>
                  <a:srgbClr val="5F9199"/>
                </a:solidFill>
              </a:rPr>
              <a:t>Akusasyon</a:t>
            </a:r>
            <a:r>
              <a:rPr lang="en-PH" sz="2000" b="1" dirty="0">
                <a:solidFill>
                  <a:srgbClr val="5F9199"/>
                </a:solidFill>
              </a:rPr>
              <a:t> (Josue 22:13–20</a:t>
            </a:r>
            <a:r>
              <a:rPr lang="en" sz="2000" b="1" dirty="0">
                <a:solidFill>
                  <a:srgbClr val="5F9199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PH" sz="2000" b="1" dirty="0">
                <a:solidFill>
                  <a:srgbClr val="729C63"/>
                </a:solidFill>
              </a:rPr>
              <a:t>Ang </a:t>
            </a:r>
            <a:r>
              <a:rPr lang="en-PH" sz="2000" b="1" dirty="0" err="1">
                <a:solidFill>
                  <a:srgbClr val="729C63"/>
                </a:solidFill>
              </a:rPr>
              <a:t>Mahumok</a:t>
            </a:r>
            <a:r>
              <a:rPr lang="en-PH" sz="2000" b="1" dirty="0">
                <a:solidFill>
                  <a:srgbClr val="729C63"/>
                </a:solidFill>
              </a:rPr>
              <a:t> </a:t>
            </a:r>
            <a:r>
              <a:rPr lang="en-PH" sz="2000" b="1" dirty="0" err="1">
                <a:solidFill>
                  <a:srgbClr val="729C63"/>
                </a:solidFill>
              </a:rPr>
              <a:t>nga</a:t>
            </a:r>
            <a:r>
              <a:rPr lang="en-PH" sz="2000" b="1" dirty="0">
                <a:solidFill>
                  <a:srgbClr val="729C63"/>
                </a:solidFill>
              </a:rPr>
              <a:t> </a:t>
            </a:r>
            <a:r>
              <a:rPr lang="en-PH" sz="2000" b="1" dirty="0" err="1">
                <a:solidFill>
                  <a:srgbClr val="729C63"/>
                </a:solidFill>
              </a:rPr>
              <a:t>Tubag</a:t>
            </a:r>
            <a:r>
              <a:rPr lang="en-PH" sz="2000" b="1" dirty="0">
                <a:solidFill>
                  <a:srgbClr val="729C63"/>
                </a:solidFill>
              </a:rPr>
              <a:t> (Josue 22:21–29</a:t>
            </a:r>
            <a:r>
              <a:rPr lang="en" sz="2000" b="1" dirty="0">
                <a:solidFill>
                  <a:srgbClr val="729C63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PH" sz="2000" b="1" dirty="0" err="1">
                <a:solidFill>
                  <a:srgbClr val="9B8F61"/>
                </a:solidFill>
              </a:rPr>
              <a:t>Pagpahiuli</a:t>
            </a:r>
            <a:r>
              <a:rPr lang="en-PH" sz="2000" b="1" dirty="0">
                <a:solidFill>
                  <a:srgbClr val="9B8F61"/>
                </a:solidFill>
              </a:rPr>
              <a:t> / Reconciliation (Josue 22:30–34</a:t>
            </a:r>
            <a:r>
              <a:rPr lang="en" sz="2000" b="1" dirty="0">
                <a:solidFill>
                  <a:srgbClr val="9B8F61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74782" y="94476"/>
            <a:ext cx="8398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Human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pipila</a:t>
            </a:r>
            <a:r>
              <a:rPr lang="en-PH" sz="2000" b="1" dirty="0"/>
              <a:t> ka </a:t>
            </a:r>
            <a:r>
              <a:rPr lang="en-PH" sz="2000" b="1" dirty="0" err="1"/>
              <a:t>tuig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pakig</a:t>
            </a:r>
            <a:r>
              <a:rPr lang="en-PH" sz="2000" b="1" dirty="0"/>
              <a:t>-away, </a:t>
            </a:r>
            <a:r>
              <a:rPr lang="en-PH" sz="2000" b="1" dirty="0" err="1"/>
              <a:t>nasakop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ang Canaan,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tuod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pa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lumulupyo</a:t>
            </a:r>
            <a:r>
              <a:rPr lang="en-PH" sz="2000" b="1" dirty="0"/>
              <a:t> </a:t>
            </a:r>
            <a:r>
              <a:rPr lang="en-PH" sz="2000" b="1" dirty="0" err="1"/>
              <a:t>napapahawa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404696" y="152400"/>
            <a:ext cx="3634904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65170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551" y="4190227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551" y="4725026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551" y="6329425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551" y="5794626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551" y="5259826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74782" y="2010757"/>
            <a:ext cx="8086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katapusan</a:t>
            </a:r>
            <a:r>
              <a:rPr lang="en-PH" sz="2000" b="1" dirty="0"/>
              <a:t>, </a:t>
            </a:r>
            <a:r>
              <a:rPr lang="en-PH" sz="2000" b="1" dirty="0" err="1"/>
              <a:t>miabot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ang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panamilit</a:t>
            </a:r>
            <a:r>
              <a:rPr lang="en-PH" sz="2000" b="1" dirty="0"/>
              <a:t>. Human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panalangini</a:t>
            </a:r>
            <a:r>
              <a:rPr lang="en-PH" sz="2000" b="1" dirty="0"/>
              <a:t> ug </a:t>
            </a:r>
            <a:r>
              <a:rPr lang="en-PH" sz="2000" b="1" dirty="0" err="1"/>
              <a:t>tambagi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Joshua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magpadayon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dalan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</a:t>
            </a:r>
            <a:r>
              <a:rPr lang="en-PH" sz="2000" b="1" dirty="0"/>
              <a:t>-dismiss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tribo</a:t>
            </a:r>
            <a:r>
              <a:rPr lang="en-PH" sz="2000" b="1" dirty="0"/>
              <a:t>. </a:t>
            </a:r>
            <a:r>
              <a:rPr lang="en-PH" sz="2000" b="1" dirty="0" err="1"/>
              <a:t>Apan</a:t>
            </a:r>
            <a:r>
              <a:rPr lang="en-PH" sz="2000" b="1" dirty="0"/>
              <a:t> ang </a:t>
            </a:r>
            <a:r>
              <a:rPr lang="en-PH" sz="2000" b="1" dirty="0" err="1"/>
              <a:t>panamilit</a:t>
            </a:r>
            <a:r>
              <a:rPr lang="en-PH" sz="2000" b="1" dirty="0"/>
              <a:t> </a:t>
            </a:r>
            <a:r>
              <a:rPr lang="en-PH" sz="2000" b="1" dirty="0" err="1"/>
              <a:t>naulahi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seryoso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sayop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pagsabot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halos </a:t>
            </a:r>
            <a:r>
              <a:rPr lang="en-PH" sz="2000" b="1" dirty="0" err="1"/>
              <a:t>naka-bungkag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panaghiusa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katawhan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74782" y="763450"/>
            <a:ext cx="80867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duha</a:t>
            </a:r>
            <a:r>
              <a:rPr lang="en-PH" sz="2000" b="1" dirty="0"/>
              <a:t> ug </a:t>
            </a:r>
            <a:r>
              <a:rPr lang="en-PH" sz="2000" b="1" dirty="0" err="1"/>
              <a:t>tunga</a:t>
            </a:r>
            <a:r>
              <a:rPr lang="en-PH" sz="2000" b="1" dirty="0"/>
              <a:t> ka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tribo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nagpuyo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silangang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(Reuben, Gad, ug </a:t>
            </a:r>
            <a:r>
              <a:rPr lang="en-PH" sz="2000" b="1" dirty="0" err="1"/>
              <a:t>katunga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tribo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Manasseh),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mitabok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Jordan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motabang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pagsakop</a:t>
            </a:r>
            <a:r>
              <a:rPr lang="en-PH" sz="2000" b="1" dirty="0"/>
              <a:t>, </a:t>
            </a:r>
            <a:r>
              <a:rPr lang="en-PH" sz="2000" b="1" dirty="0" err="1"/>
              <a:t>matinud</a:t>
            </a:r>
            <a:r>
              <a:rPr lang="en-PH" sz="2000" b="1" dirty="0"/>
              <a:t>-anon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nagtuman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saad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 PANAMILIT NGA PULONG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Apan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pag-amping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kaayo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pagtuman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sugo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balaod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gihatag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Moises, ang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alagad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paghigugma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ninyong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Dios,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paglakaw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diha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pagtuman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kaniya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pagtuman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sugo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pagkapilit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kaniya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ug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pag-alagad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kaniya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uban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tibuok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mong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kasingkasing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tibuok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mong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kalag</a:t>
            </a:r>
            <a:r>
              <a:rPr lang="en-PH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.”(Josue 22:5, NIV)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71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Tungod</a:t>
            </a:r>
            <a:r>
              <a:rPr lang="en-PH" sz="2000" b="1" dirty="0"/>
              <a:t> kay ang Suba </a:t>
            </a:r>
            <a:r>
              <a:rPr lang="en-PH" sz="2000" b="1" dirty="0" err="1"/>
              <a:t>sa</a:t>
            </a:r>
            <a:r>
              <a:rPr lang="en-PH" sz="2000" b="1" dirty="0"/>
              <a:t> Jordan </a:t>
            </a:r>
            <a:r>
              <a:rPr lang="en-PH" sz="2000" b="1" dirty="0" err="1"/>
              <a:t>mahimong</a:t>
            </a:r>
            <a:r>
              <a:rPr lang="en-PH" sz="2000" b="1" dirty="0"/>
              <a:t> </a:t>
            </a:r>
            <a:r>
              <a:rPr lang="en-PH" sz="2000" b="1" dirty="0" err="1"/>
              <a:t>hinungdan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pagbulag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tribo</a:t>
            </a:r>
            <a:r>
              <a:rPr lang="en-PH" sz="2000" b="1" dirty="0"/>
              <a:t>, </a:t>
            </a:r>
            <a:r>
              <a:rPr lang="en-PH" sz="2000" b="1" dirty="0" err="1"/>
              <a:t>gihatagan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Joshua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maanindot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tambag</a:t>
            </a:r>
            <a:r>
              <a:rPr lang="en-PH" sz="2000" b="1" dirty="0"/>
              <a:t> ang </a:t>
            </a:r>
            <a:r>
              <a:rPr lang="en-PH" sz="2000" b="1" dirty="0" err="1"/>
              <a:t>duha</a:t>
            </a:r>
            <a:r>
              <a:rPr lang="en-PH" sz="2000" b="1" dirty="0"/>
              <a:t> ug </a:t>
            </a:r>
            <a:r>
              <a:rPr lang="en-PH" sz="2000" b="1" dirty="0" err="1"/>
              <a:t>tunga</a:t>
            </a:r>
            <a:r>
              <a:rPr lang="en-PH" sz="2000" b="1" dirty="0"/>
              <a:t> ka </a:t>
            </a:r>
            <a:r>
              <a:rPr lang="en-PH" sz="2000" b="1" dirty="0" err="1"/>
              <a:t>tribo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magpabilin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matinumanon</a:t>
            </a:r>
            <a:r>
              <a:rPr lang="en-PH" sz="2000" b="1" dirty="0"/>
              <a:t> (Josue 22:5):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394363"/>
              </p:ext>
            </p:extLst>
          </p:nvPr>
        </p:nvGraphicFramePr>
        <p:xfrm>
          <a:off x="63029" y="2552491"/>
          <a:ext cx="8010928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ANG HINUNGDAN SA PANAGBANGI</a:t>
            </a:r>
            <a:endParaRPr lang="en" sz="44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673509" y="524810"/>
            <a:ext cx="105503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“Sa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ilang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pag-abot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Geliloth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duol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Jordan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Canaan, ang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Rubenita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Gadita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katunga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tribo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Manasseh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nagtukod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dako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kaayong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halaran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didto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tupad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Jordan.”(Josue 22:10)</a:t>
            </a:r>
            <a:endParaRPr lang="en" sz="1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246630" y="1532588"/>
            <a:ext cx="6082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Duol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dapit</a:t>
            </a:r>
            <a:r>
              <a:rPr lang="en-PH" sz="2000" b="1" dirty="0"/>
              <a:t> </a:t>
            </a:r>
            <a:r>
              <a:rPr lang="en-PH" sz="2000" b="1" dirty="0" err="1"/>
              <a:t>diin</a:t>
            </a:r>
            <a:r>
              <a:rPr lang="en-PH" sz="2000" b="1" dirty="0"/>
              <a:t> </a:t>
            </a:r>
            <a:r>
              <a:rPr lang="en-PH" sz="2000" b="1" dirty="0" err="1"/>
              <a:t>nagtukod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Joshua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monumento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milagrosong</a:t>
            </a:r>
            <a:r>
              <a:rPr lang="en-PH" sz="2000" b="1" dirty="0"/>
              <a:t> </a:t>
            </a:r>
            <a:r>
              <a:rPr lang="en-PH" sz="2000" b="1" dirty="0" err="1"/>
              <a:t>pagtawid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Jordan, ang </a:t>
            </a:r>
            <a:r>
              <a:rPr lang="en-PH" sz="2000" b="1" dirty="0" err="1"/>
              <a:t>duha</a:t>
            </a:r>
            <a:r>
              <a:rPr lang="en-PH" sz="2000" b="1" dirty="0"/>
              <a:t> ug </a:t>
            </a:r>
            <a:r>
              <a:rPr lang="en-PH" sz="2000" b="1" dirty="0" err="1"/>
              <a:t>tunga</a:t>
            </a:r>
            <a:r>
              <a:rPr lang="en-PH" sz="2000" b="1" dirty="0"/>
              <a:t> ka </a:t>
            </a:r>
            <a:r>
              <a:rPr lang="en-PH" sz="2000" b="1" dirty="0" err="1"/>
              <a:t>tribo</a:t>
            </a:r>
            <a:r>
              <a:rPr lang="en-PH" sz="2000" b="1" dirty="0"/>
              <a:t> </a:t>
            </a:r>
            <a:r>
              <a:rPr lang="en-PH" sz="2000" b="1" dirty="0" err="1"/>
              <a:t>nagtukod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halaran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susama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halaran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Sanctuaryo</a:t>
            </a:r>
            <a:r>
              <a:rPr lang="en-PH" sz="2000" b="1" dirty="0"/>
              <a:t> (Jos. 22:10, 28).</a:t>
            </a:r>
            <a:endParaRPr lang="en" sz="2000" b="1" dirty="0"/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960" y="1572228"/>
            <a:ext cx="3051810" cy="2498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2348" y="1679234"/>
            <a:ext cx="2814971" cy="2143736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0" y="4071594"/>
            <a:ext cx="98801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ubang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Israelita</a:t>
            </a:r>
            <a:r>
              <a:rPr lang="en-PH" sz="2000" b="1" dirty="0"/>
              <a:t> gusto </a:t>
            </a:r>
            <a:r>
              <a:rPr lang="en-PH" sz="2000" b="1" dirty="0" err="1"/>
              <a:t>unta</a:t>
            </a:r>
            <a:r>
              <a:rPr lang="en-PH" sz="2000" b="1" dirty="0"/>
              <a:t> </a:t>
            </a:r>
            <a:r>
              <a:rPr lang="en-PH" sz="2000" b="1" dirty="0" err="1"/>
              <a:t>pagpuksaon</a:t>
            </a:r>
            <a:r>
              <a:rPr lang="en-PH" sz="2000" b="1" dirty="0"/>
              <a:t> </a:t>
            </a:r>
            <a:r>
              <a:rPr lang="en-PH" sz="2000" b="1" dirty="0" err="1"/>
              <a:t>kining</a:t>
            </a:r>
            <a:r>
              <a:rPr lang="en-PH" sz="2000" b="1" dirty="0"/>
              <a:t> “</a:t>
            </a:r>
            <a:r>
              <a:rPr lang="en-PH" sz="2000" b="1" dirty="0" err="1"/>
              <a:t>sala</a:t>
            </a:r>
            <a:r>
              <a:rPr lang="en-PH" sz="2000" b="1" dirty="0"/>
              <a:t>”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pag-atake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igsoon</a:t>
            </a:r>
            <a:r>
              <a:rPr lang="en-PH" sz="2000" b="1" dirty="0"/>
              <a:t> (Jos. 22:12).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nimedya</a:t>
            </a:r>
            <a:r>
              <a:rPr lang="en-PH" sz="2000" b="1" dirty="0"/>
              <a:t> ang Dios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malikayan</a:t>
            </a:r>
            <a:r>
              <a:rPr lang="en-PH" sz="2000" b="1" dirty="0"/>
              <a:t> ang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matx</a:t>
            </a:r>
            <a:r>
              <a:rPr lang="en-PH" sz="2000" b="1" dirty="0"/>
              <a:t> </a:t>
            </a:r>
            <a:r>
              <a:rPr lang="en-PH" sz="2000" b="1" dirty="0" err="1"/>
              <a:t>orocag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gubat</a:t>
            </a:r>
            <a:r>
              <a:rPr lang="en-PH" sz="2000" b="1" dirty="0"/>
              <a:t> </a:t>
            </a:r>
            <a:r>
              <a:rPr lang="en-PH" sz="2000" b="1" dirty="0" err="1"/>
              <a:t>sibil</a:t>
            </a:r>
            <a:r>
              <a:rPr lang="en-PH" sz="2000" b="1" dirty="0"/>
              <a:t>. </a:t>
            </a:r>
            <a:r>
              <a:rPr lang="en-PH" sz="2000" b="1" dirty="0" err="1"/>
              <a:t>Gigamit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mosibya</a:t>
            </a:r>
            <a:r>
              <a:rPr lang="en-PH" sz="2000" b="1" dirty="0"/>
              <a:t> </a:t>
            </a:r>
            <a:r>
              <a:rPr lang="en-PH" sz="2000" b="1" dirty="0" err="1"/>
              <a:t>dayon</a:t>
            </a:r>
            <a:r>
              <a:rPr lang="en-PH" sz="2000" b="1" dirty="0"/>
              <a:t> ug </a:t>
            </a:r>
            <a:r>
              <a:rPr lang="en-PH" sz="2000" b="1" dirty="0" err="1"/>
              <a:t>husay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klarong</a:t>
            </a:r>
            <a:r>
              <a:rPr lang="en-PH" sz="2000" b="1" dirty="0"/>
              <a:t> </a:t>
            </a:r>
            <a:r>
              <a:rPr lang="en-PH" sz="2000" b="1" dirty="0" err="1"/>
              <a:t>ebidensya</a:t>
            </a:r>
            <a:r>
              <a:rPr lang="en-PH" sz="2000" b="1" dirty="0"/>
              <a:t>; </a:t>
            </a:r>
            <a:r>
              <a:rPr lang="en-PH" sz="2000" b="1" dirty="0" err="1"/>
              <a:t>gihatagan</a:t>
            </a:r>
            <a:r>
              <a:rPr lang="en-PH" sz="2000" b="1" dirty="0"/>
              <a:t> </a:t>
            </a:r>
            <a:r>
              <a:rPr lang="en-PH" sz="2000" b="1" dirty="0" err="1"/>
              <a:t>nila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pabor</a:t>
            </a:r>
            <a:r>
              <a:rPr lang="en-PH" sz="2000" b="1" dirty="0"/>
              <a:t> 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igsoon</a:t>
            </a:r>
            <a:r>
              <a:rPr lang="en-PH" sz="2000" b="1" dirty="0"/>
              <a:t>, ug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gitugotan</a:t>
            </a:r>
            <a:r>
              <a:rPr lang="en-PH" sz="2000" b="1" dirty="0"/>
              <a:t> ang pikas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grupo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mohatag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tubag</a:t>
            </a:r>
            <a:r>
              <a:rPr lang="en-PH" sz="2000" b="1" dirty="0"/>
              <a:t> ug </a:t>
            </a:r>
            <a:r>
              <a:rPr lang="en-PH" sz="2000" b="1" dirty="0" err="1"/>
              <a:t>pagpamatuod</a:t>
            </a:r>
            <a:r>
              <a:rPr lang="en-PH" sz="2000" b="1" dirty="0"/>
              <a:t> </a:t>
            </a:r>
            <a:br>
              <a:rPr lang="en-PH" sz="2000" b="1" dirty="0"/>
            </a:br>
            <a:r>
              <a:rPr lang="en-PH" sz="2000" b="1" dirty="0"/>
              <a:t>(Jos. 22:13–14).</a:t>
            </a:r>
            <a:endParaRPr lang="en" sz="2000" b="1" dirty="0"/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875" y="4275877"/>
            <a:ext cx="2142445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241714" y="2811304"/>
            <a:ext cx="56104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</a:t>
            </a:r>
            <a:r>
              <a:rPr lang="en-PH" sz="2000" b="1" dirty="0" err="1"/>
              <a:t>nasabtan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paglapas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balaod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nagdili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paghalad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asa</a:t>
            </a:r>
            <a:r>
              <a:rPr lang="en-PH" sz="2000" b="1" dirty="0"/>
              <a:t> </a:t>
            </a:r>
            <a:r>
              <a:rPr lang="en-PH" sz="2000" b="1" dirty="0" err="1"/>
              <a:t>gawas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altar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halad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sinunog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anaa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Sanctuaryo</a:t>
            </a:r>
            <a:r>
              <a:rPr lang="en-PH" sz="2000" b="1" dirty="0"/>
              <a:t> (Lev. 17:8–9).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0" y="5879366"/>
            <a:ext cx="8557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katapusan</a:t>
            </a:r>
            <a:r>
              <a:rPr lang="en-PH" sz="2000" b="1" dirty="0"/>
              <a:t>, ang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sayop</a:t>
            </a:r>
            <a:r>
              <a:rPr lang="en-PH" sz="2000" b="1" dirty="0"/>
              <a:t> </a:t>
            </a:r>
            <a:r>
              <a:rPr lang="en-PH" sz="2000" b="1" dirty="0" err="1"/>
              <a:t>lamang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lang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makapasidaan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igsoon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tuyo</a:t>
            </a:r>
            <a:r>
              <a:rPr lang="en-PH" sz="2000" b="1" dirty="0"/>
              <a:t>…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daotan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pagpanimuot</a:t>
            </a:r>
            <a:r>
              <a:rPr lang="en-PH" sz="2000" b="1" dirty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MGA AKUSASYON</a:t>
            </a:r>
            <a:endParaRPr lang="en" sz="5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“Ang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tibuok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panagtigom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miingon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‘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Unsaon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paglapas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pagtoo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Israel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niini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Unsaon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pagtalikod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pagtukod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og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halaran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mangrebelde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batok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Kaniya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?’”(Josue 22:16)</a:t>
            </a:r>
            <a:endParaRPr lang="en" sz="1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552544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Ngano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Phinehas ang </a:t>
            </a:r>
            <a:r>
              <a:rPr lang="en-PH" sz="2000" b="1" dirty="0" err="1"/>
              <a:t>gipili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mangulo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komitiba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imbestigasyon</a:t>
            </a:r>
            <a:r>
              <a:rPr lang="en-PH" sz="2000" b="1" dirty="0"/>
              <a:t> (Jos. 22:13–14)?</a:t>
            </a:r>
            <a:endParaRPr lang="en" sz="2000" b="1" dirty="0"/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03387" y="3907172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Husto</a:t>
            </a:r>
            <a:r>
              <a:rPr lang="en-PH" sz="2000" b="1" dirty="0"/>
              <a:t> ang </a:t>
            </a:r>
            <a:r>
              <a:rPr lang="en-PH" sz="2000" b="1" dirty="0" err="1"/>
              <a:t>baruganan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Phinehas.Kung</a:t>
            </a:r>
            <a:r>
              <a:rPr lang="en-PH" sz="2000" b="1" dirty="0"/>
              <a:t> </a:t>
            </a:r>
            <a:r>
              <a:rPr lang="en-PH" sz="2000" b="1" dirty="0" err="1"/>
              <a:t>maghalad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bag-</a:t>
            </a:r>
            <a:r>
              <a:rPr lang="en-PH" sz="2000" b="1" dirty="0" err="1"/>
              <a:t>ong</a:t>
            </a:r>
            <a:r>
              <a:rPr lang="en-PH" sz="2000" b="1" dirty="0"/>
              <a:t> </a:t>
            </a:r>
            <a:r>
              <a:rPr lang="en-PH" sz="2000" b="1" dirty="0" err="1"/>
              <a:t>halaran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gitukod</a:t>
            </a:r>
            <a:r>
              <a:rPr lang="en-PH" sz="2000" b="1" dirty="0"/>
              <a:t>, ang </a:t>
            </a:r>
            <a:r>
              <a:rPr lang="en-PH" sz="2000" b="1" dirty="0" err="1"/>
              <a:t>silot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moabot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lang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</a:t>
            </a:r>
            <a:r>
              <a:rPr lang="en-PH" sz="2000" b="1" dirty="0" err="1"/>
              <a:t>kondili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tibuok</a:t>
            </a:r>
            <a:r>
              <a:rPr lang="en-PH" sz="2000" b="1" dirty="0"/>
              <a:t> Israel (Jos. 22:18b).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277078"/>
            <a:ext cx="8318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Phinehas, </a:t>
            </a:r>
            <a:r>
              <a:rPr lang="en-PH" sz="2000" b="1" dirty="0" err="1"/>
              <a:t>anak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pinaka</a:t>
            </a:r>
            <a:r>
              <a:rPr lang="en-PH" sz="2000" b="1" dirty="0"/>
              <a:t>–</a:t>
            </a:r>
            <a:r>
              <a:rPr lang="en-PH" sz="2000" b="1" dirty="0" err="1"/>
              <a:t>halangdon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sacerdote</a:t>
            </a:r>
            <a:r>
              <a:rPr lang="en-PH" sz="2000" b="1" dirty="0"/>
              <a:t>, </a:t>
            </a:r>
            <a:r>
              <a:rPr lang="en-PH" sz="2000" b="1" dirty="0" err="1"/>
              <a:t>nailhan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pagduha-duha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pagpahunong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Baal-</a:t>
            </a:r>
            <a:r>
              <a:rPr lang="en-PH" sz="2000" b="1" dirty="0" err="1"/>
              <a:t>Peor</a:t>
            </a:r>
            <a:r>
              <a:rPr lang="en-PH" sz="2000" b="1" dirty="0"/>
              <a:t> (Num. 25:7–8). Sa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pakigpulong</a:t>
            </a:r>
            <a:r>
              <a:rPr lang="en-PH" sz="2000" b="1" dirty="0"/>
              <a:t>,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gikonektar</a:t>
            </a:r>
            <a:r>
              <a:rPr lang="en-PH" sz="2000" b="1" dirty="0"/>
              <a:t> ang </a:t>
            </a:r>
            <a:r>
              <a:rPr lang="en-PH" sz="2000" b="1" dirty="0" err="1"/>
              <a:t>sala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Achan</a:t>
            </a:r>
            <a:r>
              <a:rPr lang="en-PH" sz="2000" b="1" dirty="0"/>
              <a:t> ug </a:t>
            </a:r>
            <a:r>
              <a:rPr lang="en-PH" sz="2000" b="1" dirty="0" err="1"/>
              <a:t>gikumpara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giingon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gibuhat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duha</a:t>
            </a:r>
            <a:r>
              <a:rPr lang="en-PH" sz="2000" b="1" dirty="0"/>
              <a:t> ug </a:t>
            </a:r>
            <a:r>
              <a:rPr lang="en-PH" sz="2000" b="1" dirty="0" err="1"/>
              <a:t>tunga</a:t>
            </a:r>
            <a:r>
              <a:rPr lang="en-PH" sz="2000" b="1" dirty="0"/>
              <a:t> ka </a:t>
            </a:r>
            <a:r>
              <a:rPr lang="en-PH" sz="2000" b="1" dirty="0" err="1"/>
              <a:t>tribo</a:t>
            </a:r>
            <a:r>
              <a:rPr lang="en-PH" sz="2000" b="1" dirty="0"/>
              <a:t> (Jos. 22:16–20).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03386" y="5230611"/>
            <a:ext cx="54079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pa </a:t>
            </a:r>
            <a:r>
              <a:rPr lang="en-PH" sz="2000" b="1" dirty="0" err="1"/>
              <a:t>niana</a:t>
            </a:r>
            <a:r>
              <a:rPr lang="en-PH" sz="2000" b="1" dirty="0"/>
              <a:t>, </a:t>
            </a:r>
            <a:r>
              <a:rPr lang="en-PH" sz="2000" b="1" dirty="0" err="1"/>
              <a:t>gihatagan</a:t>
            </a:r>
            <a:r>
              <a:rPr lang="en-PH" sz="2000" b="1" dirty="0"/>
              <a:t> </a:t>
            </a:r>
            <a:r>
              <a:rPr lang="en-PH" sz="2000" b="1" dirty="0" err="1"/>
              <a:t>niya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higayon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tul-idon</a:t>
            </a:r>
            <a:r>
              <a:rPr lang="en-PH" sz="2000" b="1" dirty="0"/>
              <a:t> ang </a:t>
            </a:r>
            <a:r>
              <a:rPr lang="en-PH" sz="2000" b="1" dirty="0" err="1"/>
              <a:t>sayop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pa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makasala</a:t>
            </a:r>
            <a:r>
              <a:rPr lang="en-PH" sz="2000" b="1" dirty="0"/>
              <a:t>:— </a:t>
            </a:r>
            <a:r>
              <a:rPr lang="en-PH" sz="2000" b="1" dirty="0" err="1"/>
              <a:t>Gihatagan</a:t>
            </a:r>
            <a:r>
              <a:rPr lang="en-PH" sz="2000" b="1" dirty="0"/>
              <a:t> </a:t>
            </a:r>
            <a:r>
              <a:rPr lang="en-PH" sz="2000" b="1" dirty="0" err="1"/>
              <a:t>niya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opsyon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mobalik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pikas</a:t>
            </a:r>
            <a:r>
              <a:rPr lang="en-PH" sz="2000" b="1" dirty="0"/>
              <a:t> </a:t>
            </a:r>
            <a:r>
              <a:rPr lang="en-PH" sz="2000" b="1" dirty="0" err="1"/>
              <a:t>daplin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Jordan, </a:t>
            </a:r>
            <a:r>
              <a:rPr lang="en-PH" sz="2000" b="1" dirty="0" err="1"/>
              <a:t>diin</a:t>
            </a:r>
            <a:r>
              <a:rPr lang="en-PH" sz="2000" b="1" dirty="0"/>
              <a:t> </a:t>
            </a:r>
            <a:r>
              <a:rPr lang="en-PH" sz="2000" b="1" dirty="0" err="1"/>
              <a:t>anaa</a:t>
            </a:r>
            <a:r>
              <a:rPr lang="en-PH" sz="2000" b="1" dirty="0"/>
              <a:t> ang </a:t>
            </a:r>
            <a:r>
              <a:rPr lang="en-PH" sz="2000" b="1" dirty="0" err="1"/>
              <a:t>Sanctuaryo</a:t>
            </a:r>
            <a:r>
              <a:rPr lang="en-PH" sz="2000" b="1" dirty="0"/>
              <a:t> (Jos. 22:19).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MAHUMOK NGA TUBAG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“Kon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nagtukod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kami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among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kaugalingong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halaran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aron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motalikod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maghalad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sinunog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halad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halad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binhi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halad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pakigdait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unya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mismo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unta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maoy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mohusay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kanamo</a:t>
            </a:r>
            <a:r>
              <a:rPr lang="en-PH" sz="16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.”(Josue 22:23)</a:t>
            </a:r>
            <a:endParaRPr lang="en" sz="1200" b="1" dirty="0">
              <a:solidFill>
                <a:srgbClr val="F3CADD"/>
              </a:solidFill>
              <a:effectLst>
                <a:glow rad="76200">
                  <a:srgbClr val="18637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0" y="1297999"/>
            <a:ext cx="2429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tribo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Reuben, Gad, ug </a:t>
            </a:r>
            <a:r>
              <a:rPr lang="en-PH" sz="2000" b="1" dirty="0" err="1"/>
              <a:t>katunga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tribo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Manasseh,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giakusahan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, </a:t>
            </a:r>
            <a:r>
              <a:rPr lang="en-PH" sz="2000" b="1" dirty="0" err="1"/>
              <a:t>mitubag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talagsaong</a:t>
            </a:r>
            <a:r>
              <a:rPr lang="en-PH" sz="2000" b="1" dirty="0"/>
              <a:t> </a:t>
            </a:r>
            <a:r>
              <a:rPr lang="en-PH" sz="2000" b="1" dirty="0" err="1"/>
              <a:t>paagi</a:t>
            </a:r>
            <a:r>
              <a:rPr lang="en-PH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108292"/>
              </p:ext>
            </p:extLst>
          </p:nvPr>
        </p:nvGraphicFramePr>
        <p:xfrm>
          <a:off x="2681538" y="1392833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779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dihang</a:t>
            </a:r>
            <a:r>
              <a:rPr lang="en-PH" sz="2000" b="1" dirty="0"/>
              <a:t> ang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Israelita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makasabut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motibo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igsoon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pagtukod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halaran</a:t>
            </a:r>
            <a:r>
              <a:rPr lang="en-PH" sz="2000" b="1" dirty="0"/>
              <a:t>,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gi</a:t>
            </a:r>
            <a:r>
              <a:rPr lang="en-PH" sz="2000" b="1" dirty="0"/>
              <a:t>-assume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:— </a:t>
            </a:r>
            <a:r>
              <a:rPr lang="en-PH" sz="2000" b="1" dirty="0" err="1"/>
              <a:t>rebelyon</a:t>
            </a:r>
            <a:r>
              <a:rPr lang="en-PH" sz="2000" b="1" dirty="0"/>
              <a:t>,— </a:t>
            </a:r>
            <a:r>
              <a:rPr lang="en-PH" sz="2000" b="1" dirty="0" err="1"/>
              <a:t>tinguha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pagbulag</a:t>
            </a:r>
            <a:r>
              <a:rPr lang="en-PH" sz="2000" b="1" dirty="0"/>
              <a:t>,— ug </a:t>
            </a:r>
            <a:r>
              <a:rPr lang="en-PH" sz="2000" b="1" dirty="0" err="1"/>
              <a:t>silot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812440"/>
            <a:ext cx="7799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Bisan</a:t>
            </a:r>
            <a:r>
              <a:rPr lang="en-PH" sz="2000" b="1" dirty="0"/>
              <a:t> pa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akusado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tribo</a:t>
            </a:r>
            <a:r>
              <a:rPr lang="en-PH" sz="2000" b="1" dirty="0"/>
              <a:t> </a:t>
            </a:r>
            <a:r>
              <a:rPr lang="en-PH" sz="2000" b="1" dirty="0" err="1"/>
              <a:t>mahimong</a:t>
            </a:r>
            <a:r>
              <a:rPr lang="en-PH" sz="2000" b="1" dirty="0"/>
              <a:t> </a:t>
            </a:r>
            <a:r>
              <a:rPr lang="en-PH" sz="2000" b="1" dirty="0" err="1"/>
              <a:t>nasakitan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akusasyon</a:t>
            </a:r>
            <a:r>
              <a:rPr lang="en-PH" sz="2000" b="1" dirty="0"/>
              <a:t> ug </a:t>
            </a:r>
            <a:r>
              <a:rPr lang="en-PH" sz="2000" b="1" dirty="0" err="1"/>
              <a:t>makareact</a:t>
            </a:r>
            <a:r>
              <a:rPr lang="en-PH" sz="2000" b="1" dirty="0"/>
              <a:t> </a:t>
            </a:r>
            <a:r>
              <a:rPr lang="en-PH" sz="2000" b="1" dirty="0" err="1"/>
              <a:t>unta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kasuko</a:t>
            </a:r>
            <a:r>
              <a:rPr lang="en-PH" sz="2000" b="1" dirty="0"/>
              <a:t>,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mahumok</a:t>
            </a:r>
            <a:r>
              <a:rPr lang="en-PH" sz="2000" b="1" dirty="0"/>
              <a:t> ug </a:t>
            </a:r>
            <a:r>
              <a:rPr lang="en-PH" sz="2000" b="1" dirty="0" err="1"/>
              <a:t>matinahuron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tubag</a:t>
            </a:r>
            <a:r>
              <a:rPr lang="en-PH" sz="2000" b="1" dirty="0"/>
              <a:t>, </a:t>
            </a:r>
            <a:r>
              <a:rPr lang="en-PH" sz="2000" b="1" dirty="0" err="1"/>
              <a:t>nawala</a:t>
            </a:r>
            <a:r>
              <a:rPr lang="en-PH" sz="2000" b="1" dirty="0"/>
              <a:t> ang </a:t>
            </a:r>
            <a:r>
              <a:rPr lang="en-PH" sz="2000" b="1" dirty="0" err="1"/>
              <a:t>hulga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gubat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812167"/>
            <a:ext cx="7729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ang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tumong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ang:— ang </a:t>
            </a:r>
            <a:r>
              <a:rPr lang="en-PH" sz="2000" b="1" dirty="0" err="1"/>
              <a:t>pagpabilin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nahiusa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igsoon</a:t>
            </a:r>
            <a:r>
              <a:rPr lang="en-PH" sz="2000" b="1" dirty="0"/>
              <a:t>— ug ang </a:t>
            </a:r>
            <a:r>
              <a:rPr lang="en-PH" sz="2000" b="1" dirty="0" err="1"/>
              <a:t>paglikay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umaabot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panagbulag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Israelita</a:t>
            </a:r>
            <a:r>
              <a:rPr lang="en-PH" sz="2000" b="1" dirty="0"/>
              <a:t> (Jos. 22:24–26).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-29184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PH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PAGPAHIULI</a:t>
            </a:r>
            <a:endParaRPr lang="en" sz="44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508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610709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latin typeface="Comic Sans MS" panose="030F0702030302020204" pitchFamily="66" charset="0"/>
              </a:rPr>
              <a:t>Nalipay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sila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sa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ilang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nadungog</a:t>
            </a:r>
            <a:r>
              <a:rPr lang="en-PH" b="1" dirty="0"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latin typeface="Comic Sans MS" panose="030F0702030302020204" pitchFamily="66" charset="0"/>
              </a:rPr>
              <a:t>ilang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gi-dayeg</a:t>
            </a:r>
            <a:r>
              <a:rPr lang="en-PH" b="1" dirty="0">
                <a:latin typeface="Comic Sans MS" panose="030F0702030302020204" pitchFamily="66" charset="0"/>
              </a:rPr>
              <a:t> ang Dios. Ug </a:t>
            </a:r>
            <a:r>
              <a:rPr lang="en-PH" b="1" dirty="0" err="1">
                <a:latin typeface="Comic Sans MS" panose="030F0702030302020204" pitchFamily="66" charset="0"/>
              </a:rPr>
              <a:t>wala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na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silay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gihunahuna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nga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mosulong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aron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gub</a:t>
            </a:r>
            <a:r>
              <a:rPr lang="en-PH" b="1" dirty="0">
                <a:latin typeface="Comic Sans MS" panose="030F0702030302020204" pitchFamily="66" charset="0"/>
              </a:rPr>
              <a:t>-on ang </a:t>
            </a:r>
            <a:r>
              <a:rPr lang="en-PH" b="1" dirty="0" err="1">
                <a:latin typeface="Comic Sans MS" panose="030F0702030302020204" pitchFamily="66" charset="0"/>
              </a:rPr>
              <a:t>yuta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nga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gipuy</a:t>
            </a:r>
            <a:r>
              <a:rPr lang="en-PH" b="1" dirty="0">
                <a:latin typeface="Comic Sans MS" panose="030F0702030302020204" pitchFamily="66" charset="0"/>
              </a:rPr>
              <a:t>-an </a:t>
            </a:r>
            <a:r>
              <a:rPr lang="en-PH" b="1" dirty="0" err="1">
                <a:latin typeface="Comic Sans MS" panose="030F0702030302020204" pitchFamily="66" charset="0"/>
              </a:rPr>
              <a:t>sa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mga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Rubenita</a:t>
            </a:r>
            <a:r>
              <a:rPr lang="en-PH" b="1" dirty="0"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latin typeface="Comic Sans MS" panose="030F0702030302020204" pitchFamily="66" charset="0"/>
              </a:rPr>
              <a:t>mga</a:t>
            </a:r>
            <a:r>
              <a:rPr lang="en-PH" b="1" dirty="0">
                <a:latin typeface="Comic Sans MS" panose="030F0702030302020204" pitchFamily="66" charset="0"/>
              </a:rPr>
              <a:t> </a:t>
            </a:r>
            <a:r>
              <a:rPr lang="en-PH" b="1" dirty="0" err="1">
                <a:latin typeface="Comic Sans MS" panose="030F0702030302020204" pitchFamily="66" charset="0"/>
              </a:rPr>
              <a:t>Gadita</a:t>
            </a:r>
            <a:r>
              <a:rPr lang="en-PH" b="1" dirty="0">
                <a:latin typeface="Comic Sans MS" panose="030F0702030302020204" pitchFamily="66" charset="0"/>
              </a:rPr>
              <a:t>.”(Josue 22:33)</a:t>
            </a:r>
            <a:endParaRPr lang="en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76200" y="1459459"/>
            <a:ext cx="65627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Sa </a:t>
            </a:r>
            <a:r>
              <a:rPr lang="en-PH" sz="2000" b="1" dirty="0" err="1">
                <a:solidFill>
                  <a:prstClr val="black"/>
                </a:solidFill>
              </a:rPr>
              <a:t>pagkahibalo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tinood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akusasyon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naguol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unta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apan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narelieve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</a:t>
            </a:r>
            <a:r>
              <a:rPr lang="en-PH" sz="2000" b="1" dirty="0">
                <a:solidFill>
                  <a:prstClr val="black"/>
                </a:solidFill>
              </a:rPr>
              <a:t> Phinehas ug ang </a:t>
            </a:r>
            <a:r>
              <a:rPr lang="en-PH" sz="2000" b="1" dirty="0" err="1">
                <a:solidFill>
                  <a:prstClr val="black"/>
                </a:solidFill>
              </a:rPr>
              <a:t>delegasyon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Israel (Jos. 22:30–31).Sa </a:t>
            </a:r>
            <a:r>
              <a:rPr lang="en-PH" sz="2000" b="1" dirty="0" err="1">
                <a:solidFill>
                  <a:prstClr val="black"/>
                </a:solidFill>
              </a:rPr>
              <a:t>pikas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bahin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pagkahibalo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Israelita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kamatuoran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naluya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ilang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kahadlok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nalipay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sila</a:t>
            </a:r>
            <a:r>
              <a:rPr lang="en-PH" sz="2000" b="1" dirty="0">
                <a:solidFill>
                  <a:prstClr val="black"/>
                </a:solidFill>
              </a:rPr>
              <a:t>, ug </a:t>
            </a:r>
            <a:r>
              <a:rPr lang="en-PH" sz="2000" b="1" dirty="0" err="1">
                <a:solidFill>
                  <a:prstClr val="black"/>
                </a:solidFill>
              </a:rPr>
              <a:t>gi-dayeg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nila</a:t>
            </a:r>
            <a:r>
              <a:rPr lang="en-PH" sz="2000" b="1" dirty="0">
                <a:solidFill>
                  <a:prstClr val="black"/>
                </a:solidFill>
              </a:rPr>
              <a:t> ang Dios (Jos. 22:32–33).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944847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286" y="3404001"/>
            <a:ext cx="5296913" cy="3321714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820772" y="428178"/>
            <a:ext cx="103727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“Ang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anak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Gad ug Reuben </a:t>
            </a:r>
            <a:r>
              <a:rPr lang="en-PH" sz="2400" b="1" dirty="0" err="1">
                <a:latin typeface="Constantia" panose="02030602050306030303" pitchFamily="18" charset="0"/>
              </a:rPr>
              <a:t>mibutang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unya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og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usa</a:t>
            </a:r>
            <a:r>
              <a:rPr lang="en-PH" sz="2400" b="1" dirty="0">
                <a:latin typeface="Constantia" panose="02030602050306030303" pitchFamily="18" charset="0"/>
              </a:rPr>
              <a:t> ka </a:t>
            </a:r>
            <a:r>
              <a:rPr lang="en-PH" sz="2400" b="1" dirty="0" err="1">
                <a:latin typeface="Constantia" panose="02030602050306030303" pitchFamily="18" charset="0"/>
              </a:rPr>
              <a:t>inskripsyon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halaran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aron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ipakita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tuyo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nganong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gitukod</a:t>
            </a:r>
            <a:r>
              <a:rPr lang="en-PH" sz="2400" b="1" dirty="0">
                <a:latin typeface="Constantia" panose="02030602050306030303" pitchFamily="18" charset="0"/>
              </a:rPr>
              <a:t>; ug </a:t>
            </a:r>
            <a:r>
              <a:rPr lang="en-PH" sz="2400" b="1" dirty="0" err="1">
                <a:latin typeface="Constantia" panose="02030602050306030303" pitchFamily="18" charset="0"/>
              </a:rPr>
              <a:t>sila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miingon</a:t>
            </a:r>
            <a:r>
              <a:rPr lang="en-PH" sz="2400" b="1" dirty="0">
                <a:latin typeface="Constantia" panose="02030602050306030303" pitchFamily="18" charset="0"/>
              </a:rPr>
              <a:t>, ‘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mahimong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saksi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kanato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Jehova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mao</a:t>
            </a:r>
            <a:r>
              <a:rPr lang="en-PH" sz="2400" b="1" dirty="0">
                <a:latin typeface="Constantia" panose="02030602050306030303" pitchFamily="18" charset="0"/>
              </a:rPr>
              <a:t> ang Dios.’ Sa </a:t>
            </a:r>
            <a:r>
              <a:rPr lang="en-PH" sz="2400" b="1" dirty="0" err="1">
                <a:latin typeface="Constantia" panose="02030602050306030303" pitchFamily="18" charset="0"/>
              </a:rPr>
              <a:t>ingon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gitinguhang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malikayan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umaabot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sayop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pagsabot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wagtangon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bisan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unsang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mahimong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hinungdan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tentasyon.Pagkanaghan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seryoso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kalisdanan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mitunga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tungod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lamang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yano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sayop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pagsabot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bisan</a:t>
            </a:r>
            <a:r>
              <a:rPr lang="en-PH" sz="2400" b="1" dirty="0">
                <a:latin typeface="Constantia" panose="02030602050306030303" pitchFamily="18" charset="0"/>
              </a:rPr>
              <a:t> pa </a:t>
            </a:r>
            <a:r>
              <a:rPr lang="en-PH" sz="2400" b="1" dirty="0" err="1">
                <a:latin typeface="Constantia" panose="02030602050306030303" pitchFamily="18" charset="0"/>
              </a:rPr>
              <a:t>taliwala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matinud</a:t>
            </a:r>
            <a:r>
              <a:rPr lang="en-PH" sz="2400" b="1" dirty="0">
                <a:latin typeface="Constantia" panose="02030602050306030303" pitchFamily="18" charset="0"/>
              </a:rPr>
              <a:t>-anon ang </a:t>
            </a:r>
            <a:r>
              <a:rPr lang="en-PH" sz="2400" b="1" dirty="0" err="1">
                <a:latin typeface="Constantia" panose="02030602050306030303" pitchFamily="18" charset="0"/>
              </a:rPr>
              <a:t>katuyoan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limpyo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motibo</a:t>
            </a:r>
            <a:r>
              <a:rPr lang="en-PH" sz="2400" b="1" dirty="0">
                <a:latin typeface="Constantia" panose="02030602050306030303" pitchFamily="18" charset="0"/>
              </a:rPr>
              <a:t>; ug </a:t>
            </a:r>
            <a:r>
              <a:rPr lang="en-PH" sz="2400" b="1" dirty="0" err="1">
                <a:latin typeface="Constantia" panose="02030602050306030303" pitchFamily="18" charset="0"/>
              </a:rPr>
              <a:t>kon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walay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pagkamahigalaon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pagpailub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mahimo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moresulta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dakung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kagubot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bisan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makamatay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sangputanan</a:t>
            </a:r>
            <a:r>
              <a:rPr lang="en-PH" sz="2400" b="1" dirty="0">
                <a:latin typeface="Constantia" panose="02030602050306030303" pitchFamily="18" charset="0"/>
              </a:rPr>
              <a:t> […].</a:t>
            </a:r>
            <a:r>
              <a:rPr lang="en-PH" sz="2400" b="1" dirty="0" err="1">
                <a:latin typeface="Constantia" panose="02030602050306030303" pitchFamily="18" charset="0"/>
              </a:rPr>
              <a:t>Walay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tawo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nahibalik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gikan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sayop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baruganan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pinaagi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pagsaway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pagpasipala</a:t>
            </a:r>
            <a:r>
              <a:rPr lang="en-PH" sz="2400" b="1" dirty="0">
                <a:latin typeface="Constantia" panose="02030602050306030303" pitchFamily="18" charset="0"/>
              </a:rPr>
              <a:t>; </a:t>
            </a:r>
            <a:r>
              <a:rPr lang="en-PH" sz="2400" b="1" dirty="0" err="1">
                <a:latin typeface="Constantia" panose="02030602050306030303" pitchFamily="18" charset="0"/>
              </a:rPr>
              <a:t>apan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daghan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napalayo</a:t>
            </a:r>
            <a:r>
              <a:rPr lang="en-PH" sz="2400" b="1" dirty="0">
                <a:latin typeface="Constantia" panose="02030602050306030303" pitchFamily="18" charset="0"/>
              </a:rPr>
              <a:t> pa </a:t>
            </a:r>
            <a:r>
              <a:rPr lang="en-PH" sz="2400" b="1" dirty="0" err="1">
                <a:latin typeface="Constantia" panose="02030602050306030303" pitchFamily="18" charset="0"/>
              </a:rPr>
              <a:t>gayud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gikan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husto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dalan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nahimong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tig</a:t>
            </a:r>
            <a:r>
              <a:rPr lang="en-PH" sz="2400" b="1" dirty="0">
                <a:latin typeface="Constantia" panose="02030602050306030303" pitchFamily="18" charset="0"/>
              </a:rPr>
              <a:t>-a ang </a:t>
            </a:r>
            <a:r>
              <a:rPr lang="en-PH" sz="2400" b="1" dirty="0" err="1">
                <a:latin typeface="Constantia" panose="02030602050306030303" pitchFamily="18" charset="0"/>
              </a:rPr>
              <a:t>kasingkasing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batok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pagpangusog.Apan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espiritu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pagkamaayo</a:t>
            </a:r>
            <a:r>
              <a:rPr lang="en-PH" sz="2400" b="1" dirty="0">
                <a:latin typeface="Constantia" panose="02030602050306030303" pitchFamily="18" charset="0"/>
              </a:rPr>
              <a:t>, ang </a:t>
            </a:r>
            <a:r>
              <a:rPr lang="en-PH" sz="2400" b="1" dirty="0" err="1">
                <a:latin typeface="Constantia" panose="02030602050306030303" pitchFamily="18" charset="0"/>
              </a:rPr>
              <a:t>maabiabihon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mapailubon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pamatasan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makaluwas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nasayop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makapatalip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daghang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sala</a:t>
            </a:r>
            <a:r>
              <a:rPr lang="en-PH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757084" y="6519446"/>
            <a:ext cx="380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pp. 519)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1402</Words>
  <Application>Microsoft Office PowerPoint</Application>
  <PresentationFormat>Panorámica</PresentationFormat>
  <Paragraphs>59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Constantia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82</cp:revision>
  <dcterms:created xsi:type="dcterms:W3CDTF">2025-11-15T16:15:13Z</dcterms:created>
  <dcterms:modified xsi:type="dcterms:W3CDTF">2025-12-08T07:01:28Z</dcterms:modified>
</cp:coreProperties>
</file>