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/>
            <a:t>Ayaw </a:t>
          </a:r>
          <a:r>
            <a:rPr lang="en-PH" sz="2000" b="1" dirty="0" err="1"/>
            <a:t>pakasal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lumulupyo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yuta</a:t>
          </a:r>
          <a:br>
            <a:rPr lang="en-PH" sz="2000" b="1" dirty="0"/>
          </a:br>
          <a:r>
            <a:rPr lang="en-PH" sz="2000" b="1" dirty="0"/>
            <a:t>(Josue 23:7a)</a:t>
          </a:r>
          <a:endParaRPr lang="en" sz="2000" b="1" dirty="0"/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/>
            <a:t>Ayaw </a:t>
          </a:r>
          <a:r>
            <a:rPr lang="en-PH" sz="2000" b="1" dirty="0" err="1"/>
            <a:t>hisguti</a:t>
          </a:r>
          <a:r>
            <a:rPr lang="en-PH" sz="2000" b="1" dirty="0"/>
            <a:t> ang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ngalan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ilang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dios</a:t>
          </a:r>
          <a:r>
            <a:rPr lang="en-PH" sz="2000" b="1" dirty="0"/>
            <a:t>(Josue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/>
            <a:t>Ayaw </a:t>
          </a:r>
          <a:r>
            <a:rPr lang="en-PH" sz="2000" b="1" dirty="0" err="1"/>
            <a:t>pagsimba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ilang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dios</a:t>
          </a:r>
          <a:br>
            <a:rPr lang="en-PH" sz="2000" b="1" dirty="0"/>
          </a:br>
          <a:r>
            <a:rPr lang="en-PH" sz="2000" b="1" dirty="0"/>
            <a:t>(Josue 23:7c)</a:t>
          </a:r>
          <a:endParaRPr lang="en" sz="2000" b="1" dirty="0"/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Ayaw </a:t>
          </a:r>
          <a:r>
            <a:rPr lang="en-PH" sz="2000" b="1" kern="1200" dirty="0" err="1"/>
            <a:t>pagsimba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ilang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dios</a:t>
          </a:r>
          <a:br>
            <a:rPr lang="en-PH" sz="2000" b="1" kern="1200" dirty="0"/>
          </a:br>
          <a:r>
            <a:rPr lang="en-PH" sz="2000" b="1" kern="1200" dirty="0"/>
            <a:t>(Josue 23:7c)</a:t>
          </a:r>
          <a:endParaRPr lang="en" sz="2000" b="1" kern="1200" dirty="0"/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Ayaw </a:t>
          </a:r>
          <a:r>
            <a:rPr lang="en-PH" sz="2000" b="1" kern="1200" dirty="0" err="1"/>
            <a:t>hisguti</a:t>
          </a:r>
          <a:r>
            <a:rPr lang="en-PH" sz="2000" b="1" kern="1200" dirty="0"/>
            <a:t> ang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ngalan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ilang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dios</a:t>
          </a:r>
          <a:r>
            <a:rPr lang="en-PH" sz="2000" b="1" kern="1200" dirty="0"/>
            <a:t>(Josue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Ayaw </a:t>
          </a:r>
          <a:r>
            <a:rPr lang="en-PH" sz="2000" b="1" kern="1200" dirty="0" err="1"/>
            <a:t>pakasal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lumulupyo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yuta</a:t>
          </a:r>
          <a:br>
            <a:rPr lang="en-PH" sz="2000" b="1" kern="1200" dirty="0"/>
          </a:br>
          <a:r>
            <a:rPr lang="en-PH" sz="2000" b="1" kern="1200" dirty="0"/>
            <a:t>(Josue 23:7a)</a:t>
          </a:r>
          <a:endParaRPr lang="en" sz="2000" b="1" kern="1200" dirty="0"/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DIOS MATINUD-ANON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Le</a:t>
            </a:r>
            <a:r>
              <a:rPr lang="en-PH" sz="1600" b="1" dirty="0" err="1">
                <a:solidFill>
                  <a:srgbClr val="3A5036"/>
                </a:solidFill>
              </a:rPr>
              <a:t>ksyon</a:t>
            </a:r>
            <a:r>
              <a:rPr lang="en" sz="1600" b="1" dirty="0">
                <a:solidFill>
                  <a:srgbClr val="3A5036"/>
                </a:solidFill>
              </a:rPr>
              <a:t> 12 December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niusa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saad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gisaad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panimalay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Israel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napakyas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tanan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natuman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b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" sz="28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Josue</a:t>
            </a:r>
            <a:r>
              <a:rPr lang="es-ES" sz="2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21:45</a:t>
            </a:r>
            <a:endParaRPr kumimoji="0" lang="es-ES" sz="2800" b="1" i="0" u="none" strike="noStrike" kern="1200" cap="none" spc="0" normalizeH="0" baseline="0" noProof="0" dirty="0">
              <a:ln w="10160">
                <a:solidFill>
                  <a:srgbClr val="196B2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4916521" y="4476639"/>
            <a:ext cx="736120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PH" sz="2000" b="1" dirty="0">
                <a:solidFill>
                  <a:srgbClr val="DE785F"/>
                </a:solidFill>
              </a:rPr>
              <a:t>Ang </a:t>
            </a:r>
            <a:r>
              <a:rPr lang="en-PH" sz="2000" b="1" dirty="0" err="1">
                <a:solidFill>
                  <a:srgbClr val="DE785F"/>
                </a:solidFill>
              </a:rPr>
              <a:t>pagkamatinud</a:t>
            </a:r>
            <a:r>
              <a:rPr lang="en-PH" sz="2000" b="1" dirty="0">
                <a:solidFill>
                  <a:srgbClr val="DE785F"/>
                </a:solidFill>
              </a:rPr>
              <a:t>-anon </a:t>
            </a:r>
            <a:r>
              <a:rPr lang="en-PH" sz="2000" b="1" dirty="0" err="1">
                <a:solidFill>
                  <a:srgbClr val="DE785F"/>
                </a:solidFill>
              </a:rPr>
              <a:t>sa</a:t>
            </a:r>
            <a:r>
              <a:rPr lang="en-PH" sz="2000" b="1" dirty="0">
                <a:solidFill>
                  <a:srgbClr val="DE785F"/>
                </a:solidFill>
              </a:rPr>
              <a:t> Dios </a:t>
            </a:r>
            <a:r>
              <a:rPr lang="en-PH" sz="2000" b="1" dirty="0"/>
              <a:t>(Josue 21:43–45)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PH" sz="2000" b="1" dirty="0">
                <a:solidFill>
                  <a:srgbClr val="579D65"/>
                </a:solidFill>
              </a:rPr>
              <a:t>Ang </a:t>
            </a:r>
            <a:r>
              <a:rPr lang="en-PH" sz="2000" b="1" dirty="0" err="1">
                <a:solidFill>
                  <a:srgbClr val="579D65"/>
                </a:solidFill>
              </a:rPr>
              <a:t>gibuhat</a:t>
            </a:r>
            <a:r>
              <a:rPr lang="en-PH" sz="2000" b="1" dirty="0">
                <a:solidFill>
                  <a:srgbClr val="579D65"/>
                </a:solidFill>
              </a:rPr>
              <a:t> </a:t>
            </a:r>
            <a:r>
              <a:rPr lang="en-PH" sz="2000" b="1" dirty="0" err="1">
                <a:solidFill>
                  <a:srgbClr val="579D65"/>
                </a:solidFill>
              </a:rPr>
              <a:t>na</a:t>
            </a:r>
            <a:r>
              <a:rPr lang="en-PH" sz="2000" b="1" dirty="0">
                <a:solidFill>
                  <a:srgbClr val="579D65"/>
                </a:solidFill>
              </a:rPr>
              <a:t> </a:t>
            </a:r>
            <a:r>
              <a:rPr lang="en-PH" sz="2000" b="1" dirty="0" err="1">
                <a:solidFill>
                  <a:srgbClr val="579D65"/>
                </a:solidFill>
              </a:rPr>
              <a:t>sa</a:t>
            </a:r>
            <a:r>
              <a:rPr lang="en-PH" sz="2000" b="1" dirty="0">
                <a:solidFill>
                  <a:srgbClr val="579D65"/>
                </a:solidFill>
              </a:rPr>
              <a:t> Dios ug ang </a:t>
            </a:r>
            <a:r>
              <a:rPr lang="en-PH" sz="2000" b="1" dirty="0" err="1">
                <a:solidFill>
                  <a:srgbClr val="579D65"/>
                </a:solidFill>
              </a:rPr>
              <a:t>Iyang</a:t>
            </a:r>
            <a:r>
              <a:rPr lang="en-PH" sz="2000" b="1" dirty="0">
                <a:solidFill>
                  <a:srgbClr val="579D65"/>
                </a:solidFill>
              </a:rPr>
              <a:t> </a:t>
            </a:r>
            <a:r>
              <a:rPr lang="en-PH" sz="2000" b="1" dirty="0" err="1">
                <a:solidFill>
                  <a:srgbClr val="579D65"/>
                </a:solidFill>
              </a:rPr>
              <a:t>buhaton</a:t>
            </a:r>
            <a:r>
              <a:rPr lang="en-PH" sz="2000" b="1" dirty="0">
                <a:solidFill>
                  <a:srgbClr val="579D65"/>
                </a:solidFill>
              </a:rPr>
              <a:t> pa </a:t>
            </a:r>
            <a:r>
              <a:rPr lang="en-PH" sz="2000" b="1" dirty="0"/>
              <a:t>(Josue 23:1–5)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5F69DE"/>
                </a:solidFill>
              </a:rPr>
              <a:t>Ang ganti sa pagkamatinud-anon </a:t>
            </a:r>
            <a:r>
              <a:rPr lang="it-IT" sz="2000" b="1" dirty="0"/>
              <a:t>(Josue 23:6–10)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PH" sz="2000" b="1" dirty="0">
                <a:solidFill>
                  <a:srgbClr val="DE5F8B"/>
                </a:solidFill>
              </a:rPr>
              <a:t>Ang </a:t>
            </a:r>
            <a:r>
              <a:rPr lang="en-PH" sz="2000" b="1" dirty="0" err="1">
                <a:solidFill>
                  <a:srgbClr val="DE5F8B"/>
                </a:solidFill>
              </a:rPr>
              <a:t>angay</a:t>
            </a:r>
            <a:r>
              <a:rPr lang="en-PH" sz="2000" b="1" dirty="0">
                <a:solidFill>
                  <a:srgbClr val="DE5F8B"/>
                </a:solidFill>
              </a:rPr>
              <a:t> </a:t>
            </a:r>
            <a:r>
              <a:rPr lang="en-PH" sz="2000" b="1" dirty="0" err="1">
                <a:solidFill>
                  <a:srgbClr val="DE5F8B"/>
                </a:solidFill>
              </a:rPr>
              <a:t>natong</a:t>
            </a:r>
            <a:r>
              <a:rPr lang="en-PH" sz="2000" b="1" dirty="0">
                <a:solidFill>
                  <a:srgbClr val="DE5F8B"/>
                </a:solidFill>
              </a:rPr>
              <a:t> </a:t>
            </a:r>
            <a:r>
              <a:rPr lang="en-PH" sz="2000" b="1" dirty="0" err="1">
                <a:solidFill>
                  <a:srgbClr val="DE5F8B"/>
                </a:solidFill>
              </a:rPr>
              <a:t>buhaton</a:t>
            </a:r>
            <a:r>
              <a:rPr lang="en-PH" sz="2000" b="1" dirty="0">
                <a:solidFill>
                  <a:srgbClr val="DE5F8B"/>
                </a:solidFill>
              </a:rPr>
              <a:t> </a:t>
            </a:r>
            <a:r>
              <a:rPr lang="en-PH" sz="2000" b="1" dirty="0"/>
              <a:t>(Josue 23:11–14)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sv-SE" sz="2000" b="1" dirty="0">
                <a:solidFill>
                  <a:srgbClr val="A25FDE"/>
                </a:solidFill>
              </a:rPr>
              <a:t>Ang silot sa pagkadili-matinud-anon </a:t>
            </a:r>
            <a:r>
              <a:rPr lang="sv-SE" sz="2000" b="1" dirty="0"/>
              <a:t>(Josue 23:15–16)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Josue </a:t>
            </a:r>
            <a:r>
              <a:rPr lang="en-PH" sz="2000" b="1" dirty="0" err="1"/>
              <a:t>tigulang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, ug </a:t>
            </a:r>
            <a:r>
              <a:rPr lang="en-PH" sz="2000" b="1" dirty="0" err="1"/>
              <a:t>aduna</a:t>
            </a:r>
            <a:r>
              <a:rPr lang="en-PH" sz="2000" b="1" dirty="0"/>
              <a:t> pa </a:t>
            </a:r>
            <a:r>
              <a:rPr lang="en-PH" sz="2000" b="1" dirty="0" err="1"/>
              <a:t>gihapoy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teritoryo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angay</a:t>
            </a:r>
            <a:r>
              <a:rPr lang="en-PH" sz="2000" b="1" dirty="0"/>
              <a:t> pang </a:t>
            </a:r>
            <a:r>
              <a:rPr lang="en-PH" sz="2000" b="1" dirty="0" err="1"/>
              <a:t>mabuntog</a:t>
            </a:r>
            <a:r>
              <a:rPr lang="en-PH" sz="2000" b="1" dirty="0"/>
              <a:t>. </a:t>
            </a:r>
            <a:r>
              <a:rPr lang="en-PH" sz="2000" b="1" dirty="0" err="1"/>
              <a:t>Gitigom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pangulo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dasigon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ipadayon</a:t>
            </a:r>
            <a:r>
              <a:rPr lang="en-PH" sz="2000" b="1" dirty="0"/>
              <a:t> ang </a:t>
            </a:r>
            <a:r>
              <a:rPr lang="en-PH" sz="2000" b="1" dirty="0" err="1"/>
              <a:t>pagbuntog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1" y="4277708"/>
            <a:ext cx="3681820" cy="24149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9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604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gipakita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peligro</a:t>
            </a:r>
            <a:r>
              <a:rPr lang="en-PH" sz="2000" b="1" dirty="0"/>
              <a:t>. Sa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, </a:t>
            </a:r>
            <a:r>
              <a:rPr lang="en-PH" sz="2000" b="1" dirty="0" err="1"/>
              <a:t>usa</a:t>
            </a:r>
            <a:r>
              <a:rPr lang="en-PH" sz="2000" b="1" dirty="0"/>
              <a:t> ra ka </a:t>
            </a:r>
            <a:r>
              <a:rPr lang="en-PH" sz="2000" b="1" dirty="0" err="1"/>
              <a:t>peligro</a:t>
            </a:r>
            <a:r>
              <a:rPr lang="en-PH" sz="2000" b="1" dirty="0"/>
              <a:t>—</a:t>
            </a:r>
            <a:r>
              <a:rPr lang="en-PH" sz="2000" b="1" dirty="0" err="1"/>
              <a:t>mao</a:t>
            </a:r>
            <a:r>
              <a:rPr lang="en-PH" sz="2000" b="1" dirty="0"/>
              <a:t> ra </a:t>
            </a:r>
            <a:r>
              <a:rPr lang="en-PH" sz="2000" b="1" dirty="0" err="1"/>
              <a:t>gihapon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giatubang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: ang </a:t>
            </a:r>
            <a:r>
              <a:rPr lang="en-PH" sz="2000" b="1" dirty="0" err="1"/>
              <a:t>paghunong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Dios, ug ang </a:t>
            </a:r>
            <a:r>
              <a:rPr lang="en-PH" sz="2000" b="1" dirty="0" err="1"/>
              <a:t>pagtubag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pagkadili</a:t>
            </a:r>
            <a:r>
              <a:rPr lang="en-PH" sz="2000" b="1" dirty="0"/>
              <a:t>-</a:t>
            </a:r>
            <a:r>
              <a:rPr lang="en-PH" sz="2000" b="1" dirty="0" err="1"/>
              <a:t>matinud</a:t>
            </a:r>
            <a:r>
              <a:rPr lang="en-PH" sz="2000" b="1" dirty="0"/>
              <a:t>-anon.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kahanas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pag-angkon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kadaugan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gipahinumdoman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</a:t>
            </a:r>
            <a:r>
              <a:rPr lang="en-PH" sz="2000" b="1" dirty="0" err="1"/>
              <a:t>nang</a:t>
            </a:r>
            <a:r>
              <a:rPr lang="en-PH" sz="2000" b="1" dirty="0"/>
              <a:t> </a:t>
            </a:r>
            <a:r>
              <a:rPr lang="en-PH" sz="2000" b="1" dirty="0" err="1"/>
              <a:t>gipakita</a:t>
            </a:r>
            <a:r>
              <a:rPr lang="en-PH" sz="2000" b="1" dirty="0"/>
              <a:t>, ug </a:t>
            </a:r>
            <a:r>
              <a:rPr lang="en-PH" sz="2000" b="1" dirty="0" err="1"/>
              <a:t>gipasiguroan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magpabilin</a:t>
            </a:r>
            <a:r>
              <a:rPr lang="en-PH" sz="2000" b="1" dirty="0"/>
              <a:t> </a:t>
            </a:r>
            <a:r>
              <a:rPr lang="en-PH" sz="2000" b="1" dirty="0" err="1"/>
              <a:t>Siyang</a:t>
            </a:r>
            <a:r>
              <a:rPr lang="en-PH" sz="2000" b="1" dirty="0"/>
              <a:t> </a:t>
            </a:r>
            <a:r>
              <a:rPr lang="en-PH" sz="2000" b="1" dirty="0" err="1"/>
              <a:t>matinud</a:t>
            </a:r>
            <a:r>
              <a:rPr lang="en-PH" sz="2000" b="1" dirty="0"/>
              <a:t>-anon.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ANG PAGKAMATINUD-ANON SA DIOS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“Wala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niusa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saad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 ang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napakyas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ang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natuman</a:t>
            </a:r>
            <a:r>
              <a:rPr lang="en-PH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Josue 21:45</a:t>
            </a:r>
            <a:endParaRPr lang="en" sz="1400" b="1" dirty="0"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Gihatag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sa</a:t>
            </a:r>
            <a:r>
              <a:rPr lang="en-PH" sz="2000" b="1" dirty="0"/>
              <a:t> Israel ang “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” (Josue 21:43) ug </a:t>
            </a:r>
            <a:r>
              <a:rPr lang="en-PH" sz="2000" b="1" dirty="0" err="1"/>
              <a:t>gitugyan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kamot</a:t>
            </a:r>
            <a:r>
              <a:rPr lang="en-PH" sz="2000" b="1" dirty="0"/>
              <a:t> ang “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kaaway</a:t>
            </a:r>
            <a:r>
              <a:rPr lang="en-PH" sz="2000" b="1" dirty="0"/>
              <a:t>” (Josue 21:44), </a:t>
            </a:r>
            <a:r>
              <a:rPr lang="en-PH" sz="2000" b="1" dirty="0" err="1"/>
              <a:t>busa</a:t>
            </a:r>
            <a:r>
              <a:rPr lang="en-PH" sz="2000" b="1" dirty="0"/>
              <a:t> “ang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natuman</a:t>
            </a:r>
            <a:r>
              <a:rPr lang="en-PH" sz="2000" b="1" dirty="0"/>
              <a:t>” (Josue 21:45).</a:t>
            </a:r>
            <a:endParaRPr lang="en" sz="2000" b="1" dirty="0"/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60"/>
          <a:stretch>
            <a:fillRect/>
          </a:stretch>
        </p:blipFill>
        <p:spPr>
          <a:xfrm>
            <a:off x="5581977" y="2057281"/>
            <a:ext cx="6416407" cy="330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35112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Ang </a:t>
            </a:r>
            <a:r>
              <a:rPr lang="en-PH" sz="1900" b="1" dirty="0" err="1"/>
              <a:t>balik-balik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paggamit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pulong</a:t>
            </a:r>
            <a:r>
              <a:rPr lang="en-PH" sz="1900" b="1" dirty="0"/>
              <a:t> “</a:t>
            </a:r>
            <a:r>
              <a:rPr lang="en-PH" sz="1900" b="1" dirty="0" err="1"/>
              <a:t>tanan</a:t>
            </a:r>
            <a:r>
              <a:rPr lang="en-PH" sz="1900" b="1" dirty="0"/>
              <a:t>” </a:t>
            </a:r>
            <a:r>
              <a:rPr lang="en-PH" sz="1900" b="1" dirty="0" err="1"/>
              <a:t>nagpasiugda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pagkamatinud</a:t>
            </a:r>
            <a:r>
              <a:rPr lang="en-PH" sz="1900" b="1" dirty="0"/>
              <a:t>-anon </a:t>
            </a:r>
            <a:r>
              <a:rPr lang="en-PH" sz="1900" b="1" dirty="0" err="1"/>
              <a:t>sa</a:t>
            </a:r>
            <a:r>
              <a:rPr lang="en-PH" sz="1900" b="1" dirty="0"/>
              <a:t> Dios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pagtuman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saad</a:t>
            </a:r>
            <a:r>
              <a:rPr lang="en-PH" sz="1900" b="1" dirty="0"/>
              <a:t>. Ang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kaaway</a:t>
            </a:r>
            <a:r>
              <a:rPr lang="en-PH" sz="1900" b="1" dirty="0"/>
              <a:t> </a:t>
            </a:r>
            <a:r>
              <a:rPr lang="en-PH" sz="1900" b="1" dirty="0" err="1"/>
              <a:t>napildi</a:t>
            </a:r>
            <a:r>
              <a:rPr lang="en-PH" sz="1900" b="1" dirty="0"/>
              <a:t> </a:t>
            </a:r>
            <a:r>
              <a:rPr lang="en-PH" sz="1900" b="1" dirty="0" err="1"/>
              <a:t>tungod</a:t>
            </a:r>
            <a:r>
              <a:rPr lang="en-PH" sz="1900" b="1" dirty="0"/>
              <a:t> kay ang Dios </a:t>
            </a:r>
            <a:r>
              <a:rPr lang="en-PH" sz="1900" b="1" dirty="0" err="1"/>
              <a:t>mao</a:t>
            </a:r>
            <a:r>
              <a:rPr lang="en-PH" sz="1900" b="1" dirty="0"/>
              <a:t> ang </a:t>
            </a:r>
            <a:r>
              <a:rPr lang="en-PH" sz="1900" b="1" dirty="0" err="1"/>
              <a:t>nakig</a:t>
            </a:r>
            <a:r>
              <a:rPr lang="en-PH" sz="1900" b="1" dirty="0"/>
              <a:t>-away </a:t>
            </a:r>
            <a:r>
              <a:rPr lang="en-PH" sz="1900" b="1" dirty="0" err="1"/>
              <a:t>alang</a:t>
            </a:r>
            <a:r>
              <a:rPr lang="en-PH" sz="1900" b="1" dirty="0"/>
              <a:t> </a:t>
            </a:r>
            <a:r>
              <a:rPr lang="en-PH" sz="1900" b="1" dirty="0" err="1"/>
              <a:t>kanila</a:t>
            </a:r>
            <a:r>
              <a:rPr lang="en-PH" sz="1900" b="1" dirty="0"/>
              <a:t>. </a:t>
            </a:r>
            <a:r>
              <a:rPr lang="en-PH" sz="1900" b="1" dirty="0" err="1"/>
              <a:t>Nakapuyo</a:t>
            </a:r>
            <a:r>
              <a:rPr lang="en-PH" sz="1900" b="1" dirty="0"/>
              <a:t>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yuta</a:t>
            </a:r>
            <a:r>
              <a:rPr lang="en-PH" sz="1900" b="1" dirty="0"/>
              <a:t> </a:t>
            </a:r>
            <a:r>
              <a:rPr lang="en-PH" sz="1900" b="1" dirty="0" err="1"/>
              <a:t>tungod</a:t>
            </a:r>
            <a:r>
              <a:rPr lang="en-PH" sz="1900" b="1" dirty="0"/>
              <a:t> kay ang Dios </a:t>
            </a:r>
            <a:r>
              <a:rPr lang="en-PH" sz="1900" b="1" dirty="0" err="1"/>
              <a:t>naoy</a:t>
            </a:r>
            <a:r>
              <a:rPr lang="en-PH" sz="1900" b="1" dirty="0"/>
              <a:t> tag-</a:t>
            </a:r>
            <a:r>
              <a:rPr lang="en-PH" sz="1900" b="1" dirty="0" err="1"/>
              <a:t>iya</a:t>
            </a:r>
            <a:r>
              <a:rPr lang="en-PH" sz="1900" b="1" dirty="0"/>
              <a:t> </a:t>
            </a:r>
            <a:r>
              <a:rPr lang="en-PH" sz="1900" b="1" dirty="0" err="1"/>
              <a:t>niini.Makaseguro</a:t>
            </a:r>
            <a:r>
              <a:rPr lang="en-PH" sz="1900" b="1" dirty="0"/>
              <a:t>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mapadayon</a:t>
            </a:r>
            <a:r>
              <a:rPr lang="en-PH" sz="1900" b="1" dirty="0"/>
              <a:t> </a:t>
            </a:r>
            <a:r>
              <a:rPr lang="en-PH" sz="1900" b="1" dirty="0" err="1"/>
              <a:t>nila</a:t>
            </a:r>
            <a:r>
              <a:rPr lang="en-PH" sz="1900" b="1" dirty="0"/>
              <a:t> ang </a:t>
            </a:r>
            <a:r>
              <a:rPr lang="en-PH" sz="1900" b="1" dirty="0" err="1"/>
              <a:t>pagpahawa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Canaanhon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nagpabilin</a:t>
            </a:r>
            <a:r>
              <a:rPr lang="en-PH" sz="1900" b="1" dirty="0"/>
              <a:t> pa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yuta</a:t>
            </a:r>
            <a:r>
              <a:rPr lang="en-PH" sz="1900" b="1" dirty="0"/>
              <a:t> </a:t>
            </a:r>
            <a:r>
              <a:rPr lang="en-PH" sz="1900" b="1" dirty="0" err="1"/>
              <a:t>tungod</a:t>
            </a:r>
            <a:r>
              <a:rPr lang="en-PH" sz="1900" b="1" dirty="0"/>
              <a:t> kay </a:t>
            </a:r>
            <a:r>
              <a:rPr lang="en-PH" sz="1900" b="1" dirty="0" err="1"/>
              <a:t>gituman</a:t>
            </a:r>
            <a:r>
              <a:rPr lang="en-PH" sz="1900" b="1" dirty="0"/>
              <a:t> </a:t>
            </a:r>
            <a:r>
              <a:rPr lang="en-PH" sz="1900" b="1" dirty="0" err="1"/>
              <a:t>na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Dios ang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saad</a:t>
            </a:r>
            <a:r>
              <a:rPr lang="en-PH" sz="1900" b="1" dirty="0"/>
              <a:t> </a:t>
            </a:r>
            <a:r>
              <a:rPr lang="en-PH" sz="1900" b="1" dirty="0" err="1"/>
              <a:t>hangtod</a:t>
            </a:r>
            <a:r>
              <a:rPr lang="en-PH" sz="1900" b="1" dirty="0"/>
              <a:t> </a:t>
            </a:r>
            <a:r>
              <a:rPr lang="en-PH" sz="1900" b="1" dirty="0" err="1"/>
              <a:t>karon</a:t>
            </a:r>
            <a:r>
              <a:rPr lang="en-PH" sz="1900" b="1" dirty="0"/>
              <a:t>, ug </a:t>
            </a:r>
            <a:r>
              <a:rPr lang="en-PH" sz="1900" b="1" dirty="0" err="1"/>
              <a:t>ipadayon</a:t>
            </a:r>
            <a:r>
              <a:rPr lang="en-PH" sz="1900" b="1" dirty="0"/>
              <a:t> pa </a:t>
            </a:r>
            <a:r>
              <a:rPr lang="en-PH" sz="1900" b="1" dirty="0" err="1"/>
              <a:t>Niya</a:t>
            </a:r>
            <a:r>
              <a:rPr lang="en-PH" sz="1900" b="1" dirty="0"/>
              <a:t> ang </a:t>
            </a:r>
            <a:r>
              <a:rPr lang="en-PH" sz="1900" b="1" dirty="0" err="1"/>
              <a:t>pagtuman</a:t>
            </a:r>
            <a:r>
              <a:rPr lang="en-PH" sz="1900" b="1" dirty="0"/>
              <a:t> </a:t>
            </a:r>
            <a:r>
              <a:rPr lang="en-PH" sz="1900" b="1" dirty="0" err="1"/>
              <a:t>niini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umaabot</a:t>
            </a:r>
            <a:r>
              <a:rPr lang="en-PH" sz="1900" b="1" dirty="0"/>
              <a:t>.</a:t>
            </a:r>
            <a:endParaRPr lang="en" sz="19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412057"/>
            <a:ext cx="66100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nagpadulong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kaayohan</a:t>
            </a:r>
            <a:r>
              <a:rPr lang="en-PH" b="1" dirty="0"/>
              <a:t>. Ang Dios </a:t>
            </a:r>
            <a:r>
              <a:rPr lang="en-PH" b="1" dirty="0" err="1"/>
              <a:t>magpabiling</a:t>
            </a:r>
            <a:r>
              <a:rPr lang="en-PH" b="1" dirty="0"/>
              <a:t> </a:t>
            </a:r>
            <a:r>
              <a:rPr lang="en-PH" b="1" dirty="0" err="1"/>
              <a:t>matinud</a:t>
            </a:r>
            <a:r>
              <a:rPr lang="en-PH" b="1" dirty="0"/>
              <a:t>-anon(</a:t>
            </a:r>
            <a:r>
              <a:rPr lang="en-PH" b="1" dirty="0" err="1"/>
              <a:t>Deuteronomio</a:t>
            </a:r>
            <a:r>
              <a:rPr lang="en-PH" b="1" dirty="0"/>
              <a:t> 7:9; Salmo 117:2;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Panaghoy</a:t>
            </a:r>
            <a:r>
              <a:rPr lang="en-PH" b="1" dirty="0"/>
              <a:t> 3:22–23).</a:t>
            </a:r>
            <a:r>
              <a:rPr lang="en-PH" b="1" dirty="0" err="1"/>
              <a:t>Nagsaad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luwason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ug </a:t>
            </a:r>
            <a:r>
              <a:rPr lang="en-PH" b="1" dirty="0" err="1"/>
              <a:t>ihatag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ang Yuta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panulondon</a:t>
            </a:r>
            <a:r>
              <a:rPr lang="en-PH" b="1" dirty="0"/>
              <a:t>, ug </a:t>
            </a:r>
            <a:r>
              <a:rPr lang="en-PH" b="1" dirty="0" err="1"/>
              <a:t>tumanon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saad</a:t>
            </a:r>
            <a:r>
              <a:rPr lang="en-PH" b="1" dirty="0"/>
              <a:t>(</a:t>
            </a:r>
            <a:r>
              <a:rPr lang="en-PH" b="1" dirty="0" err="1"/>
              <a:t>Filipos</a:t>
            </a:r>
            <a:r>
              <a:rPr lang="en-PH" b="1" dirty="0"/>
              <a:t> 1:6; 1 Pedro 1:5; Salmo 37:29).</a:t>
            </a:r>
            <a:endParaRPr lang="en" b="1" dirty="0"/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616" y="5322793"/>
            <a:ext cx="5175518" cy="1422623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ANG GIBUHAT NA SA DIOS UG ANG IYANG BUHATON PA</a:t>
            </a:r>
            <a:endParaRPr lang="e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mismo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nakakita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gibuhat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ngadto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nasod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kay ang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nakig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-away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.”— Josue 23:3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12594" y="1443832"/>
            <a:ext cx="3474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pakigpulong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katigulangan</a:t>
            </a:r>
            <a:r>
              <a:rPr lang="en-PH" sz="2000" b="1" dirty="0"/>
              <a:t>, </a:t>
            </a:r>
            <a:r>
              <a:rPr lang="en-PH" sz="2000" b="1" dirty="0" err="1"/>
              <a:t>gisugdan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 ang </a:t>
            </a:r>
            <a:r>
              <a:rPr lang="en-PH" sz="2000" b="1" dirty="0" err="1"/>
              <a:t>pagpahinumdom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buhaton</a:t>
            </a:r>
            <a:r>
              <a:rPr lang="en-PH" sz="2000" b="1" dirty="0"/>
              <a:t> pa.</a:t>
            </a:r>
            <a:endParaRPr lang="en" sz="20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Nakig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-away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batok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nasod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(Josue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gibahin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yuta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ngadto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(Josue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 pahawaon ang mga nasod nga nagpabilin pa</a:t>
            </a:r>
            <a:br>
              <a:rPr lang="sv-S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(Josue 23:5)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—ang </a:t>
            </a:r>
            <a:r>
              <a:rPr lang="en-PH" sz="2000" b="1" dirty="0" err="1"/>
              <a:t>nahimo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ug ang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mahimo</a:t>
            </a:r>
            <a:r>
              <a:rPr lang="en-PH" sz="2000" b="1" dirty="0"/>
              <a:t>—</a:t>
            </a:r>
            <a:r>
              <a:rPr lang="en-PH" sz="2000" b="1" dirty="0" err="1"/>
              <a:t>nagdepende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kondisyon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Israel: ang </a:t>
            </a:r>
            <a:r>
              <a:rPr lang="en-PH" sz="2000" b="1" dirty="0" err="1"/>
              <a:t>pagtuman</a:t>
            </a:r>
            <a:r>
              <a:rPr lang="en-PH" sz="2000" b="1" dirty="0"/>
              <a:t> (Josue 23:6).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80435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ipadayon</a:t>
            </a:r>
            <a:r>
              <a:rPr lang="en-PH" sz="2000" b="1" dirty="0"/>
              <a:t> ang </a:t>
            </a:r>
            <a:r>
              <a:rPr lang="en-PH" sz="2000" b="1" dirty="0" err="1"/>
              <a:t>gubat</a:t>
            </a:r>
            <a:r>
              <a:rPr lang="en-PH" sz="2000" b="1" dirty="0"/>
              <a:t>, ug </a:t>
            </a:r>
            <a:r>
              <a:rPr lang="en-PH" sz="2000" b="1" dirty="0" err="1"/>
              <a:t>mosalig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Espiritu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mabuhi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madaugon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1600" b="1" dirty="0"/>
              <a:t>(2 </a:t>
            </a:r>
            <a:r>
              <a:rPr lang="en-PH" sz="1600" b="1" dirty="0" err="1"/>
              <a:t>Corinto</a:t>
            </a:r>
            <a:r>
              <a:rPr lang="en-PH" sz="1600" b="1" dirty="0"/>
              <a:t> 10:3–5; </a:t>
            </a:r>
            <a:r>
              <a:rPr lang="en-PH" sz="1600" b="1" dirty="0" err="1"/>
              <a:t>Efeso</a:t>
            </a:r>
            <a:r>
              <a:rPr lang="en-PH" sz="1600" b="1" dirty="0"/>
              <a:t> 6:11–18).</a:t>
            </a:r>
            <a:endParaRPr lang="en" sz="2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22026"/>
            <a:ext cx="6107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kasaysayan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leksiyon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kanato.Ang</a:t>
            </a:r>
            <a:r>
              <a:rPr lang="en-PH" sz="2000" b="1" dirty="0"/>
              <a:t> Dios </a:t>
            </a:r>
            <a:r>
              <a:rPr lang="en-PH" sz="2000" b="1" dirty="0" err="1"/>
              <a:t>nakadaog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ug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kasigurohan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halad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(</a:t>
            </a:r>
            <a:r>
              <a:rPr lang="en-PH" sz="2000" b="1" dirty="0" err="1"/>
              <a:t>Colosas</a:t>
            </a:r>
            <a:r>
              <a:rPr lang="en-PH" sz="2000" b="1" dirty="0"/>
              <a:t>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GANTI SA PAGKAMATINUD-ANON</a:t>
            </a:r>
            <a:endParaRPr lang="en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59884" y="518843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makahingadlag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ang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nakig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-away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gisaad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Josue 23:10</a:t>
            </a:r>
            <a:endParaRPr lang="en" sz="1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20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ganti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pagkamatinud</a:t>
            </a:r>
            <a:r>
              <a:rPr lang="en-PH" b="1" dirty="0"/>
              <a:t>-anon </a:t>
            </a:r>
            <a:r>
              <a:rPr lang="en-PH" b="1" dirty="0" err="1"/>
              <a:t>sa</a:t>
            </a:r>
            <a:r>
              <a:rPr lang="en-PH" b="1" dirty="0"/>
              <a:t> Israel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hingpit</a:t>
            </a:r>
            <a:r>
              <a:rPr lang="en-PH" b="1" dirty="0"/>
              <a:t> ug bug-</a:t>
            </a:r>
            <a:r>
              <a:rPr lang="en-PH" b="1" dirty="0" err="1"/>
              <a:t>os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kadaugan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kaaway</a:t>
            </a:r>
            <a:r>
              <a:rPr lang="en-PH" b="1" dirty="0"/>
              <a:t>(Josue 23:6–10).</a:t>
            </a:r>
            <a:endParaRPr lang="en" b="1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42917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1" y="6204269"/>
            <a:ext cx="863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Busa</a:t>
            </a:r>
            <a:r>
              <a:rPr lang="en-PH" b="1" dirty="0"/>
              <a:t>,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Kristohanon</a:t>
            </a:r>
            <a:r>
              <a:rPr lang="en-PH" b="1" dirty="0"/>
              <a:t> </a:t>
            </a:r>
            <a:r>
              <a:rPr lang="en-PH" b="1" dirty="0" err="1"/>
              <a:t>gitambagan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pagsunod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samang</a:t>
            </a:r>
            <a:r>
              <a:rPr lang="en-PH" b="1" dirty="0"/>
              <a:t> </a:t>
            </a:r>
            <a:r>
              <a:rPr lang="en-PH" b="1" dirty="0" err="1"/>
              <a:t>pahimangno</a:t>
            </a:r>
            <a:r>
              <a:rPr lang="en-PH" b="1" dirty="0"/>
              <a:t>, ug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pakigminyo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magtotoo</a:t>
            </a:r>
            <a:r>
              <a:rPr lang="en-PH" b="1" dirty="0"/>
              <a:t>(2 </a:t>
            </a:r>
            <a:r>
              <a:rPr lang="en-PH" b="1" dirty="0" err="1"/>
              <a:t>Corinto</a:t>
            </a:r>
            <a:r>
              <a:rPr lang="en-PH" b="1" dirty="0"/>
              <a:t> 6:14–16).</a:t>
            </a:r>
            <a:endParaRPr lang="en" b="1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636677" y="3156473"/>
            <a:ext cx="3458690" cy="3602023"/>
            <a:chOff x="7993666" y="3288310"/>
            <a:chExt cx="4026885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3666" y="3288310"/>
              <a:ext cx="4026885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90514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nilang</a:t>
            </a:r>
            <a:r>
              <a:rPr lang="en-PH" b="1" dirty="0"/>
              <a:t> </a:t>
            </a:r>
            <a:r>
              <a:rPr lang="en-PH" b="1" dirty="0" err="1"/>
              <a:t>tipigan</a:t>
            </a:r>
            <a:r>
              <a:rPr lang="en-PH" b="1" dirty="0"/>
              <a:t> ang </a:t>
            </a:r>
            <a:r>
              <a:rPr lang="en-PH" b="1" dirty="0" err="1"/>
              <a:t>espirituwal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kaputli</a:t>
            </a:r>
            <a:r>
              <a:rPr lang="en-PH" b="1" dirty="0"/>
              <a:t>. Kon </a:t>
            </a:r>
            <a:r>
              <a:rPr lang="en-PH" b="1" dirty="0" err="1"/>
              <a:t>nakigminyo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lumulupyo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yuta</a:t>
            </a:r>
            <a:r>
              <a:rPr lang="en-PH" b="1" dirty="0"/>
              <a:t>, </a:t>
            </a:r>
            <a:r>
              <a:rPr lang="en-PH" b="1" dirty="0" err="1"/>
              <a:t>magsugod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dios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 </a:t>
            </a:r>
            <a:r>
              <a:rPr lang="en-PH" b="1" dirty="0" err="1"/>
              <a:t>magsimba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. Mao </a:t>
            </a:r>
            <a:r>
              <a:rPr lang="en-PH" b="1" dirty="0" err="1"/>
              <a:t>kini</a:t>
            </a:r>
            <a:r>
              <a:rPr lang="en-PH" b="1" dirty="0"/>
              <a:t> ang </a:t>
            </a:r>
            <a:r>
              <a:rPr lang="en-PH" b="1" dirty="0" err="1"/>
              <a:t>sinugdanan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pagkahimulag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Solomon </a:t>
            </a:r>
            <a:r>
              <a:rPr lang="en-PH" b="1" dirty="0" err="1"/>
              <a:t>sa</a:t>
            </a:r>
            <a:r>
              <a:rPr lang="en-PH" b="1" dirty="0"/>
              <a:t> Dios</a:t>
            </a:r>
            <a:br>
              <a:rPr lang="en-PH" b="1" dirty="0"/>
            </a:br>
            <a:r>
              <a:rPr lang="en-PH" b="1" dirty="0"/>
              <a:t>(1 Hari 11:4).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Sa kahimtangan sa pagbuntog sa Canaan, ang pagkamatinud-anon sa Dios kinahanglan ipakita sa tulo ka klarong paagi: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ANGAY NATONG BUHATON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mag-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amping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gayud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paghigugma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Dios.”— Josue 23:11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duhaduha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pangunang</a:t>
            </a:r>
            <a:r>
              <a:rPr lang="en-PH" b="1" dirty="0"/>
              <a:t> punto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pakigpulong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</a:t>
            </a:r>
            <a:r>
              <a:rPr lang="en-PH" b="1" dirty="0" err="1"/>
              <a:t>makita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bersikulo</a:t>
            </a:r>
            <a:r>
              <a:rPr lang="en-PH" b="1" dirty="0"/>
              <a:t> 11: ang </a:t>
            </a:r>
            <a:r>
              <a:rPr lang="en-PH" b="1" dirty="0" err="1"/>
              <a:t>paghigugma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</a:t>
            </a:r>
            <a:endParaRPr lang="en" b="1" dirty="0"/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365599"/>
            <a:ext cx="7267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Dugang</a:t>
            </a:r>
            <a:r>
              <a:rPr lang="en-PH" b="1" dirty="0"/>
              <a:t> pa, </a:t>
            </a:r>
            <a:r>
              <a:rPr lang="en-PH" b="1" dirty="0" err="1"/>
              <a:t>gihatagan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ug </a:t>
            </a:r>
            <a:r>
              <a:rPr lang="en-PH" b="1" dirty="0" err="1"/>
              <a:t>insentibo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atimanon</a:t>
            </a:r>
            <a:r>
              <a:rPr lang="en-PH" b="1" dirty="0"/>
              <a:t> ang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: ang </a:t>
            </a:r>
            <a:r>
              <a:rPr lang="en-PH" b="1" dirty="0" err="1"/>
              <a:t>pagkamatinud</a:t>
            </a:r>
            <a:r>
              <a:rPr lang="en-PH" b="1" dirty="0"/>
              <a:t>-anon </a:t>
            </a:r>
            <a:r>
              <a:rPr lang="en-PH" b="1" dirty="0" err="1"/>
              <a:t>sa</a:t>
            </a:r>
            <a:r>
              <a:rPr lang="en-PH" b="1" dirty="0"/>
              <a:t> Dios(Josue 23:14).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000021"/>
            <a:ext cx="6611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Karon, </a:t>
            </a:r>
            <a:r>
              <a:rPr lang="en-PH" b="1" dirty="0" err="1"/>
              <a:t>aduna</a:t>
            </a:r>
            <a:r>
              <a:rPr lang="en-PH" b="1" dirty="0"/>
              <a:t> </a:t>
            </a:r>
            <a:r>
              <a:rPr lang="en-PH" b="1" dirty="0" err="1"/>
              <a:t>kitay</a:t>
            </a:r>
            <a:r>
              <a:rPr lang="en-PH" b="1" dirty="0"/>
              <a:t> mas </a:t>
            </a:r>
            <a:r>
              <a:rPr lang="en-PH" b="1" dirty="0" err="1"/>
              <a:t>dakong</a:t>
            </a:r>
            <a:r>
              <a:rPr lang="en-PH" b="1" dirty="0"/>
              <a:t> </a:t>
            </a:r>
            <a:r>
              <a:rPr lang="en-PH" b="1" dirty="0" err="1"/>
              <a:t>insentibo</a:t>
            </a:r>
            <a:r>
              <a:rPr lang="en-PH" b="1" dirty="0"/>
              <a:t>: ang </a:t>
            </a:r>
            <a:r>
              <a:rPr lang="en-PH" b="1" dirty="0" err="1"/>
              <a:t>ehemplo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Jesus(Juan 13:34).</a:t>
            </a:r>
            <a:endParaRPr lang="en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634443"/>
            <a:ext cx="6603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Dios </a:t>
            </a:r>
            <a:r>
              <a:rPr lang="en-PH" b="1" dirty="0" err="1"/>
              <a:t>nagtinguha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duol</a:t>
            </a:r>
            <a:r>
              <a:rPr lang="en-PH" b="1" dirty="0"/>
              <a:t> ug personal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motubag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40708" y="2177179"/>
            <a:ext cx="5584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Israel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ipakita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paghigugma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dios</a:t>
            </a:r>
            <a:r>
              <a:rPr lang="en-PH" b="1" dirty="0"/>
              <a:t>, kay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magdala</a:t>
            </a:r>
            <a:r>
              <a:rPr lang="en-PH" b="1" dirty="0"/>
              <a:t> ug </a:t>
            </a:r>
            <a:r>
              <a:rPr lang="en-PH" b="1" dirty="0" err="1"/>
              <a:t>dako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kadaot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(Josue 23:12–13).</a:t>
            </a:r>
            <a:endParaRPr lang="en" b="1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1129" y="1407872"/>
            <a:ext cx="1695052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211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Busa</a:t>
            </a:r>
            <a:r>
              <a:rPr lang="en-PH" b="1" dirty="0"/>
              <a:t>,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pundasyon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boluntaryo</a:t>
            </a:r>
            <a:r>
              <a:rPr lang="en-PH" b="1" dirty="0"/>
              <a:t> ug </a:t>
            </a:r>
            <a:r>
              <a:rPr lang="en-PH" b="1" dirty="0" err="1"/>
              <a:t>managsama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usag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ANG SILOT SA PAGKADILI-MATINUD-ANON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0" y="636091"/>
            <a:ext cx="12111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maingon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natuman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gisaad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paagi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dad-on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dautang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gihulga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laglagon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gihatag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Josue 23:15</a:t>
            </a:r>
            <a:endParaRPr lang="es-ES" sz="1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415982" y="1611926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Gitapos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Josue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pakigpulong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mabug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-at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pahimangno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mahitungod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sangputanan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pagtuman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pag-antos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kapungot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Dios(Josue 23:15–16).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209434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429000" y="3604853"/>
            <a:ext cx="51434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gugma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nagdala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paghatag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gugma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nagpakita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hustisya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kapungot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batok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mapugosong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nagkupot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(Juan 3:16; Roma 2:5).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Yutang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Sinaad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nasabtan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sangputanan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pagpukaw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pinaagi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paglapas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pakigsaad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429000" y="5205498"/>
            <a:ext cx="51434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Napakyas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Israel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nakaangkon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silot.Apan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kahigayonan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pagsulat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istorya:ang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pagpabiling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matinud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-anon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pagpabilin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gugma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(Juan 15:9).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Ang </a:t>
            </a:r>
            <a:r>
              <a:rPr lang="en-PH" sz="2400" b="1" dirty="0" err="1">
                <a:latin typeface="Constantia" panose="02030602050306030303" pitchFamily="18" charset="0"/>
              </a:rPr>
              <a:t>tanan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ninyong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kalipay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kalinaw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kalipay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kalampusan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nagdepende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masaligon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Dios. </a:t>
            </a:r>
            <a:r>
              <a:rPr lang="en-PH" sz="2400" b="1" dirty="0" err="1">
                <a:latin typeface="Constantia" panose="02030602050306030303" pitchFamily="18" charset="0"/>
              </a:rPr>
              <a:t>Kining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pagtuo</a:t>
            </a:r>
            <a:r>
              <a:rPr lang="en-PH" sz="2400" b="1" dirty="0">
                <a:latin typeface="Constantia" panose="02030602050306030303" pitchFamily="18" charset="0"/>
              </a:rPr>
              <a:t> mag-</a:t>
            </a:r>
            <a:r>
              <a:rPr lang="en-PH" sz="2400" b="1" dirty="0" err="1">
                <a:latin typeface="Constantia" panose="02030602050306030303" pitchFamily="18" charset="0"/>
              </a:rPr>
              <a:t>aghat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pagtuman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sugo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Dios. Ang </a:t>
            </a:r>
            <a:r>
              <a:rPr lang="en-PH" sz="2400" b="1" dirty="0" err="1">
                <a:latin typeface="Constantia" panose="02030602050306030303" pitchFamily="18" charset="0"/>
              </a:rPr>
              <a:t>inyong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kahibalo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pagtuo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labing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lig</a:t>
            </a:r>
            <a:r>
              <a:rPr lang="en-PH" sz="2400" b="1" dirty="0">
                <a:latin typeface="Constantia" panose="02030602050306030303" pitchFamily="18" charset="0"/>
              </a:rPr>
              <a:t>-on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babag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batok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buhat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hinungdan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maayong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binuhatan.Tuoa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ninyo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</a:t>
            </a:r>
            <a:r>
              <a:rPr lang="en-PH" sz="2400" b="1" dirty="0">
                <a:latin typeface="Constantia" panose="02030602050306030303" pitchFamily="18" charset="0"/>
              </a:rPr>
              <a:t> Jesus </a:t>
            </a:r>
            <a:r>
              <a:rPr lang="en-PH" sz="2400" b="1" dirty="0" err="1">
                <a:latin typeface="Constantia" panose="02030602050306030303" pitchFamily="18" charset="0"/>
              </a:rPr>
              <a:t>ingon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Siya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nagapasaylo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inyong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, ang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nagtinguha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malipayon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puloy-anan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giandam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kaninyo</a:t>
            </a:r>
            <a:r>
              <a:rPr lang="en-PH" sz="2400" b="1" dirty="0">
                <a:latin typeface="Constantia" panose="02030602050306030303" pitchFamily="18" charset="0"/>
              </a:rPr>
              <a:t>. Gusto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magpuyo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presensya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makabaton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katapusan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korona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himaya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1261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2025-11-21T08:17:24Z</dcterms:created>
  <dcterms:modified xsi:type="dcterms:W3CDTF">2025-12-18T09:37:43Z</dcterms:modified>
</cp:coreProperties>
</file>