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it-IT" sz="1800" b="1" dirty="0"/>
            <a:t>Miadto siya sa Frigia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it-IT" sz="1450" b="1" dirty="0"/>
            <a:t>Wala siya tugoti sa Espiritu nga magwali didto o sa Galacia (6b)</a:t>
          </a:r>
          <a:endParaRPr lang="es-ES" sz="145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it-IT" sz="1800" b="1" dirty="0"/>
            <a:t>Miabot siya sa Misia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en-PH" sz="1600" b="1" dirty="0" err="1"/>
            <a:t>Misulay</a:t>
          </a:r>
          <a:r>
            <a:rPr lang="en-PH" sz="1600" b="1" dirty="0"/>
            <a:t> </a:t>
          </a:r>
          <a:r>
            <a:rPr lang="en-PH" sz="1600" b="1" dirty="0" err="1"/>
            <a:t>siya</a:t>
          </a:r>
          <a:r>
            <a:rPr lang="en-PH" sz="1600" b="1" dirty="0"/>
            <a:t> </a:t>
          </a:r>
          <a:r>
            <a:rPr lang="en-PH" sz="1600" b="1" dirty="0" err="1"/>
            <a:t>moadto</a:t>
          </a:r>
          <a:r>
            <a:rPr lang="en-PH" sz="1600" b="1" dirty="0"/>
            <a:t> </a:t>
          </a:r>
          <a:r>
            <a:rPr lang="en-PH" sz="1600" b="1" dirty="0" err="1"/>
            <a:t>sa</a:t>
          </a:r>
          <a:r>
            <a:rPr lang="en-PH" sz="1600" b="1" dirty="0"/>
            <a:t> </a:t>
          </a:r>
          <a:r>
            <a:rPr lang="en-PH" sz="1600" b="1" dirty="0" err="1"/>
            <a:t>Bitinia</a:t>
          </a:r>
          <a:r>
            <a:rPr lang="en-PH" sz="1600" b="1" dirty="0"/>
            <a:t>, </a:t>
          </a:r>
          <a:r>
            <a:rPr lang="en-PH" sz="1600" b="1" dirty="0" err="1"/>
            <a:t>apan</a:t>
          </a:r>
          <a:r>
            <a:rPr lang="en-PH" sz="1600" b="1" dirty="0"/>
            <a:t> </a:t>
          </a:r>
          <a:r>
            <a:rPr lang="en-PH" sz="1600" b="1" dirty="0" err="1"/>
            <a:t>wala</a:t>
          </a:r>
          <a:r>
            <a:rPr lang="en-PH" sz="1600" b="1" dirty="0"/>
            <a:t> </a:t>
          </a:r>
          <a:r>
            <a:rPr lang="en-PH" sz="1600" b="1" dirty="0" err="1"/>
            <a:t>siya</a:t>
          </a:r>
          <a:r>
            <a:rPr lang="en-PH" sz="1600" b="1" dirty="0"/>
            <a:t> </a:t>
          </a:r>
          <a:r>
            <a:rPr lang="en-PH" sz="1600" b="1" dirty="0" err="1"/>
            <a:t>tugoti</a:t>
          </a:r>
          <a:r>
            <a:rPr lang="en-PH" sz="1600" b="1" dirty="0"/>
            <a:t> (7b)</a:t>
          </a:r>
          <a:endParaRPr lang="es-ES" sz="16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-PH" sz="1450" b="1" dirty="0" err="1"/>
            <a:t>Miabot</a:t>
          </a:r>
          <a:r>
            <a:rPr lang="en-PH" sz="1450" b="1" dirty="0"/>
            <a:t> </a:t>
          </a:r>
          <a:r>
            <a:rPr lang="en-PH" sz="1450" b="1" dirty="0" err="1"/>
            <a:t>siya</a:t>
          </a:r>
          <a:r>
            <a:rPr lang="en-PH" sz="1450" b="1" dirty="0"/>
            <a:t> </a:t>
          </a:r>
          <a:r>
            <a:rPr lang="en-PH" sz="1450" b="1" dirty="0" err="1"/>
            <a:t>sa</a:t>
          </a:r>
          <a:r>
            <a:rPr lang="en-PH" sz="1450" b="1" dirty="0"/>
            <a:t> Troas, </a:t>
          </a:r>
          <a:r>
            <a:rPr lang="en-PH" sz="1450" b="1" dirty="0" err="1"/>
            <a:t>diin</a:t>
          </a:r>
          <a:r>
            <a:rPr lang="en-PH" sz="1450" b="1" dirty="0"/>
            <a:t> </a:t>
          </a:r>
          <a:r>
            <a:rPr lang="en-PH" sz="1450" b="1" dirty="0" err="1"/>
            <a:t>siya</a:t>
          </a:r>
          <a:r>
            <a:rPr lang="en-PH" sz="1450" b="1" dirty="0"/>
            <a:t> </a:t>
          </a:r>
          <a:r>
            <a:rPr lang="en-PH" sz="1450" b="1" dirty="0" err="1"/>
            <a:t>nakadawat</a:t>
          </a:r>
          <a:r>
            <a:rPr lang="en-PH" sz="1450" b="1" dirty="0"/>
            <a:t> </a:t>
          </a:r>
          <a:r>
            <a:rPr lang="en-PH" sz="1450" b="1" dirty="0" err="1"/>
            <a:t>og</a:t>
          </a:r>
          <a:r>
            <a:rPr lang="en-PH" sz="1450" b="1" dirty="0"/>
            <a:t> </a:t>
          </a:r>
          <a:r>
            <a:rPr lang="en-PH" sz="1450" b="1" dirty="0" err="1"/>
            <a:t>panan-awon</a:t>
          </a:r>
          <a:r>
            <a:rPr lang="en-PH" sz="1450" b="1" dirty="0"/>
            <a:t> (8–10)</a:t>
          </a:r>
          <a:endParaRPr lang="es-ES" sz="145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en-PH" sz="1800" b="1" dirty="0" err="1"/>
            <a:t>Milawig</a:t>
          </a:r>
          <a:r>
            <a:rPr lang="en-PH" sz="1800" b="1" dirty="0"/>
            <a:t> </a:t>
          </a:r>
          <a:r>
            <a:rPr lang="en-PH" sz="1800" b="1" dirty="0" err="1"/>
            <a:t>siya</a:t>
          </a:r>
          <a:r>
            <a:rPr lang="en-PH" sz="1800" b="1" dirty="0"/>
            <a:t> </a:t>
          </a:r>
          <a:r>
            <a:rPr lang="en-PH" sz="1800" b="1" dirty="0" err="1"/>
            <a:t>padulong</a:t>
          </a:r>
          <a:r>
            <a:rPr lang="en-PH" sz="1800" b="1" dirty="0"/>
            <a:t> </a:t>
          </a:r>
          <a:r>
            <a:rPr lang="en-PH" sz="1800" b="1" dirty="0" err="1"/>
            <a:t>sa</a:t>
          </a:r>
          <a:r>
            <a:rPr lang="en-PH" sz="1800" b="1" dirty="0"/>
            <a:t> </a:t>
          </a:r>
          <a:r>
            <a:rPr lang="en-PH" sz="1800" b="1" dirty="0" err="1"/>
            <a:t>Samotracia</a:t>
          </a:r>
          <a:r>
            <a:rPr lang="en-PH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n-PH" sz="1800" b="1" dirty="0" err="1"/>
            <a:t>Gikan</a:t>
          </a:r>
          <a:r>
            <a:rPr lang="en-PH" sz="1800" b="1" dirty="0"/>
            <a:t> </a:t>
          </a:r>
          <a:r>
            <a:rPr lang="en-PH" sz="1800" b="1" dirty="0" err="1"/>
            <a:t>didto</a:t>
          </a:r>
          <a:r>
            <a:rPr lang="en-PH" sz="1800" b="1" dirty="0"/>
            <a:t> </a:t>
          </a:r>
          <a:r>
            <a:rPr lang="en-PH" sz="1800" b="1" dirty="0" err="1"/>
            <a:t>miadto</a:t>
          </a:r>
          <a:r>
            <a:rPr lang="en-PH" sz="1800" b="1" dirty="0"/>
            <a:t> </a:t>
          </a:r>
          <a:r>
            <a:rPr lang="en-PH" sz="1800" b="1" dirty="0" err="1"/>
            <a:t>siya</a:t>
          </a:r>
          <a:r>
            <a:rPr lang="en-PH" sz="1800" b="1" dirty="0"/>
            <a:t> </a:t>
          </a:r>
          <a:r>
            <a:rPr lang="en-PH" sz="1800" b="1" dirty="0" err="1"/>
            <a:t>sa</a:t>
          </a:r>
          <a:r>
            <a:rPr lang="en-PH" sz="1800" b="1" dirty="0"/>
            <a:t> Neapolis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en-PH" sz="1800" b="1" dirty="0"/>
            <a:t>Sa </a:t>
          </a:r>
          <a:r>
            <a:rPr lang="en-PH" sz="1800" b="1" dirty="0" err="1"/>
            <a:t>katapusan</a:t>
          </a:r>
          <a:r>
            <a:rPr lang="en-PH" sz="1800" b="1" dirty="0"/>
            <a:t>, </a:t>
          </a:r>
          <a:r>
            <a:rPr lang="en-PH" sz="1800" b="1" dirty="0" err="1"/>
            <a:t>miabot</a:t>
          </a:r>
          <a:r>
            <a:rPr lang="en-PH" sz="1800" b="1" dirty="0"/>
            <a:t> </a:t>
          </a:r>
          <a:r>
            <a:rPr lang="en-PH" sz="1800" b="1" dirty="0" err="1"/>
            <a:t>siya</a:t>
          </a:r>
          <a:r>
            <a:rPr lang="en-PH" sz="1800" b="1" dirty="0"/>
            <a:t> </a:t>
          </a:r>
          <a:r>
            <a:rPr lang="en-PH" sz="1800" b="1" dirty="0" err="1"/>
            <a:t>sa</a:t>
          </a:r>
          <a:r>
            <a:rPr lang="en-PH" sz="1800" b="1" dirty="0"/>
            <a:t> </a:t>
          </a:r>
          <a:r>
            <a:rPr lang="en-PH" sz="1800" b="1" dirty="0" err="1"/>
            <a:t>Filipos</a:t>
          </a:r>
          <a:r>
            <a:rPr lang="en-PH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pasiuna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sulat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ngadto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Colosas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halos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managsama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nagpakita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duha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importanteng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aspeto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Filipos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Colosas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1:1–2):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Bisan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ilang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kakulangan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sayop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gitan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-aw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ang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miyembro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ingon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balaan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matinud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-anon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tungod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kay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diha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kang</a:t>
          </a:r>
          <a:r>
            <a:rPr lang="en-PH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Cristo.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adunay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-ay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kaayuhan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diin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adunay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mas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dakong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awtoridad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responsibilidad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kaysa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</a:t>
          </a:r>
          <a:r>
            <a:rPr lang="en-P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Pablo – usa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pinakataas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iyang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kauban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magbubuhat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(pastor)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Obispo (Elders) –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Diakono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nagdumala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nag-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alagad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praktikal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panginahanglan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423564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6654" y="1021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Miadto siya sa Frigia (6a)</a:t>
          </a:r>
          <a:endParaRPr lang="es-ES" sz="1800" kern="1200" dirty="0"/>
        </a:p>
      </dsp:txBody>
      <dsp:txXfrm rot="10800000">
        <a:off x="101756" y="1021"/>
        <a:ext cx="5567696" cy="260410"/>
      </dsp:txXfrm>
    </dsp:sp>
    <dsp:sp modelId="{A0854987-322C-46BC-BC7F-82CD3A59358A}">
      <dsp:nvSpPr>
        <dsp:cNvPr id="0" name=""/>
        <dsp:cNvSpPr/>
      </dsp:nvSpPr>
      <dsp:spPr>
        <a:xfrm>
          <a:off x="0" y="1021"/>
          <a:ext cx="260410" cy="26041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6654" y="339167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57150" rIns="106680" bIns="5715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50" b="1" kern="1200" dirty="0"/>
            <a:t>Wala siya tugoti sa Espiritu nga magwali didto o sa Galacia (6b)</a:t>
          </a:r>
          <a:endParaRPr lang="es-ES" sz="1450" kern="1200" dirty="0"/>
        </a:p>
      </dsp:txBody>
      <dsp:txXfrm rot="10800000">
        <a:off x="101756" y="339167"/>
        <a:ext cx="5567696" cy="260410"/>
      </dsp:txXfrm>
    </dsp:sp>
    <dsp:sp modelId="{8C3C36EB-75BF-45F7-9BA4-AB84F5DEB128}">
      <dsp:nvSpPr>
        <dsp:cNvPr id="0" name=""/>
        <dsp:cNvSpPr/>
      </dsp:nvSpPr>
      <dsp:spPr>
        <a:xfrm>
          <a:off x="0" y="339167"/>
          <a:ext cx="260410" cy="26041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6654" y="677312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Miabot siya sa Misia (7a)</a:t>
          </a:r>
          <a:endParaRPr lang="es-ES" sz="1800" kern="1200" dirty="0"/>
        </a:p>
      </dsp:txBody>
      <dsp:txXfrm rot="10800000">
        <a:off x="101756" y="677312"/>
        <a:ext cx="5567696" cy="260410"/>
      </dsp:txXfrm>
    </dsp:sp>
    <dsp:sp modelId="{65ADFB6D-90B4-43DA-B097-484378D600D2}">
      <dsp:nvSpPr>
        <dsp:cNvPr id="0" name=""/>
        <dsp:cNvSpPr/>
      </dsp:nvSpPr>
      <dsp:spPr>
        <a:xfrm>
          <a:off x="0" y="677312"/>
          <a:ext cx="260410" cy="260410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6654" y="1015457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b="1" kern="1200" dirty="0" err="1"/>
            <a:t>Misulay</a:t>
          </a:r>
          <a:r>
            <a:rPr lang="en-PH" sz="1600" b="1" kern="1200" dirty="0"/>
            <a:t> </a:t>
          </a:r>
          <a:r>
            <a:rPr lang="en-PH" sz="1600" b="1" kern="1200" dirty="0" err="1"/>
            <a:t>siya</a:t>
          </a:r>
          <a:r>
            <a:rPr lang="en-PH" sz="1600" b="1" kern="1200" dirty="0"/>
            <a:t> </a:t>
          </a:r>
          <a:r>
            <a:rPr lang="en-PH" sz="1600" b="1" kern="1200" dirty="0" err="1"/>
            <a:t>moadto</a:t>
          </a:r>
          <a:r>
            <a:rPr lang="en-PH" sz="1600" b="1" kern="1200" dirty="0"/>
            <a:t> </a:t>
          </a:r>
          <a:r>
            <a:rPr lang="en-PH" sz="1600" b="1" kern="1200" dirty="0" err="1"/>
            <a:t>sa</a:t>
          </a:r>
          <a:r>
            <a:rPr lang="en-PH" sz="1600" b="1" kern="1200" dirty="0"/>
            <a:t> </a:t>
          </a:r>
          <a:r>
            <a:rPr lang="en-PH" sz="1600" b="1" kern="1200" dirty="0" err="1"/>
            <a:t>Bitinia</a:t>
          </a:r>
          <a:r>
            <a:rPr lang="en-PH" sz="1600" b="1" kern="1200" dirty="0"/>
            <a:t>, </a:t>
          </a:r>
          <a:r>
            <a:rPr lang="en-PH" sz="1600" b="1" kern="1200" dirty="0" err="1"/>
            <a:t>apan</a:t>
          </a:r>
          <a:r>
            <a:rPr lang="en-PH" sz="1600" b="1" kern="1200" dirty="0"/>
            <a:t> </a:t>
          </a:r>
          <a:r>
            <a:rPr lang="en-PH" sz="1600" b="1" kern="1200" dirty="0" err="1"/>
            <a:t>wala</a:t>
          </a:r>
          <a:r>
            <a:rPr lang="en-PH" sz="1600" b="1" kern="1200" dirty="0"/>
            <a:t> </a:t>
          </a:r>
          <a:r>
            <a:rPr lang="en-PH" sz="1600" b="1" kern="1200" dirty="0" err="1"/>
            <a:t>siya</a:t>
          </a:r>
          <a:r>
            <a:rPr lang="en-PH" sz="1600" b="1" kern="1200" dirty="0"/>
            <a:t> </a:t>
          </a:r>
          <a:r>
            <a:rPr lang="en-PH" sz="1600" b="1" kern="1200" dirty="0" err="1"/>
            <a:t>tugoti</a:t>
          </a:r>
          <a:r>
            <a:rPr lang="en-PH" sz="1600" b="1" kern="1200" dirty="0"/>
            <a:t> (7b)</a:t>
          </a:r>
          <a:endParaRPr lang="es-ES" sz="1600" kern="1200" dirty="0"/>
        </a:p>
      </dsp:txBody>
      <dsp:txXfrm rot="10800000">
        <a:off x="101756" y="1015457"/>
        <a:ext cx="5567696" cy="260410"/>
      </dsp:txXfrm>
    </dsp:sp>
    <dsp:sp modelId="{D074A911-3636-4D08-AA99-C91393CD2BF3}">
      <dsp:nvSpPr>
        <dsp:cNvPr id="0" name=""/>
        <dsp:cNvSpPr/>
      </dsp:nvSpPr>
      <dsp:spPr>
        <a:xfrm>
          <a:off x="0" y="1015457"/>
          <a:ext cx="260410" cy="260410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6654" y="1353603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57150" rIns="106680" bIns="5715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450" b="1" kern="1200" dirty="0" err="1"/>
            <a:t>Miabot</a:t>
          </a:r>
          <a:r>
            <a:rPr lang="en-PH" sz="1450" b="1" kern="1200" dirty="0"/>
            <a:t> </a:t>
          </a:r>
          <a:r>
            <a:rPr lang="en-PH" sz="1450" b="1" kern="1200" dirty="0" err="1"/>
            <a:t>siya</a:t>
          </a:r>
          <a:r>
            <a:rPr lang="en-PH" sz="1450" b="1" kern="1200" dirty="0"/>
            <a:t> </a:t>
          </a:r>
          <a:r>
            <a:rPr lang="en-PH" sz="1450" b="1" kern="1200" dirty="0" err="1"/>
            <a:t>sa</a:t>
          </a:r>
          <a:r>
            <a:rPr lang="en-PH" sz="1450" b="1" kern="1200" dirty="0"/>
            <a:t> Troas, </a:t>
          </a:r>
          <a:r>
            <a:rPr lang="en-PH" sz="1450" b="1" kern="1200" dirty="0" err="1"/>
            <a:t>diin</a:t>
          </a:r>
          <a:r>
            <a:rPr lang="en-PH" sz="1450" b="1" kern="1200" dirty="0"/>
            <a:t> </a:t>
          </a:r>
          <a:r>
            <a:rPr lang="en-PH" sz="1450" b="1" kern="1200" dirty="0" err="1"/>
            <a:t>siya</a:t>
          </a:r>
          <a:r>
            <a:rPr lang="en-PH" sz="1450" b="1" kern="1200" dirty="0"/>
            <a:t> </a:t>
          </a:r>
          <a:r>
            <a:rPr lang="en-PH" sz="1450" b="1" kern="1200" dirty="0" err="1"/>
            <a:t>nakadawat</a:t>
          </a:r>
          <a:r>
            <a:rPr lang="en-PH" sz="1450" b="1" kern="1200" dirty="0"/>
            <a:t> </a:t>
          </a:r>
          <a:r>
            <a:rPr lang="en-PH" sz="1450" b="1" kern="1200" dirty="0" err="1"/>
            <a:t>og</a:t>
          </a:r>
          <a:r>
            <a:rPr lang="en-PH" sz="1450" b="1" kern="1200" dirty="0"/>
            <a:t> </a:t>
          </a:r>
          <a:r>
            <a:rPr lang="en-PH" sz="1450" b="1" kern="1200" dirty="0" err="1"/>
            <a:t>panan-awon</a:t>
          </a:r>
          <a:r>
            <a:rPr lang="en-PH" sz="1450" b="1" kern="1200" dirty="0"/>
            <a:t> (8–10)</a:t>
          </a:r>
          <a:endParaRPr lang="es-ES" sz="1450" kern="1200" dirty="0"/>
        </a:p>
      </dsp:txBody>
      <dsp:txXfrm rot="10800000">
        <a:off x="101756" y="1353603"/>
        <a:ext cx="5567696" cy="260410"/>
      </dsp:txXfrm>
    </dsp:sp>
    <dsp:sp modelId="{1CEEE802-798D-482C-8D07-EC1949A2019B}">
      <dsp:nvSpPr>
        <dsp:cNvPr id="0" name=""/>
        <dsp:cNvSpPr/>
      </dsp:nvSpPr>
      <dsp:spPr>
        <a:xfrm>
          <a:off x="0" y="1353603"/>
          <a:ext cx="260410" cy="260410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6654" y="1691748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Milawig</a:t>
          </a:r>
          <a:r>
            <a:rPr lang="en-PH" sz="1800" b="1" kern="1200" dirty="0"/>
            <a:t> </a:t>
          </a:r>
          <a:r>
            <a:rPr lang="en-PH" sz="1800" b="1" kern="1200" dirty="0" err="1"/>
            <a:t>siya</a:t>
          </a:r>
          <a:r>
            <a:rPr lang="en-PH" sz="1800" b="1" kern="1200" dirty="0"/>
            <a:t> </a:t>
          </a:r>
          <a:r>
            <a:rPr lang="en-PH" sz="1800" b="1" kern="1200" dirty="0" err="1"/>
            <a:t>padulong</a:t>
          </a:r>
          <a:r>
            <a:rPr lang="en-PH" sz="1800" b="1" kern="1200" dirty="0"/>
            <a:t> </a:t>
          </a:r>
          <a:r>
            <a:rPr lang="en-PH" sz="1800" b="1" kern="1200" dirty="0" err="1"/>
            <a:t>sa</a:t>
          </a:r>
          <a:r>
            <a:rPr lang="en-PH" sz="1800" b="1" kern="1200" dirty="0"/>
            <a:t> </a:t>
          </a:r>
          <a:r>
            <a:rPr lang="en-PH" sz="1800" b="1" kern="1200" dirty="0" err="1"/>
            <a:t>Samotracia</a:t>
          </a:r>
          <a:r>
            <a:rPr lang="en-PH" sz="1800" b="1" kern="1200" dirty="0"/>
            <a:t> (11a)</a:t>
          </a:r>
          <a:endParaRPr lang="es-ES" sz="1800" kern="1200" dirty="0"/>
        </a:p>
      </dsp:txBody>
      <dsp:txXfrm rot="10800000">
        <a:off x="101756" y="1691748"/>
        <a:ext cx="5567696" cy="260410"/>
      </dsp:txXfrm>
    </dsp:sp>
    <dsp:sp modelId="{E5C48B8B-7B82-4879-8D72-0CE5587C3F02}">
      <dsp:nvSpPr>
        <dsp:cNvPr id="0" name=""/>
        <dsp:cNvSpPr/>
      </dsp:nvSpPr>
      <dsp:spPr>
        <a:xfrm>
          <a:off x="0" y="1691748"/>
          <a:ext cx="260410" cy="260410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6654" y="2029893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/>
            <a:t>Gikan</a:t>
          </a:r>
          <a:r>
            <a:rPr lang="en-PH" sz="1800" b="1" kern="1200" dirty="0"/>
            <a:t> </a:t>
          </a:r>
          <a:r>
            <a:rPr lang="en-PH" sz="1800" b="1" kern="1200" dirty="0" err="1"/>
            <a:t>didto</a:t>
          </a:r>
          <a:r>
            <a:rPr lang="en-PH" sz="1800" b="1" kern="1200" dirty="0"/>
            <a:t> </a:t>
          </a:r>
          <a:r>
            <a:rPr lang="en-PH" sz="1800" b="1" kern="1200" dirty="0" err="1"/>
            <a:t>miadto</a:t>
          </a:r>
          <a:r>
            <a:rPr lang="en-PH" sz="1800" b="1" kern="1200" dirty="0"/>
            <a:t> </a:t>
          </a:r>
          <a:r>
            <a:rPr lang="en-PH" sz="1800" b="1" kern="1200" dirty="0" err="1"/>
            <a:t>siya</a:t>
          </a:r>
          <a:r>
            <a:rPr lang="en-PH" sz="1800" b="1" kern="1200" dirty="0"/>
            <a:t> </a:t>
          </a:r>
          <a:r>
            <a:rPr lang="en-PH" sz="1800" b="1" kern="1200" dirty="0" err="1"/>
            <a:t>sa</a:t>
          </a:r>
          <a:r>
            <a:rPr lang="en-PH" sz="1800" b="1" kern="1200" dirty="0"/>
            <a:t> Neapolis (11b)</a:t>
          </a:r>
          <a:endParaRPr lang="es-ES" sz="1800" kern="1200" dirty="0"/>
        </a:p>
      </dsp:txBody>
      <dsp:txXfrm rot="10800000">
        <a:off x="101756" y="2029893"/>
        <a:ext cx="5567696" cy="260410"/>
      </dsp:txXfrm>
    </dsp:sp>
    <dsp:sp modelId="{0BD0DFE4-7DE3-42AF-B776-CCC2CA146D7A}">
      <dsp:nvSpPr>
        <dsp:cNvPr id="0" name=""/>
        <dsp:cNvSpPr/>
      </dsp:nvSpPr>
      <dsp:spPr>
        <a:xfrm>
          <a:off x="0" y="2029893"/>
          <a:ext cx="260410" cy="260410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6654" y="2368039"/>
          <a:ext cx="5632798" cy="260410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3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/>
            <a:t>Sa </a:t>
          </a:r>
          <a:r>
            <a:rPr lang="en-PH" sz="1800" b="1" kern="1200" dirty="0" err="1"/>
            <a:t>katapusan</a:t>
          </a:r>
          <a:r>
            <a:rPr lang="en-PH" sz="1800" b="1" kern="1200" dirty="0"/>
            <a:t>, </a:t>
          </a:r>
          <a:r>
            <a:rPr lang="en-PH" sz="1800" b="1" kern="1200" dirty="0" err="1"/>
            <a:t>miabot</a:t>
          </a:r>
          <a:r>
            <a:rPr lang="en-PH" sz="1800" b="1" kern="1200" dirty="0"/>
            <a:t> </a:t>
          </a:r>
          <a:r>
            <a:rPr lang="en-PH" sz="1800" b="1" kern="1200" dirty="0" err="1"/>
            <a:t>siya</a:t>
          </a:r>
          <a:r>
            <a:rPr lang="en-PH" sz="1800" b="1" kern="1200" dirty="0"/>
            <a:t> </a:t>
          </a:r>
          <a:r>
            <a:rPr lang="en-PH" sz="1800" b="1" kern="1200" dirty="0" err="1"/>
            <a:t>sa</a:t>
          </a:r>
          <a:r>
            <a:rPr lang="en-PH" sz="1800" b="1" kern="1200" dirty="0"/>
            <a:t> </a:t>
          </a:r>
          <a:r>
            <a:rPr lang="en-PH" sz="1800" b="1" kern="1200" dirty="0" err="1"/>
            <a:t>Filipos</a:t>
          </a:r>
          <a:r>
            <a:rPr lang="en-PH" sz="1800" b="1" kern="1200" dirty="0"/>
            <a:t> (12)</a:t>
          </a:r>
          <a:endParaRPr lang="es-ES" sz="1800" kern="1200" dirty="0"/>
        </a:p>
      </dsp:txBody>
      <dsp:txXfrm rot="10800000">
        <a:off x="101756" y="2368039"/>
        <a:ext cx="5567696" cy="260410"/>
      </dsp:txXfrm>
    </dsp:sp>
    <dsp:sp modelId="{045BBDD4-F320-47D6-8617-B9CCADCF75BB}">
      <dsp:nvSpPr>
        <dsp:cNvPr id="0" name=""/>
        <dsp:cNvSpPr/>
      </dsp:nvSpPr>
      <dsp:spPr>
        <a:xfrm>
          <a:off x="0" y="2368039"/>
          <a:ext cx="260410" cy="260410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592531" y="0"/>
          <a:ext cx="10694183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pasiuna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sulat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ngadto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Colosas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halos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managsama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nagpakita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kanato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duha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importanteng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aspeto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Filipos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Colosas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1:1–2):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2531" y="0"/>
        <a:ext cx="10694183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Bisan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ilang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kakulangan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sayop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gitan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-aw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Dios ang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miyembro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ingon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balaan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matinud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-anon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tungod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kay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sila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diha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kang</a:t>
          </a:r>
          <a:r>
            <a:rPr lang="en-PH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Cristo.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adunay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-ay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kaayuhan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diin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adunay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mas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dakong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awtoridad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responsibilidad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kaysa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uban</a:t>
          </a:r>
          <a:r>
            <a:rPr lang="en-P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Pablo – usa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apostol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pinakataas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iyang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kauban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magbubuhat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(pastor)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Obispo (Elders) –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lokal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lider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Diakono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nagdumala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ug nag-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alagad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praktikal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panginahanglan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en-PH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iglesia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“</a:t>
            </a:r>
            <a:r>
              <a:rPr lang="en-US" sz="4400" b="1" spc="50" dirty="0" err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GiLUTOS</a:t>
            </a:r>
            <a:r>
              <a:rPr lang="en-US" sz="4400" b="1" spc="5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 APAN, APAN WALA BIYAE”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</a:t>
            </a:r>
            <a:r>
              <a:rPr kumimoji="0" lang="en-P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ksyon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  January 3,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lvl="0" algn="ctr">
              <a:defRPr/>
            </a:pPr>
            <a:r>
              <a:rPr lang="en-PH" sz="4400" b="1" spc="30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KASAYSAYAN SA FILIPOS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-26816" y="548041"/>
            <a:ext cx="915383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“Ug may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usa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ka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panan-awon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mitungha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kang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Pablo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gabii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: may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usa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ka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tawo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taga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-Macedonia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mitindog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ug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mihangyo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kaniya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nagaingon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, ‘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Tabok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ngadto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Macedonia ug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tabangi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kami.’”(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Buhat</a:t>
            </a:r>
            <a:r>
              <a:rPr lang="en-PH" sz="16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16:9)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1600" b="1" dirty="0">
                <a:solidFill>
                  <a:prstClr val="black"/>
                </a:solidFill>
              </a:rPr>
              <a:t>Ang </a:t>
            </a:r>
            <a:r>
              <a:rPr lang="en-PH" sz="1600" b="1" dirty="0" err="1">
                <a:solidFill>
                  <a:prstClr val="black"/>
                </a:solidFill>
              </a:rPr>
              <a:t>naandan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nga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buhat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ni</a:t>
            </a:r>
            <a:r>
              <a:rPr lang="en-PH" sz="1600" b="1" dirty="0">
                <a:solidFill>
                  <a:prstClr val="black"/>
                </a:solidFill>
              </a:rPr>
              <a:t> Pablo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pag-abot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niya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usa</a:t>
            </a:r>
            <a:r>
              <a:rPr lang="en-PH" sz="1600" b="1" dirty="0">
                <a:solidFill>
                  <a:prstClr val="black"/>
                </a:solidFill>
              </a:rPr>
              <a:t> ka bag-</a:t>
            </a:r>
            <a:r>
              <a:rPr lang="en-PH" sz="1600" b="1" dirty="0" err="1">
                <a:solidFill>
                  <a:prstClr val="black"/>
                </a:solidFill>
              </a:rPr>
              <a:t>ong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siyudad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mao</a:t>
            </a:r>
            <a:r>
              <a:rPr lang="en-PH" sz="1600" b="1" dirty="0">
                <a:solidFill>
                  <a:prstClr val="black"/>
                </a:solidFill>
              </a:rPr>
              <a:t> ang </a:t>
            </a:r>
            <a:r>
              <a:rPr lang="en-PH" sz="1600" b="1" dirty="0" err="1">
                <a:solidFill>
                  <a:prstClr val="black"/>
                </a:solidFill>
              </a:rPr>
              <a:t>pagbisita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dayon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sinagoga</a:t>
            </a:r>
            <a:r>
              <a:rPr lang="en-PH" sz="1600" b="1" dirty="0">
                <a:solidFill>
                  <a:prstClr val="black"/>
                </a:solidFill>
              </a:rPr>
              <a:t>. </a:t>
            </a:r>
            <a:r>
              <a:rPr lang="en-PH" sz="1600" b="1" dirty="0" err="1">
                <a:solidFill>
                  <a:prstClr val="black"/>
                </a:solidFill>
              </a:rPr>
              <a:t>Apan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Filipos</a:t>
            </a:r>
            <a:r>
              <a:rPr lang="en-PH" sz="1600" b="1" dirty="0">
                <a:solidFill>
                  <a:prstClr val="black"/>
                </a:solidFill>
              </a:rPr>
              <a:t>, </a:t>
            </a:r>
            <a:r>
              <a:rPr lang="en-PH" sz="1600" b="1" dirty="0" err="1">
                <a:solidFill>
                  <a:prstClr val="black"/>
                </a:solidFill>
              </a:rPr>
              <a:t>walay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sinagoga</a:t>
            </a:r>
            <a:r>
              <a:rPr lang="en-PH" sz="1600" b="1" dirty="0">
                <a:solidFill>
                  <a:prstClr val="black"/>
                </a:solidFill>
              </a:rPr>
              <a:t>. </a:t>
            </a:r>
            <a:r>
              <a:rPr lang="en-PH" sz="1600" b="1" dirty="0" err="1">
                <a:solidFill>
                  <a:prstClr val="black"/>
                </a:solidFill>
              </a:rPr>
              <a:t>Busa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Adlaw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nga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Igpapahulay</a:t>
            </a:r>
            <a:r>
              <a:rPr lang="en-PH" sz="1600" b="1" dirty="0">
                <a:solidFill>
                  <a:prstClr val="black"/>
                </a:solidFill>
              </a:rPr>
              <a:t> (Sabbath), </a:t>
            </a:r>
            <a:r>
              <a:rPr lang="en-PH" sz="1600" b="1" dirty="0" err="1">
                <a:solidFill>
                  <a:prstClr val="black"/>
                </a:solidFill>
              </a:rPr>
              <a:t>ilang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nakit</a:t>
            </a:r>
            <a:r>
              <a:rPr lang="en-PH" sz="1600" b="1" dirty="0">
                <a:solidFill>
                  <a:prstClr val="black"/>
                </a:solidFill>
              </a:rPr>
              <a:t>-an ang </a:t>
            </a:r>
            <a:r>
              <a:rPr lang="en-PH" sz="1600" b="1" dirty="0" err="1">
                <a:solidFill>
                  <a:prstClr val="black"/>
                </a:solidFill>
              </a:rPr>
              <a:t>usa</a:t>
            </a:r>
            <a:r>
              <a:rPr lang="en-PH" sz="1600" b="1" dirty="0">
                <a:solidFill>
                  <a:prstClr val="black"/>
                </a:solidFill>
              </a:rPr>
              <a:t> ka </a:t>
            </a:r>
            <a:r>
              <a:rPr lang="en-PH" sz="1600" b="1" dirty="0" err="1">
                <a:solidFill>
                  <a:prstClr val="black"/>
                </a:solidFill>
              </a:rPr>
              <a:t>dapit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pagsimba</a:t>
            </a:r>
            <a:r>
              <a:rPr lang="en-PH" sz="1600" b="1" dirty="0">
                <a:solidFill>
                  <a:prstClr val="black"/>
                </a:solidFill>
              </a:rPr>
              <a:t>, ug </a:t>
            </a:r>
            <a:r>
              <a:rPr lang="en-PH" sz="1600" b="1" dirty="0" err="1">
                <a:solidFill>
                  <a:prstClr val="black"/>
                </a:solidFill>
              </a:rPr>
              <a:t>didto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iyang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giwali</a:t>
            </a:r>
            <a:r>
              <a:rPr lang="en-PH" sz="1600" b="1" dirty="0">
                <a:solidFill>
                  <a:prstClr val="black"/>
                </a:solidFill>
              </a:rPr>
              <a:t> ang </a:t>
            </a:r>
            <a:r>
              <a:rPr lang="en-PH" sz="1600" b="1" dirty="0" err="1">
                <a:solidFill>
                  <a:prstClr val="black"/>
                </a:solidFill>
              </a:rPr>
              <a:t>ebanghelyo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ngadto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sa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mga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kababayen</a:t>
            </a:r>
            <a:r>
              <a:rPr lang="en-PH" sz="1600" b="1" dirty="0">
                <a:solidFill>
                  <a:prstClr val="black"/>
                </a:solidFill>
              </a:rPr>
              <a:t>-an </a:t>
            </a:r>
            <a:r>
              <a:rPr lang="en-PH" sz="1600" b="1" dirty="0" err="1">
                <a:solidFill>
                  <a:prstClr val="black"/>
                </a:solidFill>
              </a:rPr>
              <a:t>nga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nagtapok</a:t>
            </a:r>
            <a:r>
              <a:rPr lang="en-PH" sz="1600" b="1" dirty="0">
                <a:solidFill>
                  <a:prstClr val="black"/>
                </a:solidFill>
              </a:rPr>
              <a:t> (</a:t>
            </a:r>
            <a:r>
              <a:rPr lang="en-PH" sz="1600" b="1" dirty="0" err="1">
                <a:solidFill>
                  <a:prstClr val="black"/>
                </a:solidFill>
              </a:rPr>
              <a:t>Mga</a:t>
            </a:r>
            <a:r>
              <a:rPr lang="en-PH" sz="1600" b="1" dirty="0">
                <a:solidFill>
                  <a:prstClr val="black"/>
                </a:solidFill>
              </a:rPr>
              <a:t> </a:t>
            </a:r>
            <a:r>
              <a:rPr lang="en-PH" sz="1600" b="1" dirty="0" err="1">
                <a:solidFill>
                  <a:prstClr val="black"/>
                </a:solidFill>
              </a:rPr>
              <a:t>Buhat</a:t>
            </a:r>
            <a:r>
              <a:rPr lang="en-PH" sz="1600" b="1" dirty="0">
                <a:solidFill>
                  <a:prstClr val="black"/>
                </a:solidFill>
              </a:rPr>
              <a:t> 16:13).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51537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Apan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wala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magpabiling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walay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lihok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kaaway</a:t>
            </a:r>
            <a:r>
              <a:rPr lang="en-PH" b="1" dirty="0">
                <a:solidFill>
                  <a:prstClr val="black"/>
                </a:solidFill>
              </a:rPr>
              <a:t>.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giaghat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usa</a:t>
            </a:r>
            <a:r>
              <a:rPr lang="en-PH" b="1" dirty="0">
                <a:solidFill>
                  <a:prstClr val="black"/>
                </a:solidFill>
              </a:rPr>
              <a:t> ka </a:t>
            </a:r>
            <a:r>
              <a:rPr lang="en-PH" b="1" dirty="0" err="1">
                <a:solidFill>
                  <a:prstClr val="black"/>
                </a:solidFill>
              </a:rPr>
              <a:t>babayeng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manghuhula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aron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libugon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hunahuna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tawo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nagpakaaron-ingnon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nagsuporta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Pablo (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Buhat</a:t>
            </a:r>
            <a:r>
              <a:rPr lang="en-PH" b="1" dirty="0">
                <a:solidFill>
                  <a:prstClr val="black"/>
                </a:solidFill>
              </a:rPr>
              <a:t> 16:16–17). Sa </a:t>
            </a:r>
            <a:r>
              <a:rPr lang="en-PH" b="1" dirty="0" err="1">
                <a:solidFill>
                  <a:prstClr val="black"/>
                </a:solidFill>
              </a:rPr>
              <a:t>dihang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gibuhian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babaye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nagsugod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kalisdanan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nila</a:t>
            </a:r>
            <a:r>
              <a:rPr lang="en-PH" b="1" dirty="0">
                <a:solidFill>
                  <a:prstClr val="black"/>
                </a:solidFill>
              </a:rPr>
              <a:t> Pablo ug Silas (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Buhat</a:t>
            </a:r>
            <a:r>
              <a:rPr lang="en-PH" b="1" dirty="0">
                <a:solidFill>
                  <a:prstClr val="black"/>
                </a:solidFill>
              </a:rPr>
              <a:t> 16:18–24).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panagtigom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mitungha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unang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nahikabig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Europa—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Lydia.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nabautismohan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uban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tibuok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panimalay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Buhat</a:t>
            </a:r>
            <a:r>
              <a:rPr lang="en-PH" sz="2000" b="1" dirty="0">
                <a:solidFill>
                  <a:prstClr val="black"/>
                </a:solidFill>
              </a:rPr>
              <a:t> 16:14–15).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</a:t>
            </a:r>
            <a:r>
              <a:rPr lang="en-PH" sz="2000" b="1" dirty="0" err="1">
                <a:solidFill>
                  <a:prstClr val="black"/>
                </a:solidFill>
              </a:rPr>
              <a:t>Resulta:Ang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pagkakabig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tigbantay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prisohan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panimalay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Buhat</a:t>
            </a:r>
            <a:r>
              <a:rPr lang="en-PH" sz="2000" b="1" dirty="0">
                <a:solidFill>
                  <a:prstClr val="black"/>
                </a:solidFill>
              </a:rPr>
              <a:t> 16:25–33)</a:t>
            </a:r>
            <a:r>
              <a:rPr lang="en-PH" sz="2000" b="1" dirty="0" err="1">
                <a:solidFill>
                  <a:prstClr val="black"/>
                </a:solidFill>
              </a:rPr>
              <a:t>Walay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duhaduha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ebanghelyo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misulod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Europa </a:t>
            </a:r>
            <a:r>
              <a:rPr lang="en-PH" sz="2000" b="1" dirty="0" err="1">
                <a:solidFill>
                  <a:prstClr val="black"/>
                </a:solidFill>
              </a:rPr>
              <a:t>pinaagi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gahum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giya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Espiritu Santo.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KASAYSAYAN SA COLOSAS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Maingon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man,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kamo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nakat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-on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kang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Epafras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atong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hinigugmang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kauban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alagad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usa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ka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matinud-anong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ministro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Cristo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alang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kanato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Colosas</a:t>
            </a:r>
            <a:r>
              <a:rPr lang="en-PH" b="1" dirty="0">
                <a:solidFill>
                  <a:srgbClr val="AB3B39"/>
                </a:solidFill>
                <a:latin typeface="Comic Sans MS" panose="030F0702030302020204" pitchFamily="66" charset="0"/>
              </a:rPr>
              <a:t> 1:7)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AB3B3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Si </a:t>
            </a:r>
            <a:r>
              <a:rPr lang="en-PH" sz="2000" b="1" dirty="0" err="1">
                <a:solidFill>
                  <a:prstClr val="black"/>
                </a:solidFill>
              </a:rPr>
              <a:t>Epafras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pagkapriso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Roma (</a:t>
            </a:r>
            <a:r>
              <a:rPr lang="en-PH" sz="2000" b="1" dirty="0" err="1">
                <a:solidFill>
                  <a:prstClr val="black"/>
                </a:solidFill>
              </a:rPr>
              <a:t>Filemon</a:t>
            </a:r>
            <a:r>
              <a:rPr lang="en-PH" sz="2000" b="1" dirty="0">
                <a:solidFill>
                  <a:prstClr val="black"/>
                </a:solidFill>
              </a:rPr>
              <a:t> 23). </a:t>
            </a:r>
            <a:r>
              <a:rPr lang="en-PH" sz="2000" b="1" dirty="0" err="1">
                <a:solidFill>
                  <a:prstClr val="black"/>
                </a:solidFill>
              </a:rPr>
              <a:t>Isip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taga-Colosas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nagpaila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ebanghelyo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ngadto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siyudad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 1:7; 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92866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92866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92861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0" y="4841623"/>
            <a:ext cx="58235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Usa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ulipon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Filemon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Onesimo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mikagiw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ngadto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Roma, </a:t>
            </a:r>
            <a:r>
              <a:rPr lang="en-PH" b="1" dirty="0" err="1">
                <a:solidFill>
                  <a:prstClr val="black"/>
                </a:solidFill>
              </a:rPr>
              <a:t>diin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midawat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Jesus </a:t>
            </a:r>
            <a:r>
              <a:rPr lang="en-PH" b="1" dirty="0" err="1">
                <a:solidFill>
                  <a:prstClr val="black"/>
                </a:solidFill>
              </a:rPr>
              <a:t>pinaagi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Pablo (</a:t>
            </a:r>
            <a:r>
              <a:rPr lang="en-PH" b="1" dirty="0" err="1">
                <a:solidFill>
                  <a:prstClr val="black"/>
                </a:solidFill>
              </a:rPr>
              <a:t>Filemon</a:t>
            </a:r>
            <a:r>
              <a:rPr lang="en-PH" b="1" dirty="0">
                <a:solidFill>
                  <a:prstClr val="black"/>
                </a:solidFill>
              </a:rPr>
              <a:t> 10–11). Sa </a:t>
            </a:r>
            <a:r>
              <a:rPr lang="en-PH" b="1" dirty="0" err="1">
                <a:solidFill>
                  <a:prstClr val="black"/>
                </a:solidFill>
              </a:rPr>
              <a:t>pagpauli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Onesimo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ngadto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agalon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gipakita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Pablo kung </a:t>
            </a:r>
            <a:r>
              <a:rPr lang="en-PH" b="1" dirty="0" err="1">
                <a:solidFill>
                  <a:prstClr val="black"/>
                </a:solidFill>
              </a:rPr>
              <a:t>giunsa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relasyon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agalon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ulipon</a:t>
            </a:r>
            <a:r>
              <a:rPr lang="en-PH" b="1" dirty="0">
                <a:solidFill>
                  <a:prstClr val="black"/>
                </a:solidFill>
              </a:rPr>
              <a:t>, o </a:t>
            </a:r>
            <a:r>
              <a:rPr lang="en-PH" b="1" dirty="0" err="1">
                <a:solidFill>
                  <a:prstClr val="black"/>
                </a:solidFill>
              </a:rPr>
              <a:t>tali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labaw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sakop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kinahanglan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mailisan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gugma</a:t>
            </a:r>
            <a:r>
              <a:rPr lang="en-PH" b="1" dirty="0">
                <a:solidFill>
                  <a:prstClr val="black"/>
                </a:solidFill>
              </a:rPr>
              <a:t> ug </a:t>
            </a:r>
            <a:r>
              <a:rPr lang="en-PH" b="1" dirty="0" err="1">
                <a:solidFill>
                  <a:prstClr val="black"/>
                </a:solidFill>
              </a:rPr>
              <a:t>grasya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diha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kang</a:t>
            </a:r>
            <a:r>
              <a:rPr lang="en-PH" b="1" dirty="0">
                <a:solidFill>
                  <a:prstClr val="black"/>
                </a:solidFill>
              </a:rPr>
              <a:t> Cristo (</a:t>
            </a:r>
            <a:r>
              <a:rPr lang="en-PH" b="1" dirty="0" err="1">
                <a:solidFill>
                  <a:prstClr val="black"/>
                </a:solidFill>
              </a:rPr>
              <a:t>Filemon</a:t>
            </a:r>
            <a:r>
              <a:rPr lang="en-PH" b="1" dirty="0">
                <a:solidFill>
                  <a:prstClr val="black"/>
                </a:solidFill>
              </a:rPr>
              <a:t> 12–17).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0" y="2594854"/>
            <a:ext cx="58235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siyudad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probinsya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Frigia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duol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Laodicea ug Hierapolis, </a:t>
            </a:r>
            <a:r>
              <a:rPr lang="en-PH" sz="2000" b="1" dirty="0" err="1">
                <a:solidFill>
                  <a:prstClr val="black"/>
                </a:solidFill>
              </a:rPr>
              <a:t>diin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usab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nagwali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Epafras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 4:13). </a:t>
            </a:r>
            <a:r>
              <a:rPr lang="en-PH" sz="2000" b="1" dirty="0" err="1">
                <a:solidFill>
                  <a:prstClr val="black"/>
                </a:solidFill>
              </a:rPr>
              <a:t>Aduna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daghang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populasyon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Judio</a:t>
            </a:r>
            <a:r>
              <a:rPr lang="en-PH" sz="2000" b="1" dirty="0">
                <a:solidFill>
                  <a:prstClr val="black"/>
                </a:solidFill>
              </a:rPr>
              <a:t>. </a:t>
            </a:r>
            <a:r>
              <a:rPr lang="en-PH" sz="2000" b="1" dirty="0" err="1">
                <a:solidFill>
                  <a:prstClr val="black"/>
                </a:solidFill>
              </a:rPr>
              <a:t>Usa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iladong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Judio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nagpuyo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didto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Filemon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usa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kauban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magbubuhat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Pablo, </a:t>
            </a:r>
            <a:r>
              <a:rPr lang="en-PH" sz="2000" b="1" dirty="0" err="1">
                <a:solidFill>
                  <a:prstClr val="black"/>
                </a:solidFill>
              </a:rPr>
              <a:t>diin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iglesia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nagtapok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balay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Filemon</a:t>
            </a:r>
            <a:r>
              <a:rPr lang="en-PH" sz="2000" b="1" dirty="0">
                <a:solidFill>
                  <a:prstClr val="black"/>
                </a:solidFill>
              </a:rPr>
              <a:t> 1–2).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en-PH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MGA IGLESIA SA FILIPOS UG COLOSAS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“Si Pablo ug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Timoteo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ulipon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Cristo Jesus,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ngadto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tanang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balaan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diha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Cristo Jesus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anaa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Filipos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uban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obispo ug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diakono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Filipos</a:t>
            </a:r>
            <a:r>
              <a:rPr lang="en-PH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0957788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25628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prisohan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nagpasalamat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tabang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gipadala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kaniya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4:18).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5873739"/>
            <a:ext cx="6791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Ngadto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gipadala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palig-onon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lipayon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ilang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kasingkasing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 4:7–9).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743649"/>
            <a:ext cx="1021783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/>
            </a:pP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**“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Hunahunaa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natu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pag-ayo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kasinatian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Pablo. Sa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mismong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panahon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daw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labing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gikinahanglan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paningkamot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apostol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palig-onon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iglesia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gisulayan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ginalutos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didto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gikuha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kagawasan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gigapos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kadena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panahon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Ginoo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naglihok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bililhon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kaayo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kadaugan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nakuha.Sa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dihang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tan-aw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butang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daw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dili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makahimo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daghan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didto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hinuon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misulod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kamatuoran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ngadto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palasyo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hari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Dili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makusog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maayong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atubangan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niining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bantugan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nakadani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ilang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pagtagad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kondili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kadena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Pinaagi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pagkabihag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nahimong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manlulupig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Cristo.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pailob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pagkamapainubsanon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gipakita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dugay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dili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makiangayon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pagkapriso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maoy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nakapahunahuna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niining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tawo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pag-usisa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kinaiya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.”**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8330913" y="6519446"/>
            <a:ext cx="3703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(Reflecting Christ, December 10)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029007"/>
            <a:ext cx="4790579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Magmaya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kamo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kanunay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diha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sa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Ginoo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;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ug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usab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nagaingon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ako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magmaya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kamo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!”Filipos 4:4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A02B9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6868084" y="3943350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srgbClr val="AA0069"/>
                </a:solidFill>
              </a:rPr>
              <a:t>Ang </a:t>
            </a:r>
            <a:r>
              <a:rPr lang="en-PH" sz="2000" b="1" dirty="0" err="1">
                <a:solidFill>
                  <a:srgbClr val="AA0069"/>
                </a:solidFill>
              </a:rPr>
              <a:t>Awtor</a:t>
            </a:r>
            <a:r>
              <a:rPr lang="en-PH" sz="2000" b="1" dirty="0">
                <a:solidFill>
                  <a:srgbClr val="AA0069"/>
                </a:solidFill>
              </a:rPr>
              <a:t> </a:t>
            </a:r>
            <a:r>
              <a:rPr lang="en-PH" sz="2000" b="1" dirty="0" err="1">
                <a:solidFill>
                  <a:srgbClr val="AA0069"/>
                </a:solidFill>
              </a:rPr>
              <a:t>sa</a:t>
            </a:r>
            <a:r>
              <a:rPr lang="en-PH" sz="2000" b="1" dirty="0">
                <a:solidFill>
                  <a:srgbClr val="AA0069"/>
                </a:solidFill>
              </a:rPr>
              <a:t> </a:t>
            </a:r>
            <a:r>
              <a:rPr lang="en-PH" sz="2000" b="1" dirty="0" err="1">
                <a:solidFill>
                  <a:srgbClr val="AA0069"/>
                </a:solidFill>
              </a:rPr>
              <a:t>mga</a:t>
            </a:r>
            <a:r>
              <a:rPr lang="en-PH" sz="2000" b="1" dirty="0">
                <a:solidFill>
                  <a:srgbClr val="AA0069"/>
                </a:solidFill>
              </a:rPr>
              <a:t> </a:t>
            </a:r>
            <a:r>
              <a:rPr lang="en-PH" sz="2000" b="1" dirty="0" err="1">
                <a:solidFill>
                  <a:srgbClr val="AA0069"/>
                </a:solidFill>
              </a:rPr>
              <a:t>Sulat</a:t>
            </a:r>
            <a:r>
              <a:rPr lang="en-PH" sz="2000" b="1" dirty="0">
                <a:solidFill>
                  <a:srgbClr val="AA0069"/>
                </a:solidFill>
              </a:rPr>
              <a:t> (</a:t>
            </a:r>
            <a:r>
              <a:rPr lang="en-PH" sz="2000" b="1" dirty="0" err="1">
                <a:solidFill>
                  <a:srgbClr val="AA0069"/>
                </a:solidFill>
              </a:rPr>
              <a:t>Epistola</a:t>
            </a:r>
            <a:r>
              <a:rPr lang="en-PH" sz="2000" b="1" dirty="0">
                <a:solidFill>
                  <a:srgbClr val="AA0069"/>
                </a:solidFill>
              </a:rPr>
              <a:t>):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Si Pablo – </a:t>
            </a:r>
            <a:r>
              <a:rPr lang="en-PH" sz="2000" b="1" dirty="0" err="1">
                <a:solidFill>
                  <a:prstClr val="black"/>
                </a:solidFill>
              </a:rPr>
              <a:t>napreso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Embajador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bisan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naka-kadena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>
              <a:spcBef>
                <a:spcPts val="1800"/>
              </a:spcBef>
              <a:defRPr/>
            </a:pPr>
            <a:r>
              <a:rPr lang="sv-SE" sz="2000" b="1" dirty="0">
                <a:solidFill>
                  <a:srgbClr val="00AA6B"/>
                </a:solidFill>
              </a:rPr>
              <a:t>Ang mga Gidawat sa Sulat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Kasaysayan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Kasaysayan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iglesia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Sa </a:t>
            </a:r>
            <a:r>
              <a:rPr lang="en-PH" b="1" dirty="0" err="1">
                <a:solidFill>
                  <a:prstClr val="black"/>
                </a:solidFill>
              </a:rPr>
              <a:t>tibuok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ministeryo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Pablo </a:t>
            </a:r>
            <a:r>
              <a:rPr lang="en-PH" b="1" dirty="0" err="1">
                <a:solidFill>
                  <a:prstClr val="black"/>
                </a:solidFill>
              </a:rPr>
              <a:t>naningkamot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ipaila</a:t>
            </a:r>
            <a:r>
              <a:rPr lang="en-PH" b="1" dirty="0">
                <a:solidFill>
                  <a:prstClr val="black"/>
                </a:solidFill>
              </a:rPr>
              <a:t>—</a:t>
            </a:r>
            <a:r>
              <a:rPr lang="en-PH" b="1" dirty="0" err="1">
                <a:solidFill>
                  <a:prstClr val="black"/>
                </a:solidFill>
              </a:rPr>
              <a:t>ngadto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tanang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andam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maminaw</a:t>
            </a:r>
            <a:r>
              <a:rPr lang="en-PH" b="1" dirty="0">
                <a:solidFill>
                  <a:prstClr val="black"/>
                </a:solidFill>
              </a:rPr>
              <a:t>—ang </a:t>
            </a:r>
            <a:r>
              <a:rPr lang="en-PH" b="1" dirty="0" err="1">
                <a:solidFill>
                  <a:prstClr val="black"/>
                </a:solidFill>
              </a:rPr>
              <a:t>usa</a:t>
            </a:r>
            <a:r>
              <a:rPr lang="en-PH" b="1" dirty="0">
                <a:solidFill>
                  <a:prstClr val="black"/>
                </a:solidFill>
              </a:rPr>
              <a:t> ra ka </a:t>
            </a:r>
            <a:r>
              <a:rPr lang="en-PH" b="1" dirty="0" err="1">
                <a:solidFill>
                  <a:prstClr val="black"/>
                </a:solidFill>
              </a:rPr>
              <a:t>makahiusa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Langit</a:t>
            </a:r>
            <a:r>
              <a:rPr lang="en-PH" b="1" dirty="0">
                <a:solidFill>
                  <a:prstClr val="black"/>
                </a:solidFill>
              </a:rPr>
              <a:t> ug Yuta: </a:t>
            </a:r>
            <a:r>
              <a:rPr lang="en-PH" b="1" dirty="0" err="1">
                <a:solidFill>
                  <a:prstClr val="black"/>
                </a:solidFill>
              </a:rPr>
              <a:t>si</a:t>
            </a:r>
            <a:r>
              <a:rPr lang="en-PH" b="1" dirty="0">
                <a:solidFill>
                  <a:prstClr val="black"/>
                </a:solidFill>
              </a:rPr>
              <a:t> Jesu-Cristo, ang </a:t>
            </a:r>
            <a:r>
              <a:rPr lang="en-PH" b="1" dirty="0" err="1">
                <a:solidFill>
                  <a:prstClr val="black"/>
                </a:solidFill>
              </a:rPr>
              <a:t>Manluluwas</a:t>
            </a:r>
            <a:r>
              <a:rPr lang="en-PH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68084" y="5693979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68084" y="4413942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68084" y="6074982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68084" y="4794510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68084" y="6471940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84363" y="3985147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84363" y="5274147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Pinaagi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niini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gipakita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kanato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unsang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paagi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iglesia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Dios </a:t>
            </a:r>
            <a:r>
              <a:rPr lang="en-PH" sz="2000" b="1" dirty="0" err="1">
                <a:solidFill>
                  <a:prstClr val="black"/>
                </a:solidFill>
              </a:rPr>
              <a:t>karon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mahimong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mahiusa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Langit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matuman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dinhi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Yuta ang </a:t>
            </a:r>
            <a:r>
              <a:rPr lang="en-PH" sz="2000" b="1" dirty="0" err="1">
                <a:solidFill>
                  <a:prstClr val="black"/>
                </a:solidFill>
              </a:rPr>
              <a:t>Komisyon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gisalig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Jesus </a:t>
            </a:r>
            <a:r>
              <a:rPr lang="en-PH" sz="2000" b="1" dirty="0" err="1">
                <a:solidFill>
                  <a:prstClr val="black"/>
                </a:solidFill>
              </a:rPr>
              <a:t>kanato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203171"/>
            <a:ext cx="6534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Sa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pagsulat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sulat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ngadto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gibuhat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niya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tanan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mahimo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duolon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iglesia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Langit</a:t>
            </a:r>
            <a:r>
              <a:rPr lang="en-PH" sz="2000" b="1" dirty="0">
                <a:solidFill>
                  <a:prstClr val="black"/>
                </a:solidFill>
              </a:rPr>
              <a:t>, ug </a:t>
            </a:r>
            <a:r>
              <a:rPr lang="en-PH" sz="2000" b="1" dirty="0" err="1">
                <a:solidFill>
                  <a:prstClr val="black"/>
                </a:solidFill>
              </a:rPr>
              <a:t>pagduolon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Kristohanon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</a:t>
            </a:r>
            <a:r>
              <a:rPr lang="en-PH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9538" y="2552610"/>
            <a:ext cx="3628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PH" sz="3600" b="1" dirty="0">
                <a:solidFill>
                  <a:srgbClr val="5A3011"/>
                </a:solidFill>
                <a:latin typeface="Aptos Display" panose="02110004020202020204"/>
              </a:rPr>
              <a:t>Ang </a:t>
            </a:r>
            <a:r>
              <a:rPr lang="en-PH" sz="3600" b="1" dirty="0" err="1">
                <a:solidFill>
                  <a:srgbClr val="5A3011"/>
                </a:solidFill>
                <a:latin typeface="Aptos Display" panose="02110004020202020204"/>
              </a:rPr>
              <a:t>Awtor</a:t>
            </a:r>
            <a:r>
              <a:rPr lang="en-PH" sz="3600" b="1" dirty="0">
                <a:solidFill>
                  <a:srgbClr val="5A3011"/>
                </a:solidFill>
                <a:latin typeface="Aptos Display" panose="02110004020202020204"/>
              </a:rPr>
              <a:t> </a:t>
            </a:r>
            <a:r>
              <a:rPr lang="en-PH" sz="3600" b="1" dirty="0" err="1">
                <a:solidFill>
                  <a:srgbClr val="5A3011"/>
                </a:solidFill>
                <a:latin typeface="Aptos Display" panose="02110004020202020204"/>
              </a:rPr>
              <a:t>sa</a:t>
            </a:r>
            <a:r>
              <a:rPr lang="en-PH" sz="3600" b="1" dirty="0">
                <a:solidFill>
                  <a:srgbClr val="5A3011"/>
                </a:solidFill>
                <a:latin typeface="Aptos Display" panose="02110004020202020204"/>
              </a:rPr>
              <a:t> </a:t>
            </a:r>
            <a:r>
              <a:rPr lang="en-PH" sz="3600" b="1" dirty="0" err="1">
                <a:solidFill>
                  <a:srgbClr val="5A3011"/>
                </a:solidFill>
                <a:latin typeface="Aptos Display" panose="02110004020202020204"/>
              </a:rPr>
              <a:t>mga</a:t>
            </a:r>
            <a:r>
              <a:rPr lang="en-PH" sz="3600" b="1" dirty="0">
                <a:solidFill>
                  <a:srgbClr val="5A3011"/>
                </a:solidFill>
                <a:latin typeface="Aptos Display" panose="02110004020202020204"/>
              </a:rPr>
              <a:t> </a:t>
            </a:r>
            <a:r>
              <a:rPr lang="en-PH" sz="3600" b="1" dirty="0" err="1">
                <a:solidFill>
                  <a:srgbClr val="5A3011"/>
                </a:solidFill>
                <a:latin typeface="Aptos Display" panose="02110004020202020204"/>
              </a:rPr>
              <a:t>Sulat</a:t>
            </a:r>
            <a:r>
              <a:rPr lang="en-PH" sz="3600" b="1" dirty="0">
                <a:solidFill>
                  <a:srgbClr val="5A3011"/>
                </a:solidFill>
                <a:latin typeface="Aptos Display" panose="02110004020202020204"/>
              </a:rPr>
              <a:t> (</a:t>
            </a:r>
            <a:r>
              <a:rPr lang="en-PH" sz="3600" b="1" dirty="0" err="1">
                <a:solidFill>
                  <a:srgbClr val="5A3011"/>
                </a:solidFill>
                <a:latin typeface="Aptos Display" panose="02110004020202020204"/>
              </a:rPr>
              <a:t>Epistola</a:t>
            </a:r>
            <a:r>
              <a:rPr lang="en-PH" sz="3600" b="1" dirty="0">
                <a:solidFill>
                  <a:srgbClr val="5A3011"/>
                </a:solidFill>
                <a:latin typeface="Aptos Display" panose="02110004020202020204"/>
              </a:rPr>
              <a:t>)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PABLO NGA PRESO</a:t>
            </a:r>
            <a:endParaRPr kumimoji="0" lang="en" sz="4400" b="1" i="0" u="none" strike="noStrike" kern="1200" cap="none" spc="600" normalizeH="0" baseline="0" noProof="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FFF66"/>
                  </a:gs>
                  <a:gs pos="4000">
                    <a:srgbClr val="FFFF66">
                      <a:lumMod val="60000"/>
                      <a:lumOff val="40000"/>
                    </a:srgbClr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440267" y="494286"/>
            <a:ext cx="1087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“Si Pablo,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binilanggo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Cristo Jesus, ug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Timoteo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atong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igsoon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ngadto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atong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hinigugma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kauban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buluhaton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</a:t>
            </a:r>
            <a:r>
              <a:rPr lang="en-PH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8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714874" y="1228725"/>
            <a:ext cx="4533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Sa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unang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pagkapriso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Roma—</a:t>
            </a:r>
            <a:r>
              <a:rPr lang="en-PH" sz="2000" b="1" dirty="0" err="1">
                <a:solidFill>
                  <a:prstClr val="black"/>
                </a:solidFill>
              </a:rPr>
              <a:t>tali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60 ug 62 AD—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misulat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labing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menos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unom</a:t>
            </a:r>
            <a:r>
              <a:rPr lang="en-PH" sz="2000" b="1" dirty="0">
                <a:solidFill>
                  <a:prstClr val="black"/>
                </a:solidFill>
              </a:rPr>
              <a:t> (6) ka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epistola</a:t>
            </a:r>
            <a:r>
              <a:rPr lang="en-PH" sz="2000" b="1" dirty="0">
                <a:solidFill>
                  <a:prstClr val="black"/>
                </a:solidFill>
              </a:rPr>
              <a:t>: </a:t>
            </a:r>
            <a:r>
              <a:rPr lang="en-PH" sz="2000" b="1" dirty="0" err="1">
                <a:solidFill>
                  <a:prstClr val="black"/>
                </a:solidFill>
              </a:rPr>
              <a:t>ngadto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Taga-Efeso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Taga-Filipos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Taga-Colosas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kang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Filemon</a:t>
            </a:r>
            <a:r>
              <a:rPr lang="en-PH" sz="2000" b="1" dirty="0">
                <a:solidFill>
                  <a:prstClr val="black"/>
                </a:solidFill>
              </a:rPr>
              <a:t>, ug </a:t>
            </a:r>
            <a:r>
              <a:rPr lang="en-PH" sz="2000" b="1" dirty="0" err="1">
                <a:solidFill>
                  <a:prstClr val="black"/>
                </a:solidFill>
              </a:rPr>
              <a:t>ngadto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iglesia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Laodicea (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naabot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kanato</a:t>
            </a:r>
            <a:r>
              <a:rPr lang="en-PH" sz="2000" b="1" dirty="0">
                <a:solidFill>
                  <a:prstClr val="black"/>
                </a:solidFill>
              </a:rPr>
              <a:t>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6"/>
            <a:ext cx="4391025" cy="216155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116644" y="3391259"/>
            <a:ext cx="61187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 err="1">
                <a:solidFill>
                  <a:prstClr val="black"/>
                </a:solidFill>
              </a:rPr>
              <a:t>Tungod</a:t>
            </a:r>
            <a:r>
              <a:rPr lang="en-PH" b="1" dirty="0">
                <a:solidFill>
                  <a:prstClr val="black"/>
                </a:solidFill>
              </a:rPr>
              <a:t> kay </a:t>
            </a:r>
            <a:r>
              <a:rPr lang="en-PH" b="1" dirty="0" err="1">
                <a:solidFill>
                  <a:prstClr val="black"/>
                </a:solidFill>
              </a:rPr>
              <a:t>wala’y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seryosong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sumbong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batok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kaniya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gitugotan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magpuyo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usa</a:t>
            </a:r>
            <a:r>
              <a:rPr lang="en-PH" b="1" dirty="0">
                <a:solidFill>
                  <a:prstClr val="black"/>
                </a:solidFill>
              </a:rPr>
              <a:t> ka </a:t>
            </a:r>
            <a:r>
              <a:rPr lang="en-PH" b="1" dirty="0" err="1">
                <a:solidFill>
                  <a:prstClr val="black"/>
                </a:solidFill>
              </a:rPr>
              <a:t>giabangan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balay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kanunay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gibantayan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usa</a:t>
            </a:r>
            <a:r>
              <a:rPr lang="en-PH" b="1" dirty="0">
                <a:solidFill>
                  <a:prstClr val="black"/>
                </a:solidFill>
              </a:rPr>
              <a:t> ka </a:t>
            </a:r>
            <a:r>
              <a:rPr lang="en-PH" b="1" dirty="0" err="1">
                <a:solidFill>
                  <a:prstClr val="black"/>
                </a:solidFill>
              </a:rPr>
              <a:t>sundalong</a:t>
            </a:r>
            <a:r>
              <a:rPr lang="en-PH" b="1" dirty="0">
                <a:solidFill>
                  <a:prstClr val="black"/>
                </a:solidFill>
              </a:rPr>
              <a:t> Romano (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Buhat</a:t>
            </a:r>
            <a:r>
              <a:rPr lang="en-PH" b="1" dirty="0">
                <a:solidFill>
                  <a:prstClr val="black"/>
                </a:solidFill>
              </a:rPr>
              <a:t> 28:16). 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nagtugot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kaniya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ipadayon</a:t>
            </a:r>
            <a:r>
              <a:rPr lang="en-PH" b="1" dirty="0">
                <a:solidFill>
                  <a:prstClr val="black"/>
                </a:solidFill>
              </a:rPr>
              <a:t> ang </a:t>
            </a:r>
            <a:r>
              <a:rPr lang="en-PH" b="1" dirty="0" err="1">
                <a:solidFill>
                  <a:prstClr val="black"/>
                </a:solidFill>
              </a:rPr>
              <a:t>pagwali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ebanghelyo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bisan</a:t>
            </a:r>
            <a:r>
              <a:rPr lang="en-PH" b="1" dirty="0">
                <a:solidFill>
                  <a:prstClr val="black"/>
                </a:solidFill>
              </a:rPr>
              <a:t> pa </a:t>
            </a:r>
            <a:r>
              <a:rPr lang="en-PH" b="1" dirty="0" err="1">
                <a:solidFill>
                  <a:prstClr val="black"/>
                </a:solidFill>
              </a:rPr>
              <a:t>ngadto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Praetorian Guard </a:t>
            </a:r>
            <a:r>
              <a:rPr lang="en-PH" b="1" dirty="0" err="1">
                <a:solidFill>
                  <a:prstClr val="black"/>
                </a:solidFill>
              </a:rPr>
              <a:t>mismo</a:t>
            </a:r>
            <a:r>
              <a:rPr lang="en-PH" b="1" dirty="0">
                <a:solidFill>
                  <a:prstClr val="black"/>
                </a:solidFill>
              </a:rPr>
              <a:t> (</a:t>
            </a:r>
            <a:r>
              <a:rPr lang="en-PH" b="1" dirty="0" err="1">
                <a:solidFill>
                  <a:prstClr val="black"/>
                </a:solidFill>
              </a:rPr>
              <a:t>Filipos</a:t>
            </a:r>
            <a:r>
              <a:rPr lang="en-PH" b="1" dirty="0">
                <a:solidFill>
                  <a:prstClr val="black"/>
                </a:solidFill>
              </a:rPr>
              <a:t> 1:13).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009644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Sa </a:t>
            </a:r>
            <a:r>
              <a:rPr lang="en-PH" sz="2000" b="1" dirty="0" err="1">
                <a:solidFill>
                  <a:prstClr val="black"/>
                </a:solidFill>
              </a:rPr>
              <a:t>pag-usisa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epistola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makita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adunay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daghang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ministeryo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Colosas</a:t>
            </a:r>
            <a:r>
              <a:rPr lang="en-PH" sz="2000" b="1" dirty="0">
                <a:solidFill>
                  <a:prstClr val="black"/>
                </a:solidFill>
              </a:rPr>
              <a:t> 4:7–14; </a:t>
            </a:r>
            <a:r>
              <a:rPr lang="en-PH" sz="2000" b="1" dirty="0" err="1">
                <a:solidFill>
                  <a:prstClr val="black"/>
                </a:solidFill>
              </a:rPr>
              <a:t>Filemon</a:t>
            </a:r>
            <a:r>
              <a:rPr lang="en-PH" sz="2000" b="1" dirty="0">
                <a:solidFill>
                  <a:prstClr val="black"/>
                </a:solidFill>
              </a:rPr>
              <a:t> 23–24).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usab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nakig-uban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panimalay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Cesar (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4:22).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9" y="5988189"/>
            <a:ext cx="9100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Si Pablo </a:t>
            </a:r>
            <a:r>
              <a:rPr lang="en-PH" b="1" dirty="0" err="1">
                <a:solidFill>
                  <a:prstClr val="black"/>
                </a:solidFill>
              </a:rPr>
              <a:t>naglaum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buhian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dayon</a:t>
            </a:r>
            <a:r>
              <a:rPr lang="en-PH" b="1" dirty="0">
                <a:solidFill>
                  <a:prstClr val="black"/>
                </a:solidFill>
              </a:rPr>
              <a:t> (</a:t>
            </a:r>
            <a:r>
              <a:rPr lang="en-PH" b="1" dirty="0" err="1">
                <a:solidFill>
                  <a:prstClr val="black"/>
                </a:solidFill>
              </a:rPr>
              <a:t>Filemon</a:t>
            </a:r>
            <a:r>
              <a:rPr lang="en-PH" b="1" dirty="0">
                <a:solidFill>
                  <a:prstClr val="black"/>
                </a:solidFill>
              </a:rPr>
              <a:t> 22)—</a:t>
            </a:r>
            <a:r>
              <a:rPr lang="en-PH" b="1" dirty="0" err="1">
                <a:solidFill>
                  <a:prstClr val="black"/>
                </a:solidFill>
              </a:rPr>
              <a:t>usa</a:t>
            </a:r>
            <a:r>
              <a:rPr lang="en-PH" b="1" dirty="0">
                <a:solidFill>
                  <a:prstClr val="black"/>
                </a:solidFill>
              </a:rPr>
              <a:t> ka </a:t>
            </a:r>
            <a:r>
              <a:rPr lang="en-PH" b="1" dirty="0" err="1">
                <a:solidFill>
                  <a:prstClr val="black"/>
                </a:solidFill>
              </a:rPr>
              <a:t>paglaum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wala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mabati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ikaduhang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pagkapriso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mitultol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pag-andam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kamatayon</a:t>
            </a:r>
            <a:r>
              <a:rPr lang="en-PH" b="1" dirty="0">
                <a:solidFill>
                  <a:prstClr val="black"/>
                </a:solidFill>
              </a:rPr>
              <a:t> (2 </a:t>
            </a:r>
            <a:r>
              <a:rPr lang="en-PH" b="1" dirty="0" err="1">
                <a:solidFill>
                  <a:prstClr val="black"/>
                </a:solidFill>
              </a:rPr>
              <a:t>Timoteo</a:t>
            </a:r>
            <a:r>
              <a:rPr lang="en-PH" b="1" dirty="0">
                <a:solidFill>
                  <a:prstClr val="black"/>
                </a:solidFill>
              </a:rPr>
              <a:t> 4:6).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en-PH" sz="44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EMBAHADOR NGA NAKA-KADENA</a:t>
            </a:r>
            <a:endParaRPr kumimoji="0" lang="en" sz="4400" b="1" i="0" u="none" strike="noStrike" kern="1200" cap="none" spc="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dist="12700" dir="2700000" algn="bl" rotWithShape="0">
                  <a:srgbClr val="FFFF66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Tungod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niini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ako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usa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ka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embahador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bisan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naka-kadena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. Pag-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ampo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ninyo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akong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ipahayag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kini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nga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walay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kahadlok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,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sumala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sa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angay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nakong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buhaton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.”(</a:t>
            </a:r>
            <a:r>
              <a:rPr lang="en-PH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Efeso</a:t>
            </a:r>
            <a:r>
              <a:rPr lang="en-PH" b="1" dirty="0">
                <a:solidFill>
                  <a:srgbClr val="536E69"/>
                </a:solidFill>
                <a:latin typeface="Comic Sans MS" panose="030F0702030302020204" pitchFamily="66" charset="0"/>
              </a:rPr>
              <a:t>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615554" y="1174659"/>
            <a:ext cx="6410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 err="1">
                <a:solidFill>
                  <a:prstClr val="black"/>
                </a:solidFill>
              </a:rPr>
              <a:t>Gikan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higayon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nakahukom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mahimong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embahador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Cristo, </a:t>
            </a:r>
            <a:r>
              <a:rPr lang="en-PH" sz="2000" b="1" dirty="0" err="1">
                <a:solidFill>
                  <a:prstClr val="black"/>
                </a:solidFill>
              </a:rPr>
              <a:t>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sayon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kinabuhi</a:t>
            </a:r>
            <a:r>
              <a:rPr lang="en-PH" sz="2000" b="1" dirty="0">
                <a:solidFill>
                  <a:prstClr val="black"/>
                </a:solidFill>
              </a:rPr>
              <a:t> (2 </a:t>
            </a:r>
            <a:r>
              <a:rPr lang="en-PH" sz="2000" b="1" dirty="0" err="1">
                <a:solidFill>
                  <a:prstClr val="black"/>
                </a:solidFill>
              </a:rPr>
              <a:t>Corinto</a:t>
            </a:r>
            <a:r>
              <a:rPr lang="en-PH" sz="2000" b="1" dirty="0">
                <a:solidFill>
                  <a:prstClr val="black"/>
                </a:solidFill>
              </a:rPr>
              <a:t> 6:4–5).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263" y="1318528"/>
            <a:ext cx="3000581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55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615554" y="3551008"/>
            <a:ext cx="66267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Sa </a:t>
            </a:r>
            <a:r>
              <a:rPr lang="en-PH" b="1" dirty="0" err="1">
                <a:solidFill>
                  <a:prstClr val="black"/>
                </a:solidFill>
              </a:rPr>
              <a:t>tanang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kini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kalisdanan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wala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gyud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ituring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Pablo ang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kaugalingon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walay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tabang</a:t>
            </a:r>
            <a:r>
              <a:rPr lang="en-PH" b="1" dirty="0">
                <a:solidFill>
                  <a:prstClr val="black"/>
                </a:solidFill>
              </a:rPr>
              <a:t> (2 </a:t>
            </a:r>
            <a:r>
              <a:rPr lang="en-PH" b="1" dirty="0" err="1">
                <a:solidFill>
                  <a:prstClr val="black"/>
                </a:solidFill>
              </a:rPr>
              <a:t>Corinto</a:t>
            </a:r>
            <a:r>
              <a:rPr lang="en-PH" b="1" dirty="0">
                <a:solidFill>
                  <a:prstClr val="black"/>
                </a:solidFill>
              </a:rPr>
              <a:t> 4:7–9). </a:t>
            </a:r>
            <a:r>
              <a:rPr lang="en-PH" b="1" dirty="0" err="1">
                <a:solidFill>
                  <a:prstClr val="black"/>
                </a:solidFill>
              </a:rPr>
              <a:t>Bisan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dili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makawali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gawasnon</a:t>
            </a:r>
            <a:r>
              <a:rPr lang="en-PH" b="1" dirty="0">
                <a:solidFill>
                  <a:prstClr val="black"/>
                </a:solidFill>
              </a:rPr>
              <a:t>, </a:t>
            </a:r>
            <a:r>
              <a:rPr lang="en-PH" b="1" dirty="0" err="1">
                <a:solidFill>
                  <a:prstClr val="black"/>
                </a:solidFill>
              </a:rPr>
              <a:t>nahimo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siyang</a:t>
            </a:r>
            <a:r>
              <a:rPr lang="en-PH" b="1" dirty="0">
                <a:solidFill>
                  <a:prstClr val="black"/>
                </a:solidFill>
              </a:rPr>
              <a:t> “</a:t>
            </a:r>
            <a:r>
              <a:rPr lang="en-PH" b="1" dirty="0" err="1">
                <a:solidFill>
                  <a:prstClr val="black"/>
                </a:solidFill>
              </a:rPr>
              <a:t>embahador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naka-kadena</a:t>
            </a:r>
            <a:r>
              <a:rPr lang="en-PH" b="1" dirty="0">
                <a:solidFill>
                  <a:prstClr val="black"/>
                </a:solidFill>
              </a:rPr>
              <a:t>” (</a:t>
            </a:r>
            <a:r>
              <a:rPr lang="en-PH" b="1" dirty="0" err="1">
                <a:solidFill>
                  <a:prstClr val="black"/>
                </a:solidFill>
              </a:rPr>
              <a:t>Efeso</a:t>
            </a:r>
            <a:r>
              <a:rPr lang="en-PH" b="1" dirty="0">
                <a:solidFill>
                  <a:prstClr val="black"/>
                </a:solidFill>
              </a:rPr>
              <a:t> 6:20).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47138" y="4611231"/>
            <a:ext cx="61588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</a:t>
            </a:r>
            <a:r>
              <a:rPr lang="en-PH" sz="2000" b="1" dirty="0" err="1">
                <a:solidFill>
                  <a:prstClr val="black"/>
                </a:solidFill>
              </a:rPr>
              <a:t>kinaiya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nagtudlo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kanato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dihang</a:t>
            </a:r>
            <a:r>
              <a:rPr lang="en-PH" sz="2000" b="1" dirty="0">
                <a:solidFill>
                  <a:prstClr val="black"/>
                </a:solidFill>
              </a:rPr>
              <a:t> mag-</a:t>
            </a:r>
            <a:r>
              <a:rPr lang="en-PH" sz="2000" b="1" dirty="0" err="1">
                <a:solidFill>
                  <a:prstClr val="black"/>
                </a:solidFill>
              </a:rPr>
              <a:t>antos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kita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kalisdanan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tungod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pagwali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ebanghelyo:kinahanglan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ibutang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nato</a:t>
            </a:r>
            <a:r>
              <a:rPr lang="en-PH" sz="2000" b="1" dirty="0">
                <a:solidFill>
                  <a:prstClr val="black"/>
                </a:solidFill>
              </a:rPr>
              <a:t> ang bug-</a:t>
            </a:r>
            <a:r>
              <a:rPr lang="en-PH" sz="2000" b="1" dirty="0" err="1">
                <a:solidFill>
                  <a:prstClr val="black"/>
                </a:solidFill>
              </a:rPr>
              <a:t>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pagsalig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Dioshinumduman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kanunay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Pulong</a:t>
            </a:r>
            <a:r>
              <a:rPr lang="en-PH" sz="2000" b="1" dirty="0">
                <a:solidFill>
                  <a:prstClr val="black"/>
                </a:solidFill>
              </a:rPr>
              <a:t> (2 </a:t>
            </a:r>
            <a:r>
              <a:rPr lang="en-PH" sz="2000" b="1" dirty="0" err="1">
                <a:solidFill>
                  <a:prstClr val="black"/>
                </a:solidFill>
              </a:rPr>
              <a:t>Timoteo</a:t>
            </a:r>
            <a:r>
              <a:rPr lang="en-PH" sz="2000" b="1" dirty="0">
                <a:solidFill>
                  <a:prstClr val="black"/>
                </a:solidFill>
              </a:rPr>
              <a:t> 2:15)ug </a:t>
            </a:r>
            <a:r>
              <a:rPr lang="en-PH" sz="2000" b="1" dirty="0" err="1">
                <a:solidFill>
                  <a:prstClr val="black"/>
                </a:solidFill>
              </a:rPr>
              <a:t>magkupot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Espiritu Santo, ang </a:t>
            </a:r>
            <a:r>
              <a:rPr lang="en-PH" sz="2000" b="1" dirty="0" err="1">
                <a:solidFill>
                  <a:prstClr val="black"/>
                </a:solidFill>
              </a:rPr>
              <a:t>Maghuhupay</a:t>
            </a:r>
            <a:r>
              <a:rPr lang="en-PH" sz="2000" b="1" dirty="0">
                <a:solidFill>
                  <a:prstClr val="black"/>
                </a:solidFill>
              </a:rPr>
              <a:t>,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nagahatag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kanato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kusog</a:t>
            </a:r>
            <a:r>
              <a:rPr lang="en-PH" sz="2000" b="1" dirty="0">
                <a:solidFill>
                  <a:prstClr val="black"/>
                </a:solidFill>
              </a:rPr>
              <a:t> ug </a:t>
            </a:r>
            <a:r>
              <a:rPr lang="en-PH" sz="2000" b="1" dirty="0" err="1">
                <a:solidFill>
                  <a:prstClr val="black"/>
                </a:solidFill>
              </a:rPr>
              <a:t>kaisog</a:t>
            </a:r>
            <a:r>
              <a:rPr lang="en-PH" sz="2000" b="1" dirty="0">
                <a:solidFill>
                  <a:prstClr val="black"/>
                </a:solidFill>
              </a:rPr>
              <a:t> (Zacarias 4:6)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61522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059178"/>
            <a:ext cx="63077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Biblia </a:t>
            </a:r>
            <a:r>
              <a:rPr lang="en-PH" sz="2000" b="1" dirty="0" err="1">
                <a:solidFill>
                  <a:prstClr val="black"/>
                </a:solidFill>
              </a:rPr>
              <a:t>nagrekord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tulo</a:t>
            </a:r>
            <a:r>
              <a:rPr lang="en-PH" sz="2000" b="1" dirty="0">
                <a:solidFill>
                  <a:prstClr val="black"/>
                </a:solidFill>
              </a:rPr>
              <a:t> ra ka </a:t>
            </a:r>
            <a:r>
              <a:rPr lang="en-PH" sz="2000" b="1" dirty="0" err="1">
                <a:solidFill>
                  <a:prstClr val="black"/>
                </a:solidFill>
              </a:rPr>
              <a:t>pagkapriso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ni</a:t>
            </a:r>
            <a:r>
              <a:rPr lang="en-PH" sz="2000" b="1" dirty="0">
                <a:solidFill>
                  <a:prstClr val="black"/>
                </a:solidFill>
              </a:rPr>
              <a:t> Pablo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wala</a:t>
            </a:r>
            <a:r>
              <a:rPr lang="en-PH" sz="2000" b="1" dirty="0">
                <a:solidFill>
                  <a:prstClr val="black"/>
                </a:solidFill>
              </a:rPr>
              <a:t> pa </a:t>
            </a:r>
            <a:r>
              <a:rPr lang="en-PH" sz="2000" b="1" dirty="0" err="1">
                <a:solidFill>
                  <a:prstClr val="black"/>
                </a:solidFill>
              </a:rPr>
              <a:t>siya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gidala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Roma:— Sa 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Buhat</a:t>
            </a:r>
            <a:r>
              <a:rPr lang="en-PH" sz="2000" b="1" dirty="0">
                <a:solidFill>
                  <a:prstClr val="black"/>
                </a:solidFill>
              </a:rPr>
              <a:t> 16:22–24)— Sa Jerusalem (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Buhat</a:t>
            </a:r>
            <a:r>
              <a:rPr lang="en-PH" sz="2000" b="1" dirty="0">
                <a:solidFill>
                  <a:prstClr val="black"/>
                </a:solidFill>
              </a:rPr>
              <a:t> 23:10)— Sa </a:t>
            </a:r>
            <a:r>
              <a:rPr lang="en-PH" sz="2000" b="1" dirty="0" err="1">
                <a:solidFill>
                  <a:prstClr val="black"/>
                </a:solidFill>
              </a:rPr>
              <a:t>Cesarea</a:t>
            </a:r>
            <a:r>
              <a:rPr lang="en-PH" sz="2000" b="1" dirty="0">
                <a:solidFill>
                  <a:prstClr val="black"/>
                </a:solidFill>
              </a:rPr>
              <a:t> (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Buhat</a:t>
            </a:r>
            <a:r>
              <a:rPr lang="en-PH" sz="2000" b="1" dirty="0">
                <a:solidFill>
                  <a:prstClr val="black"/>
                </a:solidFill>
              </a:rPr>
              <a:t> 23:33–35)</a:t>
            </a:r>
            <a:r>
              <a:rPr lang="en-PH" sz="2000" b="1" dirty="0" err="1">
                <a:solidFill>
                  <a:prstClr val="black"/>
                </a:solidFill>
              </a:rPr>
              <a:t>Apan</a:t>
            </a:r>
            <a:r>
              <a:rPr lang="en-PH" sz="2000" b="1" dirty="0">
                <a:solidFill>
                  <a:prstClr val="black"/>
                </a:solidFill>
              </a:rPr>
              <a:t> tin-aw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daghan</a:t>
            </a:r>
            <a:r>
              <a:rPr lang="en-PH" sz="2000" b="1" dirty="0">
                <a:solidFill>
                  <a:prstClr val="black"/>
                </a:solidFill>
              </a:rPr>
              <a:t> pa </a:t>
            </a:r>
            <a:r>
              <a:rPr lang="en-PH" sz="2000" b="1" dirty="0" err="1">
                <a:solidFill>
                  <a:prstClr val="black"/>
                </a:solidFill>
              </a:rPr>
              <a:t>gayud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iyang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giagian</a:t>
            </a:r>
            <a:r>
              <a:rPr lang="en-PH" sz="2000" b="1" dirty="0">
                <a:solidFill>
                  <a:prstClr val="black"/>
                </a:solidFill>
              </a:rPr>
              <a:t> (2 </a:t>
            </a:r>
            <a:r>
              <a:rPr lang="en-PH" sz="2000" b="1" dirty="0" err="1">
                <a:solidFill>
                  <a:prstClr val="black"/>
                </a:solidFill>
              </a:rPr>
              <a:t>Corinto</a:t>
            </a:r>
            <a:r>
              <a:rPr lang="en-PH" sz="2000" b="1" dirty="0">
                <a:solidFill>
                  <a:prstClr val="black"/>
                </a:solidFill>
              </a:rPr>
              <a:t> 11:23).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37869" y="2551837"/>
            <a:ext cx="36181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sv-SE" sz="3600" b="1" dirty="0">
                <a:solidFill>
                  <a:srgbClr val="2F5882"/>
                </a:solidFill>
                <a:latin typeface="Aptos Display" panose="02110004020202020204"/>
              </a:rPr>
              <a:t>ANG MGA GADAWAT SA MGA SULAT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63208"/>
            <a:ext cx="747388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Gibati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apostol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Pablo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dakong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responsibilidad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alang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niadtong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nakabig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tungod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paningkamot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Labaw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butang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gitinguha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sila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magpabiling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matinud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-anon, ‘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makalipay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adlaw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Cristo,’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matud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pa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‘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modagan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pulos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maningkamot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walay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pulos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.’ (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Filipos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2:16).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Nangurog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kahimtangan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resulta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ministeryo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Gibati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bisan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kaugalingong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kaluwasan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mahimong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malagay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katalagman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mapakyas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pagtuman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iyang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katungdanan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ang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iglesia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mapakyas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pakig-uban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kaniya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buluhaton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pagluwas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mga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PH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kalag</a:t>
            </a:r>
            <a:r>
              <a:rPr lang="en-PH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6287739" y="6011912"/>
            <a:ext cx="354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Acts of the Apostles, p.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KASAYSAYAN SA FILIPOS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482081"/>
            <a:ext cx="6162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“Ug may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panan-awon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mitungha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kang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Pablo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gabii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may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tawo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taga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-Macedonia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mitindog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mihangyo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nagaingon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‘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Tabok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ngadto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Macedonia ug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tabangi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kami.’”(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PH" sz="1600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Buhat</a:t>
            </a:r>
            <a:r>
              <a:rPr lang="en-PH" sz="16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16:9)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219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PH" sz="2000" b="1" dirty="0" err="1">
                <a:solidFill>
                  <a:srgbClr val="002060"/>
                </a:solidFill>
                <a:latin typeface="Aptos" panose="02110004020202020204"/>
              </a:rPr>
              <a:t>Mga</a:t>
            </a:r>
            <a:r>
              <a:rPr lang="en" sz="2000" b="1" dirty="0">
                <a:solidFill>
                  <a:srgbClr val="002060"/>
                </a:solidFill>
                <a:latin typeface="Aptos" panose="02110004020202020204"/>
              </a:rPr>
              <a:t> Buhat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31413" y="3401497"/>
            <a:ext cx="7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Phrygia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6467" y="3087172"/>
            <a:ext cx="94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Galatia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1366" y="3066662"/>
            <a:ext cx="79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Mysia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7455" y="2601099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Bithynia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80940" y="3151316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Troas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32941" y="2941349"/>
            <a:ext cx="589368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11236" y="1559684"/>
            <a:ext cx="26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Province of Macedonia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66635" y="2861667"/>
            <a:ext cx="138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Samothrace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56311" y="2879735"/>
            <a:ext cx="595546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692174" y="2163307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795592" y="2258514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Philippi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2892897"/>
            <a:ext cx="550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b="1" dirty="0">
                <a:solidFill>
                  <a:prstClr val="black"/>
                </a:solidFill>
              </a:rPr>
              <a:t>Sa </a:t>
            </a:r>
            <a:r>
              <a:rPr lang="en-PH" b="1" dirty="0" err="1">
                <a:solidFill>
                  <a:prstClr val="black"/>
                </a:solidFill>
              </a:rPr>
              <a:t>ikaduhang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misyonaryong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panaw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ni</a:t>
            </a:r>
            <a:r>
              <a:rPr lang="en-PH" b="1" dirty="0">
                <a:solidFill>
                  <a:prstClr val="black"/>
                </a:solidFill>
              </a:rPr>
              <a:t> Pablo, ang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plano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nabag</a:t>
            </a:r>
            <a:r>
              <a:rPr lang="en-PH" b="1" dirty="0">
                <a:solidFill>
                  <a:prstClr val="black"/>
                </a:solidFill>
              </a:rPr>
              <a:t>-o </a:t>
            </a:r>
            <a:r>
              <a:rPr lang="en-PH" b="1" dirty="0" err="1">
                <a:solidFill>
                  <a:prstClr val="black"/>
                </a:solidFill>
              </a:rPr>
              <a:t>tungod</a:t>
            </a:r>
            <a:r>
              <a:rPr lang="en-PH" b="1" dirty="0">
                <a:solidFill>
                  <a:prstClr val="black"/>
                </a:solidFill>
              </a:rPr>
              <a:t> kay ang Espiritu Santo </a:t>
            </a:r>
            <a:r>
              <a:rPr lang="en-PH" b="1" dirty="0" err="1">
                <a:solidFill>
                  <a:prstClr val="black"/>
                </a:solidFill>
              </a:rPr>
              <a:t>maoy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naggiya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sa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iyang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lakang</a:t>
            </a:r>
            <a:r>
              <a:rPr lang="en-PH" b="1" dirty="0">
                <a:solidFill>
                  <a:prstClr val="black"/>
                </a:solidFill>
              </a:rPr>
              <a:t> (</a:t>
            </a:r>
            <a:r>
              <a:rPr lang="en-PH" b="1" dirty="0" err="1">
                <a:solidFill>
                  <a:prstClr val="black"/>
                </a:solidFill>
              </a:rPr>
              <a:t>Mga</a:t>
            </a:r>
            <a:r>
              <a:rPr lang="en-PH" b="1" dirty="0">
                <a:solidFill>
                  <a:prstClr val="black"/>
                </a:solidFill>
              </a:rPr>
              <a:t> </a:t>
            </a:r>
            <a:r>
              <a:rPr lang="en-PH" b="1" dirty="0" err="1">
                <a:solidFill>
                  <a:prstClr val="black"/>
                </a:solidFill>
              </a:rPr>
              <a:t>Buhat</a:t>
            </a:r>
            <a:r>
              <a:rPr lang="en-PH" b="1" dirty="0">
                <a:solidFill>
                  <a:prstClr val="black"/>
                </a:solidFill>
              </a:rPr>
              <a:t> 16:6–12).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3449762"/>
              </p:ext>
            </p:extLst>
          </p:nvPr>
        </p:nvGraphicFramePr>
        <p:xfrm>
          <a:off x="42025" y="4113756"/>
          <a:ext cx="5706107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PH" sz="2000" b="1" dirty="0">
                <a:solidFill>
                  <a:prstClr val="black"/>
                </a:solidFill>
              </a:rPr>
              <a:t>Ang </a:t>
            </a:r>
            <a:r>
              <a:rPr lang="en-PH" sz="2000" b="1" dirty="0" err="1">
                <a:solidFill>
                  <a:prstClr val="black"/>
                </a:solidFill>
              </a:rPr>
              <a:t>Filipos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mao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lugar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gipili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Espiritu Santo </a:t>
            </a:r>
            <a:r>
              <a:rPr lang="en-PH" sz="2000" b="1" dirty="0" err="1">
                <a:solidFill>
                  <a:prstClr val="black"/>
                </a:solidFill>
              </a:rPr>
              <a:t>aron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masugdan</a:t>
            </a:r>
            <a:r>
              <a:rPr lang="en-PH" sz="2000" b="1" dirty="0">
                <a:solidFill>
                  <a:prstClr val="black"/>
                </a:solidFill>
              </a:rPr>
              <a:t> ang </a:t>
            </a:r>
            <a:r>
              <a:rPr lang="en-PH" sz="2000" b="1" dirty="0" err="1">
                <a:solidFill>
                  <a:prstClr val="black"/>
                </a:solidFill>
              </a:rPr>
              <a:t>pagwali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ebanghelyo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Europa. </a:t>
            </a:r>
            <a:r>
              <a:rPr lang="en-PH" sz="2000" b="1" dirty="0" err="1">
                <a:solidFill>
                  <a:prstClr val="black"/>
                </a:solidFill>
              </a:rPr>
              <a:t>Isip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usa</a:t>
            </a:r>
            <a:r>
              <a:rPr lang="en-PH" sz="2000" b="1" dirty="0">
                <a:solidFill>
                  <a:prstClr val="black"/>
                </a:solidFill>
              </a:rPr>
              <a:t> ka </a:t>
            </a:r>
            <a:r>
              <a:rPr lang="en-PH" sz="2000" b="1" dirty="0" err="1">
                <a:solidFill>
                  <a:prstClr val="black"/>
                </a:solidFill>
              </a:rPr>
              <a:t>hingpit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siyudad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nga</a:t>
            </a:r>
            <a:r>
              <a:rPr lang="en-PH" sz="2000" b="1" dirty="0">
                <a:solidFill>
                  <a:prstClr val="black"/>
                </a:solidFill>
              </a:rPr>
              <a:t> Romano, ang </a:t>
            </a:r>
            <a:r>
              <a:rPr lang="en-PH" sz="2000" b="1" dirty="0" err="1">
                <a:solidFill>
                  <a:prstClr val="black"/>
                </a:solidFill>
              </a:rPr>
              <a:t>mga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Filipinhon:dili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mobayad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og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buhis</a:t>
            </a:r>
            <a:r>
              <a:rPr lang="en-PH" sz="2000" b="1" dirty="0">
                <a:solidFill>
                  <a:prstClr val="black"/>
                </a:solidFill>
              </a:rPr>
              <a:t>, ug </a:t>
            </a:r>
            <a:r>
              <a:rPr lang="en-PH" sz="2000" b="1" dirty="0" err="1">
                <a:solidFill>
                  <a:prstClr val="black"/>
                </a:solidFill>
              </a:rPr>
              <a:t>Romanong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lungsoranon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pinaagi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sa</a:t>
            </a:r>
            <a:r>
              <a:rPr lang="en-PH" sz="2000" b="1" dirty="0">
                <a:solidFill>
                  <a:prstClr val="black"/>
                </a:solidFill>
              </a:rPr>
              <a:t> </a:t>
            </a:r>
            <a:r>
              <a:rPr lang="en-PH" sz="2000" b="1" dirty="0" err="1">
                <a:solidFill>
                  <a:prstClr val="black"/>
                </a:solidFill>
              </a:rPr>
              <a:t>pagkatawo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3"/>
            <a:ext cx="2166690" cy="27046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746895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1736</Words>
  <Application>Microsoft Office PowerPoint</Application>
  <PresentationFormat>Panorámica</PresentationFormat>
  <Paragraphs>76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43</cp:revision>
  <dcterms:created xsi:type="dcterms:W3CDTF">2025-12-27T23:49:19Z</dcterms:created>
  <dcterms:modified xsi:type="dcterms:W3CDTF">2025-12-31T05:08:36Z</dcterms:modified>
</cp:coreProperties>
</file>