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308" r:id="rId4"/>
    <p:sldId id="257" r:id="rId5"/>
    <p:sldId id="304" r:id="rId6"/>
    <p:sldId id="259" r:id="rId7"/>
    <p:sldId id="260" r:id="rId8"/>
    <p:sldId id="306" r:id="rId9"/>
    <p:sldId id="300" r:id="rId10"/>
    <p:sldId id="305" r:id="rId11"/>
    <p:sldId id="263" r:id="rId12"/>
    <p:sldId id="307" r:id="rId13"/>
    <p:sldId id="301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5D138B"/>
    <a:srgbClr val="A744E6"/>
    <a:srgbClr val="A40000"/>
    <a:srgbClr val="C04500"/>
    <a:srgbClr val="FFD780"/>
    <a:srgbClr val="977F4F"/>
    <a:srgbClr val="9B9815"/>
    <a:srgbClr val="C2BE1C"/>
    <a:srgbClr val="C8C4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6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image" Target="../media/image37.jpeg"/><Relationship Id="rId4" Type="http://schemas.openxmlformats.org/officeDocument/2006/relationships/image" Target="../media/image40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image" Target="../media/image37.jpeg"/><Relationship Id="rId4" Type="http://schemas.openxmlformats.org/officeDocument/2006/relationships/image" Target="../media/image4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9B5D0E-7939-48BC-84E4-4A48E0E77280}" type="doc">
      <dgm:prSet loTypeId="urn:microsoft.com/office/officeart/2009/3/layout/StepUpProcess" loCatId="process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BB7073D3-9DB3-4AD0-9A03-18BDCE43AE2D}">
      <dgm:prSet phldrT="[Texto]" phldr="0" custT="1"/>
      <dgm:spPr/>
      <dgm:t>
        <a:bodyPr/>
        <a:lstStyle/>
        <a:p>
          <a:r>
            <a:rPr lang="en-PH" sz="1800" b="1" noProof="0" dirty="0"/>
            <a:t>Nga ang </a:t>
          </a:r>
          <a:r>
            <a:rPr lang="en-PH" sz="1800" b="1" noProof="0" dirty="0" err="1"/>
            <a:t>gugma</a:t>
          </a:r>
          <a:r>
            <a:rPr lang="en-PH" sz="1800" b="1" noProof="0" dirty="0"/>
            <a:t> </a:t>
          </a:r>
          <a:r>
            <a:rPr lang="en-PH" sz="1800" b="1" noProof="0" dirty="0" err="1"/>
            <a:t>magadaghan</a:t>
          </a:r>
          <a:r>
            <a:rPr lang="en-PH" sz="1800" b="1" noProof="0" dirty="0"/>
            <a:t> </a:t>
          </a:r>
          <a:r>
            <a:rPr lang="en-PH" sz="1800" b="1" noProof="0" dirty="0" err="1"/>
            <a:t>diha</a:t>
          </a:r>
          <a:r>
            <a:rPr lang="en-PH" sz="1800" b="1" noProof="0" dirty="0"/>
            <a:t> </a:t>
          </a:r>
          <a:r>
            <a:rPr lang="en-PH" sz="1800" b="1" noProof="0" dirty="0" err="1"/>
            <a:t>kaninyo</a:t>
          </a:r>
          <a:endParaRPr lang="en" sz="1800" b="1" noProof="0" dirty="0"/>
        </a:p>
      </dgm:t>
    </dgm:pt>
    <dgm:pt modelId="{74BA48BB-6E2E-4193-9C11-DD8C8CDCFC6A}" type="parTrans" cxnId="{7828B781-2061-4E47-AFA1-B965AB4A8B17}">
      <dgm:prSet/>
      <dgm:spPr/>
      <dgm:t>
        <a:bodyPr/>
        <a:lstStyle/>
        <a:p>
          <a:endParaRPr lang="es-ES" sz="2000" b="1"/>
        </a:p>
      </dgm:t>
    </dgm:pt>
    <dgm:pt modelId="{ACECA24E-7C09-4485-8CD0-195620C44F16}" type="sibTrans" cxnId="{7828B781-2061-4E47-AFA1-B965AB4A8B17}">
      <dgm:prSet/>
      <dgm:spPr/>
      <dgm:t>
        <a:bodyPr/>
        <a:lstStyle/>
        <a:p>
          <a:endParaRPr lang="es-ES" sz="2000" b="1"/>
        </a:p>
      </dgm:t>
    </dgm:pt>
    <dgm:pt modelId="{9E66B9BC-61E9-44AC-AC76-0B9746B521E7}">
      <dgm:prSet phldrT="[Texto]" phldr="0" custT="1"/>
      <dgm:spPr/>
      <dgm:t>
        <a:bodyPr/>
        <a:lstStyle/>
        <a:p>
          <a:r>
            <a:rPr lang="fi-FI" sz="2000" b="1" noProof="0" dirty="0"/>
            <a:t>Makahimo kini kaninyo nga mas maalamon</a:t>
          </a:r>
          <a:endParaRPr lang="en" sz="2000" b="1" noProof="0" dirty="0"/>
        </a:p>
      </dgm:t>
    </dgm:pt>
    <dgm:pt modelId="{DBFFBED0-1E32-4518-B7E0-EC1D3C7B41CA}" type="parTrans" cxnId="{21A2DE1E-9E6E-49BC-8E26-5D1890A26149}">
      <dgm:prSet/>
      <dgm:spPr/>
      <dgm:t>
        <a:bodyPr/>
        <a:lstStyle/>
        <a:p>
          <a:endParaRPr lang="es-ES" sz="2000" b="1"/>
        </a:p>
      </dgm:t>
    </dgm:pt>
    <dgm:pt modelId="{A9A98F41-43EF-4982-9EF1-311C873B8042}" type="sibTrans" cxnId="{21A2DE1E-9E6E-49BC-8E26-5D1890A26149}">
      <dgm:prSet/>
      <dgm:spPr/>
      <dgm:t>
        <a:bodyPr/>
        <a:lstStyle/>
        <a:p>
          <a:endParaRPr lang="es-ES" sz="2000" b="1"/>
        </a:p>
      </dgm:t>
    </dgm:pt>
    <dgm:pt modelId="{8403EAE0-5385-45F9-BF63-EFE27FD2E761}">
      <dgm:prSet phldrT="[Texto]" phldr="0" custT="1"/>
      <dgm:spPr/>
      <dgm:t>
        <a:bodyPr/>
        <a:lstStyle/>
        <a:p>
          <a:r>
            <a:rPr lang="sv-SE" sz="2000" b="1" noProof="0" dirty="0"/>
            <a:t>Makatabang kini kaninyo sa pag-ila ug pagpili sa labing maayô</a:t>
          </a:r>
          <a:endParaRPr lang="en" sz="2000" b="1" noProof="0" dirty="0"/>
        </a:p>
      </dgm:t>
    </dgm:pt>
    <dgm:pt modelId="{6CC774D1-8AC0-438C-921C-616A3E58FC7B}" type="parTrans" cxnId="{749CE038-90AE-49BD-8CA1-7AF604688B4E}">
      <dgm:prSet/>
      <dgm:spPr/>
      <dgm:t>
        <a:bodyPr/>
        <a:lstStyle/>
        <a:p>
          <a:endParaRPr lang="es-ES" sz="2000" b="1"/>
        </a:p>
      </dgm:t>
    </dgm:pt>
    <dgm:pt modelId="{2D3ECEAE-E2FA-4590-BBD4-98E9372269B8}" type="sibTrans" cxnId="{749CE038-90AE-49BD-8CA1-7AF604688B4E}">
      <dgm:prSet/>
      <dgm:spPr/>
      <dgm:t>
        <a:bodyPr/>
        <a:lstStyle/>
        <a:p>
          <a:endParaRPr lang="es-ES"/>
        </a:p>
      </dgm:t>
    </dgm:pt>
    <dgm:pt modelId="{D11A2E7F-6145-4BDB-ABC8-C02E52E37B0E}">
      <dgm:prSet phldrT="[Texto]" phldr="0" custT="1"/>
      <dgm:spPr/>
      <dgm:t>
        <a:bodyPr/>
        <a:lstStyle/>
        <a:p>
          <a:r>
            <a:rPr lang="en-PH" sz="2000" b="1" noProof="0" dirty="0" err="1"/>
            <a:t>Makahimo</a:t>
          </a:r>
          <a:r>
            <a:rPr lang="en-PH" sz="2000" b="1" noProof="0" dirty="0"/>
            <a:t> </a:t>
          </a:r>
          <a:r>
            <a:rPr lang="en-PH" sz="2000" b="1" noProof="0" dirty="0" err="1"/>
            <a:t>kaninyo</a:t>
          </a:r>
          <a:r>
            <a:rPr lang="en-PH" sz="2000" b="1" noProof="0" dirty="0"/>
            <a:t> </a:t>
          </a:r>
          <a:r>
            <a:rPr lang="en-PH" sz="2000" b="1" noProof="0" dirty="0" err="1"/>
            <a:t>nga</a:t>
          </a:r>
          <a:r>
            <a:rPr lang="en-PH" sz="2000" b="1" noProof="0" dirty="0"/>
            <a:t> </a:t>
          </a:r>
          <a:r>
            <a:rPr lang="en-PH" sz="2000" b="1" noProof="0" dirty="0" err="1"/>
            <a:t>putli</a:t>
          </a:r>
          <a:r>
            <a:rPr lang="en-PH" sz="2000" b="1" noProof="0" dirty="0"/>
            <a:t> ug </a:t>
          </a:r>
          <a:r>
            <a:rPr lang="en-PH" sz="2000" b="1" noProof="0" dirty="0" err="1"/>
            <a:t>matarung</a:t>
          </a:r>
          <a:endParaRPr lang="en" sz="2000" b="1" noProof="0" dirty="0"/>
        </a:p>
      </dgm:t>
    </dgm:pt>
    <dgm:pt modelId="{CDBDC9C1-26AE-4F3B-BDD6-125B7F4A7C70}" type="parTrans" cxnId="{FB4B60A7-D560-4D72-AA24-4383A89BCE57}">
      <dgm:prSet/>
      <dgm:spPr/>
      <dgm:t>
        <a:bodyPr/>
        <a:lstStyle/>
        <a:p>
          <a:endParaRPr lang="es-ES" sz="2000" b="1"/>
        </a:p>
      </dgm:t>
    </dgm:pt>
    <dgm:pt modelId="{5D745443-8E69-4665-B502-EE16E97DB88E}" type="sibTrans" cxnId="{FB4B60A7-D560-4D72-AA24-4383A89BCE57}">
      <dgm:prSet/>
      <dgm:spPr/>
      <dgm:t>
        <a:bodyPr/>
        <a:lstStyle/>
        <a:p>
          <a:endParaRPr lang="es-ES" sz="2000" b="1"/>
        </a:p>
      </dgm:t>
    </dgm:pt>
    <dgm:pt modelId="{D9618F52-55B1-4448-8A7B-6F4DE42E674B}">
      <dgm:prSet phldrT="[Texto]" phldr="0" custT="1"/>
      <dgm:spPr/>
      <dgm:t>
        <a:bodyPr/>
        <a:lstStyle/>
        <a:p>
          <a:r>
            <a:rPr lang="en-PH" sz="2000" b="1" noProof="0" dirty="0" err="1"/>
            <a:t>Makapamunga</a:t>
          </a:r>
          <a:r>
            <a:rPr lang="en-PH" sz="2000" b="1" noProof="0" dirty="0"/>
            <a:t> </a:t>
          </a:r>
          <a:r>
            <a:rPr lang="en-PH" sz="2000" b="1" noProof="0" dirty="0" err="1"/>
            <a:t>kamo</a:t>
          </a:r>
          <a:r>
            <a:rPr lang="en-PH" sz="2000" b="1" noProof="0" dirty="0"/>
            <a:t> </a:t>
          </a:r>
          <a:r>
            <a:rPr lang="en-PH" sz="2000" b="1" noProof="0" dirty="0" err="1"/>
            <a:t>pinaagi</a:t>
          </a:r>
          <a:r>
            <a:rPr lang="en-PH" sz="2000" b="1" noProof="0" dirty="0"/>
            <a:t> </a:t>
          </a:r>
          <a:r>
            <a:rPr lang="en-PH" sz="2000" b="1" noProof="0" dirty="0" err="1"/>
            <a:t>kang</a:t>
          </a:r>
          <a:r>
            <a:rPr lang="en-PH" sz="2000" b="1" noProof="0" dirty="0"/>
            <a:t> Jesu-Cristo</a:t>
          </a:r>
          <a:endParaRPr lang="en" sz="2000" b="1" noProof="0" dirty="0"/>
        </a:p>
      </dgm:t>
    </dgm:pt>
    <dgm:pt modelId="{F01BB8BB-359E-4640-B140-2F96E0B97A7E}" type="parTrans" cxnId="{FB08DD50-F36F-4131-93E1-1EC29363D213}">
      <dgm:prSet/>
      <dgm:spPr/>
      <dgm:t>
        <a:bodyPr/>
        <a:lstStyle/>
        <a:p>
          <a:endParaRPr lang="es-ES" sz="2000" b="1"/>
        </a:p>
      </dgm:t>
    </dgm:pt>
    <dgm:pt modelId="{F3A55AD3-F6F7-47A9-8094-B4FD1F13AC85}" type="sibTrans" cxnId="{FB08DD50-F36F-4131-93E1-1EC29363D213}">
      <dgm:prSet/>
      <dgm:spPr/>
      <dgm:t>
        <a:bodyPr/>
        <a:lstStyle/>
        <a:p>
          <a:endParaRPr lang="es-ES" sz="2000" b="1"/>
        </a:p>
      </dgm:t>
    </dgm:pt>
    <dgm:pt modelId="{99B19406-8AB7-4B2A-B561-A5DD98DE9C64}">
      <dgm:prSet phldrT="[Texto]" phldr="0" custT="1"/>
      <dgm:spPr/>
      <dgm:t>
        <a:bodyPr/>
        <a:lstStyle/>
        <a:p>
          <a:r>
            <a:rPr lang="en-PH" sz="2000" b="1" noProof="0" dirty="0"/>
            <a:t>Ug </a:t>
          </a:r>
          <a:r>
            <a:rPr lang="en-PH" sz="2000" b="1" noProof="0" dirty="0" err="1"/>
            <a:t>magdala</a:t>
          </a:r>
          <a:r>
            <a:rPr lang="en-PH" sz="2000" b="1" noProof="0" dirty="0"/>
            <a:t> </a:t>
          </a:r>
          <a:r>
            <a:rPr lang="en-PH" sz="2000" b="1" noProof="0" dirty="0" err="1"/>
            <a:t>kini</a:t>
          </a:r>
          <a:r>
            <a:rPr lang="en-PH" sz="2000" b="1" noProof="0" dirty="0"/>
            <a:t> </a:t>
          </a:r>
          <a:r>
            <a:rPr lang="en-PH" sz="2000" b="1" noProof="0" dirty="0" err="1"/>
            <a:t>sa</a:t>
          </a:r>
          <a:r>
            <a:rPr lang="en-PH" sz="2000" b="1" noProof="0" dirty="0"/>
            <a:t> </a:t>
          </a:r>
          <a:r>
            <a:rPr lang="en-PH" sz="2000" b="1" noProof="0" dirty="0" err="1"/>
            <a:t>himaya</a:t>
          </a:r>
          <a:r>
            <a:rPr lang="en-PH" sz="2000" b="1" noProof="0" dirty="0"/>
            <a:t> ug </a:t>
          </a:r>
          <a:r>
            <a:rPr lang="en-PH" sz="2000" b="1" noProof="0" dirty="0" err="1"/>
            <a:t>pagdayeg</a:t>
          </a:r>
          <a:r>
            <a:rPr lang="en-PH" sz="2000" b="1" noProof="0" dirty="0"/>
            <a:t> </a:t>
          </a:r>
          <a:r>
            <a:rPr lang="en-PH" sz="2000" b="1" noProof="0" dirty="0" err="1"/>
            <a:t>alang</a:t>
          </a:r>
          <a:r>
            <a:rPr lang="en-PH" sz="2000" b="1" noProof="0" dirty="0"/>
            <a:t> </a:t>
          </a:r>
          <a:r>
            <a:rPr lang="en-PH" sz="2000" b="1" noProof="0" dirty="0" err="1"/>
            <a:t>sa</a:t>
          </a:r>
          <a:r>
            <a:rPr lang="en-PH" sz="2000" b="1" noProof="0" dirty="0"/>
            <a:t> Dios</a:t>
          </a:r>
          <a:endParaRPr lang="en" sz="2000" b="1" noProof="0" dirty="0"/>
        </a:p>
      </dgm:t>
    </dgm:pt>
    <dgm:pt modelId="{2DAF21E5-152B-41FA-8566-F956FE90AF3B}" type="parTrans" cxnId="{5C19176B-FC7E-40EB-A524-D77CA7EC1E37}">
      <dgm:prSet/>
      <dgm:spPr/>
      <dgm:t>
        <a:bodyPr/>
        <a:lstStyle/>
        <a:p>
          <a:endParaRPr lang="es-ES" sz="2000" b="1"/>
        </a:p>
      </dgm:t>
    </dgm:pt>
    <dgm:pt modelId="{981A18B7-2BAE-49B0-9AA8-5DA9ED3F4AA3}" type="sibTrans" cxnId="{5C19176B-FC7E-40EB-A524-D77CA7EC1E37}">
      <dgm:prSet/>
      <dgm:spPr/>
      <dgm:t>
        <a:bodyPr/>
        <a:lstStyle/>
        <a:p>
          <a:endParaRPr lang="es-ES" sz="2000" b="1"/>
        </a:p>
      </dgm:t>
    </dgm:pt>
    <dgm:pt modelId="{F246B898-4B04-4856-826F-BA46643C4F12}" type="pres">
      <dgm:prSet presAssocID="{6D9B5D0E-7939-48BC-84E4-4A48E0E77280}" presName="rootnode" presStyleCnt="0">
        <dgm:presLayoutVars>
          <dgm:chMax/>
          <dgm:chPref/>
          <dgm:dir/>
          <dgm:animLvl val="lvl"/>
        </dgm:presLayoutVars>
      </dgm:prSet>
      <dgm:spPr/>
    </dgm:pt>
    <dgm:pt modelId="{F35A9218-0EA7-4386-A8F3-882D7D3D209A}" type="pres">
      <dgm:prSet presAssocID="{BB7073D3-9DB3-4AD0-9A03-18BDCE43AE2D}" presName="composite" presStyleCnt="0"/>
      <dgm:spPr/>
    </dgm:pt>
    <dgm:pt modelId="{CDEDEE18-2F4A-4842-908F-40437515B9BE}" type="pres">
      <dgm:prSet presAssocID="{BB7073D3-9DB3-4AD0-9A03-18BDCE43AE2D}" presName="LShape" presStyleLbl="alignNode1" presStyleIdx="0" presStyleCnt="11"/>
      <dgm:spPr>
        <a:solidFill>
          <a:schemeClr val="bg2">
            <a:lumMod val="50000"/>
          </a:schemeClr>
        </a:solidFill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AE73C552-E150-43B7-9181-6C20C86FE349}" type="pres">
      <dgm:prSet presAssocID="{BB7073D3-9DB3-4AD0-9A03-18BDCE43AE2D}" presName="ParentText" presStyleLbl="revTx" presStyleIdx="0" presStyleCnt="6">
        <dgm:presLayoutVars>
          <dgm:chMax val="0"/>
          <dgm:chPref val="0"/>
          <dgm:bulletEnabled val="1"/>
        </dgm:presLayoutVars>
      </dgm:prSet>
      <dgm:spPr/>
    </dgm:pt>
    <dgm:pt modelId="{47D75436-2C5A-4374-8BE3-B4A2753A70D8}" type="pres">
      <dgm:prSet presAssocID="{BB7073D3-9DB3-4AD0-9A03-18BDCE43AE2D}" presName="Triangle" presStyleLbl="alignNode1" presStyleIdx="1" presStyleCnt="1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3C69109B-749A-487F-B64F-130B3632472B}" type="pres">
      <dgm:prSet presAssocID="{ACECA24E-7C09-4485-8CD0-195620C44F16}" presName="sibTrans" presStyleCnt="0"/>
      <dgm:spPr/>
    </dgm:pt>
    <dgm:pt modelId="{EA2E3ACD-74E0-46A7-B3D7-3499D16BDA13}" type="pres">
      <dgm:prSet presAssocID="{ACECA24E-7C09-4485-8CD0-195620C44F16}" presName="space" presStyleCnt="0"/>
      <dgm:spPr/>
    </dgm:pt>
    <dgm:pt modelId="{9EEE4C0D-C3D9-47F2-A6AE-79F8DC9FA90C}" type="pres">
      <dgm:prSet presAssocID="{9E66B9BC-61E9-44AC-AC76-0B9746B521E7}" presName="composite" presStyleCnt="0"/>
      <dgm:spPr/>
    </dgm:pt>
    <dgm:pt modelId="{DCA00E30-EAB0-4E3A-A2F1-BEA78C727435}" type="pres">
      <dgm:prSet presAssocID="{9E66B9BC-61E9-44AC-AC76-0B9746B521E7}" presName="LShape" presStyleLbl="alignNode1" presStyleIdx="2" presStyleCnt="1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35BE3CF9-4D8B-4742-AFC5-881852CCCED6}" type="pres">
      <dgm:prSet presAssocID="{9E66B9BC-61E9-44AC-AC76-0B9746B521E7}" presName="ParentText" presStyleLbl="revTx" presStyleIdx="1" presStyleCnt="6">
        <dgm:presLayoutVars>
          <dgm:chMax val="0"/>
          <dgm:chPref val="0"/>
          <dgm:bulletEnabled val="1"/>
        </dgm:presLayoutVars>
      </dgm:prSet>
      <dgm:spPr/>
    </dgm:pt>
    <dgm:pt modelId="{7647920E-FF91-4C18-85D4-B46630961676}" type="pres">
      <dgm:prSet presAssocID="{9E66B9BC-61E9-44AC-AC76-0B9746B521E7}" presName="Triangle" presStyleLbl="alignNode1" presStyleIdx="3" presStyleCnt="1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D2540D4B-46F1-454A-A6B6-31666B086FEF}" type="pres">
      <dgm:prSet presAssocID="{A9A98F41-43EF-4982-9EF1-311C873B8042}" presName="sibTrans" presStyleCnt="0"/>
      <dgm:spPr/>
    </dgm:pt>
    <dgm:pt modelId="{02F7C448-322A-4F24-9F10-1468685B4FFA}" type="pres">
      <dgm:prSet presAssocID="{A9A98F41-43EF-4982-9EF1-311C873B8042}" presName="space" presStyleCnt="0"/>
      <dgm:spPr/>
    </dgm:pt>
    <dgm:pt modelId="{9DF02F61-1739-402D-B30E-6338247057AD}" type="pres">
      <dgm:prSet presAssocID="{8403EAE0-5385-45F9-BF63-EFE27FD2E761}" presName="composite" presStyleCnt="0"/>
      <dgm:spPr/>
    </dgm:pt>
    <dgm:pt modelId="{F602706B-F6E9-4C52-BA43-CECC909FA77F}" type="pres">
      <dgm:prSet presAssocID="{8403EAE0-5385-45F9-BF63-EFE27FD2E761}" presName="LShape" presStyleLbl="alignNode1" presStyleIdx="4" presStyleCnt="1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202E6287-1003-4F2F-9256-6CF6C7766CBF}" type="pres">
      <dgm:prSet presAssocID="{8403EAE0-5385-45F9-BF63-EFE27FD2E761}" presName="ParentText" presStyleLbl="revTx" presStyleIdx="2" presStyleCnt="6">
        <dgm:presLayoutVars>
          <dgm:chMax val="0"/>
          <dgm:chPref val="0"/>
          <dgm:bulletEnabled val="1"/>
        </dgm:presLayoutVars>
      </dgm:prSet>
      <dgm:spPr/>
    </dgm:pt>
    <dgm:pt modelId="{FC4AA45B-22E2-4660-BD73-56E5D53B53C4}" type="pres">
      <dgm:prSet presAssocID="{8403EAE0-5385-45F9-BF63-EFE27FD2E761}" presName="Triangle" presStyleLbl="alignNode1" presStyleIdx="5" presStyleCnt="11"/>
      <dgm:spPr>
        <a:solidFill>
          <a:schemeClr val="bg2">
            <a:lumMod val="50000"/>
          </a:schemeClr>
        </a:solidFill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13333F13-1F8D-4A51-B351-5915BA06D691}" type="pres">
      <dgm:prSet presAssocID="{2D3ECEAE-E2FA-4590-BBD4-98E9372269B8}" presName="sibTrans" presStyleCnt="0"/>
      <dgm:spPr/>
    </dgm:pt>
    <dgm:pt modelId="{0A88807A-787D-4AEC-B139-0AECD7BC02CC}" type="pres">
      <dgm:prSet presAssocID="{2D3ECEAE-E2FA-4590-BBD4-98E9372269B8}" presName="space" presStyleCnt="0"/>
      <dgm:spPr/>
    </dgm:pt>
    <dgm:pt modelId="{CD228E25-7474-4D92-B3D9-7D8CB9AEC321}" type="pres">
      <dgm:prSet presAssocID="{D11A2E7F-6145-4BDB-ABC8-C02E52E37B0E}" presName="composite" presStyleCnt="0"/>
      <dgm:spPr/>
    </dgm:pt>
    <dgm:pt modelId="{AA1F59CF-AF52-45A7-9C1E-D6FA18C09F4B}" type="pres">
      <dgm:prSet presAssocID="{D11A2E7F-6145-4BDB-ABC8-C02E52E37B0E}" presName="LShape" presStyleLbl="alignNode1" presStyleIdx="6" presStyleCnt="1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AE460954-CAFC-446E-8A61-6727148C5823}" type="pres">
      <dgm:prSet presAssocID="{D11A2E7F-6145-4BDB-ABC8-C02E52E37B0E}" presName="ParentText" presStyleLbl="revTx" presStyleIdx="3" presStyleCnt="6">
        <dgm:presLayoutVars>
          <dgm:chMax val="0"/>
          <dgm:chPref val="0"/>
          <dgm:bulletEnabled val="1"/>
        </dgm:presLayoutVars>
      </dgm:prSet>
      <dgm:spPr/>
    </dgm:pt>
    <dgm:pt modelId="{ACFCC498-7F3E-4F24-BC13-0EA9A2BF0B69}" type="pres">
      <dgm:prSet presAssocID="{D11A2E7F-6145-4BDB-ABC8-C02E52E37B0E}" presName="Triangle" presStyleLbl="alignNode1" presStyleIdx="7" presStyleCnt="1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26FE9E29-D4D9-49EC-A330-F11215F15E17}" type="pres">
      <dgm:prSet presAssocID="{5D745443-8E69-4665-B502-EE16E97DB88E}" presName="sibTrans" presStyleCnt="0"/>
      <dgm:spPr/>
    </dgm:pt>
    <dgm:pt modelId="{AA496A49-1193-45CB-AFB2-E742D3913619}" type="pres">
      <dgm:prSet presAssocID="{5D745443-8E69-4665-B502-EE16E97DB88E}" presName="space" presStyleCnt="0"/>
      <dgm:spPr/>
    </dgm:pt>
    <dgm:pt modelId="{95EBE0EB-B20F-485C-B88A-5C44710D4A9B}" type="pres">
      <dgm:prSet presAssocID="{D9618F52-55B1-4448-8A7B-6F4DE42E674B}" presName="composite" presStyleCnt="0"/>
      <dgm:spPr/>
    </dgm:pt>
    <dgm:pt modelId="{9404D6B4-34B7-4FEB-8D8B-FE766A754DAE}" type="pres">
      <dgm:prSet presAssocID="{D9618F52-55B1-4448-8A7B-6F4DE42E674B}" presName="LShape" presStyleLbl="alignNode1" presStyleIdx="8" presStyleCnt="1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650958D3-FF49-4208-9824-52C5BDF645AC}" type="pres">
      <dgm:prSet presAssocID="{D9618F52-55B1-4448-8A7B-6F4DE42E674B}" presName="ParentText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AE7C1B98-0BD6-4D32-9954-4FBDDD521E46}" type="pres">
      <dgm:prSet presAssocID="{D9618F52-55B1-4448-8A7B-6F4DE42E674B}" presName="Triangle" presStyleLbl="alignNode1" presStyleIdx="9" presStyleCnt="1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65CA60D9-B2C9-4CF2-A837-46E71FE39F4D}" type="pres">
      <dgm:prSet presAssocID="{F3A55AD3-F6F7-47A9-8094-B4FD1F13AC85}" presName="sibTrans" presStyleCnt="0"/>
      <dgm:spPr/>
    </dgm:pt>
    <dgm:pt modelId="{CF008FE7-35EE-475C-A80C-51DE314733D8}" type="pres">
      <dgm:prSet presAssocID="{F3A55AD3-F6F7-47A9-8094-B4FD1F13AC85}" presName="space" presStyleCnt="0"/>
      <dgm:spPr/>
    </dgm:pt>
    <dgm:pt modelId="{3190306B-39BB-4328-9204-423193359B75}" type="pres">
      <dgm:prSet presAssocID="{99B19406-8AB7-4B2A-B561-A5DD98DE9C64}" presName="composite" presStyleCnt="0"/>
      <dgm:spPr/>
    </dgm:pt>
    <dgm:pt modelId="{321C2226-C9D3-4142-9F23-19C9BECAB2C1}" type="pres">
      <dgm:prSet presAssocID="{99B19406-8AB7-4B2A-B561-A5DD98DE9C64}" presName="LShape" presStyleLbl="alignNode1" presStyleIdx="10" presStyleCnt="11"/>
      <dgm:spPr>
        <a:solidFill>
          <a:srgbClr val="0070C0"/>
        </a:solidFill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2C283CFD-3532-4147-80B1-CA62AFE55B77}" type="pres">
      <dgm:prSet presAssocID="{99B19406-8AB7-4B2A-B561-A5DD98DE9C64}" presName="ParentText" presStyleLbl="revTx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46B96B15-D3CD-47E9-9490-359C8103999C}" type="presOf" srcId="{D11A2E7F-6145-4BDB-ABC8-C02E52E37B0E}" destId="{AE460954-CAFC-446E-8A61-6727148C5823}" srcOrd="0" destOrd="0" presId="urn:microsoft.com/office/officeart/2009/3/layout/StepUpProcess"/>
    <dgm:cxn modelId="{47912B1B-3288-46A2-BBA0-01E31B477280}" type="presOf" srcId="{D9618F52-55B1-4448-8A7B-6F4DE42E674B}" destId="{650958D3-FF49-4208-9824-52C5BDF645AC}" srcOrd="0" destOrd="0" presId="urn:microsoft.com/office/officeart/2009/3/layout/StepUpProcess"/>
    <dgm:cxn modelId="{21A2DE1E-9E6E-49BC-8E26-5D1890A26149}" srcId="{6D9B5D0E-7939-48BC-84E4-4A48E0E77280}" destId="{9E66B9BC-61E9-44AC-AC76-0B9746B521E7}" srcOrd="1" destOrd="0" parTransId="{DBFFBED0-1E32-4518-B7E0-EC1D3C7B41CA}" sibTransId="{A9A98F41-43EF-4982-9EF1-311C873B8042}"/>
    <dgm:cxn modelId="{749CE038-90AE-49BD-8CA1-7AF604688B4E}" srcId="{6D9B5D0E-7939-48BC-84E4-4A48E0E77280}" destId="{8403EAE0-5385-45F9-BF63-EFE27FD2E761}" srcOrd="2" destOrd="0" parTransId="{6CC774D1-8AC0-438C-921C-616A3E58FC7B}" sibTransId="{2D3ECEAE-E2FA-4590-BBD4-98E9372269B8}"/>
    <dgm:cxn modelId="{DB556969-01F2-4379-A9AD-34BBA8BDC884}" type="presOf" srcId="{9E66B9BC-61E9-44AC-AC76-0B9746B521E7}" destId="{35BE3CF9-4D8B-4742-AFC5-881852CCCED6}" srcOrd="0" destOrd="0" presId="urn:microsoft.com/office/officeart/2009/3/layout/StepUpProcess"/>
    <dgm:cxn modelId="{5C19176B-FC7E-40EB-A524-D77CA7EC1E37}" srcId="{6D9B5D0E-7939-48BC-84E4-4A48E0E77280}" destId="{99B19406-8AB7-4B2A-B561-A5DD98DE9C64}" srcOrd="5" destOrd="0" parTransId="{2DAF21E5-152B-41FA-8566-F956FE90AF3B}" sibTransId="{981A18B7-2BAE-49B0-9AA8-5DA9ED3F4AA3}"/>
    <dgm:cxn modelId="{FB08DD50-F36F-4131-93E1-1EC29363D213}" srcId="{6D9B5D0E-7939-48BC-84E4-4A48E0E77280}" destId="{D9618F52-55B1-4448-8A7B-6F4DE42E674B}" srcOrd="4" destOrd="0" parTransId="{F01BB8BB-359E-4640-B140-2F96E0B97A7E}" sibTransId="{F3A55AD3-F6F7-47A9-8094-B4FD1F13AC85}"/>
    <dgm:cxn modelId="{7828B781-2061-4E47-AFA1-B965AB4A8B17}" srcId="{6D9B5D0E-7939-48BC-84E4-4A48E0E77280}" destId="{BB7073D3-9DB3-4AD0-9A03-18BDCE43AE2D}" srcOrd="0" destOrd="0" parTransId="{74BA48BB-6E2E-4193-9C11-DD8C8CDCFC6A}" sibTransId="{ACECA24E-7C09-4485-8CD0-195620C44F16}"/>
    <dgm:cxn modelId="{B2190789-843A-41EE-ACD5-3B78EF7E6DFF}" type="presOf" srcId="{BB7073D3-9DB3-4AD0-9A03-18BDCE43AE2D}" destId="{AE73C552-E150-43B7-9181-6C20C86FE349}" srcOrd="0" destOrd="0" presId="urn:microsoft.com/office/officeart/2009/3/layout/StepUpProcess"/>
    <dgm:cxn modelId="{E768E193-9A95-4DED-8D92-E32F107B2513}" type="presOf" srcId="{8403EAE0-5385-45F9-BF63-EFE27FD2E761}" destId="{202E6287-1003-4F2F-9256-6CF6C7766CBF}" srcOrd="0" destOrd="0" presId="urn:microsoft.com/office/officeart/2009/3/layout/StepUpProcess"/>
    <dgm:cxn modelId="{FB4B60A7-D560-4D72-AA24-4383A89BCE57}" srcId="{6D9B5D0E-7939-48BC-84E4-4A48E0E77280}" destId="{D11A2E7F-6145-4BDB-ABC8-C02E52E37B0E}" srcOrd="3" destOrd="0" parTransId="{CDBDC9C1-26AE-4F3B-BDD6-125B7F4A7C70}" sibTransId="{5D745443-8E69-4665-B502-EE16E97DB88E}"/>
    <dgm:cxn modelId="{34B256BB-0432-4B89-9F64-47AED486082C}" type="presOf" srcId="{6D9B5D0E-7939-48BC-84E4-4A48E0E77280}" destId="{F246B898-4B04-4856-826F-BA46643C4F12}" srcOrd="0" destOrd="0" presId="urn:microsoft.com/office/officeart/2009/3/layout/StepUpProcess"/>
    <dgm:cxn modelId="{00F355FE-89E6-4E8F-8134-F98664E946BA}" type="presOf" srcId="{99B19406-8AB7-4B2A-B561-A5DD98DE9C64}" destId="{2C283CFD-3532-4147-80B1-CA62AFE55B77}" srcOrd="0" destOrd="0" presId="urn:microsoft.com/office/officeart/2009/3/layout/StepUpProcess"/>
    <dgm:cxn modelId="{039AE9DD-CDE0-497C-BE9D-84D9F07AD3C0}" type="presParOf" srcId="{F246B898-4B04-4856-826F-BA46643C4F12}" destId="{F35A9218-0EA7-4386-A8F3-882D7D3D209A}" srcOrd="0" destOrd="0" presId="urn:microsoft.com/office/officeart/2009/3/layout/StepUpProcess"/>
    <dgm:cxn modelId="{B98359C7-10D0-4869-B6FF-D856F25DDE2B}" type="presParOf" srcId="{F35A9218-0EA7-4386-A8F3-882D7D3D209A}" destId="{CDEDEE18-2F4A-4842-908F-40437515B9BE}" srcOrd="0" destOrd="0" presId="urn:microsoft.com/office/officeart/2009/3/layout/StepUpProcess"/>
    <dgm:cxn modelId="{E83D2923-1602-4151-ACDB-2163366FE29A}" type="presParOf" srcId="{F35A9218-0EA7-4386-A8F3-882D7D3D209A}" destId="{AE73C552-E150-43B7-9181-6C20C86FE349}" srcOrd="1" destOrd="0" presId="urn:microsoft.com/office/officeart/2009/3/layout/StepUpProcess"/>
    <dgm:cxn modelId="{EA1637A4-F882-4884-B018-C39DE463A27A}" type="presParOf" srcId="{F35A9218-0EA7-4386-A8F3-882D7D3D209A}" destId="{47D75436-2C5A-4374-8BE3-B4A2753A70D8}" srcOrd="2" destOrd="0" presId="urn:microsoft.com/office/officeart/2009/3/layout/StepUpProcess"/>
    <dgm:cxn modelId="{F5C5EE98-3C1B-41D7-A906-87ABEFDA3DD7}" type="presParOf" srcId="{F246B898-4B04-4856-826F-BA46643C4F12}" destId="{3C69109B-749A-487F-B64F-130B3632472B}" srcOrd="1" destOrd="0" presId="urn:microsoft.com/office/officeart/2009/3/layout/StepUpProcess"/>
    <dgm:cxn modelId="{6FB01895-46B9-476C-9554-68018D68CD1D}" type="presParOf" srcId="{3C69109B-749A-487F-B64F-130B3632472B}" destId="{EA2E3ACD-74E0-46A7-B3D7-3499D16BDA13}" srcOrd="0" destOrd="0" presId="urn:microsoft.com/office/officeart/2009/3/layout/StepUpProcess"/>
    <dgm:cxn modelId="{3E498CB9-03C0-4426-9DFE-1236C99E8219}" type="presParOf" srcId="{F246B898-4B04-4856-826F-BA46643C4F12}" destId="{9EEE4C0D-C3D9-47F2-A6AE-79F8DC9FA90C}" srcOrd="2" destOrd="0" presId="urn:microsoft.com/office/officeart/2009/3/layout/StepUpProcess"/>
    <dgm:cxn modelId="{105B6D90-9AFD-4194-9C8D-8B8A5E691D55}" type="presParOf" srcId="{9EEE4C0D-C3D9-47F2-A6AE-79F8DC9FA90C}" destId="{DCA00E30-EAB0-4E3A-A2F1-BEA78C727435}" srcOrd="0" destOrd="0" presId="urn:microsoft.com/office/officeart/2009/3/layout/StepUpProcess"/>
    <dgm:cxn modelId="{59553E05-4439-4E8A-B753-FCC1150F23DB}" type="presParOf" srcId="{9EEE4C0D-C3D9-47F2-A6AE-79F8DC9FA90C}" destId="{35BE3CF9-4D8B-4742-AFC5-881852CCCED6}" srcOrd="1" destOrd="0" presId="urn:microsoft.com/office/officeart/2009/3/layout/StepUpProcess"/>
    <dgm:cxn modelId="{81D4BEE3-7915-4C36-BCBD-D229A1B982B5}" type="presParOf" srcId="{9EEE4C0D-C3D9-47F2-A6AE-79F8DC9FA90C}" destId="{7647920E-FF91-4C18-85D4-B46630961676}" srcOrd="2" destOrd="0" presId="urn:microsoft.com/office/officeart/2009/3/layout/StepUpProcess"/>
    <dgm:cxn modelId="{2EE1A09F-2CF5-49FB-9A03-0BCD1B703BF5}" type="presParOf" srcId="{F246B898-4B04-4856-826F-BA46643C4F12}" destId="{D2540D4B-46F1-454A-A6B6-31666B086FEF}" srcOrd="3" destOrd="0" presId="urn:microsoft.com/office/officeart/2009/3/layout/StepUpProcess"/>
    <dgm:cxn modelId="{89BEB143-1590-4395-B900-D408C301CD45}" type="presParOf" srcId="{D2540D4B-46F1-454A-A6B6-31666B086FEF}" destId="{02F7C448-322A-4F24-9F10-1468685B4FFA}" srcOrd="0" destOrd="0" presId="urn:microsoft.com/office/officeart/2009/3/layout/StepUpProcess"/>
    <dgm:cxn modelId="{60C245AF-10B4-442F-B152-59BF0ACEA3D4}" type="presParOf" srcId="{F246B898-4B04-4856-826F-BA46643C4F12}" destId="{9DF02F61-1739-402D-B30E-6338247057AD}" srcOrd="4" destOrd="0" presId="urn:microsoft.com/office/officeart/2009/3/layout/StepUpProcess"/>
    <dgm:cxn modelId="{995641C0-CD45-48F0-8E08-AA9FB55F8958}" type="presParOf" srcId="{9DF02F61-1739-402D-B30E-6338247057AD}" destId="{F602706B-F6E9-4C52-BA43-CECC909FA77F}" srcOrd="0" destOrd="0" presId="urn:microsoft.com/office/officeart/2009/3/layout/StepUpProcess"/>
    <dgm:cxn modelId="{C8709EFB-BED9-4475-9019-C15250992FF8}" type="presParOf" srcId="{9DF02F61-1739-402D-B30E-6338247057AD}" destId="{202E6287-1003-4F2F-9256-6CF6C7766CBF}" srcOrd="1" destOrd="0" presId="urn:microsoft.com/office/officeart/2009/3/layout/StepUpProcess"/>
    <dgm:cxn modelId="{A143E52C-75D9-4FB1-B46C-8A862A36D3F4}" type="presParOf" srcId="{9DF02F61-1739-402D-B30E-6338247057AD}" destId="{FC4AA45B-22E2-4660-BD73-56E5D53B53C4}" srcOrd="2" destOrd="0" presId="urn:microsoft.com/office/officeart/2009/3/layout/StepUpProcess"/>
    <dgm:cxn modelId="{751AC70A-8645-4129-853F-AFDBC236CF51}" type="presParOf" srcId="{F246B898-4B04-4856-826F-BA46643C4F12}" destId="{13333F13-1F8D-4A51-B351-5915BA06D691}" srcOrd="5" destOrd="0" presId="urn:microsoft.com/office/officeart/2009/3/layout/StepUpProcess"/>
    <dgm:cxn modelId="{01153253-8172-48B0-A48B-CD60F68AB1E0}" type="presParOf" srcId="{13333F13-1F8D-4A51-B351-5915BA06D691}" destId="{0A88807A-787D-4AEC-B139-0AECD7BC02CC}" srcOrd="0" destOrd="0" presId="urn:microsoft.com/office/officeart/2009/3/layout/StepUpProcess"/>
    <dgm:cxn modelId="{F5A4FDEE-23FA-4320-B492-2ED85848F3CC}" type="presParOf" srcId="{F246B898-4B04-4856-826F-BA46643C4F12}" destId="{CD228E25-7474-4D92-B3D9-7D8CB9AEC321}" srcOrd="6" destOrd="0" presId="urn:microsoft.com/office/officeart/2009/3/layout/StepUpProcess"/>
    <dgm:cxn modelId="{4D6E4A23-6DFD-4015-ADBF-31ED3548B6CB}" type="presParOf" srcId="{CD228E25-7474-4D92-B3D9-7D8CB9AEC321}" destId="{AA1F59CF-AF52-45A7-9C1E-D6FA18C09F4B}" srcOrd="0" destOrd="0" presId="urn:microsoft.com/office/officeart/2009/3/layout/StepUpProcess"/>
    <dgm:cxn modelId="{3C932B20-B5B7-47F5-9D29-7CA28322F04E}" type="presParOf" srcId="{CD228E25-7474-4D92-B3D9-7D8CB9AEC321}" destId="{AE460954-CAFC-446E-8A61-6727148C5823}" srcOrd="1" destOrd="0" presId="urn:microsoft.com/office/officeart/2009/3/layout/StepUpProcess"/>
    <dgm:cxn modelId="{3372549A-4B04-4917-B275-83341C37FAC8}" type="presParOf" srcId="{CD228E25-7474-4D92-B3D9-7D8CB9AEC321}" destId="{ACFCC498-7F3E-4F24-BC13-0EA9A2BF0B69}" srcOrd="2" destOrd="0" presId="urn:microsoft.com/office/officeart/2009/3/layout/StepUpProcess"/>
    <dgm:cxn modelId="{FA0E7D38-5E77-4170-BBC2-276A11C941F3}" type="presParOf" srcId="{F246B898-4B04-4856-826F-BA46643C4F12}" destId="{26FE9E29-D4D9-49EC-A330-F11215F15E17}" srcOrd="7" destOrd="0" presId="urn:microsoft.com/office/officeart/2009/3/layout/StepUpProcess"/>
    <dgm:cxn modelId="{7644BBDE-4442-48F9-AF22-656D536D2049}" type="presParOf" srcId="{26FE9E29-D4D9-49EC-A330-F11215F15E17}" destId="{AA496A49-1193-45CB-AFB2-E742D3913619}" srcOrd="0" destOrd="0" presId="urn:microsoft.com/office/officeart/2009/3/layout/StepUpProcess"/>
    <dgm:cxn modelId="{6ACEFD6F-B8B5-4ACC-9459-6B02FFEED7A9}" type="presParOf" srcId="{F246B898-4B04-4856-826F-BA46643C4F12}" destId="{95EBE0EB-B20F-485C-B88A-5C44710D4A9B}" srcOrd="8" destOrd="0" presId="urn:microsoft.com/office/officeart/2009/3/layout/StepUpProcess"/>
    <dgm:cxn modelId="{24B264B1-6135-45E6-9BFA-A2A438ACD86F}" type="presParOf" srcId="{95EBE0EB-B20F-485C-B88A-5C44710D4A9B}" destId="{9404D6B4-34B7-4FEB-8D8B-FE766A754DAE}" srcOrd="0" destOrd="0" presId="urn:microsoft.com/office/officeart/2009/3/layout/StepUpProcess"/>
    <dgm:cxn modelId="{5C94E29F-843D-4429-B7FF-A51A5CB2F5FB}" type="presParOf" srcId="{95EBE0EB-B20F-485C-B88A-5C44710D4A9B}" destId="{650958D3-FF49-4208-9824-52C5BDF645AC}" srcOrd="1" destOrd="0" presId="urn:microsoft.com/office/officeart/2009/3/layout/StepUpProcess"/>
    <dgm:cxn modelId="{9088573D-A266-4240-BED2-AA089F3565F5}" type="presParOf" srcId="{95EBE0EB-B20F-485C-B88A-5C44710D4A9B}" destId="{AE7C1B98-0BD6-4D32-9954-4FBDDD521E46}" srcOrd="2" destOrd="0" presId="urn:microsoft.com/office/officeart/2009/3/layout/StepUpProcess"/>
    <dgm:cxn modelId="{169E04CD-4C29-467F-B9C4-75F4BAFD2EB9}" type="presParOf" srcId="{F246B898-4B04-4856-826F-BA46643C4F12}" destId="{65CA60D9-B2C9-4CF2-A837-46E71FE39F4D}" srcOrd="9" destOrd="0" presId="urn:microsoft.com/office/officeart/2009/3/layout/StepUpProcess"/>
    <dgm:cxn modelId="{233D79CC-00D1-46D9-9D6D-05DDB7A0CA72}" type="presParOf" srcId="{65CA60D9-B2C9-4CF2-A837-46E71FE39F4D}" destId="{CF008FE7-35EE-475C-A80C-51DE314733D8}" srcOrd="0" destOrd="0" presId="urn:microsoft.com/office/officeart/2009/3/layout/StepUpProcess"/>
    <dgm:cxn modelId="{BD2AA902-AA4E-467B-B55E-0E4B1BAD6AE4}" type="presParOf" srcId="{F246B898-4B04-4856-826F-BA46643C4F12}" destId="{3190306B-39BB-4328-9204-423193359B75}" srcOrd="10" destOrd="0" presId="urn:microsoft.com/office/officeart/2009/3/layout/StepUpProcess"/>
    <dgm:cxn modelId="{D144F51D-F42C-499A-9A4A-AA2BFDAA77DD}" type="presParOf" srcId="{3190306B-39BB-4328-9204-423193359B75}" destId="{321C2226-C9D3-4142-9F23-19C9BECAB2C1}" srcOrd="0" destOrd="0" presId="urn:microsoft.com/office/officeart/2009/3/layout/StepUpProcess"/>
    <dgm:cxn modelId="{F66156A8-35C6-4905-A336-75B026B981AA}" type="presParOf" srcId="{3190306B-39BB-4328-9204-423193359B75}" destId="{2C283CFD-3532-4147-80B1-CA62AFE55B7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EA6A50-5E43-4168-8839-B52602AD8B24}" type="doc">
      <dgm:prSet loTypeId="urn:microsoft.com/office/officeart/2005/8/layout/vList2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06FD5F77-E7A9-4856-96AE-70A0DCCABEE9}">
      <dgm:prSet custT="1"/>
      <dgm:spPr/>
      <dgm:t>
        <a:bodyPr/>
        <a:lstStyle/>
        <a:p>
          <a:r>
            <a:rPr lang="en-PH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 </a:t>
          </a:r>
          <a:r>
            <a:rPr lang="en-PH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ilang</a:t>
          </a:r>
          <a:r>
            <a:rPr lang="en-PH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madawat</a:t>
          </a:r>
          <a:r>
            <a:rPr lang="en-PH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ang </a:t>
          </a:r>
          <a:r>
            <a:rPr lang="en-PH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kahibalo</a:t>
          </a:r>
          <a:r>
            <a:rPr lang="en-PH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Dios, </a:t>
          </a:r>
          <a:r>
            <a:rPr lang="en-PH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</a:t>
          </a:r>
          <a:r>
            <a:rPr lang="en-PH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magahatag</a:t>
          </a:r>
          <a:r>
            <a:rPr lang="en-PH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kanila</a:t>
          </a:r>
          <a:r>
            <a:rPr lang="en-PH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ug </a:t>
          </a:r>
          <a:r>
            <a:rPr lang="en-PH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kaalam</a:t>
          </a:r>
          <a:r>
            <a:rPr lang="en-PH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ug </a:t>
          </a:r>
          <a:r>
            <a:rPr lang="en-PH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espirituhanong</a:t>
          </a:r>
          <a:r>
            <a:rPr lang="en-PH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pagsabot</a:t>
          </a:r>
          <a:endParaRPr lang="en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8DFB9E0-3B0B-49E3-A416-223DB54C16DC}" type="parTrans" cxnId="{30D192AB-B4E2-41B2-AD50-B4FEB1E71888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A14457F-6B42-4207-9523-5B839824497C}" type="sibTrans" cxnId="{30D192AB-B4E2-41B2-AD50-B4FEB1E71888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1DB7285-8B35-4418-AEC0-01E9CA77FE33}">
      <dgm:prSet custT="1"/>
      <dgm:spPr/>
      <dgm:t>
        <a:bodyPr/>
        <a:lstStyle/>
        <a:p>
          <a:r>
            <a:rPr lang="en-PH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 </a:t>
          </a:r>
          <a:r>
            <a:rPr lang="en-PH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magkinabuhi</a:t>
          </a:r>
          <a:r>
            <a:rPr lang="en-PH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sila</a:t>
          </a:r>
          <a:r>
            <a:rPr lang="en-PH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isip</a:t>
          </a:r>
          <a:r>
            <a:rPr lang="en-PH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mga</a:t>
          </a:r>
          <a:r>
            <a:rPr lang="en-PH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anak</a:t>
          </a:r>
          <a:r>
            <a:rPr lang="en-PH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Dios, </a:t>
          </a:r>
          <a:r>
            <a:rPr lang="en-PH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</a:t>
          </a:r>
          <a:r>
            <a:rPr lang="en-PH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makapahimuot</a:t>
          </a:r>
          <a:r>
            <a:rPr lang="en-PH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Kaniya</a:t>
          </a:r>
          <a:r>
            <a:rPr lang="en-PH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tanang</a:t>
          </a:r>
          <a:r>
            <a:rPr lang="en-PH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paagi</a:t>
          </a:r>
          <a:endParaRPr lang="en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DBF5BB8-A1B8-4019-AA44-7F293AE6F5E1}" type="parTrans" cxnId="{49637FAB-101B-499F-B226-11FC4DF22DAB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43D4514-0666-4EE4-950A-D5F6C14684FD}" type="sibTrans" cxnId="{49637FAB-101B-499F-B226-11FC4DF22DAB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3FCDED8-FAE2-4789-896A-6B08D6368C8C}">
      <dgm:prSet custT="1"/>
      <dgm:spPr/>
      <dgm:t>
        <a:bodyPr/>
        <a:lstStyle/>
        <a:p>
          <a:r>
            <a:rPr lang="en-PH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 </a:t>
          </a:r>
          <a:r>
            <a:rPr lang="en-PH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mamunga</a:t>
          </a:r>
          <a:r>
            <a:rPr lang="en-PH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sila</a:t>
          </a:r>
          <a:r>
            <a:rPr lang="en-PH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maayong</a:t>
          </a:r>
          <a:r>
            <a:rPr lang="en-PH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buhat</a:t>
          </a:r>
          <a:r>
            <a:rPr lang="en-PH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ug </a:t>
          </a:r>
          <a:r>
            <a:rPr lang="en-PH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motubo</a:t>
          </a:r>
          <a:r>
            <a:rPr lang="en-PH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kahibalo</a:t>
          </a:r>
          <a:r>
            <a:rPr lang="en-PH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Dios</a:t>
          </a:r>
          <a:endParaRPr lang="en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7880790-97B1-44C1-B886-721272C62FD1}" type="parTrans" cxnId="{B544161C-50CE-4EA8-A6F9-C3C0FEA6B057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2D297D-803D-42D9-8EEE-200EFFA515A6}" type="sibTrans" cxnId="{B544161C-50CE-4EA8-A6F9-C3C0FEA6B057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A290F79-1A39-42FB-9A71-41992F896A32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PH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 </a:t>
          </a:r>
          <a:r>
            <a:rPr lang="en-PH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mapalig</a:t>
          </a:r>
          <a:r>
            <a:rPr lang="en-PH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-on </a:t>
          </a:r>
          <a:r>
            <a:rPr lang="en-PH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sila</a:t>
          </a:r>
          <a:r>
            <a:rPr lang="en-PH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gahum</a:t>
          </a:r>
          <a:r>
            <a:rPr lang="en-PH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Dios, </a:t>
          </a:r>
          <a:r>
            <a:rPr lang="en-PH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aron</a:t>
          </a:r>
          <a:r>
            <a:rPr lang="en-PH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magmalahutayon</a:t>
          </a:r>
          <a:r>
            <a:rPr lang="en-PH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ug </a:t>
          </a:r>
          <a:r>
            <a:rPr lang="en-PH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mapailubon</a:t>
          </a:r>
          <a:endParaRPr lang="en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64BE45D-B068-434F-8E42-44542B2744AE}" type="parTrans" cxnId="{5B9835A5-5724-461B-9E53-5B182B56E507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C9A580A-5444-4425-859D-79C83B56A92B}" type="sibTrans" cxnId="{5B9835A5-5724-461B-9E53-5B182B56E507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77088B6-92F6-4F34-9916-9574F7C8CB89}" type="pres">
      <dgm:prSet presAssocID="{E7EA6A50-5E43-4168-8839-B52602AD8B24}" presName="linear" presStyleCnt="0">
        <dgm:presLayoutVars>
          <dgm:animLvl val="lvl"/>
          <dgm:resizeHandles val="exact"/>
        </dgm:presLayoutVars>
      </dgm:prSet>
      <dgm:spPr/>
    </dgm:pt>
    <dgm:pt modelId="{C57C976D-F155-46D2-B6B0-AAEC246080DA}" type="pres">
      <dgm:prSet presAssocID="{06FD5F77-E7A9-4856-96AE-70A0DCCABEE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88CAFD0-4CC9-4E73-BC6E-633E6AA10B0F}" type="pres">
      <dgm:prSet presAssocID="{FA14457F-6B42-4207-9523-5B839824497C}" presName="spacer" presStyleCnt="0"/>
      <dgm:spPr/>
    </dgm:pt>
    <dgm:pt modelId="{8ED814D4-24A7-4EE6-98D6-F5EF96E58A5E}" type="pres">
      <dgm:prSet presAssocID="{81DB7285-8B35-4418-AEC0-01E9CA77FE3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ACD8B70-CBD9-4BBD-949C-60C08638DCED}" type="pres">
      <dgm:prSet presAssocID="{243D4514-0666-4EE4-950A-D5F6C14684FD}" presName="spacer" presStyleCnt="0"/>
      <dgm:spPr/>
    </dgm:pt>
    <dgm:pt modelId="{D6B98BC7-4DD1-46DD-9A75-7E74C926B220}" type="pres">
      <dgm:prSet presAssocID="{73FCDED8-FAE2-4789-896A-6B08D6368C8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4B12C65-2FE2-4013-9ECB-DB2A8CDB65EB}" type="pres">
      <dgm:prSet presAssocID="{2D2D297D-803D-42D9-8EEE-200EFFA515A6}" presName="spacer" presStyleCnt="0"/>
      <dgm:spPr/>
    </dgm:pt>
    <dgm:pt modelId="{51C553D5-6DF9-4050-9DE4-1DCE1A8DC5FD}" type="pres">
      <dgm:prSet presAssocID="{9A290F79-1A39-42FB-9A71-41992F896A32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B544161C-50CE-4EA8-A6F9-C3C0FEA6B057}" srcId="{E7EA6A50-5E43-4168-8839-B52602AD8B24}" destId="{73FCDED8-FAE2-4789-896A-6B08D6368C8C}" srcOrd="2" destOrd="0" parTransId="{A7880790-97B1-44C1-B886-721272C62FD1}" sibTransId="{2D2D297D-803D-42D9-8EEE-200EFFA515A6}"/>
    <dgm:cxn modelId="{3A581E44-5163-45A9-8780-3F5D93DA610C}" type="presOf" srcId="{06FD5F77-E7A9-4856-96AE-70A0DCCABEE9}" destId="{C57C976D-F155-46D2-B6B0-AAEC246080DA}" srcOrd="0" destOrd="0" presId="urn:microsoft.com/office/officeart/2005/8/layout/vList2"/>
    <dgm:cxn modelId="{08A88A69-54B3-45CB-A4AA-2E8822269261}" type="presOf" srcId="{9A290F79-1A39-42FB-9A71-41992F896A32}" destId="{51C553D5-6DF9-4050-9DE4-1DCE1A8DC5FD}" srcOrd="0" destOrd="0" presId="urn:microsoft.com/office/officeart/2005/8/layout/vList2"/>
    <dgm:cxn modelId="{3D5EB859-D445-4615-841B-F1227F6CEA54}" type="presOf" srcId="{E7EA6A50-5E43-4168-8839-B52602AD8B24}" destId="{277088B6-92F6-4F34-9916-9574F7C8CB89}" srcOrd="0" destOrd="0" presId="urn:microsoft.com/office/officeart/2005/8/layout/vList2"/>
    <dgm:cxn modelId="{5B9835A5-5724-461B-9E53-5B182B56E507}" srcId="{E7EA6A50-5E43-4168-8839-B52602AD8B24}" destId="{9A290F79-1A39-42FB-9A71-41992F896A32}" srcOrd="3" destOrd="0" parTransId="{D64BE45D-B068-434F-8E42-44542B2744AE}" sibTransId="{EC9A580A-5444-4425-859D-79C83B56A92B}"/>
    <dgm:cxn modelId="{49637FAB-101B-499F-B226-11FC4DF22DAB}" srcId="{E7EA6A50-5E43-4168-8839-B52602AD8B24}" destId="{81DB7285-8B35-4418-AEC0-01E9CA77FE33}" srcOrd="1" destOrd="0" parTransId="{EDBF5BB8-A1B8-4019-AA44-7F293AE6F5E1}" sibTransId="{243D4514-0666-4EE4-950A-D5F6C14684FD}"/>
    <dgm:cxn modelId="{30D192AB-B4E2-41B2-AD50-B4FEB1E71888}" srcId="{E7EA6A50-5E43-4168-8839-B52602AD8B24}" destId="{06FD5F77-E7A9-4856-96AE-70A0DCCABEE9}" srcOrd="0" destOrd="0" parTransId="{28DFB9E0-3B0B-49E3-A416-223DB54C16DC}" sibTransId="{FA14457F-6B42-4207-9523-5B839824497C}"/>
    <dgm:cxn modelId="{B1D656CF-D78C-42F5-880B-5940984E959A}" type="presOf" srcId="{73FCDED8-FAE2-4789-896A-6B08D6368C8C}" destId="{D6B98BC7-4DD1-46DD-9A75-7E74C926B220}" srcOrd="0" destOrd="0" presId="urn:microsoft.com/office/officeart/2005/8/layout/vList2"/>
    <dgm:cxn modelId="{D984E5EF-9A57-4941-83AF-1CA5E428042D}" type="presOf" srcId="{81DB7285-8B35-4418-AEC0-01E9CA77FE33}" destId="{8ED814D4-24A7-4EE6-98D6-F5EF96E58A5E}" srcOrd="0" destOrd="0" presId="urn:microsoft.com/office/officeart/2005/8/layout/vList2"/>
    <dgm:cxn modelId="{BF1205FD-253C-4745-8510-52D30F5F2E57}" type="presParOf" srcId="{277088B6-92F6-4F34-9916-9574F7C8CB89}" destId="{C57C976D-F155-46D2-B6B0-AAEC246080DA}" srcOrd="0" destOrd="0" presId="urn:microsoft.com/office/officeart/2005/8/layout/vList2"/>
    <dgm:cxn modelId="{E026BFA6-ACCB-48B8-945D-68BE85353E24}" type="presParOf" srcId="{277088B6-92F6-4F34-9916-9574F7C8CB89}" destId="{B88CAFD0-4CC9-4E73-BC6E-633E6AA10B0F}" srcOrd="1" destOrd="0" presId="urn:microsoft.com/office/officeart/2005/8/layout/vList2"/>
    <dgm:cxn modelId="{B6C1FA69-523B-4B66-9C24-115518D0C0CE}" type="presParOf" srcId="{277088B6-92F6-4F34-9916-9574F7C8CB89}" destId="{8ED814D4-24A7-4EE6-98D6-F5EF96E58A5E}" srcOrd="2" destOrd="0" presId="urn:microsoft.com/office/officeart/2005/8/layout/vList2"/>
    <dgm:cxn modelId="{E8564C18-7F68-4CF1-ABB8-D3C486BB6406}" type="presParOf" srcId="{277088B6-92F6-4F34-9916-9574F7C8CB89}" destId="{5ACD8B70-CBD9-4BBD-949C-60C08638DCED}" srcOrd="3" destOrd="0" presId="urn:microsoft.com/office/officeart/2005/8/layout/vList2"/>
    <dgm:cxn modelId="{A5CBD0A4-8538-44A6-940C-1BC9D9B498A1}" type="presParOf" srcId="{277088B6-92F6-4F34-9916-9574F7C8CB89}" destId="{D6B98BC7-4DD1-46DD-9A75-7E74C926B220}" srcOrd="4" destOrd="0" presId="urn:microsoft.com/office/officeart/2005/8/layout/vList2"/>
    <dgm:cxn modelId="{C9836C76-23E7-4EED-80EB-CBA62734E3AF}" type="presParOf" srcId="{277088B6-92F6-4F34-9916-9574F7C8CB89}" destId="{04B12C65-2FE2-4013-9ECB-DB2A8CDB65EB}" srcOrd="5" destOrd="0" presId="urn:microsoft.com/office/officeart/2005/8/layout/vList2"/>
    <dgm:cxn modelId="{837681BA-8B87-4ADC-A7A3-2CDD9BD31C5E}" type="presParOf" srcId="{277088B6-92F6-4F34-9916-9574F7C8CB89}" destId="{51C553D5-6DF9-4050-9DE4-1DCE1A8DC5F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471527-4C45-4525-9CD0-4AA289B2566E}" type="doc">
      <dgm:prSet loTypeId="urn:microsoft.com/office/officeart/2008/layout/BendingPictureCaptionList" loCatId="pictur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401F8674-B447-47F4-A268-FBF1D1CFA43A}">
      <dgm:prSet custT="1"/>
      <dgm:spPr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en-PH" sz="12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 Biblia – “Ang </a:t>
          </a:r>
          <a:r>
            <a:rPr lang="en-PH" sz="12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imong</a:t>
          </a:r>
          <a:r>
            <a:rPr lang="en-PH" sz="12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2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pulong</a:t>
          </a:r>
          <a:r>
            <a:rPr lang="en-PH" sz="12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2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maoy</a:t>
          </a:r>
          <a:r>
            <a:rPr lang="en-PH" sz="12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2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lamparahan</a:t>
          </a:r>
          <a:r>
            <a:rPr lang="en-PH" sz="12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2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12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2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akong</a:t>
          </a:r>
          <a:r>
            <a:rPr lang="en-PH" sz="12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2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mga</a:t>
          </a:r>
          <a:r>
            <a:rPr lang="en-PH" sz="12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2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tiil</a:t>
          </a:r>
          <a:r>
            <a:rPr lang="en-PH" sz="12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 (Salmo 119:105)</a:t>
          </a:r>
          <a:endParaRPr lang="en" sz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E8FE497-D1DE-446F-B4D7-3B09E34240AE}" type="parTrans" cxnId="{9D4B3267-527A-49C6-843D-FBA178F8714D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EA12AD-ED01-4DEF-B753-98D7EE9995AF}" type="sibTrans" cxnId="{9D4B3267-527A-49C6-843D-FBA178F8714D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A944F5-A53A-46BE-AD47-D232C05A81A2}">
      <dgm:prSet custT="1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n-PH" sz="14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Ang Espiritu </a:t>
          </a:r>
          <a:r>
            <a:rPr lang="en-PH" sz="14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14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4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Propesiya</a:t>
          </a:r>
          <a:r>
            <a:rPr lang="en-PH" sz="14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PH" sz="14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Pinadayag</a:t>
          </a:r>
          <a:r>
            <a:rPr lang="en-PH" sz="14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19:10), </a:t>
          </a:r>
          <a:r>
            <a:rPr lang="en-PH" sz="14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</a:t>
          </a:r>
          <a:r>
            <a:rPr lang="en-PH" sz="14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4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gipadayag</a:t>
          </a:r>
          <a:r>
            <a:rPr lang="en-PH" sz="14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4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pinaagi</a:t>
          </a:r>
          <a:r>
            <a:rPr lang="en-PH" sz="14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4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14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4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ministeryo</a:t>
          </a:r>
          <a:r>
            <a:rPr lang="en-PH" sz="14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4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</a:t>
          </a:r>
          <a:r>
            <a:rPr lang="en-PH" sz="14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Ellen G. White</a:t>
          </a:r>
          <a:endParaRPr lang="en" sz="14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9E255C1-F4FB-4EB8-BE5F-26AF5D69E222}" type="parTrans" cxnId="{CE507EAD-B67C-412B-8CE0-413B820A151C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9C469A2-097C-4912-9FBC-765694281CB2}" type="sibTrans" cxnId="{CE507EAD-B67C-412B-8CE0-413B820A151C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005F20-7B80-4165-BA92-5E618C085C64}">
      <dgm:prSet custT="1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n-PH" sz="16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Ang </a:t>
          </a:r>
          <a:r>
            <a:rPr lang="en-PH" sz="16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mahigugmaong</a:t>
          </a:r>
          <a:r>
            <a:rPr lang="en-PH" sz="16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6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paggiya</a:t>
          </a:r>
          <a:r>
            <a:rPr lang="en-PH" sz="16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6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16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Dios (</a:t>
          </a:r>
          <a:r>
            <a:rPr lang="en-PH" sz="16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Colosas</a:t>
          </a:r>
          <a:r>
            <a:rPr lang="en-PH" sz="16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4:3)</a:t>
          </a:r>
          <a:endParaRPr lang="en" sz="16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7E83FF5-EDCF-4C9C-B787-D1CE9C34CD49}" type="parTrans" cxnId="{07411DCB-5916-4AF8-859B-CE9905AA3489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E37110-7BF3-424C-AFCB-73D67BED7F27}" type="sibTrans" cxnId="{07411DCB-5916-4AF8-859B-CE9905AA3489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3B1D691-FC9F-40FF-AE3D-890B59177E1A}">
      <dgm:prSet custT="1"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n-PH" sz="12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Ang Espiritu Santo – “Ug ang </a:t>
          </a:r>
          <a:r>
            <a:rPr lang="en-PH" sz="12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imong</a:t>
          </a:r>
          <a:r>
            <a:rPr lang="en-PH" sz="12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2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mga</a:t>
          </a:r>
          <a:r>
            <a:rPr lang="en-PH" sz="12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2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dalunggan</a:t>
          </a:r>
          <a:r>
            <a:rPr lang="en-PH" sz="12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2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makadungog</a:t>
          </a:r>
          <a:r>
            <a:rPr lang="en-PH" sz="12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ug </a:t>
          </a:r>
          <a:r>
            <a:rPr lang="en-PH" sz="12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tingog</a:t>
          </a:r>
          <a:r>
            <a:rPr lang="en-PH" sz="12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…” (Isaias 30:21)</a:t>
          </a:r>
          <a:endParaRPr lang="en" sz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D7E83FC-8824-44EB-85E3-42A008F26938}" type="parTrans" cxnId="{B8447260-8602-4B15-A98A-F1AC20C7A972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BD95735-2CC4-47D8-A0E4-80ED67A2E087}" type="sibTrans" cxnId="{B8447260-8602-4B15-A98A-F1AC20C7A972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BDFDFAB-FC01-48AF-A1DE-EDFDEB896E10}" type="pres">
      <dgm:prSet presAssocID="{08471527-4C45-4525-9CD0-4AA289B2566E}" presName="Name0" presStyleCnt="0">
        <dgm:presLayoutVars>
          <dgm:dir/>
          <dgm:resizeHandles val="exact"/>
        </dgm:presLayoutVars>
      </dgm:prSet>
      <dgm:spPr/>
    </dgm:pt>
    <dgm:pt modelId="{EC77ED32-43B8-408C-9259-02CB0E13CDE0}" type="pres">
      <dgm:prSet presAssocID="{401F8674-B447-47F4-A268-FBF1D1CFA43A}" presName="composite" presStyleCnt="0"/>
      <dgm:spPr/>
    </dgm:pt>
    <dgm:pt modelId="{E8EB9D21-3E30-45C2-BD9E-5320BDAEAB30}" type="pres">
      <dgm:prSet presAssocID="{401F8674-B447-47F4-A268-FBF1D1CFA43A}" presName="rect1" presStyleLbl="bgImgPlace1" presStyleIdx="0" presStyleCnt="4" custLinFactNeighborX="4860"/>
      <dgm:spPr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relaxedInset"/>
        </a:sp3d>
      </dgm:spPr>
    </dgm:pt>
    <dgm:pt modelId="{A1311745-2858-4BE4-ADF3-C3D9A7386CF5}" type="pres">
      <dgm:prSet presAssocID="{401F8674-B447-47F4-A268-FBF1D1CFA43A}" presName="wedgeRectCallout1" presStyleLbl="node1" presStyleIdx="0" presStyleCnt="4" custScaleY="114718" custLinFactNeighborX="5460">
        <dgm:presLayoutVars>
          <dgm:bulletEnabled val="1"/>
        </dgm:presLayoutVars>
      </dgm:prSet>
      <dgm:spPr/>
    </dgm:pt>
    <dgm:pt modelId="{75E59199-3C36-43CF-B4A4-ED20A230470A}" type="pres">
      <dgm:prSet presAssocID="{C4EA12AD-ED01-4DEF-B753-98D7EE9995AF}" presName="sibTrans" presStyleCnt="0"/>
      <dgm:spPr/>
    </dgm:pt>
    <dgm:pt modelId="{A8ECFE5A-7B38-48EE-8CA6-7BF7A9D1776E}" type="pres">
      <dgm:prSet presAssocID="{54A944F5-A53A-46BE-AD47-D232C05A81A2}" presName="composite" presStyleCnt="0"/>
      <dgm:spPr/>
    </dgm:pt>
    <dgm:pt modelId="{68A2714C-A2A2-4460-842C-53874DC714E7}" type="pres">
      <dgm:prSet presAssocID="{54A944F5-A53A-46BE-AD47-D232C05A81A2}" presName="rect1" presStyleLbl="bgImgPlace1" presStyleIdx="1" presStyleCnt="4" custLinFactNeighborX="4050"/>
      <dgm:spPr>
        <a:blipFill dpi="0"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753"/>
          </a:stretch>
        </a:blipFill>
        <a:scene3d>
          <a:camera prst="orthographicFront"/>
          <a:lightRig rig="threePt" dir="t"/>
        </a:scene3d>
        <a:sp3d>
          <a:bevelT prst="relaxedInset"/>
        </a:sp3d>
      </dgm:spPr>
    </dgm:pt>
    <dgm:pt modelId="{8EC401FB-C870-4B4F-AA1C-64DC475DF4D6}" type="pres">
      <dgm:prSet presAssocID="{54A944F5-A53A-46BE-AD47-D232C05A81A2}" presName="wedgeRectCallout1" presStyleLbl="node1" presStyleIdx="1" presStyleCnt="4" custScaleX="134697" custScaleY="114718" custLinFactNeighborX="4550">
        <dgm:presLayoutVars>
          <dgm:bulletEnabled val="1"/>
        </dgm:presLayoutVars>
      </dgm:prSet>
      <dgm:spPr/>
    </dgm:pt>
    <dgm:pt modelId="{E1D6F68E-D5B9-462B-9BD3-375FBC393B66}" type="pres">
      <dgm:prSet presAssocID="{39C469A2-097C-4912-9FBC-765694281CB2}" presName="sibTrans" presStyleCnt="0"/>
      <dgm:spPr/>
    </dgm:pt>
    <dgm:pt modelId="{4CC48657-6E9A-4036-9348-DEEF3E1D4FCD}" type="pres">
      <dgm:prSet presAssocID="{0C005F20-7B80-4165-BA92-5E618C085C64}" presName="composite" presStyleCnt="0"/>
      <dgm:spPr/>
    </dgm:pt>
    <dgm:pt modelId="{29760ED7-9D83-46E7-BA8F-3196B005E7F3}" type="pres">
      <dgm:prSet presAssocID="{0C005F20-7B80-4165-BA92-5E618C085C64}" presName="rect1" presStyleLbl="bgImgPlace1" presStyleIdx="2" presStyleCnt="4"/>
      <dgm:spPr>
        <a:blipFill dpi="0"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relaxedInset"/>
        </a:sp3d>
      </dgm:spPr>
    </dgm:pt>
    <dgm:pt modelId="{EDB16F35-AA2D-44E9-ABD8-EE0FFF5BB64A}" type="pres">
      <dgm:prSet presAssocID="{0C005F20-7B80-4165-BA92-5E618C085C64}" presName="wedgeRectCallout1" presStyleLbl="node1" presStyleIdx="2" presStyleCnt="4" custScaleY="114718">
        <dgm:presLayoutVars>
          <dgm:bulletEnabled val="1"/>
        </dgm:presLayoutVars>
      </dgm:prSet>
      <dgm:spPr/>
    </dgm:pt>
    <dgm:pt modelId="{7AD49E0C-3737-4CE8-A939-2BDD64BB768F}" type="pres">
      <dgm:prSet presAssocID="{5AE37110-7BF3-424C-AFCB-73D67BED7F27}" presName="sibTrans" presStyleCnt="0"/>
      <dgm:spPr/>
    </dgm:pt>
    <dgm:pt modelId="{9FA1C8BC-3F31-4119-8B0C-5EC5182537FF}" type="pres">
      <dgm:prSet presAssocID="{73B1D691-FC9F-40FF-AE3D-890B59177E1A}" presName="composite" presStyleCnt="0"/>
      <dgm:spPr/>
    </dgm:pt>
    <dgm:pt modelId="{43E7D701-2AE7-4034-B6A7-FEDA8EBADCE7}" type="pres">
      <dgm:prSet presAssocID="{73B1D691-FC9F-40FF-AE3D-890B59177E1A}" presName="rect1" presStyleLbl="bgImgPlace1" presStyleIdx="3" presStyleCnt="4"/>
      <dgm:spPr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relaxedInset"/>
        </a:sp3d>
      </dgm:spPr>
    </dgm:pt>
    <dgm:pt modelId="{9F74229B-F2E1-4902-A560-A64009464455}" type="pres">
      <dgm:prSet presAssocID="{73B1D691-FC9F-40FF-AE3D-890B59177E1A}" presName="wedgeRectCallout1" presStyleLbl="node1" presStyleIdx="3" presStyleCnt="4" custScaleY="114718">
        <dgm:presLayoutVars>
          <dgm:bulletEnabled val="1"/>
        </dgm:presLayoutVars>
      </dgm:prSet>
      <dgm:spPr/>
    </dgm:pt>
  </dgm:ptLst>
  <dgm:cxnLst>
    <dgm:cxn modelId="{E3499E0C-10C1-4094-AE50-5B672E850DB0}" type="presOf" srcId="{0C005F20-7B80-4165-BA92-5E618C085C64}" destId="{EDB16F35-AA2D-44E9-ABD8-EE0FFF5BB64A}" srcOrd="0" destOrd="0" presId="urn:microsoft.com/office/officeart/2008/layout/BendingPictureCaptionList"/>
    <dgm:cxn modelId="{AAFDB35B-48FD-44F3-8A77-3AAA4446DC08}" type="presOf" srcId="{54A944F5-A53A-46BE-AD47-D232C05A81A2}" destId="{8EC401FB-C870-4B4F-AA1C-64DC475DF4D6}" srcOrd="0" destOrd="0" presId="urn:microsoft.com/office/officeart/2008/layout/BendingPictureCaptionList"/>
    <dgm:cxn modelId="{B8447260-8602-4B15-A98A-F1AC20C7A972}" srcId="{08471527-4C45-4525-9CD0-4AA289B2566E}" destId="{73B1D691-FC9F-40FF-AE3D-890B59177E1A}" srcOrd="3" destOrd="0" parTransId="{7D7E83FC-8824-44EB-85E3-42A008F26938}" sibTransId="{3BD95735-2CC4-47D8-A0E4-80ED67A2E087}"/>
    <dgm:cxn modelId="{9D4B3267-527A-49C6-843D-FBA178F8714D}" srcId="{08471527-4C45-4525-9CD0-4AA289B2566E}" destId="{401F8674-B447-47F4-A268-FBF1D1CFA43A}" srcOrd="0" destOrd="0" parTransId="{1E8FE497-D1DE-446F-B4D7-3B09E34240AE}" sibTransId="{C4EA12AD-ED01-4DEF-B753-98D7EE9995AF}"/>
    <dgm:cxn modelId="{CE507EAD-B67C-412B-8CE0-413B820A151C}" srcId="{08471527-4C45-4525-9CD0-4AA289B2566E}" destId="{54A944F5-A53A-46BE-AD47-D232C05A81A2}" srcOrd="1" destOrd="0" parTransId="{59E255C1-F4FB-4EB8-BE5F-26AF5D69E222}" sibTransId="{39C469A2-097C-4912-9FBC-765694281CB2}"/>
    <dgm:cxn modelId="{6CD184B7-1E0F-44F7-ACB6-1ED00A00EB43}" type="presOf" srcId="{401F8674-B447-47F4-A268-FBF1D1CFA43A}" destId="{A1311745-2858-4BE4-ADF3-C3D9A7386CF5}" srcOrd="0" destOrd="0" presId="urn:microsoft.com/office/officeart/2008/layout/BendingPictureCaptionList"/>
    <dgm:cxn modelId="{271D56C7-BC5A-4CBF-9545-8033A5C04976}" type="presOf" srcId="{08471527-4C45-4525-9CD0-4AA289B2566E}" destId="{BBDFDFAB-FC01-48AF-A1DE-EDFDEB896E10}" srcOrd="0" destOrd="0" presId="urn:microsoft.com/office/officeart/2008/layout/BendingPictureCaptionList"/>
    <dgm:cxn modelId="{07411DCB-5916-4AF8-859B-CE9905AA3489}" srcId="{08471527-4C45-4525-9CD0-4AA289B2566E}" destId="{0C005F20-7B80-4165-BA92-5E618C085C64}" srcOrd="2" destOrd="0" parTransId="{77E83FF5-EDCF-4C9C-B787-D1CE9C34CD49}" sibTransId="{5AE37110-7BF3-424C-AFCB-73D67BED7F27}"/>
    <dgm:cxn modelId="{1ED7DBE5-C379-455D-9919-CAE3243537C9}" type="presOf" srcId="{73B1D691-FC9F-40FF-AE3D-890B59177E1A}" destId="{9F74229B-F2E1-4902-A560-A64009464455}" srcOrd="0" destOrd="0" presId="urn:microsoft.com/office/officeart/2008/layout/BendingPictureCaptionList"/>
    <dgm:cxn modelId="{6D158827-703C-4448-957C-F7437F73948E}" type="presParOf" srcId="{BBDFDFAB-FC01-48AF-A1DE-EDFDEB896E10}" destId="{EC77ED32-43B8-408C-9259-02CB0E13CDE0}" srcOrd="0" destOrd="0" presId="urn:microsoft.com/office/officeart/2008/layout/BendingPictureCaptionList"/>
    <dgm:cxn modelId="{E8B66121-CF4F-4914-AB09-CFE9DA358F3B}" type="presParOf" srcId="{EC77ED32-43B8-408C-9259-02CB0E13CDE0}" destId="{E8EB9D21-3E30-45C2-BD9E-5320BDAEAB30}" srcOrd="0" destOrd="0" presId="urn:microsoft.com/office/officeart/2008/layout/BendingPictureCaptionList"/>
    <dgm:cxn modelId="{BED14E9D-1B17-40EA-9E7B-93F28E357F7B}" type="presParOf" srcId="{EC77ED32-43B8-408C-9259-02CB0E13CDE0}" destId="{A1311745-2858-4BE4-ADF3-C3D9A7386CF5}" srcOrd="1" destOrd="0" presId="urn:microsoft.com/office/officeart/2008/layout/BendingPictureCaptionList"/>
    <dgm:cxn modelId="{63685E6F-B72D-42A4-AEE4-AC00D2D7AC91}" type="presParOf" srcId="{BBDFDFAB-FC01-48AF-A1DE-EDFDEB896E10}" destId="{75E59199-3C36-43CF-B4A4-ED20A230470A}" srcOrd="1" destOrd="0" presId="urn:microsoft.com/office/officeart/2008/layout/BendingPictureCaptionList"/>
    <dgm:cxn modelId="{91C55965-C0CE-4F68-8576-8D13BFEE3AC4}" type="presParOf" srcId="{BBDFDFAB-FC01-48AF-A1DE-EDFDEB896E10}" destId="{A8ECFE5A-7B38-48EE-8CA6-7BF7A9D1776E}" srcOrd="2" destOrd="0" presId="urn:microsoft.com/office/officeart/2008/layout/BendingPictureCaptionList"/>
    <dgm:cxn modelId="{B5CDF050-704E-4FE2-B620-5DBDF7DBFE2C}" type="presParOf" srcId="{A8ECFE5A-7B38-48EE-8CA6-7BF7A9D1776E}" destId="{68A2714C-A2A2-4460-842C-53874DC714E7}" srcOrd="0" destOrd="0" presId="urn:microsoft.com/office/officeart/2008/layout/BendingPictureCaptionList"/>
    <dgm:cxn modelId="{2E5FF67F-79C5-455F-AB3F-490777CC9751}" type="presParOf" srcId="{A8ECFE5A-7B38-48EE-8CA6-7BF7A9D1776E}" destId="{8EC401FB-C870-4B4F-AA1C-64DC475DF4D6}" srcOrd="1" destOrd="0" presId="urn:microsoft.com/office/officeart/2008/layout/BendingPictureCaptionList"/>
    <dgm:cxn modelId="{5886C345-7D43-429A-B75E-407755947F92}" type="presParOf" srcId="{BBDFDFAB-FC01-48AF-A1DE-EDFDEB896E10}" destId="{E1D6F68E-D5B9-462B-9BD3-375FBC393B66}" srcOrd="3" destOrd="0" presId="urn:microsoft.com/office/officeart/2008/layout/BendingPictureCaptionList"/>
    <dgm:cxn modelId="{F41F2A04-8C81-4A8F-AC3A-ED19B9D42864}" type="presParOf" srcId="{BBDFDFAB-FC01-48AF-A1DE-EDFDEB896E10}" destId="{4CC48657-6E9A-4036-9348-DEEF3E1D4FCD}" srcOrd="4" destOrd="0" presId="urn:microsoft.com/office/officeart/2008/layout/BendingPictureCaptionList"/>
    <dgm:cxn modelId="{75FAAC3A-FE09-4B5F-A50F-2BB9DED8ABD6}" type="presParOf" srcId="{4CC48657-6E9A-4036-9348-DEEF3E1D4FCD}" destId="{29760ED7-9D83-46E7-BA8F-3196B005E7F3}" srcOrd="0" destOrd="0" presId="urn:microsoft.com/office/officeart/2008/layout/BendingPictureCaptionList"/>
    <dgm:cxn modelId="{E3330A50-CF37-498F-942B-722A54DDC1C0}" type="presParOf" srcId="{4CC48657-6E9A-4036-9348-DEEF3E1D4FCD}" destId="{EDB16F35-AA2D-44E9-ABD8-EE0FFF5BB64A}" srcOrd="1" destOrd="0" presId="urn:microsoft.com/office/officeart/2008/layout/BendingPictureCaptionList"/>
    <dgm:cxn modelId="{9DC35000-1AF2-4299-B2C8-31FC3556EA7E}" type="presParOf" srcId="{BBDFDFAB-FC01-48AF-A1DE-EDFDEB896E10}" destId="{7AD49E0C-3737-4CE8-A939-2BDD64BB768F}" srcOrd="5" destOrd="0" presId="urn:microsoft.com/office/officeart/2008/layout/BendingPictureCaptionList"/>
    <dgm:cxn modelId="{E388F909-487D-4137-AD3F-67F83F620948}" type="presParOf" srcId="{BBDFDFAB-FC01-48AF-A1DE-EDFDEB896E10}" destId="{9FA1C8BC-3F31-4119-8B0C-5EC5182537FF}" srcOrd="6" destOrd="0" presId="urn:microsoft.com/office/officeart/2008/layout/BendingPictureCaptionList"/>
    <dgm:cxn modelId="{87D257B8-A312-4E59-BCDF-46EE9DACF088}" type="presParOf" srcId="{9FA1C8BC-3F31-4119-8B0C-5EC5182537FF}" destId="{43E7D701-2AE7-4034-B6A7-FEDA8EBADCE7}" srcOrd="0" destOrd="0" presId="urn:microsoft.com/office/officeart/2008/layout/BendingPictureCaptionList"/>
    <dgm:cxn modelId="{A76A2E70-1B83-401A-8569-02216346B1EF}" type="presParOf" srcId="{9FA1C8BC-3F31-4119-8B0C-5EC5182537FF}" destId="{9F74229B-F2E1-4902-A560-A64009464455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EDEE18-2F4A-4842-908F-40437515B9BE}">
      <dsp:nvSpPr>
        <dsp:cNvPr id="0" name=""/>
        <dsp:cNvSpPr/>
      </dsp:nvSpPr>
      <dsp:spPr>
        <a:xfrm rot="5400000">
          <a:off x="488602" y="2018205"/>
          <a:ext cx="1037069" cy="1725660"/>
        </a:xfrm>
        <a:prstGeom prst="corner">
          <a:avLst>
            <a:gd name="adj1" fmla="val 16120"/>
            <a:gd name="adj2" fmla="val 16110"/>
          </a:avLst>
        </a:prstGeom>
        <a:solidFill>
          <a:schemeClr val="bg2">
            <a:lumMod val="50000"/>
          </a:schemeClr>
        </a:soli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73C552-E150-43B7-9181-6C20C86FE349}">
      <dsp:nvSpPr>
        <dsp:cNvPr id="0" name=""/>
        <dsp:cNvSpPr/>
      </dsp:nvSpPr>
      <dsp:spPr>
        <a:xfrm>
          <a:off x="315490" y="2533806"/>
          <a:ext cx="1557936" cy="1365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b="1" kern="1200" noProof="0" dirty="0"/>
            <a:t>Nga ang </a:t>
          </a:r>
          <a:r>
            <a:rPr lang="en-PH" sz="1800" b="1" kern="1200" noProof="0" dirty="0" err="1"/>
            <a:t>gugma</a:t>
          </a:r>
          <a:r>
            <a:rPr lang="en-PH" sz="1800" b="1" kern="1200" noProof="0" dirty="0"/>
            <a:t> </a:t>
          </a:r>
          <a:r>
            <a:rPr lang="en-PH" sz="1800" b="1" kern="1200" noProof="0" dirty="0" err="1"/>
            <a:t>magadaghan</a:t>
          </a:r>
          <a:r>
            <a:rPr lang="en-PH" sz="1800" b="1" kern="1200" noProof="0" dirty="0"/>
            <a:t> </a:t>
          </a:r>
          <a:r>
            <a:rPr lang="en-PH" sz="1800" b="1" kern="1200" noProof="0" dirty="0" err="1"/>
            <a:t>diha</a:t>
          </a:r>
          <a:r>
            <a:rPr lang="en-PH" sz="1800" b="1" kern="1200" noProof="0" dirty="0"/>
            <a:t> </a:t>
          </a:r>
          <a:r>
            <a:rPr lang="en-PH" sz="1800" b="1" kern="1200" noProof="0" dirty="0" err="1"/>
            <a:t>kaninyo</a:t>
          </a:r>
          <a:endParaRPr lang="en" sz="1800" b="1" kern="1200" noProof="0" dirty="0"/>
        </a:p>
      </dsp:txBody>
      <dsp:txXfrm>
        <a:off x="315490" y="2533806"/>
        <a:ext cx="1557936" cy="1365622"/>
      </dsp:txXfrm>
    </dsp:sp>
    <dsp:sp modelId="{47D75436-2C5A-4374-8BE3-B4A2753A70D8}">
      <dsp:nvSpPr>
        <dsp:cNvPr id="0" name=""/>
        <dsp:cNvSpPr/>
      </dsp:nvSpPr>
      <dsp:spPr>
        <a:xfrm>
          <a:off x="1579476" y="1891160"/>
          <a:ext cx="293950" cy="293950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A00E30-EAB0-4E3A-A2F1-BEA78C727435}">
      <dsp:nvSpPr>
        <dsp:cNvPr id="0" name=""/>
        <dsp:cNvSpPr/>
      </dsp:nvSpPr>
      <dsp:spPr>
        <a:xfrm rot="5400000">
          <a:off x="2395821" y="1546262"/>
          <a:ext cx="1037069" cy="1725660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BE3CF9-4D8B-4742-AFC5-881852CCCED6}">
      <dsp:nvSpPr>
        <dsp:cNvPr id="0" name=""/>
        <dsp:cNvSpPr/>
      </dsp:nvSpPr>
      <dsp:spPr>
        <a:xfrm>
          <a:off x="2222708" y="2061862"/>
          <a:ext cx="1557936" cy="1365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noProof="0" dirty="0"/>
            <a:t>Makahimo kini kaninyo nga mas maalamon</a:t>
          </a:r>
          <a:endParaRPr lang="en" sz="2000" b="1" kern="1200" noProof="0" dirty="0"/>
        </a:p>
      </dsp:txBody>
      <dsp:txXfrm>
        <a:off x="2222708" y="2061862"/>
        <a:ext cx="1557936" cy="1365622"/>
      </dsp:txXfrm>
    </dsp:sp>
    <dsp:sp modelId="{7647920E-FF91-4C18-85D4-B46630961676}">
      <dsp:nvSpPr>
        <dsp:cNvPr id="0" name=""/>
        <dsp:cNvSpPr/>
      </dsp:nvSpPr>
      <dsp:spPr>
        <a:xfrm>
          <a:off x="3486694" y="1419217"/>
          <a:ext cx="293950" cy="293950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02706B-F6E9-4C52-BA43-CECC909FA77F}">
      <dsp:nvSpPr>
        <dsp:cNvPr id="0" name=""/>
        <dsp:cNvSpPr/>
      </dsp:nvSpPr>
      <dsp:spPr>
        <a:xfrm rot="5400000">
          <a:off x="4303039" y="1074319"/>
          <a:ext cx="1037069" cy="1725660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02E6287-1003-4F2F-9256-6CF6C7766CBF}">
      <dsp:nvSpPr>
        <dsp:cNvPr id="0" name=""/>
        <dsp:cNvSpPr/>
      </dsp:nvSpPr>
      <dsp:spPr>
        <a:xfrm>
          <a:off x="4129926" y="1589919"/>
          <a:ext cx="1557936" cy="1365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b="1" kern="1200" noProof="0" dirty="0"/>
            <a:t>Makatabang kini kaninyo sa pag-ila ug pagpili sa labing maayô</a:t>
          </a:r>
          <a:endParaRPr lang="en" sz="2000" b="1" kern="1200" noProof="0" dirty="0"/>
        </a:p>
      </dsp:txBody>
      <dsp:txXfrm>
        <a:off x="4129926" y="1589919"/>
        <a:ext cx="1557936" cy="1365622"/>
      </dsp:txXfrm>
    </dsp:sp>
    <dsp:sp modelId="{FC4AA45B-22E2-4660-BD73-56E5D53B53C4}">
      <dsp:nvSpPr>
        <dsp:cNvPr id="0" name=""/>
        <dsp:cNvSpPr/>
      </dsp:nvSpPr>
      <dsp:spPr>
        <a:xfrm>
          <a:off x="5393912" y="947274"/>
          <a:ext cx="293950" cy="293950"/>
        </a:xfrm>
        <a:prstGeom prst="triangle">
          <a:avLst>
            <a:gd name="adj" fmla="val 100000"/>
          </a:avLst>
        </a:prstGeom>
        <a:solidFill>
          <a:schemeClr val="bg2">
            <a:lumMod val="50000"/>
          </a:schemeClr>
        </a:soli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A1F59CF-AF52-45A7-9C1E-D6FA18C09F4B}">
      <dsp:nvSpPr>
        <dsp:cNvPr id="0" name=""/>
        <dsp:cNvSpPr/>
      </dsp:nvSpPr>
      <dsp:spPr>
        <a:xfrm rot="5400000">
          <a:off x="6210257" y="602376"/>
          <a:ext cx="1037069" cy="1725660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460954-CAFC-446E-8A61-6727148C5823}">
      <dsp:nvSpPr>
        <dsp:cNvPr id="0" name=""/>
        <dsp:cNvSpPr/>
      </dsp:nvSpPr>
      <dsp:spPr>
        <a:xfrm>
          <a:off x="6037144" y="1117976"/>
          <a:ext cx="1557936" cy="1365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noProof="0" dirty="0" err="1"/>
            <a:t>Makahimo</a:t>
          </a:r>
          <a:r>
            <a:rPr lang="en-PH" sz="2000" b="1" kern="1200" noProof="0" dirty="0"/>
            <a:t> </a:t>
          </a:r>
          <a:r>
            <a:rPr lang="en-PH" sz="2000" b="1" kern="1200" noProof="0" dirty="0" err="1"/>
            <a:t>kaninyo</a:t>
          </a:r>
          <a:r>
            <a:rPr lang="en-PH" sz="2000" b="1" kern="1200" noProof="0" dirty="0"/>
            <a:t> </a:t>
          </a:r>
          <a:r>
            <a:rPr lang="en-PH" sz="2000" b="1" kern="1200" noProof="0" dirty="0" err="1"/>
            <a:t>nga</a:t>
          </a:r>
          <a:r>
            <a:rPr lang="en-PH" sz="2000" b="1" kern="1200" noProof="0" dirty="0"/>
            <a:t> </a:t>
          </a:r>
          <a:r>
            <a:rPr lang="en-PH" sz="2000" b="1" kern="1200" noProof="0" dirty="0" err="1"/>
            <a:t>putli</a:t>
          </a:r>
          <a:r>
            <a:rPr lang="en-PH" sz="2000" b="1" kern="1200" noProof="0" dirty="0"/>
            <a:t> ug </a:t>
          </a:r>
          <a:r>
            <a:rPr lang="en-PH" sz="2000" b="1" kern="1200" noProof="0" dirty="0" err="1"/>
            <a:t>matarung</a:t>
          </a:r>
          <a:endParaRPr lang="en" sz="2000" b="1" kern="1200" noProof="0" dirty="0"/>
        </a:p>
      </dsp:txBody>
      <dsp:txXfrm>
        <a:off x="6037144" y="1117976"/>
        <a:ext cx="1557936" cy="1365622"/>
      </dsp:txXfrm>
    </dsp:sp>
    <dsp:sp modelId="{ACFCC498-7F3E-4F24-BC13-0EA9A2BF0B69}">
      <dsp:nvSpPr>
        <dsp:cNvPr id="0" name=""/>
        <dsp:cNvSpPr/>
      </dsp:nvSpPr>
      <dsp:spPr>
        <a:xfrm>
          <a:off x="7301130" y="475331"/>
          <a:ext cx="293950" cy="293950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04D6B4-34B7-4FEB-8D8B-FE766A754DAE}">
      <dsp:nvSpPr>
        <dsp:cNvPr id="0" name=""/>
        <dsp:cNvSpPr/>
      </dsp:nvSpPr>
      <dsp:spPr>
        <a:xfrm rot="5400000">
          <a:off x="8117475" y="130433"/>
          <a:ext cx="1037069" cy="1725660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50958D3-FF49-4208-9824-52C5BDF645AC}">
      <dsp:nvSpPr>
        <dsp:cNvPr id="0" name=""/>
        <dsp:cNvSpPr/>
      </dsp:nvSpPr>
      <dsp:spPr>
        <a:xfrm>
          <a:off x="7944363" y="646033"/>
          <a:ext cx="1557936" cy="1365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noProof="0" dirty="0" err="1"/>
            <a:t>Makapamunga</a:t>
          </a:r>
          <a:r>
            <a:rPr lang="en-PH" sz="2000" b="1" kern="1200" noProof="0" dirty="0"/>
            <a:t> </a:t>
          </a:r>
          <a:r>
            <a:rPr lang="en-PH" sz="2000" b="1" kern="1200" noProof="0" dirty="0" err="1"/>
            <a:t>kamo</a:t>
          </a:r>
          <a:r>
            <a:rPr lang="en-PH" sz="2000" b="1" kern="1200" noProof="0" dirty="0"/>
            <a:t> </a:t>
          </a:r>
          <a:r>
            <a:rPr lang="en-PH" sz="2000" b="1" kern="1200" noProof="0" dirty="0" err="1"/>
            <a:t>pinaagi</a:t>
          </a:r>
          <a:r>
            <a:rPr lang="en-PH" sz="2000" b="1" kern="1200" noProof="0" dirty="0"/>
            <a:t> </a:t>
          </a:r>
          <a:r>
            <a:rPr lang="en-PH" sz="2000" b="1" kern="1200" noProof="0" dirty="0" err="1"/>
            <a:t>kang</a:t>
          </a:r>
          <a:r>
            <a:rPr lang="en-PH" sz="2000" b="1" kern="1200" noProof="0" dirty="0"/>
            <a:t> Jesu-Cristo</a:t>
          </a:r>
          <a:endParaRPr lang="en" sz="2000" b="1" kern="1200" noProof="0" dirty="0"/>
        </a:p>
      </dsp:txBody>
      <dsp:txXfrm>
        <a:off x="7944363" y="646033"/>
        <a:ext cx="1557936" cy="1365622"/>
      </dsp:txXfrm>
    </dsp:sp>
    <dsp:sp modelId="{AE7C1B98-0BD6-4D32-9954-4FBDDD521E46}">
      <dsp:nvSpPr>
        <dsp:cNvPr id="0" name=""/>
        <dsp:cNvSpPr/>
      </dsp:nvSpPr>
      <dsp:spPr>
        <a:xfrm>
          <a:off x="9208349" y="3387"/>
          <a:ext cx="293950" cy="293950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1C2226-C9D3-4142-9F23-19C9BECAB2C1}">
      <dsp:nvSpPr>
        <dsp:cNvPr id="0" name=""/>
        <dsp:cNvSpPr/>
      </dsp:nvSpPr>
      <dsp:spPr>
        <a:xfrm rot="5400000">
          <a:off x="10024694" y="-341510"/>
          <a:ext cx="1037069" cy="1725660"/>
        </a:xfrm>
        <a:prstGeom prst="corner">
          <a:avLst>
            <a:gd name="adj1" fmla="val 16120"/>
            <a:gd name="adj2" fmla="val 16110"/>
          </a:avLst>
        </a:prstGeom>
        <a:solidFill>
          <a:srgbClr val="0070C0"/>
        </a:soli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283CFD-3532-4147-80B1-CA62AFE55B77}">
      <dsp:nvSpPr>
        <dsp:cNvPr id="0" name=""/>
        <dsp:cNvSpPr/>
      </dsp:nvSpPr>
      <dsp:spPr>
        <a:xfrm>
          <a:off x="9851581" y="174090"/>
          <a:ext cx="1557936" cy="1365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noProof="0" dirty="0"/>
            <a:t>Ug </a:t>
          </a:r>
          <a:r>
            <a:rPr lang="en-PH" sz="2000" b="1" kern="1200" noProof="0" dirty="0" err="1"/>
            <a:t>magdala</a:t>
          </a:r>
          <a:r>
            <a:rPr lang="en-PH" sz="2000" b="1" kern="1200" noProof="0" dirty="0"/>
            <a:t> </a:t>
          </a:r>
          <a:r>
            <a:rPr lang="en-PH" sz="2000" b="1" kern="1200" noProof="0" dirty="0" err="1"/>
            <a:t>kini</a:t>
          </a:r>
          <a:r>
            <a:rPr lang="en-PH" sz="2000" b="1" kern="1200" noProof="0" dirty="0"/>
            <a:t> </a:t>
          </a:r>
          <a:r>
            <a:rPr lang="en-PH" sz="2000" b="1" kern="1200" noProof="0" dirty="0" err="1"/>
            <a:t>sa</a:t>
          </a:r>
          <a:r>
            <a:rPr lang="en-PH" sz="2000" b="1" kern="1200" noProof="0" dirty="0"/>
            <a:t> </a:t>
          </a:r>
          <a:r>
            <a:rPr lang="en-PH" sz="2000" b="1" kern="1200" noProof="0" dirty="0" err="1"/>
            <a:t>himaya</a:t>
          </a:r>
          <a:r>
            <a:rPr lang="en-PH" sz="2000" b="1" kern="1200" noProof="0" dirty="0"/>
            <a:t> ug </a:t>
          </a:r>
          <a:r>
            <a:rPr lang="en-PH" sz="2000" b="1" kern="1200" noProof="0" dirty="0" err="1"/>
            <a:t>pagdayeg</a:t>
          </a:r>
          <a:r>
            <a:rPr lang="en-PH" sz="2000" b="1" kern="1200" noProof="0" dirty="0"/>
            <a:t> </a:t>
          </a:r>
          <a:r>
            <a:rPr lang="en-PH" sz="2000" b="1" kern="1200" noProof="0" dirty="0" err="1"/>
            <a:t>alang</a:t>
          </a:r>
          <a:r>
            <a:rPr lang="en-PH" sz="2000" b="1" kern="1200" noProof="0" dirty="0"/>
            <a:t> </a:t>
          </a:r>
          <a:r>
            <a:rPr lang="en-PH" sz="2000" b="1" kern="1200" noProof="0" dirty="0" err="1"/>
            <a:t>sa</a:t>
          </a:r>
          <a:r>
            <a:rPr lang="en-PH" sz="2000" b="1" kern="1200" noProof="0" dirty="0"/>
            <a:t> Dios</a:t>
          </a:r>
          <a:endParaRPr lang="en" sz="2000" b="1" kern="1200" noProof="0" dirty="0"/>
        </a:p>
      </dsp:txBody>
      <dsp:txXfrm>
        <a:off x="9851581" y="174090"/>
        <a:ext cx="1557936" cy="13656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7C976D-F155-46D2-B6B0-AAEC246080DA}">
      <dsp:nvSpPr>
        <dsp:cNvPr id="0" name=""/>
        <dsp:cNvSpPr/>
      </dsp:nvSpPr>
      <dsp:spPr>
        <a:xfrm>
          <a:off x="0" y="549"/>
          <a:ext cx="5447488" cy="67997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 </a:t>
          </a:r>
          <a:r>
            <a:rPr lang="en-PH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ilang</a:t>
          </a:r>
          <a:r>
            <a:rPr lang="en-PH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madawat</a:t>
          </a:r>
          <a:r>
            <a:rPr lang="en-PH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ang </a:t>
          </a:r>
          <a:r>
            <a:rPr lang="en-PH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kahibalo</a:t>
          </a:r>
          <a:r>
            <a:rPr lang="en-PH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Dios, </a:t>
          </a:r>
          <a:r>
            <a:rPr lang="en-PH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</a:t>
          </a:r>
          <a:r>
            <a:rPr lang="en-PH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magahatag</a:t>
          </a:r>
          <a:r>
            <a:rPr lang="en-PH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kanila</a:t>
          </a:r>
          <a:r>
            <a:rPr lang="en-PH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ug </a:t>
          </a:r>
          <a:r>
            <a:rPr lang="en-PH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kaalam</a:t>
          </a:r>
          <a:r>
            <a:rPr lang="en-PH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ug </a:t>
          </a:r>
          <a:r>
            <a:rPr lang="en-PH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espirituhanong</a:t>
          </a:r>
          <a:r>
            <a:rPr lang="en-PH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pagsabot</a:t>
          </a:r>
          <a:endParaRPr lang="en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193" y="33742"/>
        <a:ext cx="5381102" cy="613585"/>
      </dsp:txXfrm>
    </dsp:sp>
    <dsp:sp modelId="{8ED814D4-24A7-4EE6-98D6-F5EF96E58A5E}">
      <dsp:nvSpPr>
        <dsp:cNvPr id="0" name=""/>
        <dsp:cNvSpPr/>
      </dsp:nvSpPr>
      <dsp:spPr>
        <a:xfrm>
          <a:off x="0" y="690251"/>
          <a:ext cx="5447488" cy="679971"/>
        </a:xfrm>
        <a:prstGeom prst="roundRect">
          <a:avLst/>
        </a:prstGeom>
        <a:gradFill rotWithShape="0">
          <a:gsLst>
            <a:gs pos="0">
              <a:schemeClr val="accent3">
                <a:hueOff val="-2520006"/>
                <a:satOff val="2325"/>
                <a:lumOff val="98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2520006"/>
                <a:satOff val="2325"/>
                <a:lumOff val="98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2520006"/>
                <a:satOff val="2325"/>
                <a:lumOff val="98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 </a:t>
          </a:r>
          <a:r>
            <a:rPr lang="en-PH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magkinabuhi</a:t>
          </a:r>
          <a:r>
            <a:rPr lang="en-PH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sila</a:t>
          </a:r>
          <a:r>
            <a:rPr lang="en-PH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isip</a:t>
          </a:r>
          <a:r>
            <a:rPr lang="en-PH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mga</a:t>
          </a:r>
          <a:r>
            <a:rPr lang="en-PH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anak</a:t>
          </a:r>
          <a:r>
            <a:rPr lang="en-PH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Dios, </a:t>
          </a:r>
          <a:r>
            <a:rPr lang="en-PH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</a:t>
          </a:r>
          <a:r>
            <a:rPr lang="en-PH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makapahimuot</a:t>
          </a:r>
          <a:r>
            <a:rPr lang="en-PH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Kaniya</a:t>
          </a:r>
          <a:r>
            <a:rPr lang="en-PH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tanang</a:t>
          </a:r>
          <a:r>
            <a:rPr lang="en-PH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paagi</a:t>
          </a:r>
          <a:endParaRPr lang="en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193" y="723444"/>
        <a:ext cx="5381102" cy="613585"/>
      </dsp:txXfrm>
    </dsp:sp>
    <dsp:sp modelId="{D6B98BC7-4DD1-46DD-9A75-7E74C926B220}">
      <dsp:nvSpPr>
        <dsp:cNvPr id="0" name=""/>
        <dsp:cNvSpPr/>
      </dsp:nvSpPr>
      <dsp:spPr>
        <a:xfrm>
          <a:off x="0" y="1379954"/>
          <a:ext cx="5447488" cy="679971"/>
        </a:xfrm>
        <a:prstGeom prst="roundRect">
          <a:avLst/>
        </a:prstGeom>
        <a:gradFill rotWithShape="0">
          <a:gsLst>
            <a:gs pos="0">
              <a:schemeClr val="accent3">
                <a:hueOff val="-5040011"/>
                <a:satOff val="4651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5040011"/>
                <a:satOff val="4651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5040011"/>
                <a:satOff val="4651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 </a:t>
          </a:r>
          <a:r>
            <a:rPr lang="en-PH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mamunga</a:t>
          </a:r>
          <a:r>
            <a:rPr lang="en-PH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sila</a:t>
          </a:r>
          <a:r>
            <a:rPr lang="en-PH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maayong</a:t>
          </a:r>
          <a:r>
            <a:rPr lang="en-PH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buhat</a:t>
          </a:r>
          <a:r>
            <a:rPr lang="en-PH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ug </a:t>
          </a:r>
          <a:r>
            <a:rPr lang="en-PH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motubo</a:t>
          </a:r>
          <a:r>
            <a:rPr lang="en-PH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kahibalo</a:t>
          </a:r>
          <a:r>
            <a:rPr lang="en-PH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Dios</a:t>
          </a:r>
          <a:endParaRPr lang="en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193" y="1413147"/>
        <a:ext cx="5381102" cy="613585"/>
      </dsp:txXfrm>
    </dsp:sp>
    <dsp:sp modelId="{51C553D5-6DF9-4050-9DE4-1DCE1A8DC5FD}">
      <dsp:nvSpPr>
        <dsp:cNvPr id="0" name=""/>
        <dsp:cNvSpPr/>
      </dsp:nvSpPr>
      <dsp:spPr>
        <a:xfrm>
          <a:off x="0" y="2069656"/>
          <a:ext cx="5447488" cy="679971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 </a:t>
          </a:r>
          <a:r>
            <a:rPr lang="en-PH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mapalig</a:t>
          </a:r>
          <a:r>
            <a:rPr lang="en-PH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-on </a:t>
          </a:r>
          <a:r>
            <a:rPr lang="en-PH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sila</a:t>
          </a:r>
          <a:r>
            <a:rPr lang="en-PH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gahum</a:t>
          </a:r>
          <a:r>
            <a:rPr lang="en-PH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Dios, </a:t>
          </a:r>
          <a:r>
            <a:rPr lang="en-PH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aron</a:t>
          </a:r>
          <a:r>
            <a:rPr lang="en-PH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magmalahutayon</a:t>
          </a:r>
          <a:r>
            <a:rPr lang="en-PH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ug </a:t>
          </a:r>
          <a:r>
            <a:rPr lang="en-PH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mapailubon</a:t>
          </a:r>
          <a:endParaRPr lang="en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193" y="2102849"/>
        <a:ext cx="5381102" cy="6135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EB9D21-3E30-45C2-BD9E-5320BDAEAB30}">
      <dsp:nvSpPr>
        <dsp:cNvPr id="0" name=""/>
        <dsp:cNvSpPr/>
      </dsp:nvSpPr>
      <dsp:spPr>
        <a:xfrm>
          <a:off x="698450" y="321"/>
          <a:ext cx="2353593" cy="1882874"/>
        </a:xfrm>
        <a:prstGeom prst="rect">
          <a:avLst/>
        </a:prstGeom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1311745-2858-4BE4-ADF3-C3D9A7386CF5}">
      <dsp:nvSpPr>
        <dsp:cNvPr id="0" name=""/>
        <dsp:cNvSpPr/>
      </dsp:nvSpPr>
      <dsp:spPr>
        <a:xfrm>
          <a:off x="910260" y="1646412"/>
          <a:ext cx="2094698" cy="755998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accent5">
              <a:lumMod val="50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2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 Biblia – “Ang </a:t>
          </a:r>
          <a:r>
            <a:rPr lang="en-PH" sz="12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imong</a:t>
          </a:r>
          <a:r>
            <a:rPr lang="en-PH" sz="12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2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pulong</a:t>
          </a:r>
          <a:r>
            <a:rPr lang="en-PH" sz="12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2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maoy</a:t>
          </a:r>
          <a:r>
            <a:rPr lang="en-PH" sz="12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2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lamparahan</a:t>
          </a:r>
          <a:r>
            <a:rPr lang="en-PH" sz="12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2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12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2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akong</a:t>
          </a:r>
          <a:r>
            <a:rPr lang="en-PH" sz="12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2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mga</a:t>
          </a:r>
          <a:r>
            <a:rPr lang="en-PH" sz="12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2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tiil</a:t>
          </a:r>
          <a:r>
            <a:rPr lang="en-PH" sz="12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 (Salmo 119:105)</a:t>
          </a:r>
          <a:endParaRPr lang="en" sz="12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10260" y="1646412"/>
        <a:ext cx="2094698" cy="755998"/>
      </dsp:txXfrm>
    </dsp:sp>
    <dsp:sp modelId="{68A2714C-A2A2-4460-842C-53874DC714E7}">
      <dsp:nvSpPr>
        <dsp:cNvPr id="0" name=""/>
        <dsp:cNvSpPr/>
      </dsp:nvSpPr>
      <dsp:spPr>
        <a:xfrm>
          <a:off x="3419914" y="321"/>
          <a:ext cx="2353593" cy="1882874"/>
        </a:xfrm>
        <a:prstGeom prst="rect">
          <a:avLst/>
        </a:prstGeom>
        <a:blipFill dpi="0"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753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EC401FB-C870-4B4F-AA1C-64DC475DF4D6}">
      <dsp:nvSpPr>
        <dsp:cNvPr id="0" name=""/>
        <dsp:cNvSpPr/>
      </dsp:nvSpPr>
      <dsp:spPr>
        <a:xfrm>
          <a:off x="3268327" y="1646412"/>
          <a:ext cx="2821495" cy="755998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5">
                <a:hueOff val="5335692"/>
                <a:satOff val="2524"/>
                <a:lumOff val="385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5335692"/>
                <a:satOff val="2524"/>
                <a:lumOff val="385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5335692"/>
                <a:satOff val="2524"/>
                <a:lumOff val="385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accent3">
              <a:lumMod val="50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4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Ang Espiritu </a:t>
          </a:r>
          <a:r>
            <a:rPr lang="en-PH" sz="14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14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4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Propesiya</a:t>
          </a:r>
          <a:r>
            <a:rPr lang="en-PH" sz="14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PH" sz="14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Pinadayag</a:t>
          </a:r>
          <a:r>
            <a:rPr lang="en-PH" sz="14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19:10), </a:t>
          </a:r>
          <a:r>
            <a:rPr lang="en-PH" sz="14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</a:t>
          </a:r>
          <a:r>
            <a:rPr lang="en-PH" sz="14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4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gipadayag</a:t>
          </a:r>
          <a:r>
            <a:rPr lang="en-PH" sz="14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4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pinaagi</a:t>
          </a:r>
          <a:r>
            <a:rPr lang="en-PH" sz="14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4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14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4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ministeryo</a:t>
          </a:r>
          <a:r>
            <a:rPr lang="en-PH" sz="14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4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</a:t>
          </a:r>
          <a:r>
            <a:rPr lang="en-PH" sz="14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Ellen G. White</a:t>
          </a:r>
          <a:endParaRPr lang="en" sz="14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68327" y="1646412"/>
        <a:ext cx="2821495" cy="755998"/>
      </dsp:txXfrm>
    </dsp:sp>
    <dsp:sp modelId="{29760ED7-9D83-46E7-BA8F-3196B005E7F3}">
      <dsp:nvSpPr>
        <dsp:cNvPr id="0" name=""/>
        <dsp:cNvSpPr/>
      </dsp:nvSpPr>
      <dsp:spPr>
        <a:xfrm>
          <a:off x="6229874" y="321"/>
          <a:ext cx="2353593" cy="1882874"/>
        </a:xfrm>
        <a:prstGeom prst="rect">
          <a:avLst/>
        </a:prstGeom>
        <a:blipFill dpi="0"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DB16F35-AA2D-44E9-ABD8-EE0FFF5BB64A}">
      <dsp:nvSpPr>
        <dsp:cNvPr id="0" name=""/>
        <dsp:cNvSpPr/>
      </dsp:nvSpPr>
      <dsp:spPr>
        <a:xfrm>
          <a:off x="6441697" y="1646412"/>
          <a:ext cx="2094698" cy="755998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5">
                <a:hueOff val="10671383"/>
                <a:satOff val="5049"/>
                <a:lumOff val="771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0671383"/>
                <a:satOff val="5049"/>
                <a:lumOff val="771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0671383"/>
                <a:satOff val="5049"/>
                <a:lumOff val="771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accent1">
              <a:lumMod val="50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6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Ang </a:t>
          </a:r>
          <a:r>
            <a:rPr lang="en-PH" sz="16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mahigugmaong</a:t>
          </a:r>
          <a:r>
            <a:rPr lang="en-PH" sz="16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6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paggiya</a:t>
          </a:r>
          <a:r>
            <a:rPr lang="en-PH" sz="16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6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16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Dios (</a:t>
          </a:r>
          <a:r>
            <a:rPr lang="en-PH" sz="16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Colosas</a:t>
          </a:r>
          <a:r>
            <a:rPr lang="en-PH" sz="16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4:3)</a:t>
          </a:r>
          <a:endParaRPr lang="en" sz="16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441697" y="1646412"/>
        <a:ext cx="2094698" cy="755998"/>
      </dsp:txXfrm>
    </dsp:sp>
    <dsp:sp modelId="{43E7D701-2AE7-4034-B6A7-FEDA8EBADCE7}">
      <dsp:nvSpPr>
        <dsp:cNvPr id="0" name=""/>
        <dsp:cNvSpPr/>
      </dsp:nvSpPr>
      <dsp:spPr>
        <a:xfrm>
          <a:off x="8818827" y="321"/>
          <a:ext cx="2353593" cy="1882874"/>
        </a:xfrm>
        <a:prstGeom prst="rect">
          <a:avLst/>
        </a:prstGeom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F74229B-F2E1-4902-A560-A64009464455}">
      <dsp:nvSpPr>
        <dsp:cNvPr id="0" name=""/>
        <dsp:cNvSpPr/>
      </dsp:nvSpPr>
      <dsp:spPr>
        <a:xfrm>
          <a:off x="9030650" y="1646412"/>
          <a:ext cx="2094698" cy="755998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5">
                <a:hueOff val="16007075"/>
                <a:satOff val="7573"/>
                <a:lumOff val="1156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6007075"/>
                <a:satOff val="7573"/>
                <a:lumOff val="1156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6007075"/>
                <a:satOff val="7573"/>
                <a:lumOff val="1156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accent6">
              <a:lumMod val="50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2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Ang Espiritu Santo – “Ug ang </a:t>
          </a:r>
          <a:r>
            <a:rPr lang="en-PH" sz="12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imong</a:t>
          </a:r>
          <a:r>
            <a:rPr lang="en-PH" sz="12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2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mga</a:t>
          </a:r>
          <a:r>
            <a:rPr lang="en-PH" sz="12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2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dalunggan</a:t>
          </a:r>
          <a:r>
            <a:rPr lang="en-PH" sz="12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2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makadungog</a:t>
          </a:r>
          <a:r>
            <a:rPr lang="en-PH" sz="12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ug </a:t>
          </a:r>
          <a:r>
            <a:rPr lang="en-PH" sz="12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tingog</a:t>
          </a:r>
          <a:r>
            <a:rPr lang="en-PH" sz="12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…” (Isaias 30:21)</a:t>
          </a:r>
          <a:endParaRPr lang="en" sz="12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030650" y="1646412"/>
        <a:ext cx="2094698" cy="7559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D569D-A6D3-43FA-9430-0DB135A07576}" type="datetimeFigureOut">
              <a:rPr lang="es-ES" smtClean="0"/>
              <a:t>30/12/2025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F75A6A-6A4A-4F2D-8A41-A010483273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9337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520BFE-FB92-412C-968E-547767D88F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5925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F75A6A-6A4A-4F2D-8A41-A0104832738F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2987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F75A6A-6A4A-4F2D-8A41-A0104832738F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4861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FF68A6-7BD5-0D87-6972-D940B07289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6D0D9F7-67AD-1418-2D6B-F45EBAF641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04186B-2278-AF9C-8706-DB1021524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30/12/2025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844765-AAD4-633A-7098-6FF198875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56AA6E-0598-8881-A808-DC3872259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725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72B3CB-B1EB-6CDE-52D3-6D8FBB4A7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A2326CD-B7E1-2563-2106-1F8457807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D7D759-BEE0-DBE7-D488-BD4C26815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30/12/2025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022E0D-9472-63D6-30DA-2C5BD294F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304DFD9-2471-00A5-C9B1-6CCE41FF9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461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C310353-66D0-8ABC-BB73-A10B950E61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62CF690-50AD-7D46-3A1B-E902F37D2D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CEDDC40-AA86-CCE0-DC5D-B3881399C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30/12/2025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15C85FD-B805-9320-D54F-EE07E7EF9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DA4379-61C2-B30B-705C-FC2B7CC19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592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30/12/2025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857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30/12/2025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446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30/12/2025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063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30/12/2025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658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30/12/2025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703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30/12/2025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880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30/12/2025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908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30/12/2025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787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7FFF8C-5089-CADC-4E36-FD96A53F6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0464707-A70B-93A5-8509-41718C1E82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A5CC396-5D8B-58B7-E28C-A002EA172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30/12/2025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2C059F1-E9BF-BF5F-49A9-5AA4CE0EB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D004B6-7EA4-BCAE-5B70-A1E3BB0B9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735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30/12/2025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277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30/12/2025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829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30/12/2025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244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E731AC-0B5F-F9A9-DD74-D7300E229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55C2605-3A6F-1D90-6D76-FEDC60C6B4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CAF842-B57F-FCFE-D1FB-C8C1A20A4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30/12/2025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3473C29-D284-C934-9B99-6291FAF33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B415C5-D02C-50D8-77DB-7C5AFAF35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0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F60060-7C90-FCF5-3BDB-F773A452C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EF51805-2CA7-2B56-C927-32DE0560E1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E6D7DCB-E92F-4161-9C62-05631121CC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34B30A0-70ED-9326-35A0-0F28CC4B5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30/12/2025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14B1E4-D70C-2C3A-4C02-3E89E84F6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AF93E9A-B509-98B9-CE0C-9DF8F2274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340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9722C8-32D8-F3A1-D3A9-CE9F24BBF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FAB8BF0-27F8-D9FF-5552-CB60861645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BE5DF83-0D7A-FC82-90C3-B0F9662151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F972D0C-1C14-F917-4FB8-33A649F83B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F0987FF-20AD-999B-8479-57B29D2F4E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5AFBE91-6D0B-EAE2-BAEA-BB41F2D65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30/12/2025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9BFC2A1-41C5-F818-4AF5-E2B92AD63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FF4ABEE-D685-095C-A923-FEBD7DF7C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337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52A526-66E1-0501-A409-7B39FD421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6443C8C-B22B-F248-EE42-64CD8E95A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30/12/2025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AAFEF62-DEBA-F8AB-5D31-AE08F59D6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853AEA6-C68B-BAA6-5220-C383E3142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029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4459742-B927-28E6-70CD-750B3B84C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30/12/2025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E19F5F7-A17C-12C5-9058-C98D799D9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FC68610-7837-569A-F545-2025DB3F3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747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1D8B83-D128-EDFB-489C-EAE0E356C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362C0F5-527E-FA27-987F-624B93348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EAD4AF7-4BEA-BE40-0390-039FFA7380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1C3983D-5C65-402F-E7A0-BF8697C6E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30/12/2025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718A801-B9E1-8BC3-0646-1FD57099C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FF56129-75C1-037E-EB54-FAC671D47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371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BA105-17D1-53D9-CD1D-41B55B9A7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49C794F-FEBE-4698-B330-6F103B0DED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4BDE71B-D58F-5C7A-AB18-3DE8BD9EAF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09B39DB-CE63-F71A-FFC9-B3CFC599C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30/12/2025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2A32A46-E609-E3FA-95A9-FEE2EFB7D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E9E5377-EA0C-8892-6147-0DF94C9EF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197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416A7E8-CFDD-AB85-A039-0CD51181C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5826B65-38C8-E4DB-7605-1A4C28978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8E6C43-A9C4-4B0E-26CF-E2B05AC416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6FA8D7-9AE1-4EE7-85D3-FB39AD155F05}" type="datetimeFigureOut">
              <a:rPr lang="es-ES" smtClean="0"/>
              <a:t>30/12/2025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8462C30-6719-66B9-18F6-1B07D3713F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9415E5-62BE-1974-197D-1EAE38B945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6657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30/12/2025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9618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g"/><Relationship Id="rId5" Type="http://schemas.openxmlformats.org/officeDocument/2006/relationships/image" Target="../media/image33.jpeg"/><Relationship Id="rId4" Type="http://schemas.openxmlformats.org/officeDocument/2006/relationships/image" Target="../media/image32.jp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image" Target="../media/image36.jpe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Relationship Id="rId1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4.jp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jpe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image" Target="../media/image24.jpeg"/><Relationship Id="rId3" Type="http://schemas.openxmlformats.org/officeDocument/2006/relationships/image" Target="../media/image20.png"/><Relationship Id="rId7" Type="http://schemas.openxmlformats.org/officeDocument/2006/relationships/diagramLayout" Target="../diagrams/layout1.xml"/><Relationship Id="rId12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11" Type="http://schemas.openxmlformats.org/officeDocument/2006/relationships/image" Target="../media/image22.jpg"/><Relationship Id="rId5" Type="http://schemas.microsoft.com/office/2007/relationships/hdphoto" Target="../media/hdphoto2.wdp"/><Relationship Id="rId10" Type="http://schemas.microsoft.com/office/2007/relationships/diagramDrawing" Target="../diagrams/drawing1.xml"/><Relationship Id="rId4" Type="http://schemas.openxmlformats.org/officeDocument/2006/relationships/image" Target="../media/image21.png"/><Relationship Id="rId9" Type="http://schemas.openxmlformats.org/officeDocument/2006/relationships/diagramColors" Target="../diagrams/colors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80556B8F-FE6B-F356-6296-FC0EC44A9637}"/>
              </a:ext>
            </a:extLst>
          </p:cNvPr>
          <p:cNvSpPr txBox="1"/>
          <p:nvPr/>
        </p:nvSpPr>
        <p:spPr>
          <a:xfrm>
            <a:off x="327211" y="578784"/>
            <a:ext cx="10125635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PH" sz="3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98000"/>
                    </a:srgbClr>
                  </a:outerShdw>
                </a:effectLst>
              </a:rPr>
              <a:t>Mga</a:t>
            </a:r>
            <a:r>
              <a:rPr lang="en-PH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98000"/>
                    </a:srgbClr>
                  </a:outerShdw>
                </a:effectLst>
              </a:rPr>
              <a:t> </a:t>
            </a:r>
            <a:r>
              <a:rPr lang="en-PH" sz="3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98000"/>
                    </a:srgbClr>
                  </a:outerShdw>
                </a:effectLst>
              </a:rPr>
              <a:t>Hinungdan</a:t>
            </a:r>
            <a:r>
              <a:rPr lang="en-PH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98000"/>
                    </a:srgbClr>
                  </a:outerShdw>
                </a:effectLst>
              </a:rPr>
              <a:t> </a:t>
            </a:r>
            <a:r>
              <a:rPr lang="en-PH" sz="3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98000"/>
                    </a:srgbClr>
                  </a:outerShdw>
                </a:effectLst>
              </a:rPr>
              <a:t>sa</a:t>
            </a:r>
            <a:r>
              <a:rPr lang="en-PH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98000"/>
                    </a:srgbClr>
                  </a:outerShdw>
                </a:effectLst>
              </a:rPr>
              <a:t> </a:t>
            </a:r>
            <a:r>
              <a:rPr lang="en-PH" sz="3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98000"/>
                    </a:srgbClr>
                  </a:outerShdw>
                </a:effectLst>
              </a:rPr>
              <a:t>Pagpasalamat</a:t>
            </a:r>
            <a:r>
              <a:rPr lang="en-PH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98000"/>
                    </a:srgbClr>
                  </a:outerShdw>
                </a:effectLst>
              </a:rPr>
              <a:t> ug Pag-</a:t>
            </a:r>
            <a:r>
              <a:rPr lang="en-PH" sz="3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98000"/>
                    </a:srgbClr>
                  </a:outerShdw>
                </a:effectLst>
              </a:rPr>
              <a:t>ampo</a:t>
            </a:r>
            <a:endParaRPr lang="en" sz="3600" b="1" noProof="0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22860" dir="5400000" algn="tl" rotWithShape="0">
                  <a:srgbClr val="000000">
                    <a:alpha val="98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1D6E10F-357C-F365-B8E1-517CC317737F}"/>
              </a:ext>
            </a:extLst>
          </p:cNvPr>
          <p:cNvSpPr txBox="1"/>
          <p:nvPr/>
        </p:nvSpPr>
        <p:spPr>
          <a:xfrm>
            <a:off x="914399" y="6448425"/>
            <a:ext cx="41719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noProof="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</a:t>
            </a:r>
            <a:r>
              <a:rPr lang="en-PH" sz="1600" b="1" noProof="0" dirty="0" err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ksyon</a:t>
            </a:r>
            <a:r>
              <a:rPr lang="en" sz="1600" b="1" noProof="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 January 10, 2026</a:t>
            </a:r>
          </a:p>
        </p:txBody>
      </p:sp>
    </p:spTree>
    <p:extLst>
      <p:ext uri="{BB962C8B-B14F-4D97-AF65-F5344CB8AC3E}">
        <p14:creationId xmlns:p14="http://schemas.microsoft.com/office/powerpoint/2010/main" val="67351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5F7364FD-E419-765A-E16D-7AE26A9EFD0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8" cy="116235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5898E66-D5E7-42A9-2633-2C4CB31D24A5}"/>
              </a:ext>
            </a:extLst>
          </p:cNvPr>
          <p:cNvSpPr txBox="1"/>
          <p:nvPr/>
        </p:nvSpPr>
        <p:spPr>
          <a:xfrm>
            <a:off x="8966" y="-86281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PH" sz="4400" b="1" spc="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Mga</a:t>
            </a:r>
            <a:r>
              <a:rPr lang="en-PH" sz="4400" b="1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4400" b="1" spc="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Hinungdan</a:t>
            </a:r>
            <a:r>
              <a:rPr lang="en-PH" sz="4400" b="1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4400" b="1" spc="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PH" sz="4400" b="1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4400" b="1" spc="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Pagpasalamat</a:t>
            </a:r>
            <a:endParaRPr lang="en" sz="4400" b="1" spc="30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344FECA-FFE9-1235-CA75-0A75F28F8F53}"/>
              </a:ext>
            </a:extLst>
          </p:cNvPr>
          <p:cNvSpPr txBox="1"/>
          <p:nvPr/>
        </p:nvSpPr>
        <p:spPr>
          <a:xfrm>
            <a:off x="-8967" y="548343"/>
            <a:ext cx="121919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“Kanunay kaming nagapasalamat sa Dios, ang Amahan sa atong Ginoong Jesu-Cristo, sa dihang kami nagaampo alang kaninyo.”(Colosas 1:3)</a:t>
            </a:r>
            <a:endParaRPr lang="en" sz="1400" b="1" noProof="0" dirty="0">
              <a:solidFill>
                <a:schemeClr val="accent3">
                  <a:lumMod val="40000"/>
                  <a:lumOff val="60000"/>
                </a:schemeClr>
              </a:solidFill>
              <a:effectLst>
                <a:glow rad="101600">
                  <a:srgbClr val="5D138B"/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F5D1943-4169-D232-E392-7CFBFA040C97}"/>
              </a:ext>
            </a:extLst>
          </p:cNvPr>
          <p:cNvSpPr txBox="1"/>
          <p:nvPr/>
        </p:nvSpPr>
        <p:spPr>
          <a:xfrm>
            <a:off x="266700" y="1266825"/>
            <a:ext cx="80962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 err="1"/>
              <a:t>Nagsunod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pulong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1 </a:t>
            </a:r>
            <a:r>
              <a:rPr lang="en-PH" sz="2000" b="1" dirty="0" err="1"/>
              <a:t>Corinto</a:t>
            </a:r>
            <a:r>
              <a:rPr lang="en-PH" sz="2000" b="1" dirty="0"/>
              <a:t> 13:13, </a:t>
            </a:r>
            <a:r>
              <a:rPr lang="en-PH" sz="2000" b="1" dirty="0" err="1"/>
              <a:t>nagpasalamat</a:t>
            </a:r>
            <a:r>
              <a:rPr lang="en-PH" sz="2000" b="1" dirty="0"/>
              <a:t> </a:t>
            </a:r>
            <a:r>
              <a:rPr lang="en-PH" sz="2000" b="1" dirty="0" err="1"/>
              <a:t>si</a:t>
            </a:r>
            <a:r>
              <a:rPr lang="en-PH" sz="2000" b="1" dirty="0"/>
              <a:t> Pablo </a:t>
            </a:r>
            <a:r>
              <a:rPr lang="en-PH" sz="2000" b="1" dirty="0" err="1"/>
              <a:t>sa</a:t>
            </a:r>
            <a:r>
              <a:rPr lang="en-PH" sz="2000" b="1" dirty="0"/>
              <a:t> Dios </a:t>
            </a:r>
            <a:r>
              <a:rPr lang="en-PH" sz="2000" b="1" dirty="0" err="1"/>
              <a:t>tungod</a:t>
            </a:r>
            <a:r>
              <a:rPr lang="en-PH" sz="2000" b="1" dirty="0"/>
              <a:t> kay ang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taga-Colosas</a:t>
            </a:r>
            <a:r>
              <a:rPr lang="en-PH" sz="2000" b="1" dirty="0"/>
              <a:t> </a:t>
            </a:r>
            <a:r>
              <a:rPr lang="en-PH" sz="2000" b="1" dirty="0" err="1"/>
              <a:t>adunay</a:t>
            </a:r>
            <a:r>
              <a:rPr lang="en-PH" sz="2000" b="1" dirty="0"/>
              <a:t> </a:t>
            </a:r>
            <a:r>
              <a:rPr lang="en-PH" sz="2000" b="1" dirty="0" err="1"/>
              <a:t>tulo</a:t>
            </a:r>
            <a:r>
              <a:rPr lang="en-PH" sz="2000" b="1" dirty="0"/>
              <a:t> ka </a:t>
            </a:r>
            <a:r>
              <a:rPr lang="en-PH" sz="2000" b="1" dirty="0" err="1"/>
              <a:t>Kristohanong</a:t>
            </a:r>
            <a:r>
              <a:rPr lang="en-PH" sz="2000" b="1" dirty="0"/>
              <a:t> </a:t>
            </a:r>
            <a:r>
              <a:rPr lang="en-PH" sz="2000" b="1" dirty="0" err="1"/>
              <a:t>hiyas</a:t>
            </a:r>
            <a:r>
              <a:rPr lang="en-PH" sz="2000" b="1" dirty="0"/>
              <a:t>: </a:t>
            </a:r>
            <a:r>
              <a:rPr lang="en-PH" sz="2000" b="1" dirty="0" err="1"/>
              <a:t>pagtoo</a:t>
            </a:r>
            <a:r>
              <a:rPr lang="en-PH" sz="2000" b="1" dirty="0"/>
              <a:t>, </a:t>
            </a:r>
            <a:r>
              <a:rPr lang="en-PH" sz="2000" b="1" dirty="0" err="1"/>
              <a:t>paglaum</a:t>
            </a:r>
            <a:r>
              <a:rPr lang="en-PH" sz="2000" b="1" dirty="0"/>
              <a:t>, ug </a:t>
            </a:r>
            <a:r>
              <a:rPr lang="en-PH" sz="2000" b="1" dirty="0" err="1"/>
              <a:t>gugma</a:t>
            </a:r>
            <a:r>
              <a:rPr lang="en-PH" sz="2000" b="1" dirty="0"/>
              <a:t> (</a:t>
            </a:r>
            <a:r>
              <a:rPr lang="en-PH" sz="2000" b="1" dirty="0" err="1"/>
              <a:t>Colosas</a:t>
            </a:r>
            <a:r>
              <a:rPr lang="en-PH" sz="2000" b="1" dirty="0"/>
              <a:t> 1:4–5).</a:t>
            </a:r>
            <a:endParaRPr lang="en" sz="2000" b="1" noProof="0" dirty="0"/>
          </a:p>
        </p:txBody>
      </p:sp>
      <p:pic>
        <p:nvPicPr>
          <p:cNvPr id="4" name="Imagen 3" descr="Imagen que contiene interior, persona, mujer, tabla&#10;&#10;El contenido generado por IA puede ser incorrecto.">
            <a:extLst>
              <a:ext uri="{FF2B5EF4-FFF2-40B4-BE49-F238E27FC236}">
                <a16:creationId xmlns:a16="http://schemas.microsoft.com/office/drawing/2014/main" id="{677F6DDB-DF9E-E08D-38AB-5FC603CBF1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8632" y="4156587"/>
            <a:ext cx="2589162" cy="258916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8" name="Imagen 7" descr="Mapa&#10;&#10;El contenido generado por IA puede ser incorrecto.">
            <a:extLst>
              <a:ext uri="{FF2B5EF4-FFF2-40B4-BE49-F238E27FC236}">
                <a16:creationId xmlns:a16="http://schemas.microsoft.com/office/drawing/2014/main" id="{13677C94-9868-E8B2-0F00-ACE55998058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0166" y="1350706"/>
            <a:ext cx="3544628" cy="2701413"/>
          </a:xfrm>
          <a:prstGeom prst="rect">
            <a:avLst/>
          </a:prstGeom>
          <a:ln w="38100" cap="rnd">
            <a:solidFill>
              <a:srgbClr val="FFFF99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Imagen 9" descr="Imagen que contiene persona, interior, hombre, viendo&#10;&#10;El contenido generado por IA puede ser incorrecto.">
            <a:extLst>
              <a:ext uri="{FF2B5EF4-FFF2-40B4-BE49-F238E27FC236}">
                <a16:creationId xmlns:a16="http://schemas.microsoft.com/office/drawing/2014/main" id="{4964615A-1B94-FB61-AF7E-5FE15A03D4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" y="2333625"/>
            <a:ext cx="2867880" cy="4412124"/>
          </a:xfrm>
          <a:prstGeom prst="rect">
            <a:avLst/>
          </a:prstGeom>
          <a:ln w="38100" cap="sq">
            <a:solidFill>
              <a:schemeClr val="accent3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A00D4A0-D114-1ED9-3A91-D64EE6EFBEC6}"/>
              </a:ext>
            </a:extLst>
          </p:cNvPr>
          <p:cNvSpPr txBox="1"/>
          <p:nvPr/>
        </p:nvSpPr>
        <p:spPr>
          <a:xfrm>
            <a:off x="3206892" y="2317712"/>
            <a:ext cx="538846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 err="1"/>
              <a:t>Kining</a:t>
            </a:r>
            <a:r>
              <a:rPr lang="en-PH" sz="2000" b="1" dirty="0"/>
              <a:t>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hiyas</a:t>
            </a:r>
            <a:r>
              <a:rPr lang="en-PH" sz="2000" b="1" dirty="0"/>
              <a:t> </a:t>
            </a:r>
            <a:r>
              <a:rPr lang="en-PH" sz="2000" b="1" dirty="0" err="1"/>
              <a:t>naggikan</a:t>
            </a:r>
            <a:r>
              <a:rPr lang="en-PH" sz="2000" b="1" dirty="0"/>
              <a:t> </a:t>
            </a:r>
            <a:r>
              <a:rPr lang="en-PH" sz="2000" b="1" dirty="0" err="1"/>
              <a:t>kang</a:t>
            </a:r>
            <a:r>
              <a:rPr lang="en-PH" sz="2000" b="1" dirty="0"/>
              <a:t> Cristo Jesus, </a:t>
            </a:r>
            <a:r>
              <a:rPr lang="en-PH" sz="2000" b="1" dirty="0" err="1"/>
              <a:t>nagaporma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atong</a:t>
            </a:r>
            <a:r>
              <a:rPr lang="en-PH" sz="2000" b="1" dirty="0"/>
              <a:t> </a:t>
            </a:r>
            <a:r>
              <a:rPr lang="en-PH" sz="2000" b="1" dirty="0" err="1"/>
              <a:t>relasyon</a:t>
            </a:r>
            <a:r>
              <a:rPr lang="en-PH" sz="2000" b="1" dirty="0"/>
              <a:t> </a:t>
            </a:r>
            <a:r>
              <a:rPr lang="en-PH" sz="2000" b="1" dirty="0" err="1"/>
              <a:t>uban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tanang</a:t>
            </a:r>
            <a:r>
              <a:rPr lang="en-PH" sz="2000" b="1" dirty="0"/>
              <a:t>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balaan</a:t>
            </a:r>
            <a:r>
              <a:rPr lang="en-PH" sz="2000" b="1" dirty="0"/>
              <a:t>, ug </a:t>
            </a:r>
            <a:r>
              <a:rPr lang="en-PH" sz="2000" b="1" dirty="0" err="1"/>
              <a:t>naipasa</a:t>
            </a:r>
            <a:r>
              <a:rPr lang="en-PH" sz="2000" b="1" dirty="0"/>
              <a:t> </a:t>
            </a:r>
            <a:r>
              <a:rPr lang="en-PH" sz="2000" b="1" dirty="0" err="1"/>
              <a:t>ngadto</a:t>
            </a:r>
            <a:r>
              <a:rPr lang="en-PH" sz="2000" b="1" dirty="0"/>
              <a:t> </a:t>
            </a:r>
            <a:r>
              <a:rPr lang="en-PH" sz="2000" b="1" dirty="0" err="1"/>
              <a:t>kanato</a:t>
            </a:r>
            <a:r>
              <a:rPr lang="en-PH" sz="2000" b="1" dirty="0"/>
              <a:t> </a:t>
            </a:r>
            <a:r>
              <a:rPr lang="en-PH" sz="2000" b="1" dirty="0" err="1"/>
              <a:t>pinaagi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tinuod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pulong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ebanghelyo</a:t>
            </a:r>
            <a:r>
              <a:rPr lang="en-PH" sz="2000" b="1" dirty="0"/>
              <a:t>.</a:t>
            </a:r>
            <a:endParaRPr lang="en" sz="2000" b="1" noProof="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4B64D26-A13F-8B08-FB25-961CB28EA41B}"/>
              </a:ext>
            </a:extLst>
          </p:cNvPr>
          <p:cNvSpPr txBox="1"/>
          <p:nvPr/>
        </p:nvSpPr>
        <p:spPr>
          <a:xfrm>
            <a:off x="3218514" y="4915881"/>
            <a:ext cx="615618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/>
              <a:t>Ang </a:t>
            </a:r>
            <a:r>
              <a:rPr lang="en-PH" sz="2000" b="1" dirty="0" err="1"/>
              <a:t>gahum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Dios,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gipadayag</a:t>
            </a:r>
            <a:r>
              <a:rPr lang="en-PH" sz="2000" b="1" dirty="0"/>
              <a:t> </a:t>
            </a:r>
            <a:r>
              <a:rPr lang="en-PH" sz="2000" b="1" dirty="0" err="1"/>
              <a:t>pinaagi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ebanghelyo</a:t>
            </a:r>
            <a:r>
              <a:rPr lang="en-PH" sz="2000" b="1" dirty="0"/>
              <a:t> ug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buhat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Espiritu Santo, </a:t>
            </a:r>
            <a:r>
              <a:rPr lang="en-PH" sz="2000" b="1" dirty="0" err="1"/>
              <a:t>naghimo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Biblia </a:t>
            </a:r>
            <a:r>
              <a:rPr lang="en-PH" sz="2000" b="1" dirty="0" err="1"/>
              <a:t>nga</a:t>
            </a:r>
            <a:r>
              <a:rPr lang="en-PH" sz="2000" b="1" dirty="0"/>
              <a:t> “</a:t>
            </a:r>
            <a:r>
              <a:rPr lang="en-PH" sz="2000" b="1" dirty="0" err="1"/>
              <a:t>pulong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kinabuhi</a:t>
            </a:r>
            <a:r>
              <a:rPr lang="en-PH" sz="2000" b="1" dirty="0"/>
              <a:t>” (</a:t>
            </a:r>
            <a:r>
              <a:rPr lang="en-PH" sz="2000" b="1" dirty="0" err="1"/>
              <a:t>Filipos</a:t>
            </a:r>
            <a:r>
              <a:rPr lang="en-PH" sz="2000" b="1" dirty="0"/>
              <a:t> 2:16). </a:t>
            </a:r>
            <a:r>
              <a:rPr lang="en-PH" sz="2000" b="1" dirty="0" err="1"/>
              <a:t>Busa</a:t>
            </a:r>
            <a:r>
              <a:rPr lang="en-PH" sz="2000" b="1" dirty="0"/>
              <a:t>,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pagdawat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ebanghelyo</a:t>
            </a:r>
            <a:r>
              <a:rPr lang="en-PH" sz="2000" b="1" dirty="0"/>
              <a:t>, </a:t>
            </a:r>
            <a:r>
              <a:rPr lang="en-PH" sz="2000" b="1" dirty="0" err="1"/>
              <a:t>kita</a:t>
            </a:r>
            <a:r>
              <a:rPr lang="en-PH" sz="2000" b="1" dirty="0"/>
              <a:t> </a:t>
            </a:r>
            <a:r>
              <a:rPr lang="en-PH" sz="2000" b="1" dirty="0" err="1"/>
              <a:t>adunay</a:t>
            </a:r>
            <a:r>
              <a:rPr lang="en-PH" sz="2000" b="1" dirty="0"/>
              <a:t> </a:t>
            </a:r>
            <a:r>
              <a:rPr lang="en-PH" sz="2000" b="1" dirty="0" err="1"/>
              <a:t>kinabuhing</a:t>
            </a:r>
            <a:r>
              <a:rPr lang="en-PH" sz="2000" b="1" dirty="0"/>
              <a:t> </a:t>
            </a:r>
            <a:r>
              <a:rPr lang="en-PH" sz="2000" b="1" dirty="0" err="1"/>
              <a:t>dayon</a:t>
            </a:r>
            <a:r>
              <a:rPr lang="en-PH" sz="2000" b="1" dirty="0"/>
              <a:t> ug </a:t>
            </a:r>
            <a:r>
              <a:rPr lang="en-PH" sz="2000" b="1" dirty="0" err="1"/>
              <a:t>usa</a:t>
            </a:r>
            <a:r>
              <a:rPr lang="en-PH" sz="2000" b="1" dirty="0"/>
              <a:t> ka </a:t>
            </a:r>
            <a:r>
              <a:rPr lang="en-PH" sz="2000" b="1" dirty="0" err="1"/>
              <a:t>panulondon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gitigom</a:t>
            </a:r>
            <a:r>
              <a:rPr lang="en-PH" sz="2000" b="1" dirty="0"/>
              <a:t> </a:t>
            </a:r>
            <a:r>
              <a:rPr lang="en-PH" sz="2000" b="1" dirty="0" err="1"/>
              <a:t>alang</a:t>
            </a:r>
            <a:r>
              <a:rPr lang="en-PH" sz="2000" b="1" dirty="0"/>
              <a:t> </a:t>
            </a:r>
            <a:r>
              <a:rPr lang="en-PH" sz="2000" b="1" dirty="0" err="1"/>
              <a:t>kanato</a:t>
            </a:r>
            <a:r>
              <a:rPr lang="en-PH" sz="2000" b="1" dirty="0"/>
              <a:t> </a:t>
            </a:r>
            <a:r>
              <a:rPr lang="en-PH" sz="2000" b="1" dirty="0" err="1"/>
              <a:t>didto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langit</a:t>
            </a:r>
            <a:r>
              <a:rPr lang="en-PH" sz="2000" b="1" dirty="0"/>
              <a:t> (</a:t>
            </a:r>
            <a:r>
              <a:rPr lang="en-PH" sz="2000" b="1" dirty="0" err="1"/>
              <a:t>Colosas</a:t>
            </a:r>
            <a:r>
              <a:rPr lang="en-PH" sz="2000" b="1" dirty="0"/>
              <a:t> 1:5).</a:t>
            </a:r>
            <a:endParaRPr lang="en" sz="2000" b="1" noProof="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5B09734-52EC-F1AA-5DEA-EF07C590E940}"/>
              </a:ext>
            </a:extLst>
          </p:cNvPr>
          <p:cNvSpPr txBox="1"/>
          <p:nvPr/>
        </p:nvSpPr>
        <p:spPr>
          <a:xfrm>
            <a:off x="3206892" y="3676375"/>
            <a:ext cx="515605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 err="1"/>
              <a:t>Gipasiugda</a:t>
            </a:r>
            <a:r>
              <a:rPr lang="en-PH" sz="2000" b="1" dirty="0"/>
              <a:t> </a:t>
            </a:r>
            <a:r>
              <a:rPr lang="en-PH" sz="2000" b="1" dirty="0" err="1"/>
              <a:t>ni</a:t>
            </a:r>
            <a:r>
              <a:rPr lang="en-PH" sz="2000" b="1" dirty="0"/>
              <a:t> Pablo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kini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ebanghelyo</a:t>
            </a:r>
            <a:r>
              <a:rPr lang="en-PH" sz="2000" b="1" dirty="0"/>
              <a:t> </a:t>
            </a:r>
            <a:r>
              <a:rPr lang="en-PH" sz="2000" b="1" dirty="0" err="1"/>
              <a:t>wala</a:t>
            </a:r>
            <a:r>
              <a:rPr lang="en-PH" sz="2000" b="1" dirty="0"/>
              <a:t> </a:t>
            </a:r>
            <a:r>
              <a:rPr lang="en-PH" sz="2000" b="1" dirty="0" err="1"/>
              <a:t>lang</a:t>
            </a:r>
            <a:r>
              <a:rPr lang="en-PH" sz="2000" b="1" dirty="0"/>
              <a:t> </a:t>
            </a:r>
            <a:r>
              <a:rPr lang="en-PH" sz="2000" b="1" dirty="0" err="1"/>
              <a:t>iwali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taga-Colosas</a:t>
            </a:r>
            <a:r>
              <a:rPr lang="en-PH" sz="2000" b="1" dirty="0"/>
              <a:t>, </a:t>
            </a:r>
            <a:r>
              <a:rPr lang="en-PH" sz="2000" b="1" dirty="0" err="1"/>
              <a:t>kundili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tibuok</a:t>
            </a:r>
            <a:r>
              <a:rPr lang="en-PH" sz="2000" b="1" dirty="0"/>
              <a:t> </a:t>
            </a:r>
            <a:r>
              <a:rPr lang="en-PH" sz="2000" b="1" dirty="0" err="1"/>
              <a:t>kalibutan</a:t>
            </a:r>
            <a:r>
              <a:rPr lang="en-PH" sz="2000" b="1" dirty="0"/>
              <a:t> (</a:t>
            </a:r>
            <a:r>
              <a:rPr lang="en-PH" sz="2000" b="1" dirty="0" err="1"/>
              <a:t>Colosas</a:t>
            </a:r>
            <a:r>
              <a:rPr lang="en-PH" sz="2000" b="1" dirty="0"/>
              <a:t> 1:6)… ug </a:t>
            </a:r>
            <a:r>
              <a:rPr lang="en-PH" sz="2000" b="1" dirty="0" err="1"/>
              <a:t>sulod</a:t>
            </a:r>
            <a:r>
              <a:rPr lang="en-PH" sz="2000" b="1" dirty="0"/>
              <a:t> </a:t>
            </a:r>
            <a:r>
              <a:rPr lang="en-PH" sz="2000" b="1" dirty="0" err="1"/>
              <a:t>lang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30 ka </a:t>
            </a:r>
            <a:r>
              <a:rPr lang="en-PH" sz="2000" b="1" dirty="0" err="1"/>
              <a:t>tuig</a:t>
            </a:r>
            <a:r>
              <a:rPr lang="en-PH" sz="2000" b="1" dirty="0"/>
              <a:t>!</a:t>
            </a:r>
            <a:endParaRPr lang="en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378046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6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11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76C0D5-A237-966D-212E-D3017B12F6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>
            <a:extLst>
              <a:ext uri="{FF2B5EF4-FFF2-40B4-BE49-F238E27FC236}">
                <a16:creationId xmlns:a16="http://schemas.microsoft.com/office/drawing/2014/main" id="{FBE3EC0A-41B2-E974-6E6F-402D9392D8B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-1"/>
            <a:ext cx="12191998" cy="1399157"/>
          </a:xfrm>
          <a:prstGeom prst="rect">
            <a:avLst/>
          </a:prstGeom>
          <a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C53874A-5FDC-56BC-7A71-47A4D1C5443D}"/>
              </a:ext>
            </a:extLst>
          </p:cNvPr>
          <p:cNvSpPr txBox="1">
            <a:spLocks/>
          </p:cNvSpPr>
          <p:nvPr/>
        </p:nvSpPr>
        <p:spPr>
          <a:xfrm>
            <a:off x="-1" y="-138392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PH" sz="4400" b="1" spc="600" dirty="0" err="1">
                <a:ln w="1905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Mga</a:t>
            </a:r>
            <a:r>
              <a:rPr lang="en-PH" sz="4400" b="1" spc="600" dirty="0">
                <a:ln w="1905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4400" b="1" spc="600" dirty="0" err="1">
                <a:ln w="1905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Hangyo</a:t>
            </a:r>
            <a:r>
              <a:rPr lang="en-PH" sz="4400" b="1" spc="600" dirty="0">
                <a:ln w="1905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4400" b="1" spc="600" dirty="0" err="1">
                <a:ln w="1905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PH" sz="4400" b="1" spc="600" dirty="0">
                <a:ln w="1905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Pag-</a:t>
            </a:r>
            <a:r>
              <a:rPr lang="en-PH" sz="4400" b="1" spc="600" dirty="0" err="1">
                <a:ln w="1905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ampo</a:t>
            </a:r>
            <a:endParaRPr lang="en" sz="4400" b="1" spc="600" noProof="0" dirty="0">
              <a:ln w="1905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796E3B3-EDDF-77E9-3818-5329237074B6}"/>
              </a:ext>
            </a:extLst>
          </p:cNvPr>
          <p:cNvSpPr txBox="1"/>
          <p:nvPr/>
        </p:nvSpPr>
        <p:spPr>
          <a:xfrm>
            <a:off x="-2" y="451304"/>
            <a:ext cx="12191998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PH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PH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Tungod</a:t>
            </a:r>
            <a:r>
              <a:rPr lang="en-PH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niini</a:t>
            </a:r>
            <a:r>
              <a:rPr lang="en-PH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PH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sukad</a:t>
            </a:r>
            <a:r>
              <a:rPr lang="en-PH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adlaw</a:t>
            </a:r>
            <a:r>
              <a:rPr lang="en-PH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nga</a:t>
            </a:r>
            <a:r>
              <a:rPr lang="en-PH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among </a:t>
            </a:r>
            <a:r>
              <a:rPr lang="en-PH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nadungog</a:t>
            </a:r>
            <a:r>
              <a:rPr lang="en-PH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ang </a:t>
            </a:r>
            <a:r>
              <a:rPr lang="en-PH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mahitungod</a:t>
            </a:r>
            <a:r>
              <a:rPr lang="en-PH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kaninyo</a:t>
            </a:r>
            <a:r>
              <a:rPr lang="en-PH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PH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wala</a:t>
            </a:r>
            <a:r>
              <a:rPr lang="en-PH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kami </a:t>
            </a:r>
            <a:r>
              <a:rPr lang="en-PH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mohunong</a:t>
            </a:r>
            <a:r>
              <a:rPr lang="en-PH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pag-ampo</a:t>
            </a:r>
            <a:r>
              <a:rPr lang="en-PH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alang</a:t>
            </a:r>
            <a:r>
              <a:rPr lang="en-PH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kaninyo</a:t>
            </a:r>
            <a:r>
              <a:rPr lang="en-PH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. </a:t>
            </a:r>
            <a:r>
              <a:rPr lang="en-PH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Kanunay</a:t>
            </a:r>
            <a:r>
              <a:rPr lang="en-PH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namo</a:t>
            </a:r>
            <a:r>
              <a:rPr lang="en-PH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ginaampo</a:t>
            </a:r>
            <a:r>
              <a:rPr lang="en-PH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nga</a:t>
            </a:r>
            <a:r>
              <a:rPr lang="en-PH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kamo</a:t>
            </a:r>
            <a:r>
              <a:rPr lang="en-PH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mapuno</a:t>
            </a:r>
            <a:r>
              <a:rPr lang="en-PH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kahibalo</a:t>
            </a:r>
            <a:r>
              <a:rPr lang="en-PH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Iyang</a:t>
            </a:r>
            <a:r>
              <a:rPr lang="en-PH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kabubut</a:t>
            </a:r>
            <a:r>
              <a:rPr lang="en-PH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-on, </a:t>
            </a:r>
            <a:r>
              <a:rPr lang="en-PH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diha</a:t>
            </a:r>
            <a:r>
              <a:rPr lang="en-PH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tanang</a:t>
            </a:r>
            <a:r>
              <a:rPr lang="en-PH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kaalam</a:t>
            </a:r>
            <a:r>
              <a:rPr lang="en-PH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ug </a:t>
            </a:r>
            <a:r>
              <a:rPr lang="en-PH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pagsabot</a:t>
            </a:r>
            <a:r>
              <a:rPr lang="en-PH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nga</a:t>
            </a:r>
            <a:r>
              <a:rPr lang="en-PH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gihatag</a:t>
            </a:r>
            <a:r>
              <a:rPr lang="en-PH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Espiritu.”(</a:t>
            </a:r>
            <a:r>
              <a:rPr lang="en-PH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Colosas</a:t>
            </a:r>
            <a:r>
              <a:rPr lang="en-PH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1:9)</a:t>
            </a:r>
            <a:endParaRPr lang="en" b="1" noProof="0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AA19A7C-6B61-8582-8601-EAEC1B737040}"/>
              </a:ext>
            </a:extLst>
          </p:cNvPr>
          <p:cNvSpPr txBox="1"/>
          <p:nvPr/>
        </p:nvSpPr>
        <p:spPr>
          <a:xfrm>
            <a:off x="257175" y="1402764"/>
            <a:ext cx="62895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/>
              <a:t>Ang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hangyo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pag-ampo</a:t>
            </a:r>
            <a:r>
              <a:rPr lang="en-PH" sz="2000" b="1" dirty="0"/>
              <a:t> </a:t>
            </a:r>
            <a:r>
              <a:rPr lang="en-PH" sz="2000" b="1" dirty="0" err="1"/>
              <a:t>ni</a:t>
            </a:r>
            <a:r>
              <a:rPr lang="en-PH" sz="2000" b="1" dirty="0"/>
              <a:t> Pablo </a:t>
            </a:r>
            <a:r>
              <a:rPr lang="en-PH" sz="2000" b="1" dirty="0" err="1"/>
              <a:t>alang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taga-Colosas</a:t>
            </a:r>
            <a:r>
              <a:rPr lang="en-PH" sz="2000" b="1" dirty="0"/>
              <a:t> </a:t>
            </a:r>
            <a:r>
              <a:rPr lang="en-PH" sz="2000" b="1" dirty="0" err="1"/>
              <a:t>naglakip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daghang</a:t>
            </a:r>
            <a:r>
              <a:rPr lang="en-PH" sz="2000" b="1" dirty="0"/>
              <a:t> </a:t>
            </a:r>
            <a:r>
              <a:rPr lang="en-PH" sz="2000" b="1" dirty="0" err="1"/>
              <a:t>maayong</a:t>
            </a:r>
            <a:r>
              <a:rPr lang="en-PH" sz="2000" b="1" dirty="0"/>
              <a:t> </a:t>
            </a:r>
            <a:r>
              <a:rPr lang="en-PH" sz="2000" b="1" dirty="0" err="1"/>
              <a:t>butang</a:t>
            </a:r>
            <a:r>
              <a:rPr lang="en-PH" sz="2000" b="1" dirty="0"/>
              <a:t> (</a:t>
            </a:r>
            <a:r>
              <a:rPr lang="en-PH" sz="2000" b="1" dirty="0" err="1"/>
              <a:t>Colosas</a:t>
            </a:r>
            <a:r>
              <a:rPr lang="en-PH" sz="2000" b="1" dirty="0"/>
              <a:t> 1:9–11):</a:t>
            </a:r>
            <a:endParaRPr lang="en" sz="2000" b="1" noProof="0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FDAE372C-A449-E813-E5C4-AFB9D1F027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7795269"/>
              </p:ext>
            </p:extLst>
          </p:nvPr>
        </p:nvGraphicFramePr>
        <p:xfrm>
          <a:off x="6620078" y="1402764"/>
          <a:ext cx="5447488" cy="27501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B12F8FD0-54C0-53B6-DC96-4DB8B8929E86}"/>
              </a:ext>
            </a:extLst>
          </p:cNvPr>
          <p:cNvSpPr txBox="1"/>
          <p:nvPr/>
        </p:nvSpPr>
        <p:spPr>
          <a:xfrm>
            <a:off x="4235116" y="2210342"/>
            <a:ext cx="23849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 err="1"/>
              <a:t>Kini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pag-ampo</a:t>
            </a:r>
            <a:r>
              <a:rPr lang="en-PH" sz="2000" b="1" dirty="0"/>
              <a:t> </a:t>
            </a:r>
            <a:r>
              <a:rPr lang="en-PH" sz="2000" b="1" dirty="0" err="1"/>
              <a:t>gihimo</a:t>
            </a:r>
            <a:r>
              <a:rPr lang="en-PH" sz="2000" b="1" dirty="0"/>
              <a:t> </a:t>
            </a:r>
            <a:r>
              <a:rPr lang="en-PH" sz="2000" b="1" dirty="0" err="1"/>
              <a:t>uban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malipayon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pagpasalamat</a:t>
            </a:r>
            <a:r>
              <a:rPr lang="en-PH" sz="2000" b="1" dirty="0"/>
              <a:t> </a:t>
            </a:r>
            <a:r>
              <a:rPr lang="en-PH" sz="2000" b="1" dirty="0" err="1"/>
              <a:t>ngadto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Amahan</a:t>
            </a:r>
            <a:r>
              <a:rPr lang="en-PH" sz="2000" b="1" dirty="0"/>
              <a:t> (</a:t>
            </a:r>
            <a:r>
              <a:rPr lang="en-PH" sz="2000" b="1" dirty="0" err="1"/>
              <a:t>Colosas</a:t>
            </a:r>
            <a:r>
              <a:rPr lang="en-PH" sz="2000" b="1" dirty="0"/>
              <a:t> 1:12).</a:t>
            </a:r>
            <a:endParaRPr lang="en" sz="2000" b="1" noProof="0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C3A1B8CA-FF81-7183-07B9-37E52BD1E7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2990504"/>
              </p:ext>
            </p:extLst>
          </p:nvPr>
        </p:nvGraphicFramePr>
        <p:xfrm>
          <a:off x="957566" y="4319081"/>
          <a:ext cx="11756487" cy="2402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5533F411-D2A5-A54E-71C1-140FF8B7E76C}"/>
              </a:ext>
            </a:extLst>
          </p:cNvPr>
          <p:cNvSpPr txBox="1"/>
          <p:nvPr/>
        </p:nvSpPr>
        <p:spPr>
          <a:xfrm>
            <a:off x="49547" y="4208712"/>
            <a:ext cx="159979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 err="1"/>
              <a:t>Upat</a:t>
            </a:r>
            <a:r>
              <a:rPr lang="en-PH" b="1" dirty="0"/>
              <a:t> ka </a:t>
            </a:r>
            <a:r>
              <a:rPr lang="en-PH" b="1" dirty="0" err="1"/>
              <a:t>Paagi</a:t>
            </a:r>
            <a:r>
              <a:rPr lang="en-PH" b="1" dirty="0"/>
              <a:t> (Channels)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Gigamit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Dios </a:t>
            </a:r>
            <a:r>
              <a:rPr lang="en-PH" b="1" dirty="0" err="1"/>
              <a:t>aron</a:t>
            </a:r>
            <a:r>
              <a:rPr lang="en-PH" b="1" dirty="0"/>
              <a:t> </a:t>
            </a:r>
            <a:r>
              <a:rPr lang="en-PH" b="1" dirty="0" err="1"/>
              <a:t>Matuman</a:t>
            </a:r>
            <a:r>
              <a:rPr lang="en-PH" b="1" dirty="0"/>
              <a:t> ang Pag-</a:t>
            </a:r>
            <a:r>
              <a:rPr lang="en-PH" b="1" dirty="0" err="1"/>
              <a:t>ampo</a:t>
            </a:r>
            <a:r>
              <a:rPr lang="en-PH" b="1" dirty="0"/>
              <a:t> </a:t>
            </a:r>
            <a:r>
              <a:rPr lang="en-PH" b="1" dirty="0" err="1"/>
              <a:t>ni</a:t>
            </a:r>
            <a:r>
              <a:rPr lang="en-PH" b="1" dirty="0"/>
              <a:t> Pablo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Atong</a:t>
            </a:r>
            <a:r>
              <a:rPr lang="en-PH" b="1" dirty="0"/>
              <a:t> </a:t>
            </a:r>
            <a:r>
              <a:rPr lang="en-PH" b="1" dirty="0" err="1"/>
              <a:t>Kinabuhi</a:t>
            </a:r>
            <a:r>
              <a:rPr lang="en-PH" b="1" dirty="0"/>
              <a:t>:</a:t>
            </a:r>
            <a:endParaRPr lang="en" b="1" noProof="0" dirty="0"/>
          </a:p>
        </p:txBody>
      </p:sp>
      <p:pic>
        <p:nvPicPr>
          <p:cNvPr id="21" name="Imagen 20" descr="Un par de hombres sentados en una mesa&#10;&#10;El contenido generado por IA puede ser incorrecto.">
            <a:extLst>
              <a:ext uri="{FF2B5EF4-FFF2-40B4-BE49-F238E27FC236}">
                <a16:creationId xmlns:a16="http://schemas.microsoft.com/office/drawing/2014/main" id="{AB0A5775-E7F0-FD81-5FC1-BA03DE4B7B64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184" y="2312045"/>
            <a:ext cx="4266117" cy="18204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32079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7C976D-F155-46D2-B6B0-AAEC24608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C57C976D-F155-46D2-B6B0-AAEC24608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C57C976D-F155-46D2-B6B0-AAEC24608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C57C976D-F155-46D2-B6B0-AAEC246080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ED814D4-24A7-4EE6-98D6-F5EF96E58A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8ED814D4-24A7-4EE6-98D6-F5EF96E58A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8ED814D4-24A7-4EE6-98D6-F5EF96E58A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8ED814D4-24A7-4EE6-98D6-F5EF96E58A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6B98BC7-4DD1-46DD-9A75-7E74C926B2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D6B98BC7-4DD1-46DD-9A75-7E74C926B2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graphicEl>
                                              <a:dgm id="{D6B98BC7-4DD1-46DD-9A75-7E74C926B2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graphicEl>
                                              <a:dgm id="{D6B98BC7-4DD1-46DD-9A75-7E74C926B2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C553D5-6DF9-4050-9DE4-1DCE1A8D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51C553D5-6DF9-4050-9DE4-1DCE1A8D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graphicEl>
                                              <a:dgm id="{51C553D5-6DF9-4050-9DE4-1DCE1A8D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>
                                            <p:graphicEl>
                                              <a:dgm id="{51C553D5-6DF9-4050-9DE4-1DCE1A8DC5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EB9D21-3E30-45C2-BD9E-5320BDAEA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E8EB9D21-3E30-45C2-BD9E-5320BDAEA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E8EB9D21-3E30-45C2-BD9E-5320BDAEA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">
                                            <p:graphicEl>
                                              <a:dgm id="{E8EB9D21-3E30-45C2-BD9E-5320BDAEAB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E8EB9D21-3E30-45C2-BD9E-5320BDAEA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E8EB9D21-3E30-45C2-BD9E-5320BDAEA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311745-2858-4BE4-ADF3-C3D9A7386C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A1311745-2858-4BE4-ADF3-C3D9A7386C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A1311745-2858-4BE4-ADF3-C3D9A7386C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">
                                            <p:graphicEl>
                                              <a:dgm id="{A1311745-2858-4BE4-ADF3-C3D9A7386C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dgm id="{A1311745-2858-4BE4-ADF3-C3D9A7386C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A1311745-2858-4BE4-ADF3-C3D9A7386C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A2714C-A2A2-4460-842C-53874DC71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68A2714C-A2A2-4460-842C-53874DC71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68A2714C-A2A2-4460-842C-53874DC71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">
                                            <p:graphicEl>
                                              <a:dgm id="{68A2714C-A2A2-4460-842C-53874DC714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68A2714C-A2A2-4460-842C-53874DC71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68A2714C-A2A2-4460-842C-53874DC71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C401FB-C870-4B4F-AA1C-64DC475DF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8EC401FB-C870-4B4F-AA1C-64DC475DF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graphicEl>
                                              <a:dgm id="{8EC401FB-C870-4B4F-AA1C-64DC475DF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">
                                            <p:graphicEl>
                                              <a:dgm id="{8EC401FB-C870-4B4F-AA1C-64DC475DF4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8EC401FB-C870-4B4F-AA1C-64DC475DF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8EC401FB-C870-4B4F-AA1C-64DC475DF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9760ED7-9D83-46E7-BA8F-3196B005E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29760ED7-9D83-46E7-BA8F-3196B005E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29760ED7-9D83-46E7-BA8F-3196B005E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">
                                            <p:graphicEl>
                                              <a:dgm id="{29760ED7-9D83-46E7-BA8F-3196B005E7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">
                                            <p:graphicEl>
                                              <a:dgm id="{29760ED7-9D83-46E7-BA8F-3196B005E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">
                                            <p:graphicEl>
                                              <a:dgm id="{29760ED7-9D83-46E7-BA8F-3196B005E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B16F35-AA2D-44E9-ABD8-EE0FFF5BB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graphicEl>
                                              <a:dgm id="{EDB16F35-AA2D-44E9-ABD8-EE0FFF5BB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">
                                            <p:graphicEl>
                                              <a:dgm id="{EDB16F35-AA2D-44E9-ABD8-EE0FFF5BB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">
                                            <p:graphicEl>
                                              <a:dgm id="{EDB16F35-AA2D-44E9-ABD8-EE0FFF5BB6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EDB16F35-AA2D-44E9-ABD8-EE0FFF5BB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">
                                            <p:graphicEl>
                                              <a:dgm id="{EDB16F35-AA2D-44E9-ABD8-EE0FFF5BB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3E7D701-2AE7-4034-B6A7-FEDA8EBAD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">
                                            <p:graphicEl>
                                              <a:dgm id="{43E7D701-2AE7-4034-B6A7-FEDA8EBAD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">
                                            <p:graphicEl>
                                              <a:dgm id="{43E7D701-2AE7-4034-B6A7-FEDA8EBAD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">
                                            <p:graphicEl>
                                              <a:dgm id="{43E7D701-2AE7-4034-B6A7-FEDA8EBADC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">
                                            <p:graphicEl>
                                              <a:dgm id="{43E7D701-2AE7-4034-B6A7-FEDA8EBAD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">
                                            <p:graphicEl>
                                              <a:dgm id="{43E7D701-2AE7-4034-B6A7-FEDA8EBAD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F74229B-F2E1-4902-A560-A640094644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">
                                            <p:graphicEl>
                                              <a:dgm id="{9F74229B-F2E1-4902-A560-A640094644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">
                                            <p:graphicEl>
                                              <a:dgm id="{9F74229B-F2E1-4902-A560-A640094644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">
                                            <p:graphicEl>
                                              <a:dgm id="{9F74229B-F2E1-4902-A560-A640094644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">
                                            <p:graphicEl>
                                              <a:dgm id="{9F74229B-F2E1-4902-A560-A640094644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">
                                            <p:graphicEl>
                                              <a:dgm id="{9F74229B-F2E1-4902-A560-A640094644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4" grpId="0">
        <p:bldSub>
          <a:bldDgm bld="one"/>
        </p:bldSub>
      </p:bldGraphic>
      <p:bldP spid="8" grpId="0"/>
      <p:bldGraphic spid="2" grpId="0">
        <p:bldSub>
          <a:bldDgm bld="one"/>
        </p:bldSub>
      </p:bldGraphic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85F8A81-8FF0-77F5-EE6B-A0A5174A18CA}"/>
              </a:ext>
            </a:extLst>
          </p:cNvPr>
          <p:cNvSpPr txBox="1"/>
          <p:nvPr/>
        </p:nvSpPr>
        <p:spPr>
          <a:xfrm>
            <a:off x="970061" y="797510"/>
            <a:ext cx="10772775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100" b="1" dirty="0">
                <a:latin typeface="Constantia" panose="02030602050306030303" pitchFamily="18" charset="0"/>
              </a:rPr>
              <a:t>**“Ang </a:t>
            </a:r>
            <a:r>
              <a:rPr lang="en-PH" sz="2100" b="1" dirty="0" err="1">
                <a:latin typeface="Constantia" panose="02030602050306030303" pitchFamily="18" charset="0"/>
              </a:rPr>
              <a:t>atong</a:t>
            </a:r>
            <a:r>
              <a:rPr lang="en-PH" sz="2100" b="1" dirty="0"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latin typeface="Constantia" panose="02030602050306030303" pitchFamily="18" charset="0"/>
              </a:rPr>
              <a:t>kinabuhi</a:t>
            </a:r>
            <a:r>
              <a:rPr lang="en-PH" sz="2100" b="1" dirty="0"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latin typeface="Constantia" panose="02030602050306030303" pitchFamily="18" charset="0"/>
              </a:rPr>
              <a:t>kinahanglan</a:t>
            </a:r>
            <a:r>
              <a:rPr lang="en-PH" sz="2100" b="1" dirty="0"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latin typeface="Constantia" panose="02030602050306030303" pitchFamily="18" charset="0"/>
              </a:rPr>
              <a:t>magkadugtong</a:t>
            </a:r>
            <a:r>
              <a:rPr lang="en-PH" sz="2100" b="1" dirty="0"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latin typeface="Constantia" panose="02030602050306030303" pitchFamily="18" charset="0"/>
              </a:rPr>
              <a:t>sa</a:t>
            </a:r>
            <a:r>
              <a:rPr lang="en-PH" sz="2100" b="1" dirty="0"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latin typeface="Constantia" panose="02030602050306030303" pitchFamily="18" charset="0"/>
              </a:rPr>
              <a:t>kinabuhi</a:t>
            </a:r>
            <a:r>
              <a:rPr lang="en-PH" sz="2100" b="1" dirty="0"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latin typeface="Constantia" panose="02030602050306030303" pitchFamily="18" charset="0"/>
              </a:rPr>
              <a:t>ni</a:t>
            </a:r>
            <a:r>
              <a:rPr lang="en-PH" sz="2100" b="1" dirty="0">
                <a:latin typeface="Constantia" panose="02030602050306030303" pitchFamily="18" charset="0"/>
              </a:rPr>
              <a:t> Cristo; </a:t>
            </a:r>
            <a:r>
              <a:rPr lang="en-PH" sz="2100" b="1" dirty="0" err="1">
                <a:latin typeface="Constantia" panose="02030602050306030303" pitchFamily="18" charset="0"/>
              </a:rPr>
              <a:t>kinahanglan</a:t>
            </a:r>
            <a:r>
              <a:rPr lang="en-PH" sz="2100" b="1" dirty="0"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latin typeface="Constantia" panose="02030602050306030303" pitchFamily="18" charset="0"/>
              </a:rPr>
              <a:t>kita</a:t>
            </a:r>
            <a:r>
              <a:rPr lang="en-PH" sz="2100" b="1" dirty="0"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latin typeface="Constantia" panose="02030602050306030303" pitchFamily="18" charset="0"/>
              </a:rPr>
              <a:t>kanunay</a:t>
            </a:r>
            <a:r>
              <a:rPr lang="en-PH" sz="2100" b="1" dirty="0"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latin typeface="Constantia" panose="02030602050306030303" pitchFamily="18" charset="0"/>
              </a:rPr>
              <a:t>modawat</a:t>
            </a:r>
            <a:r>
              <a:rPr lang="en-PH" sz="2100" b="1" dirty="0"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latin typeface="Constantia" panose="02030602050306030303" pitchFamily="18" charset="0"/>
              </a:rPr>
              <a:t>gikan</a:t>
            </a:r>
            <a:r>
              <a:rPr lang="en-PH" sz="2100" b="1" dirty="0"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latin typeface="Constantia" panose="02030602050306030303" pitchFamily="18" charset="0"/>
              </a:rPr>
              <a:t>Kaniya</a:t>
            </a:r>
            <a:r>
              <a:rPr lang="en-PH" sz="2100" b="1" dirty="0">
                <a:latin typeface="Constantia" panose="02030602050306030303" pitchFamily="18" charset="0"/>
              </a:rPr>
              <a:t>, </a:t>
            </a:r>
            <a:r>
              <a:rPr lang="en-PH" sz="2100" b="1" dirty="0" err="1">
                <a:latin typeface="Constantia" panose="02030602050306030303" pitchFamily="18" charset="0"/>
              </a:rPr>
              <a:t>makigbahin</a:t>
            </a:r>
            <a:r>
              <a:rPr lang="en-PH" sz="2100" b="1" dirty="0"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latin typeface="Constantia" panose="02030602050306030303" pitchFamily="18" charset="0"/>
              </a:rPr>
              <a:t>Kaniya</a:t>
            </a:r>
            <a:r>
              <a:rPr lang="en-PH" sz="2100" b="1" dirty="0">
                <a:latin typeface="Constantia" panose="02030602050306030303" pitchFamily="18" charset="0"/>
              </a:rPr>
              <a:t>, ang </a:t>
            </a:r>
            <a:r>
              <a:rPr lang="en-PH" sz="2100" b="1" dirty="0" err="1">
                <a:latin typeface="Constantia" panose="02030602050306030303" pitchFamily="18" charset="0"/>
              </a:rPr>
              <a:t>Buhi</a:t>
            </a:r>
            <a:r>
              <a:rPr lang="en-PH" sz="2100" b="1" dirty="0"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latin typeface="Constantia" panose="02030602050306030303" pitchFamily="18" charset="0"/>
              </a:rPr>
              <a:t>nga</a:t>
            </a:r>
            <a:r>
              <a:rPr lang="en-PH" sz="2100" b="1" dirty="0"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latin typeface="Constantia" panose="02030602050306030303" pitchFamily="18" charset="0"/>
              </a:rPr>
              <a:t>Tinapay</a:t>
            </a:r>
            <a:r>
              <a:rPr lang="en-PH" sz="2100" b="1" dirty="0"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latin typeface="Constantia" panose="02030602050306030303" pitchFamily="18" charset="0"/>
              </a:rPr>
              <a:t>nga</a:t>
            </a:r>
            <a:r>
              <a:rPr lang="en-PH" sz="2100" b="1" dirty="0"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latin typeface="Constantia" panose="02030602050306030303" pitchFamily="18" charset="0"/>
              </a:rPr>
              <a:t>mikunsad</a:t>
            </a:r>
            <a:r>
              <a:rPr lang="en-PH" sz="2100" b="1" dirty="0"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latin typeface="Constantia" panose="02030602050306030303" pitchFamily="18" charset="0"/>
              </a:rPr>
              <a:t>gikan</a:t>
            </a:r>
            <a:r>
              <a:rPr lang="en-PH" sz="2100" b="1" dirty="0"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latin typeface="Constantia" panose="02030602050306030303" pitchFamily="18" charset="0"/>
              </a:rPr>
              <a:t>sa</a:t>
            </a:r>
            <a:r>
              <a:rPr lang="en-PH" sz="2100" b="1" dirty="0"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latin typeface="Constantia" panose="02030602050306030303" pitchFamily="18" charset="0"/>
              </a:rPr>
              <a:t>langit</a:t>
            </a:r>
            <a:r>
              <a:rPr lang="en-PH" sz="2100" b="1" dirty="0">
                <a:latin typeface="Constantia" panose="02030602050306030303" pitchFamily="18" charset="0"/>
              </a:rPr>
              <a:t>, </a:t>
            </a:r>
            <a:r>
              <a:rPr lang="en-PH" sz="2100" b="1" dirty="0" err="1">
                <a:latin typeface="Constantia" panose="02030602050306030303" pitchFamily="18" charset="0"/>
              </a:rPr>
              <a:t>magkuha</a:t>
            </a:r>
            <a:r>
              <a:rPr lang="en-PH" sz="2100" b="1" dirty="0"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latin typeface="Constantia" panose="02030602050306030303" pitchFamily="18" charset="0"/>
              </a:rPr>
              <a:t>gikan</a:t>
            </a:r>
            <a:r>
              <a:rPr lang="en-PH" sz="2100" b="1" dirty="0"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latin typeface="Constantia" panose="02030602050306030303" pitchFamily="18" charset="0"/>
              </a:rPr>
              <a:t>sa</a:t>
            </a:r>
            <a:r>
              <a:rPr lang="en-PH" sz="2100" b="1" dirty="0"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latin typeface="Constantia" panose="02030602050306030303" pitchFamily="18" charset="0"/>
              </a:rPr>
              <a:t>usa</a:t>
            </a:r>
            <a:r>
              <a:rPr lang="en-PH" sz="2100" b="1" dirty="0">
                <a:latin typeface="Constantia" panose="02030602050306030303" pitchFamily="18" charset="0"/>
              </a:rPr>
              <a:t> ka </a:t>
            </a:r>
            <a:r>
              <a:rPr lang="en-PH" sz="2100" b="1" dirty="0" err="1">
                <a:latin typeface="Constantia" panose="02030602050306030303" pitchFamily="18" charset="0"/>
              </a:rPr>
              <a:t>tuburan</a:t>
            </a:r>
            <a:r>
              <a:rPr lang="en-PH" sz="2100" b="1" dirty="0"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latin typeface="Constantia" panose="02030602050306030303" pitchFamily="18" charset="0"/>
              </a:rPr>
              <a:t>nga</a:t>
            </a:r>
            <a:r>
              <a:rPr lang="en-PH" sz="2100" b="1" dirty="0"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latin typeface="Constantia" panose="02030602050306030303" pitchFamily="18" charset="0"/>
              </a:rPr>
              <a:t>kanunay</a:t>
            </a:r>
            <a:r>
              <a:rPr lang="en-PH" sz="2100" b="1" dirty="0"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latin typeface="Constantia" panose="02030602050306030303" pitchFamily="18" charset="0"/>
              </a:rPr>
              <a:t>presko</a:t>
            </a:r>
            <a:r>
              <a:rPr lang="en-PH" sz="2100" b="1" dirty="0">
                <a:latin typeface="Constantia" panose="02030602050306030303" pitchFamily="18" charset="0"/>
              </a:rPr>
              <a:t> ug </a:t>
            </a:r>
            <a:r>
              <a:rPr lang="en-PH" sz="2100" b="1" dirty="0" err="1">
                <a:latin typeface="Constantia" panose="02030602050306030303" pitchFamily="18" charset="0"/>
              </a:rPr>
              <a:t>walay</a:t>
            </a:r>
            <a:r>
              <a:rPr lang="en-PH" sz="2100" b="1" dirty="0"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latin typeface="Constantia" panose="02030602050306030303" pitchFamily="18" charset="0"/>
              </a:rPr>
              <a:t>hunong</a:t>
            </a:r>
            <a:r>
              <a:rPr lang="en-PH" sz="2100" b="1" dirty="0"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latin typeface="Constantia" panose="02030602050306030303" pitchFamily="18" charset="0"/>
              </a:rPr>
              <a:t>sa</a:t>
            </a:r>
            <a:r>
              <a:rPr lang="en-PH" sz="2100" b="1" dirty="0"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latin typeface="Constantia" panose="02030602050306030303" pitchFamily="18" charset="0"/>
              </a:rPr>
              <a:t>paghatag</a:t>
            </a:r>
            <a:r>
              <a:rPr lang="en-PH" sz="2100" b="1" dirty="0"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latin typeface="Constantia" panose="02030602050306030303" pitchFamily="18" charset="0"/>
              </a:rPr>
              <a:t>sa</a:t>
            </a:r>
            <a:r>
              <a:rPr lang="en-PH" sz="2100" b="1" dirty="0"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latin typeface="Constantia" panose="02030602050306030303" pitchFamily="18" charset="0"/>
              </a:rPr>
              <a:t>daghang</a:t>
            </a:r>
            <a:r>
              <a:rPr lang="en-PH" sz="2100" b="1" dirty="0"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latin typeface="Constantia" panose="02030602050306030303" pitchFamily="18" charset="0"/>
              </a:rPr>
              <a:t>bahandi</a:t>
            </a:r>
            <a:r>
              <a:rPr lang="en-PH" sz="2100" b="1" dirty="0"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latin typeface="Constantia" panose="02030602050306030303" pitchFamily="18" charset="0"/>
              </a:rPr>
              <a:t>niini</a:t>
            </a:r>
            <a:r>
              <a:rPr lang="en-PH" sz="2100" b="1" dirty="0">
                <a:latin typeface="Constantia" panose="02030602050306030303" pitchFamily="18" charset="0"/>
              </a:rPr>
              <a:t>. Kon </a:t>
            </a:r>
            <a:r>
              <a:rPr lang="en-PH" sz="2100" b="1" dirty="0" err="1">
                <a:latin typeface="Constantia" panose="02030602050306030303" pitchFamily="18" charset="0"/>
              </a:rPr>
              <a:t>atong</a:t>
            </a:r>
            <a:r>
              <a:rPr lang="en-PH" sz="2100" b="1" dirty="0"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latin typeface="Constantia" panose="02030602050306030303" pitchFamily="18" charset="0"/>
              </a:rPr>
              <a:t>ipabilin</a:t>
            </a:r>
            <a:r>
              <a:rPr lang="en-PH" sz="2100" b="1" dirty="0"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latin typeface="Constantia" panose="02030602050306030303" pitchFamily="18" charset="0"/>
              </a:rPr>
              <a:t>kanunay</a:t>
            </a:r>
            <a:r>
              <a:rPr lang="en-PH" sz="2100" b="1" dirty="0">
                <a:latin typeface="Constantia" panose="02030602050306030303" pitchFamily="18" charset="0"/>
              </a:rPr>
              <a:t> ang </a:t>
            </a:r>
            <a:r>
              <a:rPr lang="en-PH" sz="2100" b="1" dirty="0" err="1">
                <a:latin typeface="Constantia" panose="02030602050306030303" pitchFamily="18" charset="0"/>
              </a:rPr>
              <a:t>Ginoo</a:t>
            </a:r>
            <a:r>
              <a:rPr lang="en-PH" sz="2100" b="1" dirty="0"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latin typeface="Constantia" panose="02030602050306030303" pitchFamily="18" charset="0"/>
              </a:rPr>
              <a:t>sa</a:t>
            </a:r>
            <a:r>
              <a:rPr lang="en-PH" sz="2100" b="1" dirty="0"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latin typeface="Constantia" panose="02030602050306030303" pitchFamily="18" charset="0"/>
              </a:rPr>
              <a:t>atong</a:t>
            </a:r>
            <a:r>
              <a:rPr lang="en-PH" sz="2100" b="1" dirty="0"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latin typeface="Constantia" panose="02030602050306030303" pitchFamily="18" charset="0"/>
              </a:rPr>
              <a:t>hunahuna</a:t>
            </a:r>
            <a:r>
              <a:rPr lang="en-PH" sz="2100" b="1" dirty="0">
                <a:latin typeface="Constantia" panose="02030602050306030303" pitchFamily="18" charset="0"/>
              </a:rPr>
              <a:t>, ug </a:t>
            </a:r>
            <a:r>
              <a:rPr lang="en-PH" sz="2100" b="1" dirty="0" err="1">
                <a:latin typeface="Constantia" panose="02030602050306030303" pitchFamily="18" charset="0"/>
              </a:rPr>
              <a:t>tugotan</a:t>
            </a:r>
            <a:r>
              <a:rPr lang="en-PH" sz="2100" b="1" dirty="0">
                <a:latin typeface="Constantia" panose="02030602050306030303" pitchFamily="18" charset="0"/>
              </a:rPr>
              <a:t> ang </a:t>
            </a:r>
            <a:r>
              <a:rPr lang="en-PH" sz="2100" b="1" dirty="0" err="1">
                <a:latin typeface="Constantia" panose="02030602050306030303" pitchFamily="18" charset="0"/>
              </a:rPr>
              <a:t>atong</a:t>
            </a:r>
            <a:r>
              <a:rPr lang="en-PH" sz="2100" b="1" dirty="0"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latin typeface="Constantia" panose="02030602050306030303" pitchFamily="18" charset="0"/>
              </a:rPr>
              <a:t>mga</a:t>
            </a:r>
            <a:r>
              <a:rPr lang="en-PH" sz="2100" b="1" dirty="0"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latin typeface="Constantia" panose="02030602050306030303" pitchFamily="18" charset="0"/>
              </a:rPr>
              <a:t>kasingkasing</a:t>
            </a:r>
            <a:r>
              <a:rPr lang="en-PH" sz="2100" b="1" dirty="0"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latin typeface="Constantia" panose="02030602050306030303" pitchFamily="18" charset="0"/>
              </a:rPr>
              <a:t>nga</a:t>
            </a:r>
            <a:r>
              <a:rPr lang="en-PH" sz="2100" b="1" dirty="0"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latin typeface="Constantia" panose="02030602050306030303" pitchFamily="18" charset="0"/>
              </a:rPr>
              <a:t>mopadayag</a:t>
            </a:r>
            <a:r>
              <a:rPr lang="en-PH" sz="2100" b="1" dirty="0"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latin typeface="Constantia" panose="02030602050306030303" pitchFamily="18" charset="0"/>
              </a:rPr>
              <a:t>sa</a:t>
            </a:r>
            <a:r>
              <a:rPr lang="en-PH" sz="2100" b="1" dirty="0"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latin typeface="Constantia" panose="02030602050306030303" pitchFamily="18" charset="0"/>
              </a:rPr>
              <a:t>pagpasalamat</a:t>
            </a:r>
            <a:r>
              <a:rPr lang="en-PH" sz="2100" b="1" dirty="0">
                <a:latin typeface="Constantia" panose="02030602050306030303" pitchFamily="18" charset="0"/>
              </a:rPr>
              <a:t> ug </a:t>
            </a:r>
            <a:r>
              <a:rPr lang="en-PH" sz="2100" b="1" dirty="0" err="1">
                <a:latin typeface="Constantia" panose="02030602050306030303" pitchFamily="18" charset="0"/>
              </a:rPr>
              <a:t>pagdayeg</a:t>
            </a:r>
            <a:r>
              <a:rPr lang="en-PH" sz="2100" b="1" dirty="0"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latin typeface="Constantia" panose="02030602050306030303" pitchFamily="18" charset="0"/>
              </a:rPr>
              <a:t>ngadto</a:t>
            </a:r>
            <a:r>
              <a:rPr lang="en-PH" sz="2100" b="1" dirty="0"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latin typeface="Constantia" panose="02030602050306030303" pitchFamily="18" charset="0"/>
              </a:rPr>
              <a:t>Kaniya</a:t>
            </a:r>
            <a:r>
              <a:rPr lang="en-PH" sz="2100" b="1" dirty="0">
                <a:latin typeface="Constantia" panose="02030602050306030303" pitchFamily="18" charset="0"/>
              </a:rPr>
              <a:t>, </a:t>
            </a:r>
            <a:r>
              <a:rPr lang="en-PH" sz="2100" b="1" dirty="0" err="1">
                <a:latin typeface="Constantia" panose="02030602050306030303" pitchFamily="18" charset="0"/>
              </a:rPr>
              <a:t>aduna</a:t>
            </a:r>
            <a:r>
              <a:rPr lang="en-PH" sz="2100" b="1" dirty="0"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latin typeface="Constantia" panose="02030602050306030303" pitchFamily="18" charset="0"/>
              </a:rPr>
              <a:t>kitay</a:t>
            </a:r>
            <a:r>
              <a:rPr lang="en-PH" sz="2100" b="1" dirty="0"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latin typeface="Constantia" panose="02030602050306030303" pitchFamily="18" charset="0"/>
              </a:rPr>
              <a:t>padayon</a:t>
            </a:r>
            <a:r>
              <a:rPr lang="en-PH" sz="2100" b="1" dirty="0"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latin typeface="Constantia" panose="02030602050306030303" pitchFamily="18" charset="0"/>
              </a:rPr>
              <a:t>nga</a:t>
            </a:r>
            <a:r>
              <a:rPr lang="en-PH" sz="2100" b="1" dirty="0"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latin typeface="Constantia" panose="02030602050306030303" pitchFamily="18" charset="0"/>
              </a:rPr>
              <a:t>kabag</a:t>
            </a:r>
            <a:r>
              <a:rPr lang="en-PH" sz="2100" b="1" dirty="0">
                <a:latin typeface="Constantia" panose="02030602050306030303" pitchFamily="18" charset="0"/>
              </a:rPr>
              <a:t>-o </a:t>
            </a:r>
            <a:r>
              <a:rPr lang="en-PH" sz="2100" b="1" dirty="0" err="1">
                <a:latin typeface="Constantia" panose="02030602050306030303" pitchFamily="18" charset="0"/>
              </a:rPr>
              <a:t>sa</a:t>
            </a:r>
            <a:r>
              <a:rPr lang="en-PH" sz="2100" b="1" dirty="0"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latin typeface="Constantia" panose="02030602050306030303" pitchFamily="18" charset="0"/>
              </a:rPr>
              <a:t>atong</a:t>
            </a:r>
            <a:r>
              <a:rPr lang="en-PH" sz="2100" b="1" dirty="0"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latin typeface="Constantia" panose="02030602050306030303" pitchFamily="18" charset="0"/>
              </a:rPr>
              <a:t>espirituhanong</a:t>
            </a:r>
            <a:r>
              <a:rPr lang="en-PH" sz="2100" b="1" dirty="0"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latin typeface="Constantia" panose="02030602050306030303" pitchFamily="18" charset="0"/>
              </a:rPr>
              <a:t>kinabuhi.Ang</a:t>
            </a:r>
            <a:r>
              <a:rPr lang="en-PH" sz="2100" b="1" dirty="0"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latin typeface="Constantia" panose="02030602050306030303" pitchFamily="18" charset="0"/>
              </a:rPr>
              <a:t>atong</a:t>
            </a:r>
            <a:r>
              <a:rPr lang="en-PH" sz="2100" b="1" dirty="0"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latin typeface="Constantia" panose="02030602050306030303" pitchFamily="18" charset="0"/>
              </a:rPr>
              <a:t>mga</a:t>
            </a:r>
            <a:r>
              <a:rPr lang="en-PH" sz="2100" b="1" dirty="0"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latin typeface="Constantia" panose="02030602050306030303" pitchFamily="18" charset="0"/>
              </a:rPr>
              <a:t>pag-ampo</a:t>
            </a:r>
            <a:r>
              <a:rPr lang="en-PH" sz="2100" b="1" dirty="0"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latin typeface="Constantia" panose="02030602050306030303" pitchFamily="18" charset="0"/>
              </a:rPr>
              <a:t>mahimong</a:t>
            </a:r>
            <a:r>
              <a:rPr lang="en-PH" sz="2100" b="1" dirty="0"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latin typeface="Constantia" panose="02030602050306030303" pitchFamily="18" charset="0"/>
              </a:rPr>
              <a:t>sama</a:t>
            </a:r>
            <a:r>
              <a:rPr lang="en-PH" sz="2100" b="1" dirty="0"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latin typeface="Constantia" panose="02030602050306030303" pitchFamily="18" charset="0"/>
              </a:rPr>
              <a:t>sa</a:t>
            </a:r>
            <a:r>
              <a:rPr lang="en-PH" sz="2100" b="1" dirty="0"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latin typeface="Constantia" panose="02030602050306030303" pitchFamily="18" charset="0"/>
              </a:rPr>
              <a:t>usa</a:t>
            </a:r>
            <a:r>
              <a:rPr lang="en-PH" sz="2100" b="1" dirty="0">
                <a:latin typeface="Constantia" panose="02030602050306030303" pitchFamily="18" charset="0"/>
              </a:rPr>
              <a:t> ka </a:t>
            </a:r>
            <a:r>
              <a:rPr lang="en-PH" sz="2100" b="1" dirty="0" err="1">
                <a:latin typeface="Constantia" panose="02030602050306030303" pitchFamily="18" charset="0"/>
              </a:rPr>
              <a:t>panaghisgot</a:t>
            </a:r>
            <a:r>
              <a:rPr lang="en-PH" sz="2100" b="1" dirty="0"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latin typeface="Constantia" panose="02030602050306030303" pitchFamily="18" charset="0"/>
              </a:rPr>
              <a:t>uban</a:t>
            </a:r>
            <a:r>
              <a:rPr lang="en-PH" sz="2100" b="1" dirty="0"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latin typeface="Constantia" panose="02030602050306030303" pitchFamily="18" charset="0"/>
              </a:rPr>
              <a:t>sa</a:t>
            </a:r>
            <a:r>
              <a:rPr lang="en-PH" sz="2100" b="1" dirty="0">
                <a:latin typeface="Constantia" panose="02030602050306030303" pitchFamily="18" charset="0"/>
              </a:rPr>
              <a:t> Dios, </a:t>
            </a:r>
            <a:r>
              <a:rPr lang="en-PH" sz="2100" b="1" dirty="0" err="1">
                <a:latin typeface="Constantia" panose="02030602050306030303" pitchFamily="18" charset="0"/>
              </a:rPr>
              <a:t>ingon</a:t>
            </a:r>
            <a:r>
              <a:rPr lang="en-PH" sz="2100" b="1" dirty="0"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latin typeface="Constantia" panose="02030602050306030303" pitchFamily="18" charset="0"/>
              </a:rPr>
              <a:t>nga</a:t>
            </a:r>
            <a:r>
              <a:rPr lang="en-PH" sz="2100" b="1" dirty="0"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latin typeface="Constantia" panose="02030602050306030303" pitchFamily="18" charset="0"/>
              </a:rPr>
              <a:t>nakig-istorya</a:t>
            </a:r>
            <a:r>
              <a:rPr lang="en-PH" sz="2100" b="1" dirty="0"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latin typeface="Constantia" panose="02030602050306030303" pitchFamily="18" charset="0"/>
              </a:rPr>
              <a:t>kita</a:t>
            </a:r>
            <a:r>
              <a:rPr lang="en-PH" sz="2100" b="1" dirty="0"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latin typeface="Constantia" panose="02030602050306030303" pitchFamily="18" charset="0"/>
              </a:rPr>
              <a:t>sa</a:t>
            </a:r>
            <a:r>
              <a:rPr lang="en-PH" sz="2100" b="1" dirty="0"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latin typeface="Constantia" panose="02030602050306030303" pitchFamily="18" charset="0"/>
              </a:rPr>
              <a:t>usa</a:t>
            </a:r>
            <a:r>
              <a:rPr lang="en-PH" sz="2100" b="1" dirty="0">
                <a:latin typeface="Constantia" panose="02030602050306030303" pitchFamily="18" charset="0"/>
              </a:rPr>
              <a:t> ka </a:t>
            </a:r>
            <a:r>
              <a:rPr lang="en-PH" sz="2100" b="1" dirty="0" err="1">
                <a:latin typeface="Constantia" panose="02030602050306030303" pitchFamily="18" charset="0"/>
              </a:rPr>
              <a:t>higala</a:t>
            </a:r>
            <a:r>
              <a:rPr lang="en-PH" sz="2100" b="1" dirty="0">
                <a:latin typeface="Constantia" panose="02030602050306030303" pitchFamily="18" charset="0"/>
              </a:rPr>
              <a:t>. </a:t>
            </a:r>
            <a:r>
              <a:rPr lang="en-PH" sz="2100" b="1" dirty="0" err="1">
                <a:latin typeface="Constantia" panose="02030602050306030303" pitchFamily="18" charset="0"/>
              </a:rPr>
              <a:t>Siya</a:t>
            </a:r>
            <a:r>
              <a:rPr lang="en-PH" sz="2100" b="1" dirty="0"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latin typeface="Constantia" panose="02030602050306030303" pitchFamily="18" charset="0"/>
              </a:rPr>
              <a:t>mismo</a:t>
            </a:r>
            <a:r>
              <a:rPr lang="en-PH" sz="2100" b="1" dirty="0"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latin typeface="Constantia" panose="02030602050306030303" pitchFamily="18" charset="0"/>
              </a:rPr>
              <a:t>mosulti</a:t>
            </a:r>
            <a:r>
              <a:rPr lang="en-PH" sz="2100" b="1" dirty="0"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latin typeface="Constantia" panose="02030602050306030303" pitchFamily="18" charset="0"/>
              </a:rPr>
              <a:t>kanato</a:t>
            </a:r>
            <a:r>
              <a:rPr lang="en-PH" sz="2100" b="1" dirty="0"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latin typeface="Constantia" panose="02030602050306030303" pitchFamily="18" charset="0"/>
              </a:rPr>
              <a:t>sa</a:t>
            </a:r>
            <a:r>
              <a:rPr lang="en-PH" sz="2100" b="1" dirty="0"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latin typeface="Constantia" panose="02030602050306030303" pitchFamily="18" charset="0"/>
              </a:rPr>
              <a:t>Iyang</a:t>
            </a:r>
            <a:r>
              <a:rPr lang="en-PH" sz="2100" b="1" dirty="0"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latin typeface="Constantia" panose="02030602050306030303" pitchFamily="18" charset="0"/>
              </a:rPr>
              <a:t>mga</a:t>
            </a:r>
            <a:r>
              <a:rPr lang="en-PH" sz="2100" b="1" dirty="0"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latin typeface="Constantia" panose="02030602050306030303" pitchFamily="18" charset="0"/>
              </a:rPr>
              <a:t>tinago</a:t>
            </a:r>
            <a:r>
              <a:rPr lang="en-PH" sz="2100" b="1" dirty="0">
                <a:latin typeface="Constantia" panose="02030602050306030303" pitchFamily="18" charset="0"/>
              </a:rPr>
              <a:t>. </a:t>
            </a:r>
            <a:r>
              <a:rPr lang="en-PH" sz="2100" b="1" dirty="0" err="1">
                <a:latin typeface="Constantia" panose="02030602050306030303" pitchFamily="18" charset="0"/>
              </a:rPr>
              <a:t>Kanunay</a:t>
            </a:r>
            <a:r>
              <a:rPr lang="en-PH" sz="2100" b="1" dirty="0"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latin typeface="Constantia" panose="02030602050306030303" pitchFamily="18" charset="0"/>
              </a:rPr>
              <a:t>adunay</a:t>
            </a:r>
            <a:r>
              <a:rPr lang="en-PH" sz="2100" b="1" dirty="0"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latin typeface="Constantia" panose="02030602050306030303" pitchFamily="18" charset="0"/>
              </a:rPr>
              <a:t>moabot</a:t>
            </a:r>
            <a:r>
              <a:rPr lang="en-PH" sz="2100" b="1" dirty="0"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latin typeface="Constantia" panose="02030602050306030303" pitchFamily="18" charset="0"/>
              </a:rPr>
              <a:t>kanato</a:t>
            </a:r>
            <a:r>
              <a:rPr lang="en-PH" sz="2100" b="1" dirty="0"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latin typeface="Constantia" panose="02030602050306030303" pitchFamily="18" charset="0"/>
              </a:rPr>
              <a:t>nga</a:t>
            </a:r>
            <a:r>
              <a:rPr lang="en-PH" sz="2100" b="1" dirty="0"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latin typeface="Constantia" panose="02030602050306030303" pitchFamily="18" charset="0"/>
              </a:rPr>
              <a:t>usa</a:t>
            </a:r>
            <a:r>
              <a:rPr lang="en-PH" sz="2100" b="1" dirty="0">
                <a:latin typeface="Constantia" panose="02030602050306030303" pitchFamily="18" charset="0"/>
              </a:rPr>
              <a:t> ka </a:t>
            </a:r>
            <a:r>
              <a:rPr lang="en-PH" sz="2100" b="1" dirty="0" err="1">
                <a:latin typeface="Constantia" panose="02030602050306030303" pitchFamily="18" charset="0"/>
              </a:rPr>
              <a:t>mahumot</a:t>
            </a:r>
            <a:r>
              <a:rPr lang="en-PH" sz="2100" b="1" dirty="0">
                <a:latin typeface="Constantia" panose="02030602050306030303" pitchFamily="18" charset="0"/>
              </a:rPr>
              <a:t> ug </a:t>
            </a:r>
            <a:r>
              <a:rPr lang="en-PH" sz="2100" b="1" dirty="0" err="1">
                <a:latin typeface="Constantia" panose="02030602050306030303" pitchFamily="18" charset="0"/>
              </a:rPr>
              <a:t>malipayon</a:t>
            </a:r>
            <a:r>
              <a:rPr lang="en-PH" sz="2100" b="1" dirty="0"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latin typeface="Constantia" panose="02030602050306030303" pitchFamily="18" charset="0"/>
              </a:rPr>
              <a:t>nga</a:t>
            </a:r>
            <a:r>
              <a:rPr lang="en-PH" sz="2100" b="1" dirty="0"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latin typeface="Constantia" panose="02030602050306030303" pitchFamily="18" charset="0"/>
              </a:rPr>
              <a:t>pagbati</a:t>
            </a:r>
            <a:r>
              <a:rPr lang="en-PH" sz="2100" b="1" dirty="0"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latin typeface="Constantia" panose="02030602050306030303" pitchFamily="18" charset="0"/>
              </a:rPr>
              <a:t>sa</a:t>
            </a:r>
            <a:r>
              <a:rPr lang="en-PH" sz="2100" b="1" dirty="0"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latin typeface="Constantia" panose="02030602050306030303" pitchFamily="18" charset="0"/>
              </a:rPr>
              <a:t>presensya</a:t>
            </a:r>
            <a:r>
              <a:rPr lang="en-PH" sz="2100" b="1" dirty="0"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latin typeface="Constantia" panose="02030602050306030303" pitchFamily="18" charset="0"/>
              </a:rPr>
              <a:t>ni</a:t>
            </a:r>
            <a:r>
              <a:rPr lang="en-PH" sz="2100" b="1" dirty="0">
                <a:latin typeface="Constantia" panose="02030602050306030303" pitchFamily="18" charset="0"/>
              </a:rPr>
              <a:t> Jesus. </a:t>
            </a:r>
            <a:r>
              <a:rPr lang="en-PH" sz="2100" b="1" dirty="0" err="1">
                <a:latin typeface="Constantia" panose="02030602050306030303" pitchFamily="18" charset="0"/>
              </a:rPr>
              <a:t>Usahay</a:t>
            </a:r>
            <a:r>
              <a:rPr lang="en-PH" sz="2100" b="1" dirty="0">
                <a:latin typeface="Constantia" panose="02030602050306030303" pitchFamily="18" charset="0"/>
              </a:rPr>
              <a:t> ang </a:t>
            </a:r>
            <a:r>
              <a:rPr lang="en-PH" sz="2100" b="1" dirty="0" err="1">
                <a:latin typeface="Constantia" panose="02030602050306030303" pitchFamily="18" charset="0"/>
              </a:rPr>
              <a:t>atong</a:t>
            </a:r>
            <a:r>
              <a:rPr lang="en-PH" sz="2100" b="1" dirty="0"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latin typeface="Constantia" panose="02030602050306030303" pitchFamily="18" charset="0"/>
              </a:rPr>
              <a:t>mga</a:t>
            </a:r>
            <a:r>
              <a:rPr lang="en-PH" sz="2100" b="1" dirty="0"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latin typeface="Constantia" panose="02030602050306030303" pitchFamily="18" charset="0"/>
              </a:rPr>
              <a:t>kasingkasing</a:t>
            </a:r>
            <a:r>
              <a:rPr lang="en-PH" sz="2100" b="1" dirty="0"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latin typeface="Constantia" panose="02030602050306030303" pitchFamily="18" charset="0"/>
              </a:rPr>
              <a:t>mosiga</a:t>
            </a:r>
            <a:r>
              <a:rPr lang="en-PH" sz="2100" b="1" dirty="0">
                <a:latin typeface="Constantia" panose="02030602050306030303" pitchFamily="18" charset="0"/>
              </a:rPr>
              <a:t> ug </a:t>
            </a:r>
            <a:r>
              <a:rPr lang="en-PH" sz="2100" b="1" dirty="0" err="1">
                <a:latin typeface="Constantia" panose="02030602050306030303" pitchFamily="18" charset="0"/>
              </a:rPr>
              <a:t>mobaga</a:t>
            </a:r>
            <a:r>
              <a:rPr lang="en-PH" sz="2100" b="1" dirty="0"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latin typeface="Constantia" panose="02030602050306030303" pitchFamily="18" charset="0"/>
              </a:rPr>
              <a:t>sulod</a:t>
            </a:r>
            <a:r>
              <a:rPr lang="en-PH" sz="2100" b="1" dirty="0"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latin typeface="Constantia" panose="02030602050306030303" pitchFamily="18" charset="0"/>
              </a:rPr>
              <a:t>kanato</a:t>
            </a:r>
            <a:r>
              <a:rPr lang="en-PH" sz="2100" b="1" dirty="0"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latin typeface="Constantia" panose="02030602050306030303" pitchFamily="18" charset="0"/>
              </a:rPr>
              <a:t>samtang</a:t>
            </a:r>
            <a:r>
              <a:rPr lang="en-PH" sz="2100" b="1" dirty="0"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latin typeface="Constantia" panose="02030602050306030303" pitchFamily="18" charset="0"/>
              </a:rPr>
              <a:t>Siya</a:t>
            </a:r>
            <a:r>
              <a:rPr lang="en-PH" sz="2100" b="1" dirty="0"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latin typeface="Constantia" panose="02030602050306030303" pitchFamily="18" charset="0"/>
              </a:rPr>
              <a:t>moduol</a:t>
            </a:r>
            <a:r>
              <a:rPr lang="en-PH" sz="2100" b="1" dirty="0"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latin typeface="Constantia" panose="02030602050306030303" pitchFamily="18" charset="0"/>
              </a:rPr>
              <a:t>aron</a:t>
            </a:r>
            <a:r>
              <a:rPr lang="en-PH" sz="2100" b="1" dirty="0"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latin typeface="Constantia" panose="02030602050306030303" pitchFamily="18" charset="0"/>
              </a:rPr>
              <a:t>makigpakig-uban</a:t>
            </a:r>
            <a:r>
              <a:rPr lang="en-PH" sz="2100" b="1" dirty="0"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latin typeface="Constantia" panose="02030602050306030303" pitchFamily="18" charset="0"/>
              </a:rPr>
              <a:t>kanato</a:t>
            </a:r>
            <a:r>
              <a:rPr lang="en-PH" sz="2100" b="1" dirty="0">
                <a:latin typeface="Constantia" panose="02030602050306030303" pitchFamily="18" charset="0"/>
              </a:rPr>
              <a:t>, </a:t>
            </a:r>
            <a:r>
              <a:rPr lang="en-PH" sz="2100" b="1" dirty="0" err="1">
                <a:latin typeface="Constantia" panose="02030602050306030303" pitchFamily="18" charset="0"/>
              </a:rPr>
              <a:t>sama</a:t>
            </a:r>
            <a:r>
              <a:rPr lang="en-PH" sz="2100" b="1" dirty="0"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latin typeface="Constantia" panose="02030602050306030303" pitchFamily="18" charset="0"/>
              </a:rPr>
              <a:t>sa</a:t>
            </a:r>
            <a:r>
              <a:rPr lang="en-PH" sz="2100" b="1" dirty="0"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latin typeface="Constantia" panose="02030602050306030303" pitchFamily="18" charset="0"/>
              </a:rPr>
              <a:t>Iyang</a:t>
            </a:r>
            <a:r>
              <a:rPr lang="en-PH" sz="2100" b="1" dirty="0"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latin typeface="Constantia" panose="02030602050306030303" pitchFamily="18" charset="0"/>
              </a:rPr>
              <a:t>gibuhat</a:t>
            </a:r>
            <a:r>
              <a:rPr lang="en-PH" sz="2100" b="1" dirty="0"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latin typeface="Constantia" panose="02030602050306030303" pitchFamily="18" charset="0"/>
              </a:rPr>
              <a:t>kang</a:t>
            </a:r>
            <a:r>
              <a:rPr lang="en-PH" sz="2100" b="1" dirty="0"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latin typeface="Constantia" panose="02030602050306030303" pitchFamily="18" charset="0"/>
              </a:rPr>
              <a:t>Enoc.Kon</a:t>
            </a:r>
            <a:r>
              <a:rPr lang="en-PH" sz="2100" b="1" dirty="0"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latin typeface="Constantia" panose="02030602050306030303" pitchFamily="18" charset="0"/>
              </a:rPr>
              <a:t>mao</a:t>
            </a:r>
            <a:r>
              <a:rPr lang="en-PH" sz="2100" b="1" dirty="0"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latin typeface="Constantia" panose="02030602050306030303" pitchFamily="18" charset="0"/>
              </a:rPr>
              <a:t>gyud</a:t>
            </a:r>
            <a:r>
              <a:rPr lang="en-PH" sz="2100" b="1" dirty="0"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latin typeface="Constantia" panose="02030602050306030303" pitchFamily="18" charset="0"/>
              </a:rPr>
              <a:t>kini</a:t>
            </a:r>
            <a:r>
              <a:rPr lang="en-PH" sz="2100" b="1" dirty="0">
                <a:latin typeface="Constantia" panose="02030602050306030303" pitchFamily="18" charset="0"/>
              </a:rPr>
              <a:t> ang </a:t>
            </a:r>
            <a:r>
              <a:rPr lang="en-PH" sz="2100" b="1" dirty="0" err="1">
                <a:latin typeface="Constantia" panose="02030602050306030303" pitchFamily="18" charset="0"/>
              </a:rPr>
              <a:t>tinuod</a:t>
            </a:r>
            <a:r>
              <a:rPr lang="en-PH" sz="2100" b="1" dirty="0"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latin typeface="Constantia" panose="02030602050306030303" pitchFamily="18" charset="0"/>
              </a:rPr>
              <a:t>nga</a:t>
            </a:r>
            <a:r>
              <a:rPr lang="en-PH" sz="2100" b="1" dirty="0"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latin typeface="Constantia" panose="02030602050306030303" pitchFamily="18" charset="0"/>
              </a:rPr>
              <a:t>kasinatian</a:t>
            </a:r>
            <a:r>
              <a:rPr lang="en-PH" sz="2100" b="1" dirty="0"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latin typeface="Constantia" panose="02030602050306030303" pitchFamily="18" charset="0"/>
              </a:rPr>
              <a:t>sa</a:t>
            </a:r>
            <a:r>
              <a:rPr lang="en-PH" sz="2100" b="1" dirty="0"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latin typeface="Constantia" panose="02030602050306030303" pitchFamily="18" charset="0"/>
              </a:rPr>
              <a:t>usa</a:t>
            </a:r>
            <a:r>
              <a:rPr lang="en-PH" sz="2100" b="1" dirty="0">
                <a:latin typeface="Constantia" panose="02030602050306030303" pitchFamily="18" charset="0"/>
              </a:rPr>
              <a:t> ka </a:t>
            </a:r>
            <a:r>
              <a:rPr lang="en-PH" sz="2100" b="1" dirty="0" err="1">
                <a:latin typeface="Constantia" panose="02030602050306030303" pitchFamily="18" charset="0"/>
              </a:rPr>
              <a:t>Kristohanon</a:t>
            </a:r>
            <a:r>
              <a:rPr lang="en-PH" sz="2100" b="1" dirty="0">
                <a:latin typeface="Constantia" panose="02030602050306030303" pitchFamily="18" charset="0"/>
              </a:rPr>
              <a:t>, </a:t>
            </a:r>
            <a:r>
              <a:rPr lang="en-PH" sz="2100" b="1" dirty="0" err="1">
                <a:latin typeface="Constantia" panose="02030602050306030303" pitchFamily="18" charset="0"/>
              </a:rPr>
              <a:t>makita</a:t>
            </a:r>
            <a:r>
              <a:rPr lang="en-PH" sz="2100" b="1" dirty="0"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latin typeface="Constantia" panose="02030602050306030303" pitchFamily="18" charset="0"/>
              </a:rPr>
              <a:t>sa</a:t>
            </a:r>
            <a:r>
              <a:rPr lang="en-PH" sz="2100" b="1" dirty="0"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latin typeface="Constantia" panose="02030602050306030303" pitchFamily="18" charset="0"/>
              </a:rPr>
              <a:t>iyang</a:t>
            </a:r>
            <a:r>
              <a:rPr lang="en-PH" sz="2100" b="1" dirty="0"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latin typeface="Constantia" panose="02030602050306030303" pitchFamily="18" charset="0"/>
              </a:rPr>
              <a:t>kinabuhi</a:t>
            </a:r>
            <a:r>
              <a:rPr lang="en-PH" sz="2100" b="1" dirty="0">
                <a:latin typeface="Constantia" panose="02030602050306030303" pitchFamily="18" charset="0"/>
              </a:rPr>
              <a:t> ang </a:t>
            </a:r>
            <a:r>
              <a:rPr lang="en-PH" sz="2100" b="1" dirty="0" err="1">
                <a:latin typeface="Constantia" panose="02030602050306030303" pitchFamily="18" charset="0"/>
              </a:rPr>
              <a:t>kasimple</a:t>
            </a:r>
            <a:r>
              <a:rPr lang="en-PH" sz="2100" b="1" dirty="0">
                <a:latin typeface="Constantia" panose="02030602050306030303" pitchFamily="18" charset="0"/>
              </a:rPr>
              <a:t>, </a:t>
            </a:r>
            <a:r>
              <a:rPr lang="en-PH" sz="2100" b="1" dirty="0" err="1">
                <a:latin typeface="Constantia" panose="02030602050306030303" pitchFamily="18" charset="0"/>
              </a:rPr>
              <a:t>kapainubsanon</a:t>
            </a:r>
            <a:r>
              <a:rPr lang="en-PH" sz="2100" b="1" dirty="0">
                <a:latin typeface="Constantia" panose="02030602050306030303" pitchFamily="18" charset="0"/>
              </a:rPr>
              <a:t>, </a:t>
            </a:r>
            <a:r>
              <a:rPr lang="en-PH" sz="2100" b="1" dirty="0" err="1">
                <a:latin typeface="Constantia" panose="02030602050306030303" pitchFamily="18" charset="0"/>
              </a:rPr>
              <a:t>kalumo</a:t>
            </a:r>
            <a:r>
              <a:rPr lang="en-PH" sz="2100" b="1" dirty="0">
                <a:latin typeface="Constantia" panose="02030602050306030303" pitchFamily="18" charset="0"/>
              </a:rPr>
              <a:t>, ug </a:t>
            </a:r>
            <a:r>
              <a:rPr lang="en-PH" sz="2100" b="1" dirty="0" err="1">
                <a:latin typeface="Constantia" panose="02030602050306030303" pitchFamily="18" charset="0"/>
              </a:rPr>
              <a:t>pagpaubos</a:t>
            </a:r>
            <a:r>
              <a:rPr lang="en-PH" sz="2100" b="1" dirty="0"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latin typeface="Constantia" panose="02030602050306030303" pitchFamily="18" charset="0"/>
              </a:rPr>
              <a:t>sa</a:t>
            </a:r>
            <a:r>
              <a:rPr lang="en-PH" sz="2100" b="1" dirty="0"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latin typeface="Constantia" panose="02030602050306030303" pitchFamily="18" charset="0"/>
              </a:rPr>
              <a:t>kasingkasing</a:t>
            </a:r>
            <a:r>
              <a:rPr lang="en-PH" sz="2100" b="1" dirty="0">
                <a:latin typeface="Constantia" panose="02030602050306030303" pitchFamily="18" charset="0"/>
              </a:rPr>
              <a:t>—</a:t>
            </a:r>
            <a:r>
              <a:rPr lang="en-PH" sz="2100" b="1" dirty="0" err="1">
                <a:latin typeface="Constantia" panose="02030602050306030303" pitchFamily="18" charset="0"/>
              </a:rPr>
              <a:t>mga</a:t>
            </a:r>
            <a:r>
              <a:rPr lang="en-PH" sz="2100" b="1" dirty="0"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latin typeface="Constantia" panose="02030602050306030303" pitchFamily="18" charset="0"/>
              </a:rPr>
              <a:t>hiyas</a:t>
            </a:r>
            <a:r>
              <a:rPr lang="en-PH" sz="2100" b="1" dirty="0"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latin typeface="Constantia" panose="02030602050306030303" pitchFamily="18" charset="0"/>
              </a:rPr>
              <a:t>nga</a:t>
            </a:r>
            <a:r>
              <a:rPr lang="en-PH" sz="2100" b="1" dirty="0"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latin typeface="Constantia" panose="02030602050306030303" pitchFamily="18" charset="0"/>
              </a:rPr>
              <a:t>nagapakita</a:t>
            </a:r>
            <a:r>
              <a:rPr lang="en-PH" sz="2100" b="1" dirty="0"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latin typeface="Constantia" panose="02030602050306030303" pitchFamily="18" charset="0"/>
              </a:rPr>
              <a:t>ngadto</a:t>
            </a:r>
            <a:r>
              <a:rPr lang="en-PH" sz="2100" b="1" dirty="0"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latin typeface="Constantia" panose="02030602050306030303" pitchFamily="18" charset="0"/>
              </a:rPr>
              <a:t>sa</a:t>
            </a:r>
            <a:r>
              <a:rPr lang="en-PH" sz="2100" b="1" dirty="0"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latin typeface="Constantia" panose="02030602050306030303" pitchFamily="18" charset="0"/>
              </a:rPr>
              <a:t>tanang</a:t>
            </a:r>
            <a:r>
              <a:rPr lang="en-PH" sz="2100" b="1" dirty="0"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latin typeface="Constantia" panose="02030602050306030303" pitchFamily="18" charset="0"/>
              </a:rPr>
              <a:t>iyang</a:t>
            </a:r>
            <a:r>
              <a:rPr lang="en-PH" sz="2100" b="1" dirty="0"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latin typeface="Constantia" panose="02030602050306030303" pitchFamily="18" charset="0"/>
              </a:rPr>
              <a:t>makaila</a:t>
            </a:r>
            <a:r>
              <a:rPr lang="en-PH" sz="2100" b="1" dirty="0"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latin typeface="Constantia" panose="02030602050306030303" pitchFamily="18" charset="0"/>
              </a:rPr>
              <a:t>nga</a:t>
            </a:r>
            <a:r>
              <a:rPr lang="en-PH" sz="2100" b="1" dirty="0"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latin typeface="Constantia" panose="02030602050306030303" pitchFamily="18" charset="0"/>
              </a:rPr>
              <a:t>siya</a:t>
            </a:r>
            <a:r>
              <a:rPr lang="en-PH" sz="2100" b="1" dirty="0"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latin typeface="Constantia" panose="02030602050306030303" pitchFamily="18" charset="0"/>
              </a:rPr>
              <a:t>nakauban</a:t>
            </a:r>
            <a:r>
              <a:rPr lang="en-PH" sz="2100" b="1" dirty="0"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latin typeface="Constantia" panose="02030602050306030303" pitchFamily="18" charset="0"/>
              </a:rPr>
              <a:t>kang</a:t>
            </a:r>
            <a:r>
              <a:rPr lang="en-PH" sz="2100" b="1" dirty="0">
                <a:latin typeface="Constantia" panose="02030602050306030303" pitchFamily="18" charset="0"/>
              </a:rPr>
              <a:t> Jesus ug </a:t>
            </a:r>
            <a:r>
              <a:rPr lang="en-PH" sz="2100" b="1" dirty="0" err="1">
                <a:latin typeface="Constantia" panose="02030602050306030303" pitchFamily="18" charset="0"/>
              </a:rPr>
              <a:t>nakakat</a:t>
            </a:r>
            <a:r>
              <a:rPr lang="en-PH" sz="2100" b="1" dirty="0">
                <a:latin typeface="Constantia" panose="02030602050306030303" pitchFamily="18" charset="0"/>
              </a:rPr>
              <a:t>-on </a:t>
            </a:r>
            <a:r>
              <a:rPr lang="en-PH" sz="2100" b="1" dirty="0" err="1">
                <a:latin typeface="Constantia" panose="02030602050306030303" pitchFamily="18" charset="0"/>
              </a:rPr>
              <a:t>gikan</a:t>
            </a:r>
            <a:r>
              <a:rPr lang="en-PH" sz="2100" b="1" dirty="0">
                <a:latin typeface="Constantia" panose="02030602050306030303" pitchFamily="18" charset="0"/>
              </a:rPr>
              <a:t> </a:t>
            </a:r>
            <a:r>
              <a:rPr lang="en-PH" sz="2100" b="1" dirty="0" err="1">
                <a:latin typeface="Constantia" panose="02030602050306030303" pitchFamily="18" charset="0"/>
              </a:rPr>
              <a:t>Kaniya</a:t>
            </a:r>
            <a:r>
              <a:rPr lang="en-PH" sz="2100" b="1" dirty="0">
                <a:latin typeface="Constantia" panose="02030602050306030303" pitchFamily="18" charset="0"/>
              </a:rPr>
              <a:t>.”**</a:t>
            </a:r>
            <a:endParaRPr lang="en" sz="2100" b="1" noProof="0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E3123D6-5231-E355-4E6C-B9157863F64C}"/>
              </a:ext>
            </a:extLst>
          </p:cNvPr>
          <p:cNvSpPr txBox="1"/>
          <p:nvPr/>
        </p:nvSpPr>
        <p:spPr>
          <a:xfrm>
            <a:off x="8668984" y="6215971"/>
            <a:ext cx="35230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noProof="0" dirty="0"/>
              <a:t>EGW (Christ’s Object Lessons, p. 129)</a:t>
            </a:r>
          </a:p>
        </p:txBody>
      </p:sp>
    </p:spTree>
    <p:extLst>
      <p:ext uri="{BB962C8B-B14F-4D97-AF65-F5344CB8AC3E}">
        <p14:creationId xmlns:p14="http://schemas.microsoft.com/office/powerpoint/2010/main" val="278010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Mujer con la mano en la noche&#10;&#10;El contenido generado por IA puede ser incorrecto.">
            <a:extLst>
              <a:ext uri="{FF2B5EF4-FFF2-40B4-BE49-F238E27FC236}">
                <a16:creationId xmlns:a16="http://schemas.microsoft.com/office/drawing/2014/main" id="{FB9CCCCC-0471-E94E-11B8-0835DB22D8D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" r="7102"/>
          <a:stretch>
            <a:fillRect/>
          </a:stretch>
        </p:blipFill>
        <p:spPr>
          <a:xfrm>
            <a:off x="3882570" y="10"/>
            <a:ext cx="8309429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6" name="Group 8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rgbClr val="83494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5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91E0DEF9-3977-838F-9C71-8075DAA2066E}"/>
              </a:ext>
            </a:extLst>
          </p:cNvPr>
          <p:cNvSpPr txBox="1"/>
          <p:nvPr/>
        </p:nvSpPr>
        <p:spPr>
          <a:xfrm>
            <a:off x="0" y="674400"/>
            <a:ext cx="3882572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1200"/>
              </a:spcBef>
              <a:defRPr/>
            </a:pPr>
            <a:r>
              <a:rPr lang="en-PH" sz="3200" b="1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PH" sz="3200" b="1" dirty="0" err="1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Nagkasalig</a:t>
            </a:r>
            <a:r>
              <a:rPr lang="en-PH" sz="3200" b="1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3200" b="1" dirty="0" err="1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gyud</a:t>
            </a:r>
            <a:r>
              <a:rPr lang="en-PH" sz="3200" b="1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3200" b="1" dirty="0" err="1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ako</a:t>
            </a:r>
            <a:r>
              <a:rPr lang="en-PH" sz="3200" b="1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3200" b="1" dirty="0" err="1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niining</a:t>
            </a:r>
            <a:r>
              <a:rPr lang="en-PH" sz="3200" b="1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3200" b="1" dirty="0" err="1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butanga</a:t>
            </a:r>
            <a:r>
              <a:rPr lang="en-PH" sz="3200" b="1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PH" sz="3200" b="1" dirty="0" err="1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</a:t>
            </a:r>
            <a:r>
              <a:rPr lang="en-PH" sz="3200" b="1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3200" b="1" dirty="0" err="1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Siya</a:t>
            </a:r>
            <a:r>
              <a:rPr lang="en-PH" sz="3200" b="1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3200" b="1" dirty="0" err="1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</a:t>
            </a:r>
            <a:r>
              <a:rPr lang="en-PH" sz="3200" b="1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3200" b="1" dirty="0" err="1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nagsugod</a:t>
            </a:r>
            <a:r>
              <a:rPr lang="en-PH" sz="3200" b="1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3200" b="1" dirty="0" err="1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sz="3200" b="1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3200" b="1" dirty="0" err="1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maayong</a:t>
            </a:r>
            <a:r>
              <a:rPr lang="en-PH" sz="3200" b="1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3200" b="1" dirty="0" err="1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buhat</a:t>
            </a:r>
            <a:r>
              <a:rPr lang="en-PH" sz="3200" b="1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3200" b="1" dirty="0" err="1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diha</a:t>
            </a:r>
            <a:r>
              <a:rPr lang="en-PH" sz="3200" b="1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3200" b="1" dirty="0" err="1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kaninyo</a:t>
            </a:r>
            <a:r>
              <a:rPr lang="en-PH" sz="3200" b="1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PH" sz="3200" b="1" dirty="0" err="1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magapadayon</a:t>
            </a:r>
            <a:r>
              <a:rPr lang="en-PH" sz="3200" b="1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ug </a:t>
            </a:r>
            <a:r>
              <a:rPr lang="en-PH" sz="3200" b="1" dirty="0" err="1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magahuman</a:t>
            </a:r>
            <a:r>
              <a:rPr lang="en-PH" sz="3200" b="1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3200" b="1" dirty="0" err="1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niini</a:t>
            </a:r>
            <a:r>
              <a:rPr lang="en-PH" sz="3200" b="1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3200" b="1" dirty="0" err="1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hangtod</a:t>
            </a:r>
            <a:r>
              <a:rPr lang="en-PH" sz="3200" b="1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3200" b="1" dirty="0" err="1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sz="3200" b="1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3200" b="1" dirty="0" err="1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adlaw</a:t>
            </a:r>
            <a:r>
              <a:rPr lang="en-PH" sz="3200" b="1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3200" b="1" dirty="0" err="1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</a:t>
            </a:r>
            <a:r>
              <a:rPr lang="en-PH" sz="3200" b="1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Jesu-Cristo.”— </a:t>
            </a:r>
            <a:r>
              <a:rPr lang="en-PH" sz="3200" b="1" dirty="0" err="1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Filipos</a:t>
            </a:r>
            <a:r>
              <a:rPr lang="en-PH" sz="3200" b="1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1:6 (NKJV)</a:t>
            </a:r>
            <a:endParaRPr kumimoji="0" lang="en" sz="24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FFD4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386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DC844AD-BC0E-7A3D-1C5A-F1E47B1DE62B}"/>
              </a:ext>
            </a:extLst>
          </p:cNvPr>
          <p:cNvSpPr txBox="1"/>
          <p:nvPr/>
        </p:nvSpPr>
        <p:spPr>
          <a:xfrm>
            <a:off x="4638675" y="3952875"/>
            <a:ext cx="7524749" cy="267765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-PH" sz="1400" b="1" dirty="0" err="1">
                <a:solidFill>
                  <a:srgbClr val="00BD53"/>
                </a:solidFill>
              </a:rPr>
              <a:t>Mga</a:t>
            </a:r>
            <a:r>
              <a:rPr lang="en-PH" sz="1400" b="1" dirty="0">
                <a:solidFill>
                  <a:srgbClr val="00BD53"/>
                </a:solidFill>
              </a:rPr>
              <a:t> </a:t>
            </a:r>
            <a:r>
              <a:rPr lang="en-PH" sz="1400" b="1" dirty="0" err="1">
                <a:solidFill>
                  <a:srgbClr val="00BD53"/>
                </a:solidFill>
              </a:rPr>
              <a:t>Hinungdan</a:t>
            </a:r>
            <a:r>
              <a:rPr lang="en-PH" sz="1400" b="1" dirty="0">
                <a:solidFill>
                  <a:srgbClr val="00BD53"/>
                </a:solidFill>
              </a:rPr>
              <a:t> </a:t>
            </a:r>
            <a:r>
              <a:rPr lang="en-PH" sz="1400" b="1" dirty="0" err="1">
                <a:solidFill>
                  <a:srgbClr val="00BD53"/>
                </a:solidFill>
              </a:rPr>
              <a:t>sa</a:t>
            </a:r>
            <a:r>
              <a:rPr lang="en-PH" sz="1400" b="1" dirty="0">
                <a:solidFill>
                  <a:srgbClr val="00BD53"/>
                </a:solidFill>
              </a:rPr>
              <a:t> </a:t>
            </a:r>
            <a:r>
              <a:rPr lang="en-PH" sz="1400" b="1" dirty="0" err="1">
                <a:solidFill>
                  <a:srgbClr val="00BD53"/>
                </a:solidFill>
              </a:rPr>
              <a:t>Pagpasalamat</a:t>
            </a:r>
            <a:r>
              <a:rPr lang="en-PH" sz="1400" b="1" dirty="0">
                <a:solidFill>
                  <a:srgbClr val="00BD53"/>
                </a:solidFill>
              </a:rPr>
              <a:t> ug Pag-</a:t>
            </a:r>
            <a:r>
              <a:rPr lang="en-PH" sz="1400" b="1" dirty="0" err="1">
                <a:solidFill>
                  <a:srgbClr val="00BD53"/>
                </a:solidFill>
              </a:rPr>
              <a:t>ampo</a:t>
            </a:r>
            <a:r>
              <a:rPr lang="en-PH" sz="1400" b="1" dirty="0">
                <a:solidFill>
                  <a:srgbClr val="00BD53"/>
                </a:solidFill>
              </a:rPr>
              <a:t> </a:t>
            </a:r>
            <a:r>
              <a:rPr lang="en-PH" sz="1400" b="1" dirty="0" err="1">
                <a:solidFill>
                  <a:srgbClr val="00BD53"/>
                </a:solidFill>
              </a:rPr>
              <a:t>diha</a:t>
            </a:r>
            <a:r>
              <a:rPr lang="en-PH" sz="1400" b="1" dirty="0">
                <a:solidFill>
                  <a:srgbClr val="00BD53"/>
                </a:solidFill>
              </a:rPr>
              <a:t> </a:t>
            </a:r>
            <a:r>
              <a:rPr lang="en-PH" sz="1400" b="1" dirty="0" err="1">
                <a:solidFill>
                  <a:srgbClr val="00BD53"/>
                </a:solidFill>
              </a:rPr>
              <a:t>sa</a:t>
            </a:r>
            <a:r>
              <a:rPr lang="en-PH" sz="1400" b="1" dirty="0">
                <a:solidFill>
                  <a:srgbClr val="00BD53"/>
                </a:solidFill>
              </a:rPr>
              <a:t> </a:t>
            </a:r>
            <a:r>
              <a:rPr lang="en-PH" sz="1400" b="1" dirty="0" err="1">
                <a:solidFill>
                  <a:srgbClr val="00BD53"/>
                </a:solidFill>
              </a:rPr>
              <a:t>Sulat</a:t>
            </a:r>
            <a:r>
              <a:rPr lang="en-PH" sz="1400" b="1" dirty="0">
                <a:solidFill>
                  <a:srgbClr val="00BD53"/>
                </a:solidFill>
              </a:rPr>
              <a:t> </a:t>
            </a:r>
            <a:r>
              <a:rPr lang="en-PH" sz="1400" b="1" dirty="0" err="1">
                <a:solidFill>
                  <a:srgbClr val="00BD53"/>
                </a:solidFill>
              </a:rPr>
              <a:t>ngadto</a:t>
            </a:r>
            <a:r>
              <a:rPr lang="en-PH" sz="1400" b="1" dirty="0">
                <a:solidFill>
                  <a:srgbClr val="00BD53"/>
                </a:solidFill>
              </a:rPr>
              <a:t> </a:t>
            </a:r>
            <a:r>
              <a:rPr lang="en-PH" sz="1400" b="1" dirty="0" err="1">
                <a:solidFill>
                  <a:srgbClr val="00BD53"/>
                </a:solidFill>
              </a:rPr>
              <a:t>sa</a:t>
            </a:r>
            <a:r>
              <a:rPr lang="en-PH" sz="1400" b="1" dirty="0">
                <a:solidFill>
                  <a:srgbClr val="00BD53"/>
                </a:solidFill>
              </a:rPr>
              <a:t> </a:t>
            </a:r>
            <a:r>
              <a:rPr lang="en-PH" sz="1400" b="1" dirty="0" err="1">
                <a:solidFill>
                  <a:srgbClr val="00BD53"/>
                </a:solidFill>
              </a:rPr>
              <a:t>mga</a:t>
            </a:r>
            <a:r>
              <a:rPr lang="en-PH" sz="1400" b="1" dirty="0">
                <a:solidFill>
                  <a:srgbClr val="00BD53"/>
                </a:solidFill>
              </a:rPr>
              <a:t> </a:t>
            </a:r>
            <a:r>
              <a:rPr lang="en-PH" sz="1400" b="1" dirty="0" err="1">
                <a:solidFill>
                  <a:srgbClr val="00BD53"/>
                </a:solidFill>
              </a:rPr>
              <a:t>taga-Filipos</a:t>
            </a:r>
            <a:r>
              <a:rPr lang="en" sz="2000" b="1" noProof="0" dirty="0">
                <a:solidFill>
                  <a:srgbClr val="00BD53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sv-SE" sz="2000" b="1" dirty="0"/>
              <a:t>Mga hinungdan sa pagpasalamat (Filipos 1:3–8</a:t>
            </a:r>
            <a:r>
              <a:rPr lang="en" sz="2000" b="1" noProof="0" dirty="0"/>
              <a:t>)</a:t>
            </a:r>
          </a:p>
          <a:p>
            <a:pPr lvl="1">
              <a:spcBef>
                <a:spcPts val="600"/>
              </a:spcBef>
            </a:pP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hangyo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pag-ampo</a:t>
            </a:r>
            <a:r>
              <a:rPr lang="en-PH" sz="2000" b="1" dirty="0"/>
              <a:t> (</a:t>
            </a:r>
            <a:r>
              <a:rPr lang="en-PH" sz="2000" b="1" dirty="0" err="1"/>
              <a:t>Filipos</a:t>
            </a:r>
            <a:r>
              <a:rPr lang="en-PH" sz="2000" b="1" dirty="0"/>
              <a:t> 1:9–11</a:t>
            </a:r>
            <a:r>
              <a:rPr lang="en" sz="2000" b="1" noProof="0" dirty="0"/>
              <a:t>)</a:t>
            </a:r>
          </a:p>
          <a:p>
            <a:pPr>
              <a:spcBef>
                <a:spcPts val="600"/>
              </a:spcBef>
            </a:pPr>
            <a:r>
              <a:rPr lang="en-PH" sz="1600" b="1" dirty="0" err="1">
                <a:solidFill>
                  <a:srgbClr val="BA9B00"/>
                </a:solidFill>
              </a:rPr>
              <a:t>Pagpasalamat</a:t>
            </a:r>
            <a:r>
              <a:rPr lang="en-PH" sz="1600" b="1" dirty="0">
                <a:solidFill>
                  <a:srgbClr val="BA9B00"/>
                </a:solidFill>
              </a:rPr>
              <a:t> ug </a:t>
            </a:r>
            <a:r>
              <a:rPr lang="en-PH" sz="1600" b="1" dirty="0" err="1">
                <a:solidFill>
                  <a:srgbClr val="BA9B00"/>
                </a:solidFill>
              </a:rPr>
              <a:t>pag-ampo</a:t>
            </a:r>
            <a:r>
              <a:rPr lang="en-PH" sz="1600" b="1" dirty="0">
                <a:solidFill>
                  <a:srgbClr val="BA9B00"/>
                </a:solidFill>
              </a:rPr>
              <a:t> </a:t>
            </a:r>
            <a:r>
              <a:rPr lang="en-PH" sz="1600" b="1" dirty="0" err="1">
                <a:solidFill>
                  <a:srgbClr val="BA9B00"/>
                </a:solidFill>
              </a:rPr>
              <a:t>bisan</a:t>
            </a:r>
            <a:r>
              <a:rPr lang="en-PH" sz="1600" b="1" dirty="0">
                <a:solidFill>
                  <a:srgbClr val="BA9B00"/>
                </a:solidFill>
              </a:rPr>
              <a:t> </a:t>
            </a:r>
            <a:r>
              <a:rPr lang="en-PH" sz="1600" b="1" dirty="0" err="1">
                <a:solidFill>
                  <a:srgbClr val="BA9B00"/>
                </a:solidFill>
              </a:rPr>
              <a:t>sa</a:t>
            </a:r>
            <a:r>
              <a:rPr lang="en-PH" sz="1600" b="1" dirty="0">
                <a:solidFill>
                  <a:srgbClr val="BA9B00"/>
                </a:solidFill>
              </a:rPr>
              <a:t> </a:t>
            </a:r>
            <a:r>
              <a:rPr lang="en-PH" sz="1600" b="1" dirty="0" err="1">
                <a:solidFill>
                  <a:srgbClr val="BA9B00"/>
                </a:solidFill>
              </a:rPr>
              <a:t>lisod</a:t>
            </a:r>
            <a:r>
              <a:rPr lang="en-PH" sz="1600" b="1" dirty="0">
                <a:solidFill>
                  <a:srgbClr val="BA9B00"/>
                </a:solidFill>
              </a:rPr>
              <a:t> </a:t>
            </a:r>
            <a:r>
              <a:rPr lang="en-PH" sz="1600" b="1" dirty="0" err="1">
                <a:solidFill>
                  <a:srgbClr val="BA9B00"/>
                </a:solidFill>
              </a:rPr>
              <a:t>nga</a:t>
            </a:r>
            <a:r>
              <a:rPr lang="en-PH" sz="1600" b="1" dirty="0">
                <a:solidFill>
                  <a:srgbClr val="BA9B00"/>
                </a:solidFill>
              </a:rPr>
              <a:t> </a:t>
            </a:r>
            <a:r>
              <a:rPr lang="en-PH" sz="1600" b="1" dirty="0" err="1">
                <a:solidFill>
                  <a:srgbClr val="BA9B00"/>
                </a:solidFill>
              </a:rPr>
              <a:t>mga</a:t>
            </a:r>
            <a:r>
              <a:rPr lang="en-PH" sz="1600" b="1" dirty="0">
                <a:solidFill>
                  <a:srgbClr val="BA9B00"/>
                </a:solidFill>
              </a:rPr>
              <a:t> </a:t>
            </a:r>
            <a:r>
              <a:rPr lang="en-PH" sz="1600" b="1" dirty="0" err="1">
                <a:solidFill>
                  <a:srgbClr val="BA9B00"/>
                </a:solidFill>
              </a:rPr>
              <a:t>panahon</a:t>
            </a:r>
            <a:r>
              <a:rPr lang="en-PH" sz="1600" b="1" dirty="0">
                <a:solidFill>
                  <a:srgbClr val="BA9B00"/>
                </a:solidFill>
              </a:rPr>
              <a:t> (</a:t>
            </a:r>
            <a:r>
              <a:rPr lang="en-PH" sz="1600" b="1" dirty="0" err="1">
                <a:solidFill>
                  <a:srgbClr val="BA9B00"/>
                </a:solidFill>
              </a:rPr>
              <a:t>Filipos</a:t>
            </a:r>
            <a:r>
              <a:rPr lang="en-PH" sz="1600" b="1" dirty="0">
                <a:solidFill>
                  <a:srgbClr val="BA9B00"/>
                </a:solidFill>
              </a:rPr>
              <a:t> 1:12–18)</a:t>
            </a:r>
            <a:r>
              <a:rPr lang="en" sz="1600" b="1" noProof="0" dirty="0">
                <a:solidFill>
                  <a:srgbClr val="BA9B00"/>
                </a:solidFill>
              </a:rPr>
              <a:t>)</a:t>
            </a:r>
          </a:p>
          <a:p>
            <a:pPr>
              <a:spcBef>
                <a:spcPts val="600"/>
              </a:spcBef>
            </a:pPr>
            <a:r>
              <a:rPr lang="en-PH" sz="1400" b="1" dirty="0" err="1">
                <a:solidFill>
                  <a:srgbClr val="A400B9"/>
                </a:solidFill>
              </a:rPr>
              <a:t>Mga</a:t>
            </a:r>
            <a:r>
              <a:rPr lang="en-PH" sz="1400" b="1" dirty="0">
                <a:solidFill>
                  <a:srgbClr val="A400B9"/>
                </a:solidFill>
              </a:rPr>
              <a:t> </a:t>
            </a:r>
            <a:r>
              <a:rPr lang="en-PH" sz="1400" b="1" dirty="0" err="1">
                <a:solidFill>
                  <a:srgbClr val="A400B9"/>
                </a:solidFill>
              </a:rPr>
              <a:t>Hinungdan</a:t>
            </a:r>
            <a:r>
              <a:rPr lang="en-PH" sz="1400" b="1" dirty="0">
                <a:solidFill>
                  <a:srgbClr val="A400B9"/>
                </a:solidFill>
              </a:rPr>
              <a:t> </a:t>
            </a:r>
            <a:r>
              <a:rPr lang="en-PH" sz="1400" b="1" dirty="0" err="1">
                <a:solidFill>
                  <a:srgbClr val="A400B9"/>
                </a:solidFill>
              </a:rPr>
              <a:t>sa</a:t>
            </a:r>
            <a:r>
              <a:rPr lang="en-PH" sz="1400" b="1" dirty="0">
                <a:solidFill>
                  <a:srgbClr val="A400B9"/>
                </a:solidFill>
              </a:rPr>
              <a:t> </a:t>
            </a:r>
            <a:r>
              <a:rPr lang="en-PH" sz="1400" b="1" dirty="0" err="1">
                <a:solidFill>
                  <a:srgbClr val="A400B9"/>
                </a:solidFill>
              </a:rPr>
              <a:t>Pagpasalamat</a:t>
            </a:r>
            <a:r>
              <a:rPr lang="en-PH" sz="1400" b="1" dirty="0">
                <a:solidFill>
                  <a:srgbClr val="A400B9"/>
                </a:solidFill>
              </a:rPr>
              <a:t> ug Pag-</a:t>
            </a:r>
            <a:r>
              <a:rPr lang="en-PH" sz="1400" b="1" dirty="0" err="1">
                <a:solidFill>
                  <a:srgbClr val="A400B9"/>
                </a:solidFill>
              </a:rPr>
              <a:t>ampo</a:t>
            </a:r>
            <a:r>
              <a:rPr lang="en-PH" sz="1400" b="1" dirty="0">
                <a:solidFill>
                  <a:srgbClr val="A400B9"/>
                </a:solidFill>
              </a:rPr>
              <a:t> </a:t>
            </a:r>
            <a:r>
              <a:rPr lang="en-PH" sz="1400" b="1" dirty="0" err="1">
                <a:solidFill>
                  <a:srgbClr val="A400B9"/>
                </a:solidFill>
              </a:rPr>
              <a:t>diha</a:t>
            </a:r>
            <a:r>
              <a:rPr lang="en-PH" sz="1400" b="1" dirty="0">
                <a:solidFill>
                  <a:srgbClr val="A400B9"/>
                </a:solidFill>
              </a:rPr>
              <a:t> </a:t>
            </a:r>
            <a:r>
              <a:rPr lang="en-PH" sz="1400" b="1" dirty="0" err="1">
                <a:solidFill>
                  <a:srgbClr val="A400B9"/>
                </a:solidFill>
              </a:rPr>
              <a:t>sa</a:t>
            </a:r>
            <a:r>
              <a:rPr lang="en-PH" sz="1400" b="1" dirty="0">
                <a:solidFill>
                  <a:srgbClr val="A400B9"/>
                </a:solidFill>
              </a:rPr>
              <a:t> </a:t>
            </a:r>
            <a:r>
              <a:rPr lang="en-PH" sz="1400" b="1" dirty="0" err="1">
                <a:solidFill>
                  <a:srgbClr val="A400B9"/>
                </a:solidFill>
              </a:rPr>
              <a:t>Sulat</a:t>
            </a:r>
            <a:r>
              <a:rPr lang="en-PH" sz="1400" b="1" dirty="0">
                <a:solidFill>
                  <a:srgbClr val="A400B9"/>
                </a:solidFill>
              </a:rPr>
              <a:t> </a:t>
            </a:r>
            <a:r>
              <a:rPr lang="en-PH" sz="1400" b="1" dirty="0" err="1">
                <a:solidFill>
                  <a:srgbClr val="A400B9"/>
                </a:solidFill>
              </a:rPr>
              <a:t>ngadto</a:t>
            </a:r>
            <a:r>
              <a:rPr lang="en-PH" sz="1400" b="1" dirty="0">
                <a:solidFill>
                  <a:srgbClr val="A400B9"/>
                </a:solidFill>
              </a:rPr>
              <a:t> </a:t>
            </a:r>
            <a:r>
              <a:rPr lang="en-PH" sz="1400" b="1" dirty="0" err="1">
                <a:solidFill>
                  <a:srgbClr val="A400B9"/>
                </a:solidFill>
              </a:rPr>
              <a:t>sa</a:t>
            </a:r>
            <a:r>
              <a:rPr lang="en-PH" sz="1400" b="1" dirty="0">
                <a:solidFill>
                  <a:srgbClr val="A400B9"/>
                </a:solidFill>
              </a:rPr>
              <a:t> </a:t>
            </a:r>
            <a:r>
              <a:rPr lang="en-PH" sz="1400" b="1" dirty="0" err="1">
                <a:solidFill>
                  <a:srgbClr val="A400B9"/>
                </a:solidFill>
              </a:rPr>
              <a:t>mga</a:t>
            </a:r>
            <a:r>
              <a:rPr lang="en-PH" sz="1400" b="1" dirty="0">
                <a:solidFill>
                  <a:srgbClr val="A400B9"/>
                </a:solidFill>
              </a:rPr>
              <a:t> </a:t>
            </a:r>
            <a:r>
              <a:rPr lang="en-PH" sz="1400" b="1" dirty="0" err="1">
                <a:solidFill>
                  <a:srgbClr val="A400B9"/>
                </a:solidFill>
              </a:rPr>
              <a:t>taga-Colosas</a:t>
            </a:r>
            <a:r>
              <a:rPr lang="en-PH" sz="2000" b="1" dirty="0">
                <a:solidFill>
                  <a:srgbClr val="A400B9"/>
                </a:solidFill>
              </a:rPr>
              <a:t>:</a:t>
            </a:r>
            <a:endParaRPr lang="en" sz="2000" b="1" noProof="0" dirty="0">
              <a:solidFill>
                <a:srgbClr val="A400B9"/>
              </a:solidFill>
            </a:endParaRPr>
          </a:p>
          <a:p>
            <a:pPr lvl="1">
              <a:spcBef>
                <a:spcPts val="600"/>
              </a:spcBef>
            </a:pPr>
            <a:r>
              <a:rPr lang="fi-FI" sz="2000" b="1" dirty="0"/>
              <a:t>Mga hinungdan sa pagpasalamat (Colosas 1:3–8</a:t>
            </a:r>
            <a:r>
              <a:rPr lang="en" sz="2000" b="1" noProof="0" dirty="0"/>
              <a:t>)</a:t>
            </a:r>
          </a:p>
          <a:p>
            <a:pPr lvl="1">
              <a:spcBef>
                <a:spcPts val="600"/>
              </a:spcBef>
            </a:pP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hangyo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pag-ampo</a:t>
            </a:r>
            <a:r>
              <a:rPr lang="en-PH" sz="2000" b="1" dirty="0"/>
              <a:t> (</a:t>
            </a:r>
            <a:r>
              <a:rPr lang="en-PH" sz="2000" b="1" dirty="0" err="1"/>
              <a:t>Colosas</a:t>
            </a:r>
            <a:r>
              <a:rPr lang="en-PH" sz="2000" b="1" dirty="0"/>
              <a:t> 1:9–12)</a:t>
            </a:r>
            <a:endParaRPr lang="en" sz="2000" b="1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0B9E93C-72E0-2BA3-AB6E-4BC76622062C}"/>
              </a:ext>
            </a:extLst>
          </p:cNvPr>
          <p:cNvSpPr txBox="1"/>
          <p:nvPr/>
        </p:nvSpPr>
        <p:spPr>
          <a:xfrm>
            <a:off x="95248" y="118012"/>
            <a:ext cx="72216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/>
              <a:t>Dili </a:t>
            </a:r>
            <a:r>
              <a:rPr lang="en-PH" b="1" dirty="0" err="1"/>
              <a:t>sayon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panahon</a:t>
            </a:r>
            <a:r>
              <a:rPr lang="en-PH" b="1" dirty="0"/>
              <a:t> </a:t>
            </a:r>
            <a:r>
              <a:rPr lang="en-PH" b="1" dirty="0" err="1"/>
              <a:t>kini</a:t>
            </a:r>
            <a:r>
              <a:rPr lang="en-PH" b="1" dirty="0"/>
              <a:t> </a:t>
            </a:r>
            <a:r>
              <a:rPr lang="en-PH" b="1" dirty="0" err="1"/>
              <a:t>alang</a:t>
            </a:r>
            <a:r>
              <a:rPr lang="en-PH" b="1" dirty="0"/>
              <a:t> </a:t>
            </a:r>
            <a:r>
              <a:rPr lang="en-PH" b="1" dirty="0" err="1"/>
              <a:t>kang</a:t>
            </a:r>
            <a:r>
              <a:rPr lang="en-PH" b="1" dirty="0"/>
              <a:t> Pablo. </a:t>
            </a:r>
            <a:r>
              <a:rPr lang="en-PH" b="1" dirty="0" err="1"/>
              <a:t>Sayon</a:t>
            </a:r>
            <a:r>
              <a:rPr lang="en-PH" b="1" dirty="0"/>
              <a:t> ra </a:t>
            </a:r>
            <a:r>
              <a:rPr lang="en-PH" b="1" dirty="0" err="1"/>
              <a:t>unta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motugot</a:t>
            </a:r>
            <a:r>
              <a:rPr lang="en-PH" b="1" dirty="0"/>
              <a:t> </a:t>
            </a:r>
            <a:r>
              <a:rPr lang="en-PH" b="1" dirty="0" err="1"/>
              <a:t>siya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kawalay-paglaum</a:t>
            </a:r>
            <a:r>
              <a:rPr lang="en-PH" b="1" dirty="0"/>
              <a:t> </a:t>
            </a:r>
            <a:r>
              <a:rPr lang="en-PH" b="1" dirty="0" err="1"/>
              <a:t>tungod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pagkawala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iyang</a:t>
            </a:r>
            <a:r>
              <a:rPr lang="en-PH" b="1" dirty="0"/>
              <a:t> </a:t>
            </a:r>
            <a:r>
              <a:rPr lang="en-PH" b="1" dirty="0" err="1"/>
              <a:t>kagawasan</a:t>
            </a:r>
            <a:r>
              <a:rPr lang="en-PH" b="1" dirty="0"/>
              <a:t>.</a:t>
            </a:r>
            <a:endParaRPr lang="en" b="1" noProof="0" dirty="0"/>
          </a:p>
        </p:txBody>
      </p:sp>
      <p:pic>
        <p:nvPicPr>
          <p:cNvPr id="5" name="Imagen 4" descr="Hombre sentado en una mesa&#10;&#10;El contenido generado por IA puede ser incorrecto.">
            <a:extLst>
              <a:ext uri="{FF2B5EF4-FFF2-40B4-BE49-F238E27FC236}">
                <a16:creationId xmlns:a16="http://schemas.microsoft.com/office/drawing/2014/main" id="{9E4FF62A-5057-835B-4389-D20E7F157F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275" y="3387925"/>
            <a:ext cx="3301959" cy="330195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magen que contiene persona, interior, gente, niño&#10;&#10;El contenido generado por IA puede ser incorrecto.">
            <a:extLst>
              <a:ext uri="{FF2B5EF4-FFF2-40B4-BE49-F238E27FC236}">
                <a16:creationId xmlns:a16="http://schemas.microsoft.com/office/drawing/2014/main" id="{E2096B15-E925-784B-3853-4B33C3FCA0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9902" y="196690"/>
            <a:ext cx="4268770" cy="3531247"/>
          </a:xfrm>
          <a:prstGeom prst="snip2DiagRect">
            <a:avLst>
              <a:gd name="adj1" fmla="val 17802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4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 descr="Mesa de madera&#10;&#10;El contenido generado por IA puede ser incorrecto.">
            <a:extLst>
              <a:ext uri="{FF2B5EF4-FFF2-40B4-BE49-F238E27FC236}">
                <a16:creationId xmlns:a16="http://schemas.microsoft.com/office/drawing/2014/main" id="{2ECB39E5-8FE6-83DC-3186-29798D5A5BB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770710" y="5856704"/>
            <a:ext cx="282914" cy="28334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magen que contiene Forma&#10;&#10;El contenido generado por IA puede ser incorrecto.">
            <a:extLst>
              <a:ext uri="{FF2B5EF4-FFF2-40B4-BE49-F238E27FC236}">
                <a16:creationId xmlns:a16="http://schemas.microsoft.com/office/drawing/2014/main" id="{9EA58DCB-CCBE-23D8-F6CC-8CF20A6E5A3B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770710" y="4782452"/>
            <a:ext cx="282914" cy="28334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 descr="Imagen que contiene Forma&#10;&#10;El contenido generado por IA puede ser incorrecto.">
            <a:extLst>
              <a:ext uri="{FF2B5EF4-FFF2-40B4-BE49-F238E27FC236}">
                <a16:creationId xmlns:a16="http://schemas.microsoft.com/office/drawing/2014/main" id="{F12A9219-1DDD-6A52-E167-4F28FA16F66D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770710" y="4396056"/>
            <a:ext cx="282914" cy="28334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Forma&#10;&#10;El contenido generado por IA puede ser incorrecto.">
            <a:extLst>
              <a:ext uri="{FF2B5EF4-FFF2-40B4-BE49-F238E27FC236}">
                <a16:creationId xmlns:a16="http://schemas.microsoft.com/office/drawing/2014/main" id="{F6340238-D3F8-016F-E637-00F4633A3EA4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770710" y="6223232"/>
            <a:ext cx="282914" cy="28334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 descr="Forma, Flecha&#10;&#10;El contenido generado por IA puede ser incorrecto.">
            <a:extLst>
              <a:ext uri="{FF2B5EF4-FFF2-40B4-BE49-F238E27FC236}">
                <a16:creationId xmlns:a16="http://schemas.microsoft.com/office/drawing/2014/main" id="{0F81B698-37F1-4491-7B18-F3A9F7C0F310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071221" y="5170300"/>
            <a:ext cx="570360" cy="266700"/>
          </a:xfrm>
          <a:prstGeom prst="rect">
            <a:avLst/>
          </a:prstGeom>
          <a:effectLst>
            <a:outerShdw blurRad="25400" dist="25400" dir="8100000" algn="tr" rotWithShape="0">
              <a:prstClr val="black"/>
            </a:outerShdw>
          </a:effectLst>
        </p:spPr>
      </p:pic>
      <p:pic>
        <p:nvPicPr>
          <p:cNvPr id="21" name="Imagen 20" descr="Forma, Flecha&#10;&#10;El contenido generado por IA puede ser incorrecto.">
            <a:extLst>
              <a:ext uri="{FF2B5EF4-FFF2-40B4-BE49-F238E27FC236}">
                <a16:creationId xmlns:a16="http://schemas.microsoft.com/office/drawing/2014/main" id="{3B89BEAA-82FC-068A-3081-B5910D62988E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071221" y="4015932"/>
            <a:ext cx="570360" cy="266700"/>
          </a:xfrm>
          <a:prstGeom prst="rect">
            <a:avLst/>
          </a:prstGeom>
          <a:effectLst>
            <a:outerShdw blurRad="25400" dist="25400" dir="8100000" algn="tr" rotWithShape="0">
              <a:prstClr val="black"/>
            </a:outerShdw>
          </a:effectLst>
        </p:spPr>
      </p:pic>
      <p:pic>
        <p:nvPicPr>
          <p:cNvPr id="26" name="Imagen 25" descr="Pantalla de video juego&#10;&#10;El contenido generado por IA puede ser incorrecto.">
            <a:extLst>
              <a:ext uri="{FF2B5EF4-FFF2-40B4-BE49-F238E27FC236}">
                <a16:creationId xmlns:a16="http://schemas.microsoft.com/office/drawing/2014/main" id="{BEB505F1-BBC8-27DA-3A6D-DFAFAEB127C5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071221" y="5544219"/>
            <a:ext cx="570360" cy="266700"/>
          </a:xfrm>
          <a:prstGeom prst="rect">
            <a:avLst/>
          </a:prstGeom>
          <a:effectLst>
            <a:outerShdw blurRad="25400" dist="25400" dir="8100000" algn="tr" rotWithShape="0">
              <a:prstClr val="black"/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0E609EE-4F11-F8F1-6373-096EDA13D6E7}"/>
              </a:ext>
            </a:extLst>
          </p:cNvPr>
          <p:cNvSpPr txBox="1"/>
          <p:nvPr/>
        </p:nvSpPr>
        <p:spPr>
          <a:xfrm>
            <a:off x="95249" y="2235931"/>
            <a:ext cx="722163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/>
              <a:t>Ang </a:t>
            </a:r>
            <a:r>
              <a:rPr lang="en-PH" sz="2000" b="1" dirty="0" err="1"/>
              <a:t>iyang</a:t>
            </a:r>
            <a:r>
              <a:rPr lang="en-PH" sz="2000" b="1" dirty="0"/>
              <a:t> </a:t>
            </a:r>
            <a:r>
              <a:rPr lang="en-PH" sz="2000" b="1" dirty="0" err="1"/>
              <a:t>pagkabilanggo</a:t>
            </a:r>
            <a:r>
              <a:rPr lang="en-PH" sz="2000" b="1" dirty="0"/>
              <a:t> </a:t>
            </a:r>
            <a:r>
              <a:rPr lang="en-PH" sz="2000" b="1" dirty="0" err="1"/>
              <a:t>wala</a:t>
            </a:r>
            <a:r>
              <a:rPr lang="en-PH" sz="2000" b="1" dirty="0"/>
              <a:t> </a:t>
            </a:r>
            <a:r>
              <a:rPr lang="en-PH" sz="2000" b="1" dirty="0" err="1"/>
              <a:t>makapugong</a:t>
            </a:r>
            <a:r>
              <a:rPr lang="en-PH" sz="2000" b="1" dirty="0"/>
              <a:t> </a:t>
            </a:r>
            <a:r>
              <a:rPr lang="en-PH" sz="2000" b="1" dirty="0" err="1"/>
              <a:t>kaniya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padayon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pakig</a:t>
            </a:r>
            <a:r>
              <a:rPr lang="en-PH" sz="2000" b="1" dirty="0"/>
              <a:t>-communicate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iyang</a:t>
            </a:r>
            <a:r>
              <a:rPr lang="en-PH" sz="2000" b="1" dirty="0"/>
              <a:t> </a:t>
            </a:r>
            <a:r>
              <a:rPr lang="en-PH" sz="2000" b="1" dirty="0" err="1"/>
              <a:t>Amahan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langit</a:t>
            </a:r>
            <a:r>
              <a:rPr lang="en-PH" sz="2000" b="1" dirty="0"/>
              <a:t>, ug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pag-ampo</a:t>
            </a:r>
            <a:r>
              <a:rPr lang="en-PH" sz="2000" b="1" dirty="0"/>
              <a:t> </a:t>
            </a:r>
            <a:r>
              <a:rPr lang="en-PH" sz="2000" b="1" dirty="0" err="1"/>
              <a:t>alang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uban</a:t>
            </a:r>
            <a:r>
              <a:rPr lang="en-PH" sz="2000" b="1" dirty="0"/>
              <a:t> </a:t>
            </a:r>
            <a:r>
              <a:rPr lang="en-PH" sz="2000" b="1" dirty="0" err="1"/>
              <a:t>pinaagi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pagpataliwala</a:t>
            </a:r>
            <a:r>
              <a:rPr lang="en-PH" sz="2000" b="1" dirty="0"/>
              <a:t>.</a:t>
            </a:r>
            <a:endParaRPr lang="en" sz="2000" b="1" noProof="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10BE0CB-C5B8-226E-80B5-BD305CAD5D3A}"/>
              </a:ext>
            </a:extLst>
          </p:cNvPr>
          <p:cNvSpPr txBox="1"/>
          <p:nvPr/>
        </p:nvSpPr>
        <p:spPr>
          <a:xfrm>
            <a:off x="95248" y="994009"/>
            <a:ext cx="752474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 err="1"/>
              <a:t>Apan</a:t>
            </a:r>
            <a:r>
              <a:rPr lang="en-PH" b="1" dirty="0"/>
              <a:t> </a:t>
            </a:r>
            <a:r>
              <a:rPr lang="en-PH" b="1" dirty="0" err="1"/>
              <a:t>sama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iyang</a:t>
            </a:r>
            <a:r>
              <a:rPr lang="en-PH" b="1" dirty="0"/>
              <a:t> </a:t>
            </a:r>
            <a:r>
              <a:rPr lang="en-PH" b="1" dirty="0" err="1"/>
              <a:t>paghimo</a:t>
            </a:r>
            <a:r>
              <a:rPr lang="en-PH" b="1" dirty="0"/>
              <a:t> </a:t>
            </a:r>
            <a:r>
              <a:rPr lang="en-PH" b="1" dirty="0" err="1"/>
              <a:t>kaniadto</a:t>
            </a:r>
            <a:r>
              <a:rPr lang="en-PH" b="1" dirty="0"/>
              <a:t>—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dihang</a:t>
            </a:r>
            <a:r>
              <a:rPr lang="en-PH" b="1" dirty="0"/>
              <a:t> </a:t>
            </a:r>
            <a:r>
              <a:rPr lang="en-PH" b="1" dirty="0" err="1"/>
              <a:t>siya</a:t>
            </a:r>
            <a:r>
              <a:rPr lang="en-PH" b="1" dirty="0"/>
              <a:t> nag-</a:t>
            </a:r>
            <a:r>
              <a:rPr lang="en-PH" b="1" dirty="0" err="1"/>
              <a:t>awit</a:t>
            </a:r>
            <a:r>
              <a:rPr lang="en-PH" b="1" dirty="0"/>
              <a:t> ug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himno</a:t>
            </a:r>
            <a:r>
              <a:rPr lang="en-PH" b="1" dirty="0"/>
              <a:t> </a:t>
            </a:r>
            <a:r>
              <a:rPr lang="en-PH" b="1" dirty="0" err="1"/>
              <a:t>didto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mapintas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prisohan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Filipos</a:t>
            </a:r>
            <a:r>
              <a:rPr lang="en-PH" b="1" dirty="0"/>
              <a:t>—</a:t>
            </a:r>
            <a:r>
              <a:rPr lang="en-PH" b="1" dirty="0" err="1"/>
              <a:t>nakakita</a:t>
            </a:r>
            <a:r>
              <a:rPr lang="en-PH" b="1" dirty="0"/>
              <a:t> </a:t>
            </a:r>
            <a:r>
              <a:rPr lang="en-PH" b="1" dirty="0" err="1"/>
              <a:t>gihapon</a:t>
            </a:r>
            <a:r>
              <a:rPr lang="en-PH" b="1" dirty="0"/>
              <a:t> </a:t>
            </a:r>
            <a:r>
              <a:rPr lang="en-PH" b="1" dirty="0" err="1"/>
              <a:t>si</a:t>
            </a:r>
            <a:r>
              <a:rPr lang="en-PH" b="1" dirty="0"/>
              <a:t> Pablo ug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hinungdan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pagpasalamat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iyang</a:t>
            </a:r>
            <a:r>
              <a:rPr lang="en-PH" b="1" dirty="0"/>
              <a:t> </a:t>
            </a:r>
            <a:r>
              <a:rPr lang="en-PH" b="1" dirty="0" err="1"/>
              <a:t>ipaambit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iyang</a:t>
            </a:r>
            <a:r>
              <a:rPr lang="en-PH" b="1" dirty="0"/>
              <a:t>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igsoon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lalaki</a:t>
            </a:r>
            <a:r>
              <a:rPr lang="en-PH" b="1" dirty="0"/>
              <a:t> ug </a:t>
            </a:r>
            <a:r>
              <a:rPr lang="en-PH" b="1" dirty="0" err="1"/>
              <a:t>babaye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Filipos</a:t>
            </a:r>
            <a:r>
              <a:rPr lang="en-PH" b="1" dirty="0"/>
              <a:t> ug </a:t>
            </a:r>
            <a:r>
              <a:rPr lang="en-PH" b="1" dirty="0" err="1"/>
              <a:t>Colosas</a:t>
            </a:r>
            <a:r>
              <a:rPr lang="en-PH" b="1" dirty="0"/>
              <a:t>.</a:t>
            </a:r>
            <a:endParaRPr lang="en" b="1" noProof="0" dirty="0"/>
          </a:p>
        </p:txBody>
      </p:sp>
    </p:spTree>
    <p:extLst>
      <p:ext uri="{BB962C8B-B14F-4D97-AF65-F5344CB8AC3E}">
        <p14:creationId xmlns:p14="http://schemas.microsoft.com/office/powerpoint/2010/main" val="134956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74CCFD5-D5DE-FC1A-26A6-20317F1A29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F88FD22-876F-6A9E-E755-652EA380F2E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6329" y="191808"/>
            <a:ext cx="11639340" cy="647438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9B7B488-C711-6425-3290-5F8FBC8EBF29}"/>
              </a:ext>
            </a:extLst>
          </p:cNvPr>
          <p:cNvSpPr txBox="1"/>
          <p:nvPr/>
        </p:nvSpPr>
        <p:spPr>
          <a:xfrm>
            <a:off x="2127739" y="3587363"/>
            <a:ext cx="4711211" cy="2308324"/>
          </a:xfrm>
          <a:prstGeom prst="rect">
            <a:avLst/>
          </a:prstGeom>
          <a:noFill/>
        </p:spPr>
        <p:txBody>
          <a:bodyPr wrap="square">
            <a:prstTxWarp prst="textDeflateInflate">
              <a:avLst/>
            </a:prstTxWarp>
            <a:spAutoFit/>
            <a:scene3d>
              <a:camera prst="orthographicFront"/>
              <a:lightRig rig="twoPt" dir="t"/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PH" sz="3600" b="1" dirty="0" err="1">
                <a:ln/>
                <a:solidFill>
                  <a:schemeClr val="accent4"/>
                </a:solidFill>
              </a:rPr>
              <a:t>Mga</a:t>
            </a:r>
            <a:r>
              <a:rPr lang="en-PH" sz="3600" b="1" dirty="0">
                <a:ln/>
                <a:solidFill>
                  <a:schemeClr val="accent4"/>
                </a:solidFill>
              </a:rPr>
              <a:t> </a:t>
            </a:r>
            <a:r>
              <a:rPr lang="en-PH" sz="3600" b="1" dirty="0" err="1">
                <a:ln/>
                <a:solidFill>
                  <a:schemeClr val="accent4"/>
                </a:solidFill>
              </a:rPr>
              <a:t>Hinungdan</a:t>
            </a:r>
            <a:r>
              <a:rPr lang="en-PH" sz="3600" b="1" dirty="0">
                <a:ln/>
                <a:solidFill>
                  <a:schemeClr val="accent4"/>
                </a:solidFill>
              </a:rPr>
              <a:t> </a:t>
            </a:r>
            <a:r>
              <a:rPr lang="en-PH" sz="3600" b="1" dirty="0" err="1">
                <a:ln/>
                <a:solidFill>
                  <a:schemeClr val="accent4"/>
                </a:solidFill>
              </a:rPr>
              <a:t>sa</a:t>
            </a:r>
            <a:r>
              <a:rPr lang="en-PH" sz="3600" b="1" dirty="0">
                <a:ln/>
                <a:solidFill>
                  <a:schemeClr val="accent4"/>
                </a:solidFill>
              </a:rPr>
              <a:t> </a:t>
            </a:r>
            <a:r>
              <a:rPr lang="en-PH" sz="3600" b="1" dirty="0" err="1">
                <a:ln/>
                <a:solidFill>
                  <a:schemeClr val="accent4"/>
                </a:solidFill>
              </a:rPr>
              <a:t>Pagpasalamat</a:t>
            </a:r>
            <a:r>
              <a:rPr lang="en-PH" sz="3600" b="1" dirty="0">
                <a:ln/>
                <a:solidFill>
                  <a:schemeClr val="accent4"/>
                </a:solidFill>
              </a:rPr>
              <a:t> ug Pag-</a:t>
            </a:r>
            <a:r>
              <a:rPr lang="en-PH" sz="3600" b="1" dirty="0" err="1">
                <a:ln/>
                <a:solidFill>
                  <a:schemeClr val="accent4"/>
                </a:solidFill>
              </a:rPr>
              <a:t>ampodiha</a:t>
            </a:r>
            <a:r>
              <a:rPr lang="en-PH" sz="3600" b="1" dirty="0">
                <a:ln/>
                <a:solidFill>
                  <a:schemeClr val="accent4"/>
                </a:solidFill>
              </a:rPr>
              <a:t> </a:t>
            </a:r>
            <a:r>
              <a:rPr lang="en-PH" sz="3600" b="1" dirty="0" err="1">
                <a:ln/>
                <a:solidFill>
                  <a:schemeClr val="accent4"/>
                </a:solidFill>
              </a:rPr>
              <a:t>sa</a:t>
            </a:r>
            <a:r>
              <a:rPr lang="en-PH" sz="3600" b="1" dirty="0">
                <a:ln/>
                <a:solidFill>
                  <a:schemeClr val="accent4"/>
                </a:solidFill>
              </a:rPr>
              <a:t> </a:t>
            </a:r>
            <a:r>
              <a:rPr lang="en-PH" sz="3600" b="1" dirty="0" err="1">
                <a:ln/>
                <a:solidFill>
                  <a:schemeClr val="accent4"/>
                </a:solidFill>
              </a:rPr>
              <a:t>Sulatngadto</a:t>
            </a:r>
            <a:r>
              <a:rPr lang="en-PH" sz="3600" b="1" dirty="0">
                <a:ln/>
                <a:solidFill>
                  <a:schemeClr val="accent4"/>
                </a:solidFill>
              </a:rPr>
              <a:t> </a:t>
            </a:r>
            <a:r>
              <a:rPr lang="en-PH" sz="3600" b="1" dirty="0" err="1">
                <a:ln/>
                <a:solidFill>
                  <a:schemeClr val="accent4"/>
                </a:solidFill>
              </a:rPr>
              <a:t>sa</a:t>
            </a:r>
            <a:r>
              <a:rPr lang="en-PH" sz="3600" b="1" dirty="0">
                <a:ln/>
                <a:solidFill>
                  <a:schemeClr val="accent4"/>
                </a:solidFill>
              </a:rPr>
              <a:t> </a:t>
            </a:r>
            <a:r>
              <a:rPr lang="en-PH" sz="3600" b="1" dirty="0" err="1">
                <a:ln/>
                <a:solidFill>
                  <a:schemeClr val="accent4"/>
                </a:solidFill>
              </a:rPr>
              <a:t>mga</a:t>
            </a:r>
            <a:r>
              <a:rPr lang="en-PH" sz="3600" b="1" dirty="0">
                <a:ln/>
                <a:solidFill>
                  <a:schemeClr val="accent4"/>
                </a:solidFill>
              </a:rPr>
              <a:t> </a:t>
            </a:r>
            <a:r>
              <a:rPr lang="en-PH" sz="3600" b="1" dirty="0" err="1">
                <a:ln/>
                <a:solidFill>
                  <a:schemeClr val="accent4"/>
                </a:solidFill>
              </a:rPr>
              <a:t>Taga-Filipos</a:t>
            </a:r>
            <a:endParaRPr lang="en" sz="3600" b="1" noProof="0" dirty="0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37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B5A3F6A-DACB-3F89-F5BD-3C142FEC6E97}"/>
              </a:ext>
            </a:extLst>
          </p:cNvPr>
          <p:cNvSpPr txBox="1"/>
          <p:nvPr/>
        </p:nvSpPr>
        <p:spPr>
          <a:xfrm>
            <a:off x="1604395" y="-78656"/>
            <a:ext cx="9096792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PH" sz="4400" b="1" dirty="0" err="1">
                <a:ln/>
                <a:solidFill>
                  <a:schemeClr val="accent4"/>
                </a:solidFill>
              </a:rPr>
              <a:t>Mga</a:t>
            </a:r>
            <a:r>
              <a:rPr lang="en-PH" sz="4400" b="1" dirty="0">
                <a:ln/>
                <a:solidFill>
                  <a:schemeClr val="accent4"/>
                </a:solidFill>
              </a:rPr>
              <a:t> </a:t>
            </a:r>
            <a:r>
              <a:rPr lang="en-PH" sz="4400" b="1" dirty="0" err="1">
                <a:ln/>
                <a:solidFill>
                  <a:schemeClr val="accent4"/>
                </a:solidFill>
              </a:rPr>
              <a:t>Hinungdan</a:t>
            </a:r>
            <a:r>
              <a:rPr lang="en-PH" sz="4400" b="1" dirty="0">
                <a:ln/>
                <a:solidFill>
                  <a:schemeClr val="accent4"/>
                </a:solidFill>
              </a:rPr>
              <a:t> </a:t>
            </a:r>
            <a:r>
              <a:rPr lang="en-PH" sz="4400" b="1" dirty="0" err="1">
                <a:ln/>
                <a:solidFill>
                  <a:schemeClr val="accent4"/>
                </a:solidFill>
              </a:rPr>
              <a:t>sa</a:t>
            </a:r>
            <a:r>
              <a:rPr lang="en-PH" sz="4400" b="1" dirty="0">
                <a:ln/>
                <a:solidFill>
                  <a:schemeClr val="accent4"/>
                </a:solidFill>
              </a:rPr>
              <a:t> </a:t>
            </a:r>
            <a:r>
              <a:rPr lang="en-PH" sz="4400" b="1" dirty="0" err="1">
                <a:ln/>
                <a:solidFill>
                  <a:schemeClr val="accent4"/>
                </a:solidFill>
              </a:rPr>
              <a:t>Pagpasalamat</a:t>
            </a:r>
            <a:endParaRPr lang="en" sz="4400" b="1" noProof="0" dirty="0">
              <a:ln/>
              <a:solidFill>
                <a:schemeClr val="accent4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3113A8F-1674-457A-7E7B-5DFC18E1A23A}"/>
              </a:ext>
            </a:extLst>
          </p:cNvPr>
          <p:cNvSpPr txBox="1"/>
          <p:nvPr/>
        </p:nvSpPr>
        <p:spPr>
          <a:xfrm>
            <a:off x="1792438" y="555233"/>
            <a:ext cx="8720705" cy="605909"/>
          </a:xfrm>
          <a:prstGeom prst="roundRect">
            <a:avLst>
              <a:gd name="adj" fmla="val 50000"/>
            </a:avLst>
          </a:prstGeom>
          <a:solidFill>
            <a:srgbClr val="FFFF99">
              <a:alpha val="49804"/>
            </a:srgbClr>
          </a:solidFill>
          <a:ln>
            <a:noFill/>
          </a:ln>
          <a:effectLst>
            <a:softEdge rad="317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tIns="0" bIns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PH" sz="14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PH" sz="1400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Nagkasalig</a:t>
            </a:r>
            <a:r>
              <a:rPr lang="en-PH" sz="14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sz="1400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ako</a:t>
            </a:r>
            <a:r>
              <a:rPr lang="en-PH" sz="14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sz="1400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niining</a:t>
            </a:r>
            <a:r>
              <a:rPr lang="en-PH" sz="14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sz="1400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butanga</a:t>
            </a:r>
            <a:r>
              <a:rPr lang="en-PH" sz="14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PH" sz="1400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nga</a:t>
            </a:r>
            <a:r>
              <a:rPr lang="en-PH" sz="14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sz="1400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Siya</a:t>
            </a:r>
            <a:r>
              <a:rPr lang="en-PH" sz="14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sz="1400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nga</a:t>
            </a:r>
            <a:r>
              <a:rPr lang="en-PH" sz="14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sz="1400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nagsugod</a:t>
            </a:r>
            <a:r>
              <a:rPr lang="en-PH" sz="14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sz="1400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n-PH" sz="14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sz="1400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maayong</a:t>
            </a:r>
            <a:r>
              <a:rPr lang="en-PH" sz="14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sz="1400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buhat</a:t>
            </a:r>
            <a:r>
              <a:rPr lang="en-PH" sz="14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sz="1400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diha</a:t>
            </a:r>
            <a:r>
              <a:rPr lang="en-PH" sz="14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sz="1400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kaninyo</a:t>
            </a:r>
            <a:r>
              <a:rPr lang="en-PH" sz="14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sz="1400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magapadayon</a:t>
            </a:r>
            <a:r>
              <a:rPr lang="en-PH" sz="14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ug </a:t>
            </a:r>
            <a:r>
              <a:rPr lang="en-PH" sz="1400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magahuman</a:t>
            </a:r>
            <a:r>
              <a:rPr lang="en-PH" sz="14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sz="1400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niini</a:t>
            </a:r>
            <a:r>
              <a:rPr lang="en-PH" sz="14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sz="1400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hangtod</a:t>
            </a:r>
            <a:r>
              <a:rPr lang="en-PH" sz="14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sz="1400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n-PH" sz="14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sz="1400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adlaw</a:t>
            </a:r>
            <a:r>
              <a:rPr lang="en-PH" sz="14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sz="1400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ni</a:t>
            </a:r>
            <a:r>
              <a:rPr lang="en-PH" sz="14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Cristo Jesus.”(</a:t>
            </a:r>
            <a:r>
              <a:rPr lang="en-PH" sz="1400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Filipos</a:t>
            </a:r>
            <a:r>
              <a:rPr lang="en-PH" sz="14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1:6)</a:t>
            </a:r>
            <a:endParaRPr lang="en" sz="1100" b="1" noProof="0" dirty="0">
              <a:solidFill>
                <a:schemeClr val="tx2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4C7B81A-E2A1-1550-7F48-4721DF6F4D10}"/>
              </a:ext>
            </a:extLst>
          </p:cNvPr>
          <p:cNvSpPr txBox="1"/>
          <p:nvPr/>
        </p:nvSpPr>
        <p:spPr>
          <a:xfrm>
            <a:off x="1792437" y="1310997"/>
            <a:ext cx="8449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 err="1"/>
              <a:t>Gisugdan</a:t>
            </a:r>
            <a:r>
              <a:rPr lang="en-PH" b="1" dirty="0"/>
              <a:t> </a:t>
            </a:r>
            <a:r>
              <a:rPr lang="en-PH" b="1" dirty="0" err="1"/>
              <a:t>ni</a:t>
            </a:r>
            <a:r>
              <a:rPr lang="en-PH" b="1" dirty="0"/>
              <a:t> Pablo ang </a:t>
            </a:r>
            <a:r>
              <a:rPr lang="en-PH" b="1" dirty="0" err="1"/>
              <a:t>iyang</a:t>
            </a:r>
            <a:r>
              <a:rPr lang="en-PH" b="1" dirty="0"/>
              <a:t> </a:t>
            </a:r>
            <a:r>
              <a:rPr lang="en-PH" b="1" dirty="0" err="1"/>
              <a:t>sulat</a:t>
            </a:r>
            <a:r>
              <a:rPr lang="en-PH" b="1" dirty="0"/>
              <a:t> </a:t>
            </a:r>
            <a:r>
              <a:rPr lang="en-PH" b="1" dirty="0" err="1"/>
              <a:t>pinaagi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pagpasalamat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Dios </a:t>
            </a:r>
            <a:r>
              <a:rPr lang="en-PH" b="1" dirty="0" err="1"/>
              <a:t>alang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magtotoo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Filipos</a:t>
            </a:r>
            <a:r>
              <a:rPr lang="en-PH" b="1" dirty="0"/>
              <a:t> (</a:t>
            </a:r>
            <a:r>
              <a:rPr lang="en-PH" b="1" dirty="0" err="1"/>
              <a:t>Filipos</a:t>
            </a:r>
            <a:r>
              <a:rPr lang="en-PH" b="1" dirty="0"/>
              <a:t> 1:3),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iyang</a:t>
            </a:r>
            <a:r>
              <a:rPr lang="en-PH" b="1" dirty="0"/>
              <a:t> </a:t>
            </a:r>
            <a:r>
              <a:rPr lang="en-PH" b="1" dirty="0" err="1"/>
              <a:t>gihigugma</a:t>
            </a:r>
            <a:r>
              <a:rPr lang="en-PH" b="1" dirty="0"/>
              <a:t> </a:t>
            </a:r>
            <a:r>
              <a:rPr lang="en-PH" b="1" dirty="0" err="1"/>
              <a:t>pag-ayo</a:t>
            </a:r>
            <a:r>
              <a:rPr lang="en-PH" b="1" dirty="0"/>
              <a:t> (</a:t>
            </a:r>
            <a:r>
              <a:rPr lang="en-PH" b="1" dirty="0" err="1"/>
              <a:t>Filipos</a:t>
            </a:r>
            <a:r>
              <a:rPr lang="en-PH" b="1" dirty="0"/>
              <a:t> 1:8).</a:t>
            </a:r>
            <a:endParaRPr lang="en" b="1" noProof="0" dirty="0"/>
          </a:p>
        </p:txBody>
      </p:sp>
      <p:pic>
        <p:nvPicPr>
          <p:cNvPr id="4" name="Imagen 3" descr="Una mujer con un vestido morado&#10;&#10;El contenido generado por IA puede ser incorrecto.">
            <a:extLst>
              <a:ext uri="{FF2B5EF4-FFF2-40B4-BE49-F238E27FC236}">
                <a16:creationId xmlns:a16="http://schemas.microsoft.com/office/drawing/2014/main" id="{EC2A74D0-676E-52D1-097C-0AFFED120C9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650" r="7640" b="2927"/>
          <a:stretch>
            <a:fillRect/>
          </a:stretch>
        </p:blipFill>
        <p:spPr>
          <a:xfrm>
            <a:off x="9562510" y="2043148"/>
            <a:ext cx="2688815" cy="48823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Una persona con un micrófono en la mano&#10;&#10;El contenido generado por IA puede ser incorrecto.">
            <a:extLst>
              <a:ext uri="{FF2B5EF4-FFF2-40B4-BE49-F238E27FC236}">
                <a16:creationId xmlns:a16="http://schemas.microsoft.com/office/drawing/2014/main" id="{B6851412-FFD4-664F-7E56-63E17F3B32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25" y="2058749"/>
            <a:ext cx="3722456" cy="46957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tx2">
                <a:lumMod val="50000"/>
                <a:lumOff val="50000"/>
              </a:schemeClr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C6BCA3AB-6697-7D75-257E-8F7587886A68}"/>
              </a:ext>
            </a:extLst>
          </p:cNvPr>
          <p:cNvSpPr txBox="1"/>
          <p:nvPr/>
        </p:nvSpPr>
        <p:spPr>
          <a:xfrm>
            <a:off x="4004491" y="2018883"/>
            <a:ext cx="602533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/>
              <a:t>Sama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labawng</a:t>
            </a:r>
            <a:r>
              <a:rPr lang="en-PH" b="1" dirty="0"/>
              <a:t> </a:t>
            </a:r>
            <a:r>
              <a:rPr lang="en-PH" b="1" dirty="0" err="1"/>
              <a:t>saserdote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nagsul-ob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pectoral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dughan</a:t>
            </a:r>
            <a:r>
              <a:rPr lang="en-PH" b="1" dirty="0"/>
              <a:t>, </a:t>
            </a:r>
            <a:r>
              <a:rPr lang="en-PH" b="1" dirty="0" err="1"/>
              <a:t>duol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iyang</a:t>
            </a:r>
            <a:r>
              <a:rPr lang="en-PH" b="1" dirty="0"/>
              <a:t> </a:t>
            </a:r>
            <a:r>
              <a:rPr lang="en-PH" b="1" dirty="0" err="1"/>
              <a:t>kasingkasing</a:t>
            </a:r>
            <a:r>
              <a:rPr lang="en-PH" b="1" dirty="0"/>
              <a:t>,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adunay</a:t>
            </a:r>
            <a:r>
              <a:rPr lang="en-PH" b="1" dirty="0"/>
              <a:t>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ngalan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tribo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Israel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nakaukit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mutya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dihang</a:t>
            </a:r>
            <a:r>
              <a:rPr lang="en-PH" b="1" dirty="0"/>
              <a:t> </a:t>
            </a:r>
            <a:r>
              <a:rPr lang="en-PH" b="1" dirty="0" err="1"/>
              <a:t>siya</a:t>
            </a:r>
            <a:r>
              <a:rPr lang="en-PH" b="1" dirty="0"/>
              <a:t> </a:t>
            </a:r>
            <a:r>
              <a:rPr lang="en-PH" b="1" dirty="0" err="1"/>
              <a:t>motindog</a:t>
            </a:r>
            <a:r>
              <a:rPr lang="en-PH" b="1" dirty="0"/>
              <a:t> </a:t>
            </a:r>
            <a:r>
              <a:rPr lang="en-PH" b="1" dirty="0" err="1"/>
              <a:t>atubangan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Dios, </a:t>
            </a:r>
            <a:r>
              <a:rPr lang="en-PH" b="1" dirty="0" err="1"/>
              <a:t>si</a:t>
            </a:r>
            <a:r>
              <a:rPr lang="en-PH" b="1" dirty="0"/>
              <a:t> Pablo </a:t>
            </a:r>
            <a:r>
              <a:rPr lang="en-PH" b="1" dirty="0" err="1"/>
              <a:t>usab</a:t>
            </a:r>
            <a:r>
              <a:rPr lang="en-PH" b="1" dirty="0"/>
              <a:t> </a:t>
            </a:r>
            <a:r>
              <a:rPr lang="en-PH" b="1" dirty="0" err="1"/>
              <a:t>nagdala</a:t>
            </a:r>
            <a:r>
              <a:rPr lang="en-PH" b="1" dirty="0"/>
              <a:t> “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iyang</a:t>
            </a:r>
            <a:r>
              <a:rPr lang="en-PH" b="1" dirty="0"/>
              <a:t> </a:t>
            </a:r>
            <a:r>
              <a:rPr lang="en-PH" b="1" dirty="0" err="1"/>
              <a:t>kasingkasing</a:t>
            </a:r>
            <a:r>
              <a:rPr lang="en-PH" b="1" dirty="0"/>
              <a:t>” ang </a:t>
            </a:r>
            <a:r>
              <a:rPr lang="en-PH" b="1" dirty="0" err="1"/>
              <a:t>matag</a:t>
            </a:r>
            <a:r>
              <a:rPr lang="en-PH" b="1" dirty="0"/>
              <a:t> </a:t>
            </a:r>
            <a:r>
              <a:rPr lang="en-PH" b="1" dirty="0" err="1"/>
              <a:t>sakop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iglesia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dihang</a:t>
            </a:r>
            <a:r>
              <a:rPr lang="en-PH" b="1" dirty="0"/>
              <a:t> </a:t>
            </a:r>
            <a:r>
              <a:rPr lang="en-PH" b="1" dirty="0" err="1"/>
              <a:t>siya</a:t>
            </a:r>
            <a:r>
              <a:rPr lang="en-PH" b="1" dirty="0"/>
              <a:t> </a:t>
            </a:r>
            <a:r>
              <a:rPr lang="en-PH" b="1" dirty="0" err="1"/>
              <a:t>motindog</a:t>
            </a:r>
            <a:r>
              <a:rPr lang="en-PH" b="1" dirty="0"/>
              <a:t> </a:t>
            </a:r>
            <a:r>
              <a:rPr lang="en-PH" b="1" dirty="0" err="1"/>
              <a:t>atubangan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Dios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pag-ampo</a:t>
            </a:r>
            <a:r>
              <a:rPr lang="en-PH" b="1" dirty="0"/>
              <a:t> </a:t>
            </a:r>
            <a:r>
              <a:rPr lang="en-PH" b="1" dirty="0" err="1"/>
              <a:t>aron</a:t>
            </a:r>
            <a:r>
              <a:rPr lang="en-PH" b="1" dirty="0"/>
              <a:t> </a:t>
            </a:r>
            <a:r>
              <a:rPr lang="en-PH" b="1" dirty="0" err="1"/>
              <a:t>mangamuyo</a:t>
            </a:r>
            <a:r>
              <a:rPr lang="en-PH" b="1" dirty="0"/>
              <a:t> </a:t>
            </a:r>
            <a:r>
              <a:rPr lang="en-PH" b="1" dirty="0" err="1"/>
              <a:t>alang</a:t>
            </a:r>
            <a:r>
              <a:rPr lang="en-PH" b="1" dirty="0"/>
              <a:t> </a:t>
            </a:r>
            <a:r>
              <a:rPr lang="en-PH" b="1" dirty="0" err="1"/>
              <a:t>kanila</a:t>
            </a:r>
            <a:r>
              <a:rPr lang="en-PH" b="1" dirty="0"/>
              <a:t> (</a:t>
            </a:r>
            <a:r>
              <a:rPr lang="en-PH" b="1" dirty="0" err="1"/>
              <a:t>Filipos</a:t>
            </a:r>
            <a:r>
              <a:rPr lang="en-PH" b="1" dirty="0"/>
              <a:t> 1:7).</a:t>
            </a:r>
            <a:endParaRPr lang="en" b="1" noProof="0" dirty="0"/>
          </a:p>
        </p:txBody>
      </p:sp>
      <p:pic>
        <p:nvPicPr>
          <p:cNvPr id="14" name="Imagen 13" descr="Un hombre con los brazos abiertos&#10;&#10;El contenido generado por IA puede ser incorrecto.">
            <a:extLst>
              <a:ext uri="{FF2B5EF4-FFF2-40B4-BE49-F238E27FC236}">
                <a16:creationId xmlns:a16="http://schemas.microsoft.com/office/drawing/2014/main" id="{89939F6D-12E1-0FD8-87F2-38C15922A8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901" y="145633"/>
            <a:ext cx="1407494" cy="1759367"/>
          </a:xfrm>
          <a:prstGeom prst="round2DiagRect">
            <a:avLst>
              <a:gd name="adj1" fmla="val 0"/>
              <a:gd name="adj2" fmla="val 17464"/>
            </a:avLst>
          </a:prstGeom>
          <a:ln w="28575" cap="sq">
            <a:solidFill>
              <a:schemeClr val="accent4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Imagen 15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FA69BED1-5CC0-337A-05F6-498ADE858C4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701187" y="142875"/>
            <a:ext cx="1291540" cy="1762125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4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2047B0E-7265-519D-D05E-3259D2B90F9A}"/>
              </a:ext>
            </a:extLst>
          </p:cNvPr>
          <p:cNvSpPr txBox="1"/>
          <p:nvPr/>
        </p:nvSpPr>
        <p:spPr>
          <a:xfrm>
            <a:off x="4004491" y="5458072"/>
            <a:ext cx="602533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/>
              <a:t>Ang </a:t>
            </a:r>
            <a:r>
              <a:rPr lang="en-PH" sz="2000" b="1" dirty="0" err="1"/>
              <a:t>ikatulong</a:t>
            </a:r>
            <a:r>
              <a:rPr lang="en-PH" sz="2000" b="1" dirty="0"/>
              <a:t> </a:t>
            </a:r>
            <a:r>
              <a:rPr lang="en-PH" sz="2000" b="1" dirty="0" err="1"/>
              <a:t>hinungdan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pagpasalamat</a:t>
            </a:r>
            <a:r>
              <a:rPr lang="en-PH" sz="2000" b="1" dirty="0"/>
              <a:t> </a:t>
            </a:r>
            <a:r>
              <a:rPr lang="en-PH" sz="2000" b="1" dirty="0" err="1"/>
              <a:t>mao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ang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taga-Filipos</a:t>
            </a:r>
            <a:r>
              <a:rPr lang="en-PH" sz="2000" b="1" dirty="0"/>
              <a:t> </a:t>
            </a:r>
            <a:r>
              <a:rPr lang="en-PH" sz="2000" b="1" dirty="0" err="1"/>
              <a:t>nakig</a:t>
            </a:r>
            <a:r>
              <a:rPr lang="en-PH" sz="2000" b="1" dirty="0"/>
              <a:t>-ambit </a:t>
            </a:r>
            <a:r>
              <a:rPr lang="en-PH" sz="2000" b="1" dirty="0" err="1"/>
              <a:t>uban</a:t>
            </a:r>
            <a:r>
              <a:rPr lang="en-PH" sz="2000" b="1" dirty="0"/>
              <a:t> </a:t>
            </a:r>
            <a:r>
              <a:rPr lang="en-PH" sz="2000" b="1" dirty="0" err="1"/>
              <a:t>kaniya</a:t>
            </a:r>
            <a:r>
              <a:rPr lang="en-PH" sz="2000" b="1" dirty="0"/>
              <a:t> “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akong</a:t>
            </a:r>
            <a:r>
              <a:rPr lang="en-PH" sz="2000" b="1" dirty="0"/>
              <a:t>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gapus</a:t>
            </a:r>
            <a:r>
              <a:rPr lang="en-PH" sz="2000" b="1" dirty="0"/>
              <a:t>, ug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pagpanalipod</a:t>
            </a:r>
            <a:r>
              <a:rPr lang="en-PH" sz="2000" b="1" dirty="0"/>
              <a:t> ug </a:t>
            </a:r>
            <a:r>
              <a:rPr lang="en-PH" sz="2000" b="1" dirty="0" err="1"/>
              <a:t>pagpamatuod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ebanghelyo</a:t>
            </a:r>
            <a:r>
              <a:rPr lang="en-PH" sz="2000" b="1" dirty="0"/>
              <a:t>” (</a:t>
            </a:r>
            <a:r>
              <a:rPr lang="en-PH" sz="2000" b="1" dirty="0" err="1"/>
              <a:t>Filipos</a:t>
            </a:r>
            <a:r>
              <a:rPr lang="en-PH" sz="2000" b="1" dirty="0"/>
              <a:t> 1:7).</a:t>
            </a:r>
            <a:endParaRPr lang="en" sz="2000" b="1" noProof="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52384CA-8486-A819-6895-A28CF18908DC}"/>
              </a:ext>
            </a:extLst>
          </p:cNvPr>
          <p:cNvSpPr txBox="1"/>
          <p:nvPr/>
        </p:nvSpPr>
        <p:spPr>
          <a:xfrm>
            <a:off x="4004490" y="4046254"/>
            <a:ext cx="586340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/>
              <a:t>Ang </a:t>
            </a:r>
            <a:r>
              <a:rPr lang="en-PH" sz="2000" b="1" dirty="0" err="1"/>
              <a:t>iyang</a:t>
            </a:r>
            <a:r>
              <a:rPr lang="en-PH" sz="2000" b="1" dirty="0"/>
              <a:t> </a:t>
            </a:r>
            <a:r>
              <a:rPr lang="en-PH" sz="2000" b="1" dirty="0" err="1"/>
              <a:t>pagpasalamat</a:t>
            </a:r>
            <a:r>
              <a:rPr lang="en-PH" sz="2000" b="1" dirty="0"/>
              <a:t> </a:t>
            </a:r>
            <a:r>
              <a:rPr lang="en-PH" sz="2000" b="1" dirty="0" err="1"/>
              <a:t>naglakip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kamatuoran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ang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taga-Filipos</a:t>
            </a:r>
            <a:r>
              <a:rPr lang="en-PH" sz="2000" b="1" dirty="0"/>
              <a:t> </a:t>
            </a:r>
            <a:r>
              <a:rPr lang="en-PH" sz="2000" b="1" dirty="0" err="1"/>
              <a:t>nagpabiling</a:t>
            </a:r>
            <a:r>
              <a:rPr lang="en-PH" sz="2000" b="1" dirty="0"/>
              <a:t> </a:t>
            </a:r>
            <a:r>
              <a:rPr lang="en-PH" sz="2000" b="1" dirty="0" err="1"/>
              <a:t>matinud</a:t>
            </a:r>
            <a:r>
              <a:rPr lang="en-PH" sz="2000" b="1" dirty="0"/>
              <a:t>-anon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ebanghelyo</a:t>
            </a:r>
            <a:r>
              <a:rPr lang="en-PH" sz="2000" b="1" dirty="0"/>
              <a:t>, ug </a:t>
            </a:r>
            <a:r>
              <a:rPr lang="en-PH" sz="2000" b="1" dirty="0" err="1"/>
              <a:t>nga</a:t>
            </a:r>
            <a:r>
              <a:rPr lang="en-PH" sz="2000" b="1" dirty="0"/>
              <a:t> ang Dios </a:t>
            </a:r>
            <a:r>
              <a:rPr lang="en-PH" sz="2000" b="1" dirty="0" err="1"/>
              <a:t>nagapahingpit</a:t>
            </a:r>
            <a:r>
              <a:rPr lang="en-PH" sz="2000" b="1" dirty="0"/>
              <a:t> </a:t>
            </a:r>
            <a:r>
              <a:rPr lang="en-PH" sz="2000" b="1" dirty="0" err="1"/>
              <a:t>kanila</a:t>
            </a:r>
            <a:r>
              <a:rPr lang="en-PH" sz="2000" b="1" dirty="0"/>
              <a:t> </a:t>
            </a:r>
            <a:r>
              <a:rPr lang="en-PH" sz="2000" b="1" dirty="0" err="1"/>
              <a:t>matag-adlaw</a:t>
            </a:r>
            <a:r>
              <a:rPr lang="en-PH" sz="2000" b="1" dirty="0"/>
              <a:t> (</a:t>
            </a:r>
            <a:r>
              <a:rPr lang="en-PH" sz="2000" b="1" dirty="0" err="1"/>
              <a:t>Filipos</a:t>
            </a:r>
            <a:r>
              <a:rPr lang="en-PH" sz="2000" b="1" dirty="0"/>
              <a:t> 1:5–6).</a:t>
            </a:r>
            <a:endParaRPr lang="en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318178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2" grpId="0" uiExpand="1" build="p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D176DF83-39C8-4073-9123-43701DAA59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877394"/>
          </a:xfrm>
          <a:prstGeom prst="rect">
            <a:avLst/>
          </a:prstGeom>
          <a:blipFill dpi="0"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A05AE099-0BCA-18FD-161C-35C64D40BC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9978103"/>
              </p:ext>
            </p:extLst>
          </p:nvPr>
        </p:nvGraphicFramePr>
        <p:xfrm>
          <a:off x="352425" y="2031861"/>
          <a:ext cx="11553825" cy="3902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02485EC2-3F15-E827-0B8C-C52F6148428E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PH" sz="4400" b="1" spc="300" dirty="0" err="1">
                <a:ln/>
                <a:solidFill>
                  <a:schemeClr val="accent3"/>
                </a:solidFill>
                <a:effectLst>
                  <a:reflection blurRad="6350" stA="55000" endA="300" endPos="24000" dir="5400000" sy="-100000" algn="bl" rotWithShape="0"/>
                </a:effectLst>
              </a:rPr>
              <a:t>Mga</a:t>
            </a:r>
            <a:r>
              <a:rPr lang="en-PH" sz="4400" b="1" spc="300" dirty="0">
                <a:ln/>
                <a:solidFill>
                  <a:schemeClr val="accent3"/>
                </a:solidFill>
                <a:effectLst>
                  <a:reflection blurRad="6350" stA="55000" endA="300" endPos="24000" dir="5400000" sy="-100000" algn="bl" rotWithShape="0"/>
                </a:effectLst>
              </a:rPr>
              <a:t> </a:t>
            </a:r>
            <a:r>
              <a:rPr lang="en-PH" sz="4400" b="1" spc="300" dirty="0" err="1">
                <a:ln/>
                <a:solidFill>
                  <a:schemeClr val="accent3"/>
                </a:solidFill>
                <a:effectLst>
                  <a:reflection blurRad="6350" stA="55000" endA="300" endPos="24000" dir="5400000" sy="-100000" algn="bl" rotWithShape="0"/>
                </a:effectLst>
              </a:rPr>
              <a:t>Hangyo</a:t>
            </a:r>
            <a:r>
              <a:rPr lang="en-PH" sz="4400" b="1" spc="300" dirty="0">
                <a:ln/>
                <a:solidFill>
                  <a:schemeClr val="accent3"/>
                </a:solidFill>
                <a:effectLst>
                  <a:reflection blurRad="6350" stA="55000" endA="300" endPos="24000" dir="5400000" sy="-100000" algn="bl" rotWithShape="0"/>
                </a:effectLst>
              </a:rPr>
              <a:t> </a:t>
            </a:r>
            <a:r>
              <a:rPr lang="en-PH" sz="4400" b="1" spc="300" dirty="0" err="1">
                <a:ln/>
                <a:solidFill>
                  <a:schemeClr val="accent3"/>
                </a:solidFill>
                <a:effectLst>
                  <a:reflection blurRad="6350" stA="55000" endA="300" endPos="24000" dir="5400000" sy="-100000" algn="bl" rotWithShape="0"/>
                </a:effectLst>
              </a:rPr>
              <a:t>sa</a:t>
            </a:r>
            <a:r>
              <a:rPr lang="en-PH" sz="4400" b="1" spc="300" dirty="0">
                <a:ln/>
                <a:solidFill>
                  <a:schemeClr val="accent3"/>
                </a:solidFill>
                <a:effectLst>
                  <a:reflection blurRad="6350" stA="55000" endA="300" endPos="24000" dir="5400000" sy="-100000" algn="bl" rotWithShape="0"/>
                </a:effectLst>
              </a:rPr>
              <a:t> Pag-</a:t>
            </a:r>
            <a:r>
              <a:rPr lang="en-PH" sz="4400" b="1" spc="300" dirty="0" err="1">
                <a:ln/>
                <a:solidFill>
                  <a:schemeClr val="accent3"/>
                </a:solidFill>
                <a:effectLst>
                  <a:reflection blurRad="6350" stA="55000" endA="300" endPos="24000" dir="5400000" sy="-100000" algn="bl" rotWithShape="0"/>
                </a:effectLst>
              </a:rPr>
              <a:t>ampo</a:t>
            </a:r>
            <a:endParaRPr lang="en" sz="4400" b="1" spc="300" noProof="0" dirty="0">
              <a:ln/>
              <a:solidFill>
                <a:schemeClr val="accent3"/>
              </a:solidFill>
              <a:effectLst>
                <a:reflection blurRad="6350" stA="55000" endA="300" endPos="24000" dir="5400000" sy="-100000" algn="bl" rotWithShape="0"/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DA4E1B1-B7CF-0D9D-90DD-35A37765B24C}"/>
              </a:ext>
            </a:extLst>
          </p:cNvPr>
          <p:cNvSpPr txBox="1"/>
          <p:nvPr/>
        </p:nvSpPr>
        <p:spPr>
          <a:xfrm>
            <a:off x="190500" y="680174"/>
            <a:ext cx="11814071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PH" b="1" dirty="0">
                <a:solidFill>
                  <a:srgbClr val="7030A0"/>
                </a:solidFill>
                <a:latin typeface="Comic Sans MS" panose="030F0702030302020204" pitchFamily="66" charset="0"/>
              </a:rPr>
              <a:t>“Ug </a:t>
            </a:r>
            <a:r>
              <a:rPr lang="en-PH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mao</a:t>
            </a:r>
            <a:r>
              <a:rPr lang="en-PH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kini</a:t>
            </a:r>
            <a:r>
              <a:rPr lang="en-PH" b="1" dirty="0">
                <a:solidFill>
                  <a:srgbClr val="7030A0"/>
                </a:solidFill>
                <a:latin typeface="Comic Sans MS" panose="030F0702030302020204" pitchFamily="66" charset="0"/>
              </a:rPr>
              <a:t> ang </a:t>
            </a:r>
            <a:r>
              <a:rPr lang="en-PH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akong</a:t>
            </a:r>
            <a:r>
              <a:rPr lang="en-PH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pag-ampo</a:t>
            </a:r>
            <a:r>
              <a:rPr lang="en-PH" b="1" dirty="0">
                <a:solidFill>
                  <a:srgbClr val="7030A0"/>
                </a:solidFill>
                <a:latin typeface="Comic Sans MS" panose="030F0702030302020204" pitchFamily="66" charset="0"/>
              </a:rPr>
              <a:t>: </a:t>
            </a:r>
            <a:r>
              <a:rPr lang="en-PH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nga</a:t>
            </a:r>
            <a:r>
              <a:rPr lang="en-PH" b="1" dirty="0">
                <a:solidFill>
                  <a:srgbClr val="7030A0"/>
                </a:solidFill>
                <a:latin typeface="Comic Sans MS" panose="030F0702030302020204" pitchFamily="66" charset="0"/>
              </a:rPr>
              <a:t> ang </a:t>
            </a:r>
            <a:r>
              <a:rPr lang="en-PH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inyong</a:t>
            </a:r>
            <a:r>
              <a:rPr lang="en-PH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gugma</a:t>
            </a:r>
            <a:r>
              <a:rPr lang="en-PH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magadaghan</a:t>
            </a:r>
            <a:r>
              <a:rPr lang="en-PH" b="1" dirty="0">
                <a:solidFill>
                  <a:srgbClr val="7030A0"/>
                </a:solidFill>
                <a:latin typeface="Comic Sans MS" panose="030F0702030302020204" pitchFamily="66" charset="0"/>
              </a:rPr>
              <a:t> pa </a:t>
            </a:r>
            <a:r>
              <a:rPr lang="en-PH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gayud</a:t>
            </a:r>
            <a:r>
              <a:rPr lang="en-PH" b="1" dirty="0">
                <a:solidFill>
                  <a:srgbClr val="7030A0"/>
                </a:solidFill>
                <a:latin typeface="Comic Sans MS" panose="030F0702030302020204" pitchFamily="66" charset="0"/>
              </a:rPr>
              <a:t> ug </a:t>
            </a:r>
            <a:r>
              <a:rPr lang="en-PH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magapasobra</a:t>
            </a:r>
            <a:r>
              <a:rPr lang="en-PH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kahibalo</a:t>
            </a:r>
            <a:r>
              <a:rPr lang="en-PH" b="1" dirty="0">
                <a:solidFill>
                  <a:srgbClr val="7030A0"/>
                </a:solidFill>
                <a:latin typeface="Comic Sans MS" panose="030F0702030302020204" pitchFamily="66" charset="0"/>
              </a:rPr>
              <a:t> ug </a:t>
            </a:r>
            <a:r>
              <a:rPr lang="en-PH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lalom</a:t>
            </a:r>
            <a:r>
              <a:rPr lang="en-PH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nga</a:t>
            </a:r>
            <a:r>
              <a:rPr lang="en-PH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pagsabot</a:t>
            </a:r>
            <a:r>
              <a:rPr lang="en-PH" b="1" dirty="0">
                <a:solidFill>
                  <a:srgbClr val="7030A0"/>
                </a:solidFill>
                <a:latin typeface="Comic Sans MS" panose="030F0702030302020204" pitchFamily="66" charset="0"/>
              </a:rPr>
              <a:t>, </a:t>
            </a:r>
            <a:r>
              <a:rPr lang="en-PH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aron</a:t>
            </a:r>
            <a:r>
              <a:rPr lang="en-PH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kamo</a:t>
            </a:r>
            <a:r>
              <a:rPr lang="en-PH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makahibalo</a:t>
            </a:r>
            <a:r>
              <a:rPr lang="en-PH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pagpili</a:t>
            </a:r>
            <a:r>
              <a:rPr lang="en-PH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labing</a:t>
            </a:r>
            <a:r>
              <a:rPr lang="en-PH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maayô</a:t>
            </a:r>
            <a:r>
              <a:rPr lang="en-PH" b="1" dirty="0">
                <a:solidFill>
                  <a:srgbClr val="7030A0"/>
                </a:solidFill>
                <a:latin typeface="Comic Sans MS" panose="030F0702030302020204" pitchFamily="66" charset="0"/>
              </a:rPr>
              <a:t>, ug </a:t>
            </a:r>
            <a:r>
              <a:rPr lang="en-PH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aron</a:t>
            </a:r>
            <a:r>
              <a:rPr lang="en-PH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kamo</a:t>
            </a:r>
            <a:r>
              <a:rPr lang="en-PH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mahimong</a:t>
            </a:r>
            <a:r>
              <a:rPr lang="en-PH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putli</a:t>
            </a:r>
            <a:r>
              <a:rPr lang="en-PH" b="1" dirty="0">
                <a:solidFill>
                  <a:srgbClr val="7030A0"/>
                </a:solidFill>
                <a:latin typeface="Comic Sans MS" panose="030F0702030302020204" pitchFamily="66" charset="0"/>
              </a:rPr>
              <a:t> ug </a:t>
            </a:r>
            <a:r>
              <a:rPr lang="en-PH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walay</a:t>
            </a:r>
            <a:r>
              <a:rPr lang="en-PH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ikasaway</a:t>
            </a:r>
            <a:r>
              <a:rPr lang="en-PH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hangtod</a:t>
            </a:r>
            <a:r>
              <a:rPr lang="en-PH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adlaw</a:t>
            </a:r>
            <a:r>
              <a:rPr lang="en-PH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ni</a:t>
            </a:r>
            <a:r>
              <a:rPr lang="en-PH" b="1" dirty="0">
                <a:solidFill>
                  <a:srgbClr val="7030A0"/>
                </a:solidFill>
                <a:latin typeface="Comic Sans MS" panose="030F0702030302020204" pitchFamily="66" charset="0"/>
              </a:rPr>
              <a:t> Cristo, </a:t>
            </a:r>
            <a:r>
              <a:rPr lang="en-PH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napuno</a:t>
            </a:r>
            <a:r>
              <a:rPr lang="en-PH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bunga</a:t>
            </a:r>
            <a:r>
              <a:rPr lang="en-PH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pagkamatarung</a:t>
            </a:r>
            <a:r>
              <a:rPr lang="en-PH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nga</a:t>
            </a:r>
            <a:r>
              <a:rPr lang="en-PH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moabut</a:t>
            </a:r>
            <a:r>
              <a:rPr lang="en-PH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pinaagi</a:t>
            </a:r>
            <a:r>
              <a:rPr lang="en-PH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kang</a:t>
            </a:r>
            <a:r>
              <a:rPr lang="en-PH" b="1" dirty="0">
                <a:solidFill>
                  <a:srgbClr val="7030A0"/>
                </a:solidFill>
                <a:latin typeface="Comic Sans MS" panose="030F0702030302020204" pitchFamily="66" charset="0"/>
              </a:rPr>
              <a:t> Jesu-Cristo—</a:t>
            </a:r>
            <a:r>
              <a:rPr lang="en-PH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alang</a:t>
            </a:r>
            <a:r>
              <a:rPr lang="en-PH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himaya</a:t>
            </a:r>
            <a:r>
              <a:rPr lang="en-PH" b="1" dirty="0">
                <a:solidFill>
                  <a:srgbClr val="7030A0"/>
                </a:solidFill>
                <a:latin typeface="Comic Sans MS" panose="030F0702030302020204" pitchFamily="66" charset="0"/>
              </a:rPr>
              <a:t> ug </a:t>
            </a:r>
            <a:r>
              <a:rPr lang="en-PH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pagdayeg</a:t>
            </a:r>
            <a:r>
              <a:rPr lang="en-PH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rgbClr val="7030A0"/>
                </a:solidFill>
                <a:latin typeface="Comic Sans MS" panose="030F0702030302020204" pitchFamily="66" charset="0"/>
              </a:rPr>
              <a:t> Dios.”(</a:t>
            </a:r>
            <a:r>
              <a:rPr lang="en-PH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Filipos</a:t>
            </a:r>
            <a:r>
              <a:rPr lang="en-PH" b="1" dirty="0">
                <a:solidFill>
                  <a:srgbClr val="7030A0"/>
                </a:solidFill>
                <a:latin typeface="Comic Sans MS" panose="030F0702030302020204" pitchFamily="66" charset="0"/>
              </a:rPr>
              <a:t> 1:9–11, NIV)</a:t>
            </a:r>
            <a:endParaRPr lang="en" sz="1400" b="1" noProof="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19F2F77-725B-4961-E0CC-8E81AFE088D9}"/>
              </a:ext>
            </a:extLst>
          </p:cNvPr>
          <p:cNvSpPr txBox="1"/>
          <p:nvPr/>
        </p:nvSpPr>
        <p:spPr>
          <a:xfrm>
            <a:off x="3205316" y="1916722"/>
            <a:ext cx="45143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 err="1"/>
              <a:t>Mahimo</a:t>
            </a:r>
            <a:r>
              <a:rPr lang="en-PH" sz="2000" b="1" dirty="0"/>
              <a:t> </a:t>
            </a:r>
            <a:r>
              <a:rPr lang="en-PH" sz="2000" b="1" dirty="0" err="1"/>
              <a:t>natong</a:t>
            </a:r>
            <a:r>
              <a:rPr lang="en-PH" sz="2000" b="1" dirty="0"/>
              <a:t> tan-</a:t>
            </a:r>
            <a:r>
              <a:rPr lang="en-PH" sz="2000" b="1" dirty="0" err="1"/>
              <a:t>awon</a:t>
            </a:r>
            <a:r>
              <a:rPr lang="en-PH" sz="2000" b="1" dirty="0"/>
              <a:t> ang </a:t>
            </a:r>
            <a:r>
              <a:rPr lang="en-PH" sz="2000" b="1" dirty="0" err="1"/>
              <a:t>pag-ampo</a:t>
            </a:r>
            <a:r>
              <a:rPr lang="en-PH" sz="2000" b="1" dirty="0"/>
              <a:t> </a:t>
            </a:r>
            <a:r>
              <a:rPr lang="en-PH" sz="2000" b="1" dirty="0" err="1"/>
              <a:t>ni</a:t>
            </a:r>
            <a:r>
              <a:rPr lang="en-PH" sz="2000" b="1" dirty="0"/>
              <a:t> Pablo </a:t>
            </a:r>
            <a:r>
              <a:rPr lang="en-PH" sz="2000" b="1" dirty="0" err="1"/>
              <a:t>ingon</a:t>
            </a:r>
            <a:r>
              <a:rPr lang="en-PH" sz="2000" b="1" dirty="0"/>
              <a:t> </a:t>
            </a:r>
            <a:r>
              <a:rPr lang="en-PH" sz="2000" b="1" dirty="0" err="1"/>
              <a:t>usa</a:t>
            </a:r>
            <a:r>
              <a:rPr lang="en-PH" sz="2000" b="1" dirty="0"/>
              <a:t> ka “</a:t>
            </a:r>
            <a:r>
              <a:rPr lang="en-PH" sz="2000" b="1" dirty="0" err="1"/>
              <a:t>sunod-sunod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hinungdan</a:t>
            </a:r>
            <a:r>
              <a:rPr lang="en-PH" sz="2000" b="1" dirty="0"/>
              <a:t>” (chained reason):</a:t>
            </a:r>
            <a:endParaRPr lang="en" sz="2000" b="1" noProof="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C49D64B-C201-2445-FB75-E7C219B263DB}"/>
              </a:ext>
            </a:extLst>
          </p:cNvPr>
          <p:cNvSpPr txBox="1"/>
          <p:nvPr/>
        </p:nvSpPr>
        <p:spPr>
          <a:xfrm>
            <a:off x="121037" y="5726324"/>
            <a:ext cx="5869084" cy="1015663"/>
          </a:xfrm>
          <a:custGeom>
            <a:avLst/>
            <a:gdLst>
              <a:gd name="csX0" fmla="*/ 0 w 5869084"/>
              <a:gd name="csY0" fmla="*/ 0 h 1015663"/>
              <a:gd name="csX1" fmla="*/ 528218 w 5869084"/>
              <a:gd name="csY1" fmla="*/ 0 h 1015663"/>
              <a:gd name="csX2" fmla="*/ 1115126 w 5869084"/>
              <a:gd name="csY2" fmla="*/ 0 h 1015663"/>
              <a:gd name="csX3" fmla="*/ 1760725 w 5869084"/>
              <a:gd name="csY3" fmla="*/ 0 h 1015663"/>
              <a:gd name="csX4" fmla="*/ 2406324 w 5869084"/>
              <a:gd name="csY4" fmla="*/ 0 h 1015663"/>
              <a:gd name="csX5" fmla="*/ 2817160 w 5869084"/>
              <a:gd name="csY5" fmla="*/ 0 h 1015663"/>
              <a:gd name="csX6" fmla="*/ 3286687 w 5869084"/>
              <a:gd name="csY6" fmla="*/ 0 h 1015663"/>
              <a:gd name="csX7" fmla="*/ 3814905 w 5869084"/>
              <a:gd name="csY7" fmla="*/ 0 h 1015663"/>
              <a:gd name="csX8" fmla="*/ 4460504 w 5869084"/>
              <a:gd name="csY8" fmla="*/ 0 h 1015663"/>
              <a:gd name="csX9" fmla="*/ 5047412 w 5869084"/>
              <a:gd name="csY9" fmla="*/ 0 h 1015663"/>
              <a:gd name="csX10" fmla="*/ 5869084 w 5869084"/>
              <a:gd name="csY10" fmla="*/ 0 h 1015663"/>
              <a:gd name="csX11" fmla="*/ 5869084 w 5869084"/>
              <a:gd name="csY11" fmla="*/ 497675 h 1015663"/>
              <a:gd name="csX12" fmla="*/ 5869084 w 5869084"/>
              <a:gd name="csY12" fmla="*/ 1015663 h 1015663"/>
              <a:gd name="csX13" fmla="*/ 5282176 w 5869084"/>
              <a:gd name="csY13" fmla="*/ 1015663 h 1015663"/>
              <a:gd name="csX14" fmla="*/ 4695267 w 5869084"/>
              <a:gd name="csY14" fmla="*/ 1015663 h 1015663"/>
              <a:gd name="csX15" fmla="*/ 4284431 w 5869084"/>
              <a:gd name="csY15" fmla="*/ 1015663 h 1015663"/>
              <a:gd name="csX16" fmla="*/ 3697523 w 5869084"/>
              <a:gd name="csY16" fmla="*/ 1015663 h 1015663"/>
              <a:gd name="csX17" fmla="*/ 3227996 w 5869084"/>
              <a:gd name="csY17" fmla="*/ 1015663 h 1015663"/>
              <a:gd name="csX18" fmla="*/ 2699779 w 5869084"/>
              <a:gd name="csY18" fmla="*/ 1015663 h 1015663"/>
              <a:gd name="csX19" fmla="*/ 2288943 w 5869084"/>
              <a:gd name="csY19" fmla="*/ 1015663 h 1015663"/>
              <a:gd name="csX20" fmla="*/ 1702034 w 5869084"/>
              <a:gd name="csY20" fmla="*/ 1015663 h 1015663"/>
              <a:gd name="csX21" fmla="*/ 997744 w 5869084"/>
              <a:gd name="csY21" fmla="*/ 1015663 h 1015663"/>
              <a:gd name="csX22" fmla="*/ 0 w 5869084"/>
              <a:gd name="csY22" fmla="*/ 1015663 h 1015663"/>
              <a:gd name="csX23" fmla="*/ 0 w 5869084"/>
              <a:gd name="csY23" fmla="*/ 517988 h 1015663"/>
              <a:gd name="csX24" fmla="*/ 0 w 5869084"/>
              <a:gd name="csY24" fmla="*/ 0 h 101566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</a:cxnLst>
            <a:rect l="l" t="t" r="r" b="b"/>
            <a:pathLst>
              <a:path w="5869084" h="1015663" extrusionOk="0">
                <a:moveTo>
                  <a:pt x="0" y="0"/>
                </a:moveTo>
                <a:cubicBezTo>
                  <a:pt x="242559" y="-50126"/>
                  <a:pt x="376936" y="7811"/>
                  <a:pt x="528218" y="0"/>
                </a:cubicBezTo>
                <a:cubicBezTo>
                  <a:pt x="679500" y="-7811"/>
                  <a:pt x="830266" y="48075"/>
                  <a:pt x="1115126" y="0"/>
                </a:cubicBezTo>
                <a:cubicBezTo>
                  <a:pt x="1399986" y="-48075"/>
                  <a:pt x="1511032" y="34699"/>
                  <a:pt x="1760725" y="0"/>
                </a:cubicBezTo>
                <a:cubicBezTo>
                  <a:pt x="2010418" y="-34699"/>
                  <a:pt x="2157167" y="6823"/>
                  <a:pt x="2406324" y="0"/>
                </a:cubicBezTo>
                <a:cubicBezTo>
                  <a:pt x="2655481" y="-6823"/>
                  <a:pt x="2644165" y="24092"/>
                  <a:pt x="2817160" y="0"/>
                </a:cubicBezTo>
                <a:cubicBezTo>
                  <a:pt x="2990155" y="-24092"/>
                  <a:pt x="3053770" y="39652"/>
                  <a:pt x="3286687" y="0"/>
                </a:cubicBezTo>
                <a:cubicBezTo>
                  <a:pt x="3519604" y="-39652"/>
                  <a:pt x="3556605" y="62342"/>
                  <a:pt x="3814905" y="0"/>
                </a:cubicBezTo>
                <a:cubicBezTo>
                  <a:pt x="4073205" y="-62342"/>
                  <a:pt x="4262405" y="67301"/>
                  <a:pt x="4460504" y="0"/>
                </a:cubicBezTo>
                <a:cubicBezTo>
                  <a:pt x="4658603" y="-67301"/>
                  <a:pt x="4847403" y="54759"/>
                  <a:pt x="5047412" y="0"/>
                </a:cubicBezTo>
                <a:cubicBezTo>
                  <a:pt x="5247421" y="-54759"/>
                  <a:pt x="5645766" y="50628"/>
                  <a:pt x="5869084" y="0"/>
                </a:cubicBezTo>
                <a:cubicBezTo>
                  <a:pt x="5887479" y="188483"/>
                  <a:pt x="5826076" y="284013"/>
                  <a:pt x="5869084" y="497675"/>
                </a:cubicBezTo>
                <a:cubicBezTo>
                  <a:pt x="5912092" y="711338"/>
                  <a:pt x="5853261" y="773638"/>
                  <a:pt x="5869084" y="1015663"/>
                </a:cubicBezTo>
                <a:cubicBezTo>
                  <a:pt x="5612197" y="1069277"/>
                  <a:pt x="5419270" y="962153"/>
                  <a:pt x="5282176" y="1015663"/>
                </a:cubicBezTo>
                <a:cubicBezTo>
                  <a:pt x="5145082" y="1069173"/>
                  <a:pt x="4954742" y="960149"/>
                  <a:pt x="4695267" y="1015663"/>
                </a:cubicBezTo>
                <a:cubicBezTo>
                  <a:pt x="4435792" y="1071177"/>
                  <a:pt x="4440319" y="1010743"/>
                  <a:pt x="4284431" y="1015663"/>
                </a:cubicBezTo>
                <a:cubicBezTo>
                  <a:pt x="4128543" y="1020583"/>
                  <a:pt x="3986510" y="997639"/>
                  <a:pt x="3697523" y="1015663"/>
                </a:cubicBezTo>
                <a:cubicBezTo>
                  <a:pt x="3408536" y="1033687"/>
                  <a:pt x="3441456" y="1014956"/>
                  <a:pt x="3227996" y="1015663"/>
                </a:cubicBezTo>
                <a:cubicBezTo>
                  <a:pt x="3014536" y="1016370"/>
                  <a:pt x="2946851" y="992206"/>
                  <a:pt x="2699779" y="1015663"/>
                </a:cubicBezTo>
                <a:cubicBezTo>
                  <a:pt x="2452707" y="1039120"/>
                  <a:pt x="2454888" y="978873"/>
                  <a:pt x="2288943" y="1015663"/>
                </a:cubicBezTo>
                <a:cubicBezTo>
                  <a:pt x="2122998" y="1052453"/>
                  <a:pt x="1971722" y="956481"/>
                  <a:pt x="1702034" y="1015663"/>
                </a:cubicBezTo>
                <a:cubicBezTo>
                  <a:pt x="1432346" y="1074845"/>
                  <a:pt x="1224416" y="959226"/>
                  <a:pt x="997744" y="1015663"/>
                </a:cubicBezTo>
                <a:cubicBezTo>
                  <a:pt x="771072" y="1072100"/>
                  <a:pt x="361812" y="986731"/>
                  <a:pt x="0" y="1015663"/>
                </a:cubicBezTo>
                <a:cubicBezTo>
                  <a:pt x="-10183" y="892120"/>
                  <a:pt x="4740" y="695029"/>
                  <a:pt x="0" y="517988"/>
                </a:cubicBezTo>
                <a:cubicBezTo>
                  <a:pt x="-4740" y="340948"/>
                  <a:pt x="50833" y="212658"/>
                  <a:pt x="0" y="0"/>
                </a:cubicBezTo>
                <a:close/>
              </a:path>
            </a:pathLst>
          </a:custGeom>
          <a:noFill/>
          <a:ln w="38100"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89166794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PH" sz="2000" b="1" dirty="0" err="1"/>
              <a:t>Unsaon</a:t>
            </a:r>
            <a:r>
              <a:rPr lang="en-PH" sz="2000" b="1" dirty="0"/>
              <a:t> </a:t>
            </a:r>
            <a:r>
              <a:rPr lang="en-PH" sz="2000" b="1" dirty="0" err="1"/>
              <a:t>nato</a:t>
            </a:r>
            <a:r>
              <a:rPr lang="en-PH" sz="2000" b="1" dirty="0"/>
              <a:t> </a:t>
            </a:r>
            <a:r>
              <a:rPr lang="en-PH" sz="2000" b="1" dirty="0" err="1"/>
              <a:t>pagpadaghan</a:t>
            </a:r>
            <a:r>
              <a:rPr lang="en-PH" sz="2000" b="1" dirty="0"/>
              <a:t> pa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atong</a:t>
            </a:r>
            <a:r>
              <a:rPr lang="en-PH" sz="2000" b="1" dirty="0"/>
              <a:t> </a:t>
            </a:r>
            <a:r>
              <a:rPr lang="en-PH" sz="2000" b="1" dirty="0" err="1"/>
              <a:t>gugma</a:t>
            </a:r>
            <a:r>
              <a:rPr lang="en-PH" sz="2000" b="1" dirty="0"/>
              <a:t> “</a:t>
            </a:r>
            <a:r>
              <a:rPr lang="en-PH" sz="2000" b="1" dirty="0" err="1"/>
              <a:t>labaw</a:t>
            </a:r>
            <a:r>
              <a:rPr lang="en-PH" sz="2000" b="1" dirty="0"/>
              <a:t> pa ug </a:t>
            </a:r>
            <a:r>
              <a:rPr lang="en-PH" sz="2000" b="1" dirty="0" err="1"/>
              <a:t>labaw</a:t>
            </a:r>
            <a:r>
              <a:rPr lang="en-PH" sz="2000" b="1" dirty="0"/>
              <a:t> pa”?</a:t>
            </a:r>
            <a:r>
              <a:rPr lang="en-PH" sz="2000" b="1" dirty="0" err="1"/>
              <a:t>Ngano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hinungdanon</a:t>
            </a:r>
            <a:r>
              <a:rPr lang="en-PH" sz="2000" b="1" dirty="0"/>
              <a:t> </a:t>
            </a:r>
            <a:r>
              <a:rPr lang="en-PH" sz="2000" b="1" dirty="0" err="1"/>
              <a:t>kaayo</a:t>
            </a:r>
            <a:r>
              <a:rPr lang="en-PH" sz="2000" b="1" dirty="0"/>
              <a:t> </a:t>
            </a:r>
            <a:r>
              <a:rPr lang="en-PH" sz="2000" b="1" dirty="0" err="1"/>
              <a:t>kini</a:t>
            </a:r>
            <a:r>
              <a:rPr lang="en-PH" sz="2000" b="1" dirty="0"/>
              <a:t> </a:t>
            </a:r>
            <a:r>
              <a:rPr lang="en-PH" sz="2000" b="1" dirty="0" err="1"/>
              <a:t>alang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kinabuhi</a:t>
            </a:r>
            <a:r>
              <a:rPr lang="en-PH" sz="2000" b="1" dirty="0"/>
              <a:t> </a:t>
            </a:r>
            <a:r>
              <a:rPr lang="en-PH" sz="2000" b="1" dirty="0" err="1"/>
              <a:t>Kristohanon</a:t>
            </a:r>
            <a:r>
              <a:rPr lang="en-PH" sz="2000" b="1" dirty="0"/>
              <a:t>?</a:t>
            </a:r>
            <a:endParaRPr lang="en" sz="2000" b="1" noProof="0" dirty="0"/>
          </a:p>
        </p:txBody>
      </p:sp>
      <p:pic>
        <p:nvPicPr>
          <p:cNvPr id="4" name="Imagen 3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983A1C1D-8709-83FC-D45B-326F93FC10D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4332" y="4253800"/>
            <a:ext cx="3389489" cy="2466668"/>
          </a:xfrm>
          <a:prstGeom prst="rect">
            <a:avLst/>
          </a:prstGeom>
          <a:ln w="381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en 13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BE4263AC-DC81-57C1-84EF-F7679838B124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87"/>
          <a:stretch>
            <a:fillRect/>
          </a:stretch>
        </p:blipFill>
        <p:spPr>
          <a:xfrm>
            <a:off x="6269254" y="4460454"/>
            <a:ext cx="2133601" cy="2260014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8" name="Imagen 17" descr="Grupo de personas en un escenario&#10;&#10;El contenido generado por IA puede ser incorrecto.">
            <a:extLst>
              <a:ext uri="{FF2B5EF4-FFF2-40B4-BE49-F238E27FC236}">
                <a16:creationId xmlns:a16="http://schemas.microsoft.com/office/drawing/2014/main" id="{B55D836D-258F-9886-D6E8-49657293EC59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0" y="2110517"/>
            <a:ext cx="2659234" cy="1578077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27706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DEDEE18-2F4A-4842-908F-40437515B9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CDEDEE18-2F4A-4842-908F-40437515B9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7D75436-2C5A-4374-8BE3-B4A2753A70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>
                                            <p:graphicEl>
                                              <a:dgm id="{47D75436-2C5A-4374-8BE3-B4A2753A70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E73C552-E150-43B7-9181-6C20C86FE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graphicEl>
                                              <a:dgm id="{AE73C552-E150-43B7-9181-6C20C86FE3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CA00E30-EAB0-4E3A-A2F1-BEA78C7274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graphicEl>
                                              <a:dgm id="{DCA00E30-EAB0-4E3A-A2F1-BEA78C7274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647920E-FF91-4C18-85D4-B466309616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>
                                            <p:graphicEl>
                                              <a:dgm id="{7647920E-FF91-4C18-85D4-B466309616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5BE3CF9-4D8B-4742-AFC5-881852CCCE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>
                                            <p:graphicEl>
                                              <a:dgm id="{35BE3CF9-4D8B-4742-AFC5-881852CCCE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C4AA45B-22E2-4660-BD73-56E5D53B53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">
                                            <p:graphicEl>
                                              <a:dgm id="{FC4AA45B-22E2-4660-BD73-56E5D53B53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602706B-F6E9-4C52-BA43-CECC909FA7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">
                                            <p:graphicEl>
                                              <a:dgm id="{F602706B-F6E9-4C52-BA43-CECC909FA7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02E6287-1003-4F2F-9256-6CF6C7766C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">
                                            <p:graphicEl>
                                              <a:dgm id="{202E6287-1003-4F2F-9256-6CF6C7766C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CFCC498-7F3E-4F24-BC13-0EA9A2BF0B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">
                                            <p:graphicEl>
                                              <a:dgm id="{ACFCC498-7F3E-4F24-BC13-0EA9A2BF0B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A1F59CF-AF52-45A7-9C1E-D6FA18C09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">
                                            <p:graphicEl>
                                              <a:dgm id="{AA1F59CF-AF52-45A7-9C1E-D6FA18C09F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E460954-CAFC-446E-8A61-6727148C58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7">
                                            <p:graphicEl>
                                              <a:dgm id="{AE460954-CAFC-446E-8A61-6727148C58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E7C1B98-0BD6-4D32-9954-4FBDDD521E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7">
                                            <p:graphicEl>
                                              <a:dgm id="{AE7C1B98-0BD6-4D32-9954-4FBDDD521E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404D6B4-34B7-4FEB-8D8B-FE766A754D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7">
                                            <p:graphicEl>
                                              <a:dgm id="{9404D6B4-34B7-4FEB-8D8B-FE766A754D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50958D3-FF49-4208-9824-52C5BDF645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">
                                            <p:graphicEl>
                                              <a:dgm id="{650958D3-FF49-4208-9824-52C5BDF645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21C2226-C9D3-4142-9F23-19C9BECAB2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7">
                                            <p:graphicEl>
                                              <a:dgm id="{321C2226-C9D3-4142-9F23-19C9BECAB2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283CFD-3532-4147-80B1-CA62AFE55B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7">
                                            <p:graphicEl>
                                              <a:dgm id="{2C283CFD-3532-4147-80B1-CA62AFE55B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  <p:bldP spid="3" grpId="0"/>
      <p:bldP spid="5" grpId="0"/>
      <p:bldP spid="6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C498B7-BEA2-7163-106B-3E1CF1A455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27767E7-B89D-5AD4-6E97-655CFD145B8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6329" y="191808"/>
            <a:ext cx="11639340" cy="647438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D506A91-F86E-1967-3531-CFEA75766099}"/>
              </a:ext>
            </a:extLst>
          </p:cNvPr>
          <p:cNvSpPr txBox="1"/>
          <p:nvPr/>
        </p:nvSpPr>
        <p:spPr>
          <a:xfrm>
            <a:off x="2333626" y="3276600"/>
            <a:ext cx="4038599" cy="2390776"/>
          </a:xfrm>
          <a:prstGeom prst="rect">
            <a:avLst/>
          </a:prstGeom>
          <a:noFill/>
        </p:spPr>
        <p:txBody>
          <a:bodyPr wrap="square">
            <a:prstTxWarp prst="textInflateTop">
              <a:avLst>
                <a:gd name="adj" fmla="val 36633"/>
              </a:avLst>
            </a:prstTxWarp>
            <a:spAutoFit/>
            <a:scene3d>
              <a:camera prst="orthographicFront"/>
              <a:lightRig rig="twoPt" dir="t"/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PH" sz="4800" b="1" dirty="0" err="1">
                <a:ln/>
                <a:solidFill>
                  <a:schemeClr val="accent3">
                    <a:lumMod val="75000"/>
                  </a:schemeClr>
                </a:solidFill>
              </a:rPr>
              <a:t>Pagpasalamat</a:t>
            </a:r>
            <a:r>
              <a:rPr lang="en-PH" sz="4800" b="1" dirty="0">
                <a:ln/>
                <a:solidFill>
                  <a:schemeClr val="accent3">
                    <a:lumMod val="75000"/>
                  </a:schemeClr>
                </a:solidFill>
              </a:rPr>
              <a:t> ug Pag-</a:t>
            </a:r>
            <a:r>
              <a:rPr lang="en-PH" sz="4800" b="1" dirty="0" err="1">
                <a:ln/>
                <a:solidFill>
                  <a:schemeClr val="accent3">
                    <a:lumMod val="75000"/>
                  </a:schemeClr>
                </a:solidFill>
              </a:rPr>
              <a:t>ampoBisan</a:t>
            </a:r>
            <a:r>
              <a:rPr lang="en-PH" sz="4800" b="1" dirty="0">
                <a:ln/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PH" sz="4800" b="1" dirty="0" err="1">
                <a:ln/>
                <a:solidFill>
                  <a:schemeClr val="accent3">
                    <a:lumMod val="75000"/>
                  </a:schemeClr>
                </a:solidFill>
              </a:rPr>
              <a:t>sa</a:t>
            </a:r>
            <a:r>
              <a:rPr lang="en-PH" sz="4800" b="1" dirty="0">
                <a:ln/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PH" sz="4800" b="1" dirty="0" err="1">
                <a:ln/>
                <a:solidFill>
                  <a:schemeClr val="accent3">
                    <a:lumMod val="75000"/>
                  </a:schemeClr>
                </a:solidFill>
              </a:rPr>
              <a:t>Lisod</a:t>
            </a:r>
            <a:r>
              <a:rPr lang="en-PH" sz="4800" b="1" dirty="0">
                <a:ln/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PH" sz="4800" b="1" dirty="0" err="1">
                <a:ln/>
                <a:solidFill>
                  <a:schemeClr val="accent3">
                    <a:lumMod val="75000"/>
                  </a:schemeClr>
                </a:solidFill>
              </a:rPr>
              <a:t>nga</a:t>
            </a:r>
            <a:r>
              <a:rPr lang="en-PH" sz="4800" b="1" dirty="0">
                <a:ln/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PH" sz="4800" b="1" dirty="0" err="1">
                <a:ln/>
                <a:solidFill>
                  <a:schemeClr val="accent3">
                    <a:lumMod val="75000"/>
                  </a:schemeClr>
                </a:solidFill>
              </a:rPr>
              <a:t>mga</a:t>
            </a:r>
            <a:r>
              <a:rPr lang="en-PH" sz="4800" b="1" dirty="0">
                <a:ln/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PH" sz="4800" b="1" dirty="0" err="1">
                <a:ln/>
                <a:solidFill>
                  <a:schemeClr val="accent3">
                    <a:lumMod val="75000"/>
                  </a:schemeClr>
                </a:solidFill>
              </a:rPr>
              <a:t>Panahon</a:t>
            </a:r>
            <a:endParaRPr lang="en" sz="4800" b="1" noProof="0" dirty="0">
              <a:ln/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09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CEF92BE-5B1B-B4BB-4F05-17A0A628D4B0}"/>
              </a:ext>
            </a:extLst>
          </p:cNvPr>
          <p:cNvSpPr txBox="1"/>
          <p:nvPr/>
        </p:nvSpPr>
        <p:spPr>
          <a:xfrm>
            <a:off x="144026" y="586026"/>
            <a:ext cx="7989825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P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“Karun </a:t>
            </a:r>
            <a:r>
              <a:rPr lang="en-PH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buot</a:t>
            </a:r>
            <a:r>
              <a:rPr lang="en-P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ko </a:t>
            </a:r>
            <a:r>
              <a:rPr lang="en-PH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</a:t>
            </a:r>
            <a:r>
              <a:rPr lang="en-P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mahibaloan</a:t>
            </a:r>
            <a:r>
              <a:rPr lang="en-P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ninyo</a:t>
            </a:r>
            <a:r>
              <a:rPr lang="en-P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PH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mga</a:t>
            </a:r>
            <a:r>
              <a:rPr lang="en-P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igsoon</a:t>
            </a:r>
            <a:r>
              <a:rPr lang="en-P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PH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</a:t>
            </a:r>
            <a:r>
              <a:rPr lang="en-P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ang </a:t>
            </a:r>
            <a:r>
              <a:rPr lang="en-PH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mga</a:t>
            </a:r>
            <a:r>
              <a:rPr lang="en-P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nahitabo</a:t>
            </a:r>
            <a:r>
              <a:rPr lang="en-P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kanako</a:t>
            </a:r>
            <a:r>
              <a:rPr lang="en-P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tinuod</a:t>
            </a:r>
            <a:r>
              <a:rPr lang="en-P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nakatabang</a:t>
            </a:r>
            <a:r>
              <a:rPr lang="en-P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pagpadayon</a:t>
            </a:r>
            <a:r>
              <a:rPr lang="en-P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ebanghelyo</a:t>
            </a:r>
            <a:r>
              <a:rPr lang="en-P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.”(</a:t>
            </a:r>
            <a:r>
              <a:rPr lang="en-PH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Filipos</a:t>
            </a:r>
            <a:r>
              <a:rPr lang="en-P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1:12)</a:t>
            </a:r>
            <a:endParaRPr lang="en" sz="14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F415446-A361-EA05-838D-ADC51C060C83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3600" b="1" dirty="0" err="1">
                <a:ln w="9525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3">
                      <a:lumMod val="75000"/>
                    </a:schemeClr>
                  </a:outerShdw>
                </a:effectLst>
              </a:rPr>
              <a:t>Usa</a:t>
            </a:r>
            <a:r>
              <a:rPr lang="en-PH" sz="3600" b="1" dirty="0">
                <a:ln w="9525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3">
                      <a:lumMod val="75000"/>
                    </a:schemeClr>
                  </a:outerShdw>
                </a:effectLst>
              </a:rPr>
              <a:t> ka </a:t>
            </a:r>
            <a:r>
              <a:rPr lang="en-PH" sz="3600" b="1" dirty="0" err="1">
                <a:ln w="9525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3">
                      <a:lumMod val="75000"/>
                    </a:schemeClr>
                  </a:outerShdw>
                </a:effectLst>
              </a:rPr>
              <a:t>Kahigayonan</a:t>
            </a:r>
            <a:r>
              <a:rPr lang="en-PH" sz="3600" b="1" dirty="0">
                <a:ln w="9525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3">
                      <a:lumMod val="75000"/>
                    </a:schemeClr>
                  </a:outerShdw>
                </a:effectLst>
              </a:rPr>
              <a:t> </a:t>
            </a:r>
            <a:r>
              <a:rPr lang="en-PH" sz="3600" b="1" dirty="0" err="1">
                <a:ln w="9525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3">
                      <a:lumMod val="75000"/>
                    </a:schemeClr>
                  </a:outerShdw>
                </a:effectLst>
              </a:rPr>
              <a:t>sa</a:t>
            </a:r>
            <a:r>
              <a:rPr lang="en-PH" sz="3600" b="1" dirty="0">
                <a:ln w="9525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3">
                      <a:lumMod val="75000"/>
                    </a:schemeClr>
                  </a:outerShdw>
                </a:effectLst>
              </a:rPr>
              <a:t> </a:t>
            </a:r>
            <a:r>
              <a:rPr lang="en-PH" sz="3600" b="1" dirty="0" err="1">
                <a:ln w="9525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3">
                      <a:lumMod val="75000"/>
                    </a:schemeClr>
                  </a:outerShdw>
                </a:effectLst>
              </a:rPr>
              <a:t>Pagpanalipod</a:t>
            </a:r>
            <a:r>
              <a:rPr lang="en-PH" sz="3600" b="1" dirty="0">
                <a:ln w="9525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3">
                      <a:lumMod val="75000"/>
                    </a:schemeClr>
                  </a:outerShdw>
                </a:effectLst>
              </a:rPr>
              <a:t> </a:t>
            </a:r>
            <a:r>
              <a:rPr lang="en-PH" sz="3600" b="1" dirty="0" err="1">
                <a:ln w="9525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3">
                      <a:lumMod val="75000"/>
                    </a:schemeClr>
                  </a:outerShdw>
                </a:effectLst>
              </a:rPr>
              <a:t>sa</a:t>
            </a:r>
            <a:r>
              <a:rPr lang="en-PH" sz="3600" b="1" dirty="0">
                <a:ln w="9525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3">
                      <a:lumMod val="75000"/>
                    </a:schemeClr>
                  </a:outerShdw>
                </a:effectLst>
              </a:rPr>
              <a:t> </a:t>
            </a:r>
            <a:r>
              <a:rPr lang="en-PH" sz="3600" b="1" dirty="0" err="1">
                <a:ln w="9525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3">
                      <a:lumMod val="75000"/>
                    </a:schemeClr>
                  </a:outerShdw>
                </a:effectLst>
              </a:rPr>
              <a:t>Ebanghelyo</a:t>
            </a:r>
            <a:endParaRPr lang="en" sz="3600" b="1" noProof="0" dirty="0">
              <a:ln w="9525">
                <a:solidFill>
                  <a:srgbClr val="FFFF00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12700" dist="38100" dir="2700000" algn="tl" rotWithShape="0">
                  <a:schemeClr val="accent3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06798FA-E70B-8959-C5CC-A79EAB3587AF}"/>
              </a:ext>
            </a:extLst>
          </p:cNvPr>
          <p:cNvSpPr txBox="1"/>
          <p:nvPr/>
        </p:nvSpPr>
        <p:spPr>
          <a:xfrm>
            <a:off x="175654" y="1447800"/>
            <a:ext cx="7972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/>
              <a:t>Sa </a:t>
            </a:r>
            <a:r>
              <a:rPr lang="en-PH" sz="2000" b="1" dirty="0" err="1"/>
              <a:t>dihang</a:t>
            </a:r>
            <a:r>
              <a:rPr lang="en-PH" sz="2000" b="1" dirty="0"/>
              <a:t> </a:t>
            </a:r>
            <a:r>
              <a:rPr lang="en-PH" sz="2000" b="1" dirty="0" err="1"/>
              <a:t>nahibaloan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taga-Filipos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si</a:t>
            </a:r>
            <a:r>
              <a:rPr lang="en-PH" sz="2000" b="1" dirty="0"/>
              <a:t> Pablo </a:t>
            </a:r>
            <a:r>
              <a:rPr lang="en-PH" sz="2000" b="1" dirty="0" err="1"/>
              <a:t>nabilanggo</a:t>
            </a:r>
            <a:r>
              <a:rPr lang="en-PH" sz="2000" b="1" dirty="0"/>
              <a:t> </a:t>
            </a:r>
            <a:r>
              <a:rPr lang="en-PH" sz="2000" b="1" dirty="0" err="1"/>
              <a:t>didto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Roma, </a:t>
            </a:r>
            <a:r>
              <a:rPr lang="en-PH" sz="2000" b="1" dirty="0" err="1"/>
              <a:t>nasubo</a:t>
            </a:r>
            <a:r>
              <a:rPr lang="en-PH" sz="2000" b="1" dirty="0"/>
              <a:t> </a:t>
            </a:r>
            <a:r>
              <a:rPr lang="en-PH" sz="2000" b="1" dirty="0" err="1"/>
              <a:t>kaayo</a:t>
            </a:r>
            <a:r>
              <a:rPr lang="en-PH" sz="2000" b="1" dirty="0"/>
              <a:t> </a:t>
            </a:r>
            <a:r>
              <a:rPr lang="en-PH" sz="2000" b="1" dirty="0" err="1"/>
              <a:t>sila</a:t>
            </a:r>
            <a:r>
              <a:rPr lang="en-PH" sz="2000" b="1" dirty="0"/>
              <a:t>, ug </a:t>
            </a:r>
            <a:r>
              <a:rPr lang="en-PH" sz="2000" b="1" dirty="0" err="1"/>
              <a:t>ilang</a:t>
            </a:r>
            <a:r>
              <a:rPr lang="en-PH" sz="2000" b="1" dirty="0"/>
              <a:t> </a:t>
            </a:r>
            <a:r>
              <a:rPr lang="en-PH" sz="2000" b="1" dirty="0" err="1"/>
              <a:t>gipadala</a:t>
            </a:r>
            <a:r>
              <a:rPr lang="en-PH" sz="2000" b="1" dirty="0"/>
              <a:t> </a:t>
            </a:r>
            <a:r>
              <a:rPr lang="en-PH" sz="2000" b="1" dirty="0" err="1"/>
              <a:t>si</a:t>
            </a:r>
            <a:r>
              <a:rPr lang="en-PH" sz="2000" b="1" dirty="0"/>
              <a:t> </a:t>
            </a:r>
            <a:r>
              <a:rPr lang="en-PH" sz="2000" b="1" dirty="0" err="1"/>
              <a:t>Epafrodito</a:t>
            </a:r>
            <a:r>
              <a:rPr lang="en-PH" sz="2000" b="1" dirty="0"/>
              <a:t> </a:t>
            </a:r>
            <a:r>
              <a:rPr lang="en-PH" sz="2000" b="1" dirty="0" err="1"/>
              <a:t>uban</a:t>
            </a:r>
            <a:r>
              <a:rPr lang="en-PH" sz="2000" b="1" dirty="0"/>
              <a:t> ang </a:t>
            </a:r>
            <a:r>
              <a:rPr lang="en-PH" sz="2000" b="1" dirty="0" err="1"/>
              <a:t>tabang</a:t>
            </a:r>
            <a:r>
              <a:rPr lang="en-PH" sz="2000" b="1" dirty="0"/>
              <a:t> </a:t>
            </a:r>
            <a:r>
              <a:rPr lang="en-PH" sz="2000" b="1" dirty="0" err="1"/>
              <a:t>alang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apostol</a:t>
            </a:r>
            <a:r>
              <a:rPr lang="en-PH" sz="2000" b="1" dirty="0"/>
              <a:t> (</a:t>
            </a:r>
            <a:r>
              <a:rPr lang="en-PH" sz="2000" b="1" dirty="0" err="1"/>
              <a:t>Filipos</a:t>
            </a:r>
            <a:r>
              <a:rPr lang="en-PH" sz="2000" b="1" dirty="0"/>
              <a:t> 4:18).</a:t>
            </a:r>
            <a:endParaRPr lang="en" sz="2000" b="1" noProof="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FB0006A-EE14-761C-DDB1-20BFD68FD75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0435"/>
          <a:stretch>
            <a:fillRect/>
          </a:stretch>
        </p:blipFill>
        <p:spPr>
          <a:xfrm>
            <a:off x="8278760" y="624184"/>
            <a:ext cx="3669277" cy="17925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D780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Imagen 6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6149BA71-FEDF-FF78-F7EF-C738CDF4F7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963" y="2490611"/>
            <a:ext cx="2968927" cy="287034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Imagen 8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37B361DC-6DA5-29D5-AA49-C1D19DD02D0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63446" y="3683558"/>
            <a:ext cx="4752899" cy="28808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2FF8AACF-CB76-4CF8-3D8D-AFEFA7CECF9F}"/>
              </a:ext>
            </a:extLst>
          </p:cNvPr>
          <p:cNvSpPr txBox="1"/>
          <p:nvPr/>
        </p:nvSpPr>
        <p:spPr>
          <a:xfrm>
            <a:off x="3307424" y="2426552"/>
            <a:ext cx="888457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 err="1"/>
              <a:t>Imbis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masubo</a:t>
            </a:r>
            <a:r>
              <a:rPr lang="en-PH" sz="2000" b="1" dirty="0"/>
              <a:t>, </a:t>
            </a:r>
            <a:r>
              <a:rPr lang="en-PH" sz="2000" b="1" dirty="0" err="1"/>
              <a:t>nagpasalamat</a:t>
            </a:r>
            <a:r>
              <a:rPr lang="en-PH" sz="2000" b="1" dirty="0"/>
              <a:t> </a:t>
            </a:r>
            <a:r>
              <a:rPr lang="en-PH" sz="2000" b="1" dirty="0" err="1"/>
              <a:t>si</a:t>
            </a:r>
            <a:r>
              <a:rPr lang="en-PH" sz="2000" b="1" dirty="0"/>
              <a:t> Pablo </a:t>
            </a:r>
            <a:r>
              <a:rPr lang="en-PH" sz="2000" b="1" dirty="0" err="1"/>
              <a:t>sa</a:t>
            </a:r>
            <a:r>
              <a:rPr lang="en-PH" sz="2000" b="1" dirty="0"/>
              <a:t> Dios </a:t>
            </a:r>
            <a:r>
              <a:rPr lang="en-PH" sz="2000" b="1" dirty="0" err="1"/>
              <a:t>bisan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iyang</a:t>
            </a:r>
            <a:r>
              <a:rPr lang="en-PH" sz="2000" b="1" dirty="0"/>
              <a:t> </a:t>
            </a:r>
            <a:r>
              <a:rPr lang="en-PH" sz="2000" b="1" dirty="0" err="1"/>
              <a:t>pagkabilanggo</a:t>
            </a:r>
            <a:r>
              <a:rPr lang="en-PH" sz="2000" b="1" dirty="0"/>
              <a:t>. </a:t>
            </a:r>
            <a:r>
              <a:rPr lang="en-PH" sz="2000" b="1" dirty="0" err="1"/>
              <a:t>Ngano</a:t>
            </a:r>
            <a:r>
              <a:rPr lang="en-PH" sz="2000" b="1" dirty="0"/>
              <a:t> man? </a:t>
            </a:r>
            <a:r>
              <a:rPr lang="en-PH" sz="2000" b="1" dirty="0" err="1"/>
              <a:t>Tungod</a:t>
            </a:r>
            <a:r>
              <a:rPr lang="en-PH" sz="2000" b="1" dirty="0"/>
              <a:t> kay </a:t>
            </a:r>
            <a:r>
              <a:rPr lang="en-PH" sz="2000" b="1" dirty="0" err="1"/>
              <a:t>pinaagi</a:t>
            </a:r>
            <a:r>
              <a:rPr lang="en-PH" sz="2000" b="1" dirty="0"/>
              <a:t> </a:t>
            </a:r>
            <a:r>
              <a:rPr lang="en-PH" sz="2000" b="1" dirty="0" err="1"/>
              <a:t>niini</a:t>
            </a:r>
            <a:r>
              <a:rPr lang="en-PH" sz="2000" b="1" dirty="0"/>
              <a:t> </a:t>
            </a:r>
            <a:r>
              <a:rPr lang="en-PH" sz="2000" b="1" dirty="0" err="1"/>
              <a:t>nakapangwali</a:t>
            </a:r>
            <a:r>
              <a:rPr lang="en-PH" sz="2000" b="1" dirty="0"/>
              <a:t> </a:t>
            </a:r>
            <a:r>
              <a:rPr lang="en-PH" sz="2000" b="1" dirty="0" err="1"/>
              <a:t>siya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tawo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dili</a:t>
            </a:r>
            <a:r>
              <a:rPr lang="en-PH" sz="2000" b="1" dirty="0"/>
              <a:t> </a:t>
            </a:r>
            <a:r>
              <a:rPr lang="en-PH" sz="2000" b="1" dirty="0" err="1"/>
              <a:t>unta</a:t>
            </a:r>
            <a:r>
              <a:rPr lang="en-PH" sz="2000" b="1" dirty="0"/>
              <a:t> </a:t>
            </a:r>
            <a:r>
              <a:rPr lang="en-PH" sz="2000" b="1" dirty="0" err="1"/>
              <a:t>niya</a:t>
            </a:r>
            <a:r>
              <a:rPr lang="en-PH" sz="2000" b="1" dirty="0"/>
              <a:t> </a:t>
            </a:r>
            <a:r>
              <a:rPr lang="en-PH" sz="2000" b="1" dirty="0" err="1"/>
              <a:t>maabot</a:t>
            </a:r>
            <a:r>
              <a:rPr lang="en-PH" sz="2000" b="1" dirty="0"/>
              <a:t> </a:t>
            </a:r>
            <a:r>
              <a:rPr lang="en-PH" sz="2000" b="1" dirty="0" err="1"/>
              <a:t>kon</a:t>
            </a:r>
            <a:r>
              <a:rPr lang="en-PH" sz="2000" b="1" dirty="0"/>
              <a:t> </a:t>
            </a:r>
            <a:r>
              <a:rPr lang="en-PH" sz="2000" b="1" dirty="0" err="1"/>
              <a:t>wala</a:t>
            </a:r>
            <a:r>
              <a:rPr lang="en-PH" sz="2000" b="1" dirty="0"/>
              <a:t> </a:t>
            </a:r>
            <a:r>
              <a:rPr lang="en-PH" sz="2000" b="1" dirty="0" err="1"/>
              <a:t>siya</a:t>
            </a:r>
            <a:r>
              <a:rPr lang="en-PH" sz="2000" b="1" dirty="0"/>
              <a:t> </a:t>
            </a:r>
            <a:r>
              <a:rPr lang="en-PH" sz="2000" b="1" dirty="0" err="1"/>
              <a:t>mabilanggo</a:t>
            </a:r>
            <a:r>
              <a:rPr lang="en-PH" sz="2000" b="1" dirty="0"/>
              <a:t> (</a:t>
            </a:r>
            <a:r>
              <a:rPr lang="en-PH" sz="2000" b="1" dirty="0" err="1"/>
              <a:t>Filipos</a:t>
            </a:r>
            <a:r>
              <a:rPr lang="en-PH" sz="2000" b="1" dirty="0"/>
              <a:t> 1:13).</a:t>
            </a:r>
            <a:endParaRPr lang="en" sz="2000" b="1" noProof="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2B67381-4836-A4C5-E2F3-6F258978A750}"/>
              </a:ext>
            </a:extLst>
          </p:cNvPr>
          <p:cNvSpPr txBox="1"/>
          <p:nvPr/>
        </p:nvSpPr>
        <p:spPr>
          <a:xfrm>
            <a:off x="3294312" y="3403121"/>
            <a:ext cx="390186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 err="1"/>
              <a:t>Dugang</a:t>
            </a:r>
            <a:r>
              <a:rPr lang="en-PH" b="1" dirty="0"/>
              <a:t> pa, </a:t>
            </a:r>
            <a:r>
              <a:rPr lang="en-PH" b="1" dirty="0" err="1"/>
              <a:t>tungod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panan</a:t>
            </a:r>
            <a:r>
              <a:rPr lang="en-PH" b="1" dirty="0"/>
              <a:t>-aw ug </a:t>
            </a:r>
            <a:r>
              <a:rPr lang="en-PH" b="1" dirty="0" err="1"/>
              <a:t>batasan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apostol</a:t>
            </a:r>
            <a:r>
              <a:rPr lang="en-PH" b="1" dirty="0"/>
              <a:t>, ang </a:t>
            </a:r>
            <a:r>
              <a:rPr lang="en-PH" b="1" dirty="0" err="1"/>
              <a:t>ubang</a:t>
            </a:r>
            <a:r>
              <a:rPr lang="en-PH" b="1" dirty="0"/>
              <a:t> </a:t>
            </a:r>
            <a:r>
              <a:rPr lang="en-PH" b="1" dirty="0" err="1"/>
              <a:t>matinud-anong</a:t>
            </a:r>
            <a:r>
              <a:rPr lang="en-PH" b="1" dirty="0"/>
              <a:t>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igsoon</a:t>
            </a:r>
            <a:r>
              <a:rPr lang="en-PH" b="1" dirty="0"/>
              <a:t> </a:t>
            </a:r>
            <a:r>
              <a:rPr lang="en-PH" b="1" dirty="0" err="1"/>
              <a:t>nadasig</a:t>
            </a:r>
            <a:r>
              <a:rPr lang="en-PH" b="1" dirty="0"/>
              <a:t>, ug </a:t>
            </a:r>
            <a:r>
              <a:rPr lang="en-PH" b="1" dirty="0" err="1"/>
              <a:t>misugod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mas </a:t>
            </a:r>
            <a:r>
              <a:rPr lang="en-PH" b="1" dirty="0" err="1"/>
              <a:t>maisugong</a:t>
            </a:r>
            <a:r>
              <a:rPr lang="en-PH" b="1" dirty="0"/>
              <a:t> </a:t>
            </a:r>
            <a:r>
              <a:rPr lang="en-PH" b="1" dirty="0" err="1"/>
              <a:t>pagwali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ebanghelyo</a:t>
            </a:r>
            <a:r>
              <a:rPr lang="en-PH" b="1" dirty="0"/>
              <a:t>, </a:t>
            </a:r>
            <a:r>
              <a:rPr lang="en-PH" b="1" dirty="0" err="1"/>
              <a:t>bisan</a:t>
            </a:r>
            <a:r>
              <a:rPr lang="en-PH" b="1" dirty="0"/>
              <a:t> pa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kalisdanan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nalambigit</a:t>
            </a:r>
            <a:r>
              <a:rPr lang="en-PH" b="1" dirty="0"/>
              <a:t> (</a:t>
            </a:r>
            <a:r>
              <a:rPr lang="en-PH" b="1" dirty="0" err="1"/>
              <a:t>Filipos</a:t>
            </a:r>
            <a:r>
              <a:rPr lang="en-PH" b="1" dirty="0"/>
              <a:t> 1:14).</a:t>
            </a:r>
            <a:endParaRPr lang="en" b="1" noProof="0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DCA28D3B-EB9F-B33B-2666-8265E376D846}"/>
              </a:ext>
            </a:extLst>
          </p:cNvPr>
          <p:cNvSpPr txBox="1"/>
          <p:nvPr/>
        </p:nvSpPr>
        <p:spPr>
          <a:xfrm>
            <a:off x="2269925" y="5380672"/>
            <a:ext cx="506452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/>
              <a:t>Ang </a:t>
            </a:r>
            <a:r>
              <a:rPr lang="en-PH" b="1" dirty="0" err="1"/>
              <a:t>uban</a:t>
            </a:r>
            <a:r>
              <a:rPr lang="en-PH" b="1" dirty="0"/>
              <a:t> </a:t>
            </a:r>
            <a:r>
              <a:rPr lang="en-PH" b="1" dirty="0" err="1"/>
              <a:t>usab</a:t>
            </a:r>
            <a:r>
              <a:rPr lang="en-PH" b="1" dirty="0"/>
              <a:t>,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naghunahuna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ang </a:t>
            </a:r>
            <a:r>
              <a:rPr lang="en-PH" b="1" dirty="0" err="1"/>
              <a:t>hayag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pagsulti</a:t>
            </a:r>
            <a:r>
              <a:rPr lang="en-PH" b="1" dirty="0"/>
              <a:t> </a:t>
            </a:r>
            <a:r>
              <a:rPr lang="en-PH" b="1" dirty="0" err="1"/>
              <a:t>mahitungod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ebanghelyo</a:t>
            </a:r>
            <a:r>
              <a:rPr lang="en-PH" b="1" dirty="0"/>
              <a:t> </a:t>
            </a:r>
            <a:r>
              <a:rPr lang="en-PH" b="1" dirty="0" err="1"/>
              <a:t>makahatag</a:t>
            </a:r>
            <a:r>
              <a:rPr lang="en-PH" b="1" dirty="0"/>
              <a:t> </a:t>
            </a:r>
            <a:r>
              <a:rPr lang="en-PH" b="1" dirty="0" err="1"/>
              <a:t>og</a:t>
            </a:r>
            <a:r>
              <a:rPr lang="en-PH" b="1" dirty="0"/>
              <a:t> </a:t>
            </a:r>
            <a:r>
              <a:rPr lang="en-PH" b="1" dirty="0" err="1"/>
              <a:t>dugang</a:t>
            </a:r>
            <a:r>
              <a:rPr lang="en-PH" b="1" dirty="0"/>
              <a:t> </a:t>
            </a:r>
            <a:r>
              <a:rPr lang="en-PH" b="1" dirty="0" err="1"/>
              <a:t>kalisdanan</a:t>
            </a:r>
            <a:r>
              <a:rPr lang="en-PH" b="1" dirty="0"/>
              <a:t> </a:t>
            </a:r>
            <a:r>
              <a:rPr lang="en-PH" b="1" dirty="0" err="1"/>
              <a:t>kang</a:t>
            </a:r>
            <a:r>
              <a:rPr lang="en-PH" b="1" dirty="0"/>
              <a:t> Pablo, </a:t>
            </a:r>
            <a:r>
              <a:rPr lang="en-PH" b="1" dirty="0" err="1"/>
              <a:t>nakatabang</a:t>
            </a:r>
            <a:r>
              <a:rPr lang="en-PH" b="1" dirty="0"/>
              <a:t>—</a:t>
            </a:r>
            <a:r>
              <a:rPr lang="en-PH" b="1" dirty="0" err="1"/>
              <a:t>bisan</a:t>
            </a:r>
            <a:r>
              <a:rPr lang="en-PH" b="1" dirty="0"/>
              <a:t> </a:t>
            </a:r>
            <a:r>
              <a:rPr lang="en-PH" b="1" dirty="0" err="1"/>
              <a:t>wala</a:t>
            </a:r>
            <a:r>
              <a:rPr lang="en-PH" b="1" dirty="0"/>
              <a:t> </a:t>
            </a:r>
            <a:r>
              <a:rPr lang="en-PH" b="1" dirty="0" err="1"/>
              <a:t>tuyoa</a:t>
            </a:r>
            <a:r>
              <a:rPr lang="en-PH" b="1" dirty="0"/>
              <a:t>—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pagkatag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ebanghelyo</a:t>
            </a:r>
            <a:r>
              <a:rPr lang="en-PH" b="1" dirty="0"/>
              <a:t> (</a:t>
            </a:r>
            <a:r>
              <a:rPr lang="en-PH" b="1" dirty="0" err="1"/>
              <a:t>Filipos</a:t>
            </a:r>
            <a:r>
              <a:rPr lang="en-PH" b="1" dirty="0"/>
              <a:t> 1:15–18).</a:t>
            </a:r>
            <a:endParaRPr lang="en" b="1" noProof="0" dirty="0"/>
          </a:p>
        </p:txBody>
      </p:sp>
      <p:pic>
        <p:nvPicPr>
          <p:cNvPr id="17" name="Imagen 16" descr="Un dibujo de un grupo de personas en una calle&#10;&#10;El contenido generado por IA puede ser incorrecto.">
            <a:extLst>
              <a:ext uri="{FF2B5EF4-FFF2-40B4-BE49-F238E27FC236}">
                <a16:creationId xmlns:a16="http://schemas.microsoft.com/office/drawing/2014/main" id="{6BFDA191-2670-DFEB-2F7E-76DCEE6F8DD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3963" y="5579138"/>
            <a:ext cx="1957655" cy="11067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A4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14220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11" grpId="0"/>
      <p:bldP spid="13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3364FA-F78D-3181-C178-2B7EE036E7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EC626D6-03B3-36B1-BE9E-D1EE47C1D7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6329" y="191808"/>
            <a:ext cx="11639340" cy="647438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210160E-1715-FC18-F63A-240823FBDF5B}"/>
              </a:ext>
            </a:extLst>
          </p:cNvPr>
          <p:cNvSpPr txBox="1"/>
          <p:nvPr/>
        </p:nvSpPr>
        <p:spPr>
          <a:xfrm>
            <a:off x="2175364" y="3577838"/>
            <a:ext cx="4215911" cy="2308324"/>
          </a:xfrm>
          <a:prstGeom prst="rect">
            <a:avLst/>
          </a:prstGeom>
          <a:noFill/>
        </p:spPr>
        <p:txBody>
          <a:bodyPr wrap="square">
            <a:prstTxWarp prst="textDeflateInflate">
              <a:avLst/>
            </a:prstTxWarp>
            <a:spAutoFit/>
            <a:scene3d>
              <a:camera prst="orthographicFront"/>
              <a:lightRig rig="twoPt" dir="t"/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PH" sz="3600" b="1" dirty="0" err="1">
                <a:ln/>
                <a:solidFill>
                  <a:schemeClr val="accent6">
                    <a:lumMod val="50000"/>
                  </a:schemeClr>
                </a:solidFill>
              </a:rPr>
              <a:t>Mga</a:t>
            </a:r>
            <a:r>
              <a:rPr lang="en-PH" sz="3600" b="1" dirty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PH" sz="3600" b="1" dirty="0" err="1">
                <a:ln/>
                <a:solidFill>
                  <a:schemeClr val="accent6">
                    <a:lumMod val="50000"/>
                  </a:schemeClr>
                </a:solidFill>
              </a:rPr>
              <a:t>Hinungdan</a:t>
            </a:r>
            <a:r>
              <a:rPr lang="en-PH" sz="3600" b="1" dirty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PH" sz="3600" b="1" dirty="0" err="1">
                <a:ln/>
                <a:solidFill>
                  <a:schemeClr val="accent6">
                    <a:lumMod val="50000"/>
                  </a:schemeClr>
                </a:solidFill>
              </a:rPr>
              <a:t>sa</a:t>
            </a:r>
            <a:r>
              <a:rPr lang="en-PH" sz="3600" b="1" dirty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PH" sz="3600" b="1" dirty="0" err="1">
                <a:ln/>
                <a:solidFill>
                  <a:schemeClr val="accent6">
                    <a:lumMod val="50000"/>
                  </a:schemeClr>
                </a:solidFill>
              </a:rPr>
              <a:t>Pagpasalamat</a:t>
            </a:r>
            <a:r>
              <a:rPr lang="en-PH" sz="3600" b="1" dirty="0">
                <a:ln/>
                <a:solidFill>
                  <a:schemeClr val="accent6">
                    <a:lumMod val="50000"/>
                  </a:schemeClr>
                </a:solidFill>
              </a:rPr>
              <a:t> ug Pag-</a:t>
            </a:r>
            <a:r>
              <a:rPr lang="en-PH" sz="3600" b="1" dirty="0" err="1">
                <a:ln/>
                <a:solidFill>
                  <a:schemeClr val="accent6">
                    <a:lumMod val="50000"/>
                  </a:schemeClr>
                </a:solidFill>
              </a:rPr>
              <a:t>ampodiha</a:t>
            </a:r>
            <a:r>
              <a:rPr lang="en-PH" sz="3600" b="1" dirty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PH" sz="3600" b="1" dirty="0" err="1">
                <a:ln/>
                <a:solidFill>
                  <a:schemeClr val="accent6">
                    <a:lumMod val="50000"/>
                  </a:schemeClr>
                </a:solidFill>
              </a:rPr>
              <a:t>sa</a:t>
            </a:r>
            <a:r>
              <a:rPr lang="en-PH" sz="3600" b="1" dirty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PH" sz="3600" b="1" dirty="0" err="1">
                <a:ln/>
                <a:solidFill>
                  <a:schemeClr val="accent6">
                    <a:lumMod val="50000"/>
                  </a:schemeClr>
                </a:solidFill>
              </a:rPr>
              <a:t>Sulatngadto</a:t>
            </a:r>
            <a:r>
              <a:rPr lang="en-PH" sz="3600" b="1" dirty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PH" sz="3600" b="1" dirty="0" err="1">
                <a:ln/>
                <a:solidFill>
                  <a:schemeClr val="accent6">
                    <a:lumMod val="50000"/>
                  </a:schemeClr>
                </a:solidFill>
              </a:rPr>
              <a:t>sa</a:t>
            </a:r>
            <a:r>
              <a:rPr lang="en-PH" sz="3600" b="1" dirty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PH" sz="3600" b="1" dirty="0" err="1">
                <a:ln/>
                <a:solidFill>
                  <a:schemeClr val="accent6">
                    <a:lumMod val="50000"/>
                  </a:schemeClr>
                </a:solidFill>
              </a:rPr>
              <a:t>mga</a:t>
            </a:r>
            <a:r>
              <a:rPr lang="en-PH" sz="3600" b="1" dirty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PH" sz="3600" b="1" dirty="0" err="1">
                <a:ln/>
                <a:solidFill>
                  <a:schemeClr val="accent6">
                    <a:lumMod val="50000"/>
                  </a:schemeClr>
                </a:solidFill>
              </a:rPr>
              <a:t>Taga-Colosas</a:t>
            </a:r>
            <a:endParaRPr lang="en" sz="3600" b="1" noProof="0" dirty="0">
              <a:ln/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68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11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3674B8"/>
      </a:accent1>
      <a:accent2>
        <a:srgbClr val="D9D535"/>
      </a:accent2>
      <a:accent3>
        <a:srgbClr val="3C8C44"/>
      </a:accent3>
      <a:accent4>
        <a:srgbClr val="9E3939"/>
      </a:accent4>
      <a:accent5>
        <a:srgbClr val="AE9665"/>
      </a:accent5>
      <a:accent6>
        <a:srgbClr val="C985C1"/>
      </a:accent6>
      <a:hlink>
        <a:srgbClr val="659FAF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Personalizado 5">
    <a:dk1>
      <a:sysClr val="windowText" lastClr="000000"/>
    </a:dk1>
    <a:lt1>
      <a:sysClr val="window" lastClr="FFFFFF"/>
    </a:lt1>
    <a:dk2>
      <a:srgbClr val="003399"/>
    </a:dk2>
    <a:lt2>
      <a:srgbClr val="E7E6E6"/>
    </a:lt2>
    <a:accent1>
      <a:srgbClr val="CC00CC"/>
    </a:accent1>
    <a:accent2>
      <a:srgbClr val="0099CC"/>
    </a:accent2>
    <a:accent3>
      <a:srgbClr val="CC0000"/>
    </a:accent3>
    <a:accent4>
      <a:srgbClr val="FFFF66"/>
    </a:accent4>
    <a:accent5>
      <a:srgbClr val="339933"/>
    </a:accent5>
    <a:accent6>
      <a:srgbClr val="CC9900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524</TotalTime>
  <Words>1399</Words>
  <Application>Microsoft Office PowerPoint</Application>
  <PresentationFormat>Panorámica</PresentationFormat>
  <Paragraphs>62</Paragraphs>
  <Slides>12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Aptos</vt:lpstr>
      <vt:lpstr>Arial</vt:lpstr>
      <vt:lpstr>Constantia</vt:lpstr>
      <vt:lpstr>Comic Sans MS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Isabel Laveda</cp:lastModifiedBy>
  <cp:revision>97</cp:revision>
  <dcterms:created xsi:type="dcterms:W3CDTF">2025-12-29T07:58:33Z</dcterms:created>
  <dcterms:modified xsi:type="dcterms:W3CDTF">2025-12-30T15:54:41Z</dcterms:modified>
</cp:coreProperties>
</file>