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Konsolasyon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diha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Cristo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Konsolasyon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diha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gugma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Pakig-ambitay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Espiritu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Kinasingkasing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kahingawa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/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pagmahal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Kalooy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Panaghiusa sa pagbati ug gugma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sv-SE" sz="1800" b="1" dirty="0"/>
            <a:t>Iyang gidasig sila nga tuonon ug sundon ang ehemplo sa kinabuhi ni Cristo.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PH" sz="1800" b="1" dirty="0"/>
            <a:t>Ang </a:t>
          </a:r>
          <a:r>
            <a:rPr lang="en-PH" sz="1800" b="1" dirty="0" err="1"/>
            <a:t>ilang</a:t>
          </a:r>
          <a:r>
            <a:rPr lang="en-PH" sz="1800" b="1" dirty="0"/>
            <a:t> </a:t>
          </a:r>
          <a:r>
            <a:rPr lang="en-PH" sz="1800" b="1" dirty="0" err="1"/>
            <a:t>gugma</a:t>
          </a:r>
          <a:r>
            <a:rPr lang="en-PH" sz="1800" b="1" dirty="0"/>
            <a:t> </a:t>
          </a:r>
          <a:r>
            <a:rPr lang="en-PH" sz="1800" b="1" dirty="0" err="1"/>
            <a:t>kang</a:t>
          </a:r>
          <a:r>
            <a:rPr lang="en-PH" sz="1800" b="1" dirty="0"/>
            <a:t> Cristo </a:t>
          </a:r>
          <a:r>
            <a:rPr lang="en-PH" sz="1800" b="1" dirty="0" err="1"/>
            <a:t>adunay</a:t>
          </a:r>
          <a:r>
            <a:rPr lang="en-PH" sz="1800" b="1" dirty="0"/>
            <a:t> </a:t>
          </a:r>
          <a:r>
            <a:rPr lang="en-PH" sz="1800" b="1" dirty="0" err="1"/>
            <a:t>gahum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mopukaw</a:t>
          </a:r>
          <a:r>
            <a:rPr lang="en-PH" sz="1800" b="1" dirty="0"/>
            <a:t> ug </a:t>
          </a:r>
          <a:r>
            <a:rPr lang="en-PH" sz="1800" b="1" dirty="0" err="1"/>
            <a:t>mopauswag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ilang</a:t>
          </a:r>
          <a:r>
            <a:rPr lang="en-PH" sz="1800" b="1" dirty="0"/>
            <a:t> </a:t>
          </a:r>
          <a:r>
            <a:rPr lang="en-PH" sz="1800" b="1" dirty="0" err="1"/>
            <a:t>hunahuna</a:t>
          </a:r>
          <a:r>
            <a:rPr lang="en-PH" sz="1800" b="1" dirty="0"/>
            <a:t>.</a:t>
          </a:r>
          <a:endParaRPr lang="es-ES" sz="18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sv-SE" sz="1800" b="1" dirty="0"/>
            <a:t>Kinahanglan silang magpailalom sa pagdumala sa Balaang Espiritu.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PH" sz="1800" b="1" dirty="0" err="1"/>
            <a:t>Kinahanglan</a:t>
          </a:r>
          <a:r>
            <a:rPr lang="en-PH" sz="1800" b="1" dirty="0"/>
            <a:t> </a:t>
          </a:r>
          <a:r>
            <a:rPr lang="en-PH" sz="1800" b="1" dirty="0" err="1"/>
            <a:t>nilang</a:t>
          </a:r>
          <a:r>
            <a:rPr lang="en-PH" sz="1800" b="1" dirty="0"/>
            <a:t> </a:t>
          </a:r>
          <a:r>
            <a:rPr lang="en-PH" sz="1800" b="1" dirty="0" err="1"/>
            <a:t>ipadayag</a:t>
          </a:r>
          <a:r>
            <a:rPr lang="en-PH" sz="1800" b="1" dirty="0"/>
            <a:t> ang </a:t>
          </a:r>
          <a:r>
            <a:rPr lang="en-PH" sz="1800" b="1" dirty="0" err="1"/>
            <a:t>malumo</a:t>
          </a:r>
          <a:r>
            <a:rPr lang="en-PH" sz="1800" b="1" dirty="0"/>
            <a:t> ug </a:t>
          </a:r>
          <a:r>
            <a:rPr lang="en-PH" sz="1800" b="1" dirty="0" err="1"/>
            <a:t>mainiton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pagbati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tinuod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gugma</a:t>
          </a:r>
          <a:r>
            <a:rPr lang="en-PH" sz="1800" b="1" dirty="0"/>
            <a:t>.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PH" sz="1800" b="1" dirty="0" err="1"/>
            <a:t>Kinahanglan</a:t>
          </a:r>
          <a:r>
            <a:rPr lang="en-PH" sz="1800" b="1" dirty="0"/>
            <a:t> </a:t>
          </a:r>
          <a:r>
            <a:rPr lang="en-PH" sz="1800" b="1" dirty="0" err="1"/>
            <a:t>nilang</a:t>
          </a:r>
          <a:r>
            <a:rPr lang="en-PH" sz="1800" b="1" dirty="0"/>
            <a:t> </a:t>
          </a:r>
          <a:r>
            <a:rPr lang="en-PH" sz="1800" b="1" dirty="0" err="1"/>
            <a:t>ipakita</a:t>
          </a:r>
          <a:r>
            <a:rPr lang="en-PH" sz="1800" b="1" dirty="0"/>
            <a:t> ang </a:t>
          </a:r>
          <a:r>
            <a:rPr lang="en-PH" sz="1800" b="1" dirty="0" err="1"/>
            <a:t>presensya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tinuod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kalooy</a:t>
          </a:r>
          <a:r>
            <a:rPr lang="en-PH" sz="1800" b="1" dirty="0"/>
            <a:t> </a:t>
          </a:r>
          <a:r>
            <a:rPr lang="en-PH" sz="1800" b="1" dirty="0" err="1"/>
            <a:t>pinaagi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personal ug </a:t>
          </a:r>
          <a:r>
            <a:rPr lang="en-PH" sz="1800" b="1" dirty="0" err="1"/>
            <a:t>tinuyoang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buhat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kalooy</a:t>
          </a:r>
          <a:r>
            <a:rPr lang="en-PH" sz="1800" b="1" dirty="0"/>
            <a:t>.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PH" sz="1800" b="1" dirty="0"/>
            <a:t>Ang mutual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gugma</a:t>
          </a:r>
          <a:r>
            <a:rPr lang="en-PH" sz="1800" b="1" dirty="0"/>
            <a:t> </a:t>
          </a:r>
          <a:r>
            <a:rPr lang="en-PH" sz="1800" b="1" dirty="0" err="1"/>
            <a:t>nagapahimo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hunahuna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magkaparehas</a:t>
          </a:r>
          <a:r>
            <a:rPr lang="en-PH" sz="1800" b="1" dirty="0"/>
            <a:t> ug </a:t>
          </a:r>
          <a:r>
            <a:rPr lang="en-PH" sz="1800" b="1" dirty="0" err="1"/>
            <a:t>nagdala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hiniusang</a:t>
          </a:r>
          <a:r>
            <a:rPr lang="en-PH" sz="1800" b="1" dirty="0"/>
            <a:t> </a:t>
          </a:r>
          <a:r>
            <a:rPr lang="en-PH" sz="1800" b="1" dirty="0" err="1"/>
            <a:t>buhat</a:t>
          </a:r>
          <a:r>
            <a:rPr lang="en-PH" sz="1800" b="1" dirty="0"/>
            <a:t>.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Gibiyaan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balaang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pribilehiyo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Filipos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2:6)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Nahiimong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tawo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aron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mag-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alagad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kanato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Filipos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2:7)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Mapainubsanon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Siyang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mituman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tanang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butang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bisan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kamatayon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PH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Filipos</a:t>
          </a:r>
          <a:r>
            <a:rPr lang="en-PH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2:8)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800" b="1" kern="1200" dirty="0"/>
            <a:t>Iyang gidasig sila nga tuonon ug sundon ang ehemplo sa kinabuhi ni Cristo.</a:t>
          </a:r>
          <a:endParaRPr lang="es-ES" sz="18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Konsolasyon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diha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Cristo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/>
            <a:t>Ang </a:t>
          </a:r>
          <a:r>
            <a:rPr lang="en-PH" sz="1800" b="1" kern="1200" dirty="0" err="1"/>
            <a:t>ilang</a:t>
          </a:r>
          <a:r>
            <a:rPr lang="en-PH" sz="1800" b="1" kern="1200" dirty="0"/>
            <a:t> </a:t>
          </a:r>
          <a:r>
            <a:rPr lang="en-PH" sz="1800" b="1" kern="1200" dirty="0" err="1"/>
            <a:t>gugma</a:t>
          </a:r>
          <a:r>
            <a:rPr lang="en-PH" sz="1800" b="1" kern="1200" dirty="0"/>
            <a:t> </a:t>
          </a:r>
          <a:r>
            <a:rPr lang="en-PH" sz="1800" b="1" kern="1200" dirty="0" err="1"/>
            <a:t>kang</a:t>
          </a:r>
          <a:r>
            <a:rPr lang="en-PH" sz="1800" b="1" kern="1200" dirty="0"/>
            <a:t> Cristo </a:t>
          </a:r>
          <a:r>
            <a:rPr lang="en-PH" sz="1800" b="1" kern="1200" dirty="0" err="1"/>
            <a:t>adunay</a:t>
          </a:r>
          <a:r>
            <a:rPr lang="en-PH" sz="1800" b="1" kern="1200" dirty="0"/>
            <a:t> </a:t>
          </a:r>
          <a:r>
            <a:rPr lang="en-PH" sz="1800" b="1" kern="1200" dirty="0" err="1"/>
            <a:t>gahum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mopukaw</a:t>
          </a:r>
          <a:r>
            <a:rPr lang="en-PH" sz="1800" b="1" kern="1200" dirty="0"/>
            <a:t> ug </a:t>
          </a:r>
          <a:r>
            <a:rPr lang="en-PH" sz="1800" b="1" kern="1200" dirty="0" err="1"/>
            <a:t>mopauswag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ilang</a:t>
          </a:r>
          <a:r>
            <a:rPr lang="en-PH" sz="1800" b="1" kern="1200" dirty="0"/>
            <a:t> </a:t>
          </a:r>
          <a:r>
            <a:rPr lang="en-PH" sz="1800" b="1" kern="1200" dirty="0" err="1"/>
            <a:t>hunahuna</a:t>
          </a:r>
          <a:r>
            <a:rPr lang="en-PH" sz="1800" b="1" kern="1200" dirty="0"/>
            <a:t>.</a:t>
          </a:r>
          <a:endParaRPr lang="es-ES" sz="18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Konsolasyon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diha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gugma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800" b="1" kern="1200" dirty="0"/>
            <a:t>Kinahanglan silang magpailalom sa pagdumala sa Balaang Espiritu.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Pakig-ambitay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Espiritu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 err="1"/>
            <a:t>Kinahanglan</a:t>
          </a:r>
          <a:r>
            <a:rPr lang="en-PH" sz="1800" b="1" kern="1200" dirty="0"/>
            <a:t> </a:t>
          </a:r>
          <a:r>
            <a:rPr lang="en-PH" sz="1800" b="1" kern="1200" dirty="0" err="1"/>
            <a:t>nilang</a:t>
          </a:r>
          <a:r>
            <a:rPr lang="en-PH" sz="1800" b="1" kern="1200" dirty="0"/>
            <a:t> </a:t>
          </a:r>
          <a:r>
            <a:rPr lang="en-PH" sz="1800" b="1" kern="1200" dirty="0" err="1"/>
            <a:t>ipadayag</a:t>
          </a:r>
          <a:r>
            <a:rPr lang="en-PH" sz="1800" b="1" kern="1200" dirty="0"/>
            <a:t> ang </a:t>
          </a:r>
          <a:r>
            <a:rPr lang="en-PH" sz="1800" b="1" kern="1200" dirty="0" err="1"/>
            <a:t>malumo</a:t>
          </a:r>
          <a:r>
            <a:rPr lang="en-PH" sz="1800" b="1" kern="1200" dirty="0"/>
            <a:t> ug </a:t>
          </a:r>
          <a:r>
            <a:rPr lang="en-PH" sz="1800" b="1" kern="1200" dirty="0" err="1"/>
            <a:t>mainiton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pagbati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tinuod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gugma</a:t>
          </a:r>
          <a:r>
            <a:rPr lang="en-PH" sz="1800" b="1" kern="1200" dirty="0"/>
            <a:t>.</a:t>
          </a:r>
          <a:endParaRPr lang="es-ES" sz="18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Kinasingkasing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kahingawa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/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pagmahal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 err="1"/>
            <a:t>Kinahanglan</a:t>
          </a:r>
          <a:r>
            <a:rPr lang="en-PH" sz="1800" b="1" kern="1200" dirty="0"/>
            <a:t> </a:t>
          </a:r>
          <a:r>
            <a:rPr lang="en-PH" sz="1800" b="1" kern="1200" dirty="0" err="1"/>
            <a:t>nilang</a:t>
          </a:r>
          <a:r>
            <a:rPr lang="en-PH" sz="1800" b="1" kern="1200" dirty="0"/>
            <a:t> </a:t>
          </a:r>
          <a:r>
            <a:rPr lang="en-PH" sz="1800" b="1" kern="1200" dirty="0" err="1"/>
            <a:t>ipakita</a:t>
          </a:r>
          <a:r>
            <a:rPr lang="en-PH" sz="1800" b="1" kern="1200" dirty="0"/>
            <a:t> ang </a:t>
          </a:r>
          <a:r>
            <a:rPr lang="en-PH" sz="1800" b="1" kern="1200" dirty="0" err="1"/>
            <a:t>presensya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tinuod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kalooy</a:t>
          </a:r>
          <a:r>
            <a:rPr lang="en-PH" sz="1800" b="1" kern="1200" dirty="0"/>
            <a:t> </a:t>
          </a:r>
          <a:r>
            <a:rPr lang="en-PH" sz="1800" b="1" kern="1200" dirty="0" err="1"/>
            <a:t>pinaagi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personal ug </a:t>
          </a:r>
          <a:r>
            <a:rPr lang="en-PH" sz="1800" b="1" kern="1200" dirty="0" err="1"/>
            <a:t>tinuyoang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buhat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kalooy</a:t>
          </a:r>
          <a:r>
            <a:rPr lang="en-PH" sz="1800" b="1" kern="1200" dirty="0"/>
            <a:t>.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Kalooy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/>
            <a:t>Ang mutual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gugma</a:t>
          </a:r>
          <a:r>
            <a:rPr lang="en-PH" sz="1800" b="1" kern="1200" dirty="0"/>
            <a:t> </a:t>
          </a:r>
          <a:r>
            <a:rPr lang="en-PH" sz="1800" b="1" kern="1200" dirty="0" err="1"/>
            <a:t>nagapahimo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hunahuna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magkaparehas</a:t>
          </a:r>
          <a:r>
            <a:rPr lang="en-PH" sz="1800" b="1" kern="1200" dirty="0"/>
            <a:t> ug </a:t>
          </a:r>
          <a:r>
            <a:rPr lang="en-PH" sz="1800" b="1" kern="1200" dirty="0" err="1"/>
            <a:t>nagdala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hiniusang</a:t>
          </a:r>
          <a:r>
            <a:rPr lang="en-PH" sz="1800" b="1" kern="1200" dirty="0"/>
            <a:t> </a:t>
          </a:r>
          <a:r>
            <a:rPr lang="en-PH" sz="1800" b="1" kern="1200" dirty="0" err="1"/>
            <a:t>buhat</a:t>
          </a:r>
          <a:r>
            <a:rPr lang="en-PH" sz="1800" b="1" kern="1200" dirty="0"/>
            <a:t>.</a:t>
          </a:r>
          <a:endParaRPr lang="es-ES" sz="18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Panaghiusa sa pagbati ug gugma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Gibiyaan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balaang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pribilehiyo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Filipos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2:6)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Nahiimong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tawo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aron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mag-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alagad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kanato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Filipos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2:7)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Mapainubsanon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Siyang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mituman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tanang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butang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bisan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kamatayon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PH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Filipos</a:t>
          </a:r>
          <a:r>
            <a:rPr lang="en-PH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2:8)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42749" y="1130684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PH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PANAGHIUSA PINAAGI SA PAGPAUBOS</a:t>
            </a:r>
            <a:endParaRPr lang="en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Le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</a:rPr>
              <a:t>ksyon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 4  January 24,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903094" y="1018074"/>
            <a:ext cx="824293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600" b="1" dirty="0">
                <a:latin typeface="Constantia" panose="02030602050306030303" pitchFamily="18" charset="0"/>
              </a:rPr>
              <a:t>“</a:t>
            </a:r>
            <a:r>
              <a:rPr lang="en-PH" sz="2600" b="1" dirty="0" err="1">
                <a:latin typeface="Constantia" panose="02030602050306030303" pitchFamily="18" charset="0"/>
              </a:rPr>
              <a:t>Gitugotan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sa</a:t>
            </a:r>
            <a:r>
              <a:rPr lang="en-PH" sz="2600" b="1" dirty="0">
                <a:latin typeface="Constantia" panose="02030602050306030303" pitchFamily="18" charset="0"/>
              </a:rPr>
              <a:t> Dios ang </a:t>
            </a:r>
            <a:r>
              <a:rPr lang="en-PH" sz="2600" b="1" dirty="0" err="1">
                <a:latin typeface="Constantia" panose="02030602050306030303" pitchFamily="18" charset="0"/>
              </a:rPr>
              <a:t>matag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tawo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nga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gamiton</a:t>
            </a:r>
            <a:r>
              <a:rPr lang="en-PH" sz="2600" b="1" dirty="0">
                <a:latin typeface="Constantia" panose="02030602050306030303" pitchFamily="18" charset="0"/>
              </a:rPr>
              <a:t> ang </a:t>
            </a:r>
            <a:r>
              <a:rPr lang="en-PH" sz="2600" b="1" dirty="0" err="1">
                <a:latin typeface="Constantia" panose="02030602050306030303" pitchFamily="18" charset="0"/>
              </a:rPr>
              <a:t>iyang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kaugalingong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pagkatawo</a:t>
            </a:r>
            <a:r>
              <a:rPr lang="en-PH" sz="2600" b="1" dirty="0">
                <a:latin typeface="Constantia" panose="02030602050306030303" pitchFamily="18" charset="0"/>
              </a:rPr>
              <a:t> ug </a:t>
            </a:r>
            <a:r>
              <a:rPr lang="en-PH" sz="2600" b="1" dirty="0" err="1">
                <a:latin typeface="Constantia" panose="02030602050306030303" pitchFamily="18" charset="0"/>
              </a:rPr>
              <a:t>personalidad</a:t>
            </a:r>
            <a:r>
              <a:rPr lang="en-PH" sz="2600" b="1" dirty="0">
                <a:latin typeface="Constantia" panose="02030602050306030303" pitchFamily="18" charset="0"/>
              </a:rPr>
              <a:t>. Dili </a:t>
            </a:r>
            <a:r>
              <a:rPr lang="en-PH" sz="2600" b="1" dirty="0" err="1">
                <a:latin typeface="Constantia" panose="02030602050306030303" pitchFamily="18" charset="0"/>
              </a:rPr>
              <a:t>Niya</a:t>
            </a:r>
            <a:r>
              <a:rPr lang="en-PH" sz="2600" b="1" dirty="0">
                <a:latin typeface="Constantia" panose="02030602050306030303" pitchFamily="18" charset="0"/>
              </a:rPr>
              <a:t> gusto </a:t>
            </a:r>
            <a:r>
              <a:rPr lang="en-PH" sz="2600" b="1" dirty="0" err="1">
                <a:latin typeface="Constantia" panose="02030602050306030303" pitchFamily="18" charset="0"/>
              </a:rPr>
              <a:t>nga</a:t>
            </a:r>
            <a:r>
              <a:rPr lang="en-PH" sz="2600" b="1" dirty="0">
                <a:latin typeface="Constantia" panose="02030602050306030303" pitchFamily="18" charset="0"/>
              </a:rPr>
              <a:t> ang </a:t>
            </a:r>
            <a:r>
              <a:rPr lang="en-PH" sz="2600" b="1" dirty="0" err="1">
                <a:latin typeface="Constantia" panose="02030602050306030303" pitchFamily="18" charset="0"/>
              </a:rPr>
              <a:t>bisan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kinsa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ilubong</a:t>
            </a:r>
            <a:r>
              <a:rPr lang="en-PH" sz="2600" b="1" dirty="0">
                <a:latin typeface="Constantia" panose="02030602050306030303" pitchFamily="18" charset="0"/>
              </a:rPr>
              <a:t> ang </a:t>
            </a:r>
            <a:r>
              <a:rPr lang="en-PH" sz="2600" b="1" dirty="0" err="1">
                <a:latin typeface="Constantia" panose="02030602050306030303" pitchFamily="18" charset="0"/>
              </a:rPr>
              <a:t>iyang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hunahuna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ngadto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sa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hunahuna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sa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laing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tawo</a:t>
            </a:r>
            <a:r>
              <a:rPr lang="en-PH" sz="2600" b="1" dirty="0">
                <a:latin typeface="Constantia" panose="02030602050306030303" pitchFamily="18" charset="0"/>
              </a:rPr>
              <a:t>. </a:t>
            </a:r>
            <a:r>
              <a:rPr lang="en-PH" sz="2600" b="1" dirty="0" err="1">
                <a:latin typeface="Constantia" panose="02030602050306030303" pitchFamily="18" charset="0"/>
              </a:rPr>
              <a:t>Kadtong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nagtinguha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nga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mausab</a:t>
            </a:r>
            <a:r>
              <a:rPr lang="en-PH" sz="2600" b="1" dirty="0">
                <a:latin typeface="Constantia" panose="02030602050306030303" pitchFamily="18" charset="0"/>
              </a:rPr>
              <a:t> ang </a:t>
            </a:r>
            <a:r>
              <a:rPr lang="en-PH" sz="2600" b="1" dirty="0" err="1">
                <a:latin typeface="Constantia" panose="02030602050306030303" pitchFamily="18" charset="0"/>
              </a:rPr>
              <a:t>hunahuna</a:t>
            </a:r>
            <a:r>
              <a:rPr lang="en-PH" sz="2600" b="1" dirty="0">
                <a:latin typeface="Constantia" panose="02030602050306030303" pitchFamily="18" charset="0"/>
              </a:rPr>
              <a:t> ug </a:t>
            </a:r>
            <a:r>
              <a:rPr lang="en-PH" sz="2600" b="1" dirty="0" err="1">
                <a:latin typeface="Constantia" panose="02030602050306030303" pitchFamily="18" charset="0"/>
              </a:rPr>
              <a:t>kinaiya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dili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angay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motan</a:t>
            </a:r>
            <a:r>
              <a:rPr lang="en-PH" sz="2600" b="1" dirty="0">
                <a:latin typeface="Constantia" panose="02030602050306030303" pitchFamily="18" charset="0"/>
              </a:rPr>
              <a:t>-aw </a:t>
            </a:r>
            <a:r>
              <a:rPr lang="en-PH" sz="2600" b="1" dirty="0" err="1">
                <a:latin typeface="Constantia" panose="02030602050306030303" pitchFamily="18" charset="0"/>
              </a:rPr>
              <a:t>sa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mga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tawo</a:t>
            </a:r>
            <a:r>
              <a:rPr lang="en-PH" sz="2600" b="1" dirty="0">
                <a:latin typeface="Constantia" panose="02030602050306030303" pitchFamily="18" charset="0"/>
              </a:rPr>
              <a:t>, </a:t>
            </a:r>
            <a:r>
              <a:rPr lang="en-PH" sz="2600" b="1" dirty="0" err="1">
                <a:latin typeface="Constantia" panose="02030602050306030303" pitchFamily="18" charset="0"/>
              </a:rPr>
              <a:t>kondili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sa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balaang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Ehemplo</a:t>
            </a:r>
            <a:r>
              <a:rPr lang="en-PH" sz="2600" b="1" dirty="0">
                <a:latin typeface="Constantia" panose="02030602050306030303" pitchFamily="18" charset="0"/>
              </a:rPr>
              <a:t>. Ang Dios </a:t>
            </a:r>
            <a:r>
              <a:rPr lang="en-PH" sz="2600" b="1" dirty="0" err="1">
                <a:latin typeface="Constantia" panose="02030602050306030303" pitchFamily="18" charset="0"/>
              </a:rPr>
              <a:t>naghatag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sa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panawagan</a:t>
            </a:r>
            <a:r>
              <a:rPr lang="en-PH" sz="2600" b="1" dirty="0">
                <a:latin typeface="Constantia" panose="02030602050306030303" pitchFamily="18" charset="0"/>
              </a:rPr>
              <a:t>: ‘</a:t>
            </a:r>
            <a:r>
              <a:rPr lang="en-PH" sz="2600" b="1" dirty="0" err="1">
                <a:latin typeface="Constantia" panose="02030602050306030303" pitchFamily="18" charset="0"/>
              </a:rPr>
              <a:t>Batona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ninyo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diha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sa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inyong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kaugalingon</a:t>
            </a:r>
            <a:r>
              <a:rPr lang="en-PH" sz="2600" b="1" dirty="0">
                <a:latin typeface="Constantia" panose="02030602050306030303" pitchFamily="18" charset="0"/>
              </a:rPr>
              <a:t> ang </a:t>
            </a:r>
            <a:r>
              <a:rPr lang="en-PH" sz="2600" b="1" dirty="0" err="1">
                <a:latin typeface="Constantia" panose="02030602050306030303" pitchFamily="18" charset="0"/>
              </a:rPr>
              <a:t>hunahuna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nga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diha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usab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kang</a:t>
            </a:r>
            <a:r>
              <a:rPr lang="en-PH" sz="2600" b="1" dirty="0">
                <a:latin typeface="Constantia" panose="02030602050306030303" pitchFamily="18" charset="0"/>
              </a:rPr>
              <a:t> Cristo Jesus.’ </a:t>
            </a:r>
            <a:r>
              <a:rPr lang="en-PH" sz="2600" b="1" dirty="0" err="1">
                <a:latin typeface="Constantia" panose="02030602050306030303" pitchFamily="18" charset="0"/>
              </a:rPr>
              <a:t>Pinaagi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sa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pagkakabig</a:t>
            </a:r>
            <a:r>
              <a:rPr lang="en-PH" sz="2600" b="1" dirty="0">
                <a:latin typeface="Constantia" panose="02030602050306030303" pitchFamily="18" charset="0"/>
              </a:rPr>
              <a:t> ug </a:t>
            </a:r>
            <a:r>
              <a:rPr lang="en-PH" sz="2600" b="1" dirty="0" err="1">
                <a:latin typeface="Constantia" panose="02030602050306030303" pitchFamily="18" charset="0"/>
              </a:rPr>
              <a:t>pagbag</a:t>
            </a:r>
            <a:r>
              <a:rPr lang="en-PH" sz="2600" b="1" dirty="0">
                <a:latin typeface="Constantia" panose="02030602050306030303" pitchFamily="18" charset="0"/>
              </a:rPr>
              <a:t>-o, ang </a:t>
            </a:r>
            <a:r>
              <a:rPr lang="en-PH" sz="2600" b="1" dirty="0" err="1">
                <a:latin typeface="Constantia" panose="02030602050306030303" pitchFamily="18" charset="0"/>
              </a:rPr>
              <a:t>mga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tawo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magadawat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sa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hunahuna</a:t>
            </a:r>
            <a:r>
              <a:rPr lang="en-PH" sz="2600" b="1" dirty="0">
                <a:latin typeface="Constantia" panose="02030602050306030303" pitchFamily="18" charset="0"/>
              </a:rPr>
              <a:t> </a:t>
            </a:r>
            <a:r>
              <a:rPr lang="en-PH" sz="2600" b="1" dirty="0" err="1">
                <a:latin typeface="Constantia" panose="02030602050306030303" pitchFamily="18" charset="0"/>
              </a:rPr>
              <a:t>ni</a:t>
            </a:r>
            <a:r>
              <a:rPr lang="en-PH" sz="2600" b="1" dirty="0">
                <a:latin typeface="Constantia" panose="02030602050306030303" pitchFamily="18" charset="0"/>
              </a:rPr>
              <a:t> Cristo.”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982012" y="5539472"/>
            <a:ext cx="3230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That I May Know Him</a:t>
            </a:r>
            <a:r>
              <a:rPr lang="en" sz="1600" b="1" dirty="0"/>
              <a:t>, May 8)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848116"/>
            <a:ext cx="5958672" cy="517064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Tumana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ninyo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ang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akong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kalipay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pinaagi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pagkaparehas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hunahuna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may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parehas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gugma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nagkahiusa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pagbati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ug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hunahuna</a:t>
            </a:r>
            <a:r>
              <a:rPr lang="es-E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.”</a:t>
            </a:r>
          </a:p>
          <a:p>
            <a:pPr lvl="0" algn="ctr">
              <a:spcBef>
                <a:spcPts val="2400"/>
              </a:spcBef>
              <a:defRPr/>
            </a:pP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Filipos 2:2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4EB3CF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sv-SE" sz="2000" b="1" dirty="0">
                <a:solidFill>
                  <a:srgbClr val="B92F00"/>
                </a:solidFill>
              </a:rPr>
              <a:t>Ang gigikanan sa pagkabahinbahin (Filipos 2:1–3a</a:t>
            </a:r>
            <a:r>
              <a:rPr lang="en" sz="2000" b="1" dirty="0">
                <a:solidFill>
                  <a:srgbClr val="B92F00"/>
                </a:solidFill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en-PH" sz="2000" b="1" dirty="0" err="1">
                <a:solidFill>
                  <a:srgbClr val="008496"/>
                </a:solidFill>
              </a:rPr>
              <a:t>Panaghiusa</a:t>
            </a:r>
            <a:r>
              <a:rPr lang="en-PH" sz="2000" b="1" dirty="0">
                <a:solidFill>
                  <a:srgbClr val="008496"/>
                </a:solidFill>
              </a:rPr>
              <a:t> </a:t>
            </a:r>
            <a:r>
              <a:rPr lang="en-PH" sz="2000" b="1" dirty="0" err="1">
                <a:solidFill>
                  <a:srgbClr val="008496"/>
                </a:solidFill>
              </a:rPr>
              <a:t>pinaagi</a:t>
            </a:r>
            <a:r>
              <a:rPr lang="en-PH" sz="2000" b="1" dirty="0">
                <a:solidFill>
                  <a:srgbClr val="008496"/>
                </a:solidFill>
              </a:rPr>
              <a:t> </a:t>
            </a:r>
            <a:r>
              <a:rPr lang="en-PH" sz="2000" b="1" dirty="0" err="1">
                <a:solidFill>
                  <a:srgbClr val="008496"/>
                </a:solidFill>
              </a:rPr>
              <a:t>sa</a:t>
            </a:r>
            <a:r>
              <a:rPr lang="en-PH" sz="2000" b="1" dirty="0">
                <a:solidFill>
                  <a:srgbClr val="008496"/>
                </a:solidFill>
              </a:rPr>
              <a:t> </a:t>
            </a:r>
            <a:r>
              <a:rPr lang="en-PH" sz="2000" b="1" dirty="0" err="1">
                <a:solidFill>
                  <a:srgbClr val="008496"/>
                </a:solidFill>
              </a:rPr>
              <a:t>pagpaubos</a:t>
            </a:r>
            <a:r>
              <a:rPr lang="en-PH" sz="2000" b="1" dirty="0">
                <a:solidFill>
                  <a:srgbClr val="008496"/>
                </a:solidFill>
              </a:rPr>
              <a:t> (</a:t>
            </a:r>
            <a:r>
              <a:rPr lang="en-PH" sz="2000" b="1" dirty="0" err="1">
                <a:solidFill>
                  <a:srgbClr val="008496"/>
                </a:solidFill>
              </a:rPr>
              <a:t>Filipos</a:t>
            </a:r>
            <a:r>
              <a:rPr lang="en-PH" sz="2000" b="1" dirty="0">
                <a:solidFill>
                  <a:srgbClr val="008496"/>
                </a:solidFill>
              </a:rPr>
              <a:t> 2:3b–4</a:t>
            </a:r>
            <a:r>
              <a:rPr lang="en" sz="2000" b="1" dirty="0">
                <a:solidFill>
                  <a:srgbClr val="008496"/>
                </a:solidFill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fi-FI" sz="2000" b="1" dirty="0">
                <a:solidFill>
                  <a:srgbClr val="139E00"/>
                </a:solidFill>
              </a:rPr>
              <a:t>Hunahunaa sama kang Jesus (Filipos 2:5</a:t>
            </a:r>
            <a:r>
              <a:rPr lang="en" sz="2000" b="1" dirty="0">
                <a:solidFill>
                  <a:srgbClr val="139E00"/>
                </a:solidFill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en-PH" sz="2000" b="1" dirty="0">
                <a:solidFill>
                  <a:srgbClr val="9800B9"/>
                </a:solidFill>
              </a:rPr>
              <a:t>Ang </a:t>
            </a:r>
            <a:r>
              <a:rPr lang="en-PH" sz="2000" b="1" dirty="0" err="1">
                <a:solidFill>
                  <a:srgbClr val="9800B9"/>
                </a:solidFill>
              </a:rPr>
              <a:t>pamatasan</a:t>
            </a:r>
            <a:r>
              <a:rPr lang="en-PH" sz="2000" b="1" dirty="0">
                <a:solidFill>
                  <a:srgbClr val="9800B9"/>
                </a:solidFill>
              </a:rPr>
              <a:t>/</a:t>
            </a:r>
            <a:r>
              <a:rPr lang="en-PH" sz="2000" b="1" dirty="0" err="1">
                <a:solidFill>
                  <a:srgbClr val="9800B9"/>
                </a:solidFill>
              </a:rPr>
              <a:t>kinaiya</a:t>
            </a:r>
            <a:r>
              <a:rPr lang="en-PH" sz="2000" b="1" dirty="0">
                <a:solidFill>
                  <a:srgbClr val="9800B9"/>
                </a:solidFill>
              </a:rPr>
              <a:t> </a:t>
            </a:r>
            <a:r>
              <a:rPr lang="en-PH" sz="2000" b="1" dirty="0" err="1">
                <a:solidFill>
                  <a:srgbClr val="9800B9"/>
                </a:solidFill>
              </a:rPr>
              <a:t>ni</a:t>
            </a:r>
            <a:r>
              <a:rPr lang="en-PH" sz="2000" b="1" dirty="0">
                <a:solidFill>
                  <a:srgbClr val="9800B9"/>
                </a:solidFill>
              </a:rPr>
              <a:t> Jesus (</a:t>
            </a:r>
            <a:r>
              <a:rPr lang="en-PH" sz="2000" b="1" dirty="0" err="1">
                <a:solidFill>
                  <a:srgbClr val="9800B9"/>
                </a:solidFill>
              </a:rPr>
              <a:t>Filipos</a:t>
            </a:r>
            <a:r>
              <a:rPr lang="en-PH" sz="2000" b="1" dirty="0">
                <a:solidFill>
                  <a:srgbClr val="9800B9"/>
                </a:solidFill>
              </a:rPr>
              <a:t> 2:6–8</a:t>
            </a:r>
            <a:r>
              <a:rPr lang="en" sz="2000" b="1" dirty="0">
                <a:solidFill>
                  <a:srgbClr val="9800B9"/>
                </a:solidFill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623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Si Pablo bag-o </a:t>
            </a:r>
            <a:r>
              <a:rPr lang="en-PH" sz="2000" b="1" dirty="0" err="1"/>
              <a:t>lang</a:t>
            </a:r>
            <a:r>
              <a:rPr lang="en-PH" sz="2000" b="1" dirty="0"/>
              <a:t> </a:t>
            </a:r>
            <a:r>
              <a:rPr lang="en-PH" sz="2000" b="1" dirty="0" err="1"/>
              <a:t>midasig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tumutuo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Filipos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magpabiling</a:t>
            </a:r>
            <a:r>
              <a:rPr lang="en-PH" sz="2000" b="1" dirty="0"/>
              <a:t> </a:t>
            </a:r>
            <a:r>
              <a:rPr lang="en-PH" sz="2000" b="1" dirty="0" err="1"/>
              <a:t>lig</a:t>
            </a:r>
            <a:r>
              <a:rPr lang="en-PH" sz="2000" b="1" dirty="0"/>
              <a:t>-on </a:t>
            </a:r>
            <a:r>
              <a:rPr lang="en-PH" sz="2000" b="1" dirty="0" err="1"/>
              <a:t>bisan</a:t>
            </a:r>
            <a:r>
              <a:rPr lang="en-PH" sz="2000" b="1" dirty="0"/>
              <a:t> pa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hagit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Kristohanong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. </a:t>
            </a:r>
            <a:r>
              <a:rPr lang="en-PH" sz="2000" b="1" dirty="0" err="1"/>
              <a:t>Iya</a:t>
            </a:r>
            <a:r>
              <a:rPr lang="en-PH" sz="2000" b="1" dirty="0"/>
              <a:t> </a:t>
            </a:r>
            <a:r>
              <a:rPr lang="en-PH" sz="2000" b="1" dirty="0" err="1"/>
              <a:t>silang</a:t>
            </a:r>
            <a:r>
              <a:rPr lang="en-PH" sz="2000" b="1" dirty="0"/>
              <a:t> </a:t>
            </a:r>
            <a:r>
              <a:rPr lang="en-PH" sz="2000" b="1" dirty="0" err="1"/>
              <a:t>gihangyo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magkinabuhi</a:t>
            </a:r>
            <a:r>
              <a:rPr lang="en-PH" sz="2000" b="1" dirty="0"/>
              <a:t> </a:t>
            </a:r>
            <a:r>
              <a:rPr lang="en-PH" sz="2000" b="1" dirty="0" err="1"/>
              <a:t>sumala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angay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lumulupyo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langit</a:t>
            </a:r>
            <a:r>
              <a:rPr lang="en-PH" sz="2000" b="1" dirty="0"/>
              <a:t>, ug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gipasiugda</a:t>
            </a:r>
            <a:r>
              <a:rPr lang="en-PH" sz="2000" b="1" dirty="0"/>
              <a:t> ang </a:t>
            </a:r>
            <a:r>
              <a:rPr lang="en-PH" sz="2000" b="1" dirty="0" err="1"/>
              <a:t>panaghiusa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799210"/>
            <a:ext cx="66232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pulong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“</a:t>
            </a:r>
            <a:r>
              <a:rPr lang="en-PH" sz="2000" b="1" dirty="0" err="1"/>
              <a:t>busa</a:t>
            </a:r>
            <a:r>
              <a:rPr lang="en-PH" sz="2000" b="1" dirty="0"/>
              <a:t>”, </a:t>
            </a:r>
            <a:r>
              <a:rPr lang="en-PH" sz="2000" b="1" dirty="0" err="1"/>
              <a:t>si</a:t>
            </a:r>
            <a:r>
              <a:rPr lang="en-PH" sz="2000" b="1" dirty="0"/>
              <a:t> Pablo </a:t>
            </a:r>
            <a:r>
              <a:rPr lang="en-PH" sz="2000" b="1" dirty="0" err="1"/>
              <a:t>misugod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bag-</a:t>
            </a:r>
            <a:r>
              <a:rPr lang="en-PH" sz="2000" b="1" dirty="0" err="1"/>
              <a:t>ong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diin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gihatag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yawe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pagsabot</a:t>
            </a:r>
            <a:r>
              <a:rPr lang="en-PH" sz="2000" b="1" dirty="0"/>
              <a:t> kung </a:t>
            </a:r>
            <a:r>
              <a:rPr lang="en-PH" sz="2000" b="1" dirty="0" err="1"/>
              <a:t>giunsa</a:t>
            </a:r>
            <a:r>
              <a:rPr lang="en-PH" sz="2000" b="1" dirty="0"/>
              <a:t> </a:t>
            </a:r>
            <a:r>
              <a:rPr lang="en-PH" sz="2000" b="1" dirty="0" err="1"/>
              <a:t>pagkab-ot</a:t>
            </a:r>
            <a:r>
              <a:rPr lang="en-PH" sz="2000" b="1" dirty="0"/>
              <a:t> ang </a:t>
            </a:r>
            <a:r>
              <a:rPr lang="en-PH" sz="2000" b="1" dirty="0" err="1"/>
              <a:t>hingpit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panaghiusa</a:t>
            </a:r>
            <a:r>
              <a:rPr lang="en-PH" sz="2000" b="1" dirty="0"/>
              <a:t>: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pagsundog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ehemplo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-84843"/>
            <a:ext cx="891785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PH" sz="3600" b="1" dirty="0">
                <a:ln/>
                <a:solidFill>
                  <a:schemeClr val="accent6"/>
                </a:solidFill>
              </a:rPr>
              <a:t>ANG GIGIKANAN SA PAGKABAHINBAHIN</a:t>
            </a:r>
            <a:endParaRPr lang="en" sz="36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157363" y="463067"/>
            <a:ext cx="860956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n-NO" b="1" dirty="0">
                <a:solidFill>
                  <a:schemeClr val="tx2"/>
                </a:solidFill>
                <a:latin typeface="Comic Sans MS" panose="030F0702030302020204" pitchFamily="66" charset="0"/>
              </a:rPr>
              <a:t>“Ayaw ninyo buhata ang bisan unsa tungod sa hakog nga tinguha o hambog nga garbo.”— Filipos 2:3a</a:t>
            </a:r>
            <a:endParaRPr lang="en" sz="1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-9525" y="1166466"/>
            <a:ext cx="901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Sa </a:t>
            </a:r>
            <a:r>
              <a:rPr lang="en-PH" sz="1600" b="1" dirty="0" err="1"/>
              <a:t>dili</a:t>
            </a:r>
            <a:r>
              <a:rPr lang="en-PH" sz="1600" b="1" dirty="0"/>
              <a:t> pa </a:t>
            </a:r>
            <a:r>
              <a:rPr lang="en-PH" sz="1600" b="1" dirty="0" err="1"/>
              <a:t>tuyoa</a:t>
            </a:r>
            <a:r>
              <a:rPr lang="en-PH" sz="1600" b="1" dirty="0"/>
              <a:t> </a:t>
            </a:r>
            <a:r>
              <a:rPr lang="en-PH" sz="1600" b="1" dirty="0" err="1"/>
              <a:t>ni</a:t>
            </a:r>
            <a:r>
              <a:rPr lang="en-PH" sz="1600" b="1" dirty="0"/>
              <a:t> Pablo ang </a:t>
            </a:r>
            <a:r>
              <a:rPr lang="en-PH" sz="1600" b="1" dirty="0" err="1"/>
              <a:t>paghisgot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mismong</a:t>
            </a:r>
            <a:r>
              <a:rPr lang="en-PH" sz="1600" b="1" dirty="0"/>
              <a:t> </a:t>
            </a:r>
            <a:r>
              <a:rPr lang="en-PH" sz="1600" b="1" dirty="0" err="1"/>
              <a:t>problema</a:t>
            </a:r>
            <a:r>
              <a:rPr lang="en-PH" sz="1600" b="1" dirty="0"/>
              <a:t>, ug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dili</a:t>
            </a:r>
            <a:r>
              <a:rPr lang="en-PH" sz="1600" b="1" dirty="0"/>
              <a:t> pa </a:t>
            </a:r>
            <a:r>
              <a:rPr lang="en-PH" sz="1600" b="1" dirty="0" err="1"/>
              <a:t>niya</a:t>
            </a:r>
            <a:r>
              <a:rPr lang="en-PH" sz="1600" b="1" dirty="0"/>
              <a:t> </a:t>
            </a:r>
            <a:r>
              <a:rPr lang="en-PH" sz="1600" b="1" dirty="0" err="1"/>
              <a:t>tudluan</a:t>
            </a:r>
            <a:r>
              <a:rPr lang="en-PH" sz="1600" b="1" dirty="0"/>
              <a:t> ang </a:t>
            </a:r>
            <a:r>
              <a:rPr lang="en-PH" sz="1600" b="1" dirty="0" err="1"/>
              <a:t>hinungdan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pagkabahinbahin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nakita</a:t>
            </a:r>
            <a:r>
              <a:rPr lang="en-PH" sz="1600" b="1" dirty="0"/>
              <a:t> </a:t>
            </a:r>
            <a:r>
              <a:rPr lang="en-PH" sz="1600" b="1" dirty="0" err="1"/>
              <a:t>niya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mga</a:t>
            </a:r>
            <a:r>
              <a:rPr lang="en-PH" sz="1600" b="1" dirty="0"/>
              <a:t> </a:t>
            </a:r>
            <a:r>
              <a:rPr lang="en-PH" sz="1600" b="1" dirty="0" err="1"/>
              <a:t>taga-Filipos</a:t>
            </a:r>
            <a:r>
              <a:rPr lang="en-PH" sz="1600" b="1" dirty="0"/>
              <a:t>, </a:t>
            </a:r>
            <a:r>
              <a:rPr lang="en-PH" sz="1600" b="1" dirty="0" err="1"/>
              <a:t>gihatagan</a:t>
            </a:r>
            <a:r>
              <a:rPr lang="en-PH" sz="1600" b="1" dirty="0"/>
              <a:t> una </a:t>
            </a:r>
            <a:r>
              <a:rPr lang="en-PH" sz="1600" b="1" dirty="0" err="1"/>
              <a:t>niya</a:t>
            </a:r>
            <a:r>
              <a:rPr lang="en-PH" sz="1600" b="1" dirty="0"/>
              <a:t> </a:t>
            </a:r>
            <a:r>
              <a:rPr lang="en-PH" sz="1600" b="1" dirty="0" err="1"/>
              <a:t>sila</a:t>
            </a:r>
            <a:r>
              <a:rPr lang="en-PH" sz="1600" b="1" dirty="0"/>
              <a:t> ug </a:t>
            </a:r>
            <a:r>
              <a:rPr lang="en-PH" sz="1600" b="1" dirty="0" err="1"/>
              <a:t>mga</a:t>
            </a:r>
            <a:r>
              <a:rPr lang="en-PH" sz="1600" b="1" dirty="0"/>
              <a:t> </a:t>
            </a:r>
            <a:r>
              <a:rPr lang="en-PH" sz="1600" b="1" dirty="0" err="1"/>
              <a:t>tambag</a:t>
            </a:r>
            <a:r>
              <a:rPr lang="en-PH" sz="1600" b="1" dirty="0"/>
              <a:t> kung </a:t>
            </a:r>
            <a:r>
              <a:rPr lang="en-PH" sz="1600" b="1" dirty="0" err="1"/>
              <a:t>giunsa</a:t>
            </a:r>
            <a:r>
              <a:rPr lang="en-PH" sz="1600" b="1" dirty="0"/>
              <a:t> </a:t>
            </a:r>
            <a:r>
              <a:rPr lang="en-PH" sz="1600" b="1" dirty="0" err="1"/>
              <a:t>pagkab-ot</a:t>
            </a:r>
            <a:r>
              <a:rPr lang="en-PH" sz="1600" b="1" dirty="0"/>
              <a:t> ang </a:t>
            </a:r>
            <a:r>
              <a:rPr lang="en-PH" sz="1600" b="1" dirty="0" err="1"/>
              <a:t>panaghiusa</a:t>
            </a:r>
            <a:r>
              <a:rPr lang="en-PH" sz="1600" b="1" dirty="0"/>
              <a:t> ug </a:t>
            </a:r>
            <a:r>
              <a:rPr lang="en-PH" sz="1600" b="1" dirty="0" err="1"/>
              <a:t>mapuno</a:t>
            </a:r>
            <a:r>
              <a:rPr lang="en-PH" sz="1600" b="1" dirty="0"/>
              <a:t> ang </a:t>
            </a:r>
            <a:r>
              <a:rPr lang="en-PH" sz="1600" b="1" dirty="0" err="1"/>
              <a:t>iyang</a:t>
            </a:r>
            <a:r>
              <a:rPr lang="en-PH" sz="1600" b="1" dirty="0"/>
              <a:t> </a:t>
            </a:r>
            <a:r>
              <a:rPr lang="en-PH" sz="1600" b="1" dirty="0" err="1"/>
              <a:t>kalipay</a:t>
            </a:r>
            <a:r>
              <a:rPr lang="en-PH" sz="1600" b="1" dirty="0"/>
              <a:t> (</a:t>
            </a:r>
            <a:r>
              <a:rPr lang="en-PH" sz="1600" b="1" dirty="0" err="1"/>
              <a:t>Filipos</a:t>
            </a:r>
            <a:r>
              <a:rPr lang="en-PH" sz="1600" b="1" dirty="0"/>
              <a:t> 2:1–2).</a:t>
            </a:r>
            <a:endParaRPr lang="en" sz="16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39964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4905375" y="5120965"/>
            <a:ext cx="7212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 </a:t>
            </a:r>
            <a:r>
              <a:rPr lang="en-PH" sz="2000" b="1" dirty="0" err="1"/>
              <a:t>makab-ot</a:t>
            </a:r>
            <a:r>
              <a:rPr lang="en-PH" sz="2000" b="1" dirty="0"/>
              <a:t> </a:t>
            </a:r>
            <a:r>
              <a:rPr lang="en-PH" sz="2000" b="1" dirty="0" err="1"/>
              <a:t>lamang</a:t>
            </a:r>
            <a:r>
              <a:rPr lang="en-PH" sz="2000" b="1" dirty="0"/>
              <a:t> kung </a:t>
            </a:r>
            <a:r>
              <a:rPr lang="en-PH" sz="2000" b="1" dirty="0" err="1"/>
              <a:t>isalikway</a:t>
            </a:r>
            <a:r>
              <a:rPr lang="en-PH" sz="2000" b="1" dirty="0"/>
              <a:t> ang </a:t>
            </a:r>
            <a:r>
              <a:rPr lang="en-PH" sz="2000" b="1" dirty="0" err="1"/>
              <a:t>nagbulag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:</a:t>
            </a:r>
            <a:r>
              <a:rPr lang="en" sz="2000" b="1" dirty="0"/>
              <a:t>👉 </a:t>
            </a:r>
            <a:r>
              <a:rPr lang="en-PH" sz="2000" b="1" dirty="0" err="1"/>
              <a:t>garbo</a:t>
            </a:r>
            <a:r>
              <a:rPr lang="en-PH" sz="2000" b="1" dirty="0"/>
              <a:t> ug </a:t>
            </a:r>
            <a:r>
              <a:rPr lang="en-PH" sz="2000" b="1" dirty="0" err="1"/>
              <a:t>panaglalis</a:t>
            </a:r>
            <a:r>
              <a:rPr lang="en-PH" sz="2000" b="1" dirty="0"/>
              <a:t> (</a:t>
            </a:r>
            <a:r>
              <a:rPr lang="en-PH" sz="2000" b="1" dirty="0" err="1"/>
              <a:t>Filipos</a:t>
            </a:r>
            <a:r>
              <a:rPr lang="en-PH" sz="2000" b="1" dirty="0"/>
              <a:t> 2:3a).</a:t>
            </a:r>
            <a:endParaRPr lang="en" sz="2000" b="1" dirty="0"/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4905375" y="5848427"/>
            <a:ext cx="7286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Kining</a:t>
            </a:r>
            <a:r>
              <a:rPr lang="en-PH" sz="2000" b="1" dirty="0"/>
              <a:t> </a:t>
            </a:r>
            <a:r>
              <a:rPr lang="en-PH" sz="2000" b="1" dirty="0" err="1"/>
              <a:t>duha</a:t>
            </a:r>
            <a:r>
              <a:rPr lang="en-PH" sz="2000" b="1" dirty="0"/>
              <a:t> ka </a:t>
            </a:r>
            <a:r>
              <a:rPr lang="en-PH" sz="2000" b="1" dirty="0" err="1"/>
              <a:t>problema</a:t>
            </a:r>
            <a:r>
              <a:rPr lang="en-PH" sz="2000" b="1" dirty="0"/>
              <a:t> </a:t>
            </a:r>
            <a:r>
              <a:rPr lang="en-PH" sz="2000" b="1" dirty="0" err="1"/>
              <a:t>nakit</a:t>
            </a:r>
            <a:r>
              <a:rPr lang="en-PH" sz="2000" b="1" dirty="0"/>
              <a:t>-an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kaniadto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rebelyon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Lucifer, ug </a:t>
            </a:r>
            <a:r>
              <a:rPr lang="en-PH" sz="2000" b="1" dirty="0" err="1"/>
              <a:t>usa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pinakaseryoso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hinungdan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kadaot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relasyon</a:t>
            </a:r>
            <a:r>
              <a:rPr lang="en-PH" sz="2000" b="1" dirty="0"/>
              <a:t>(tan-</a:t>
            </a:r>
            <a:r>
              <a:rPr lang="en-PH" sz="2000" b="1" dirty="0" err="1"/>
              <a:t>awa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Galacia</a:t>
            </a:r>
            <a:r>
              <a:rPr lang="en-PH" sz="2000" b="1" dirty="0"/>
              <a:t> 5:26; Santiago 3:16).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PANAGHIUSA PINAAGI SA PAGPAUBOS</a:t>
            </a:r>
            <a:endParaRPr lang="en" sz="4400" b="1" spc="300" dirty="0">
              <a:ln w="6600">
                <a:solidFill>
                  <a:srgbClr val="10A499"/>
                </a:solidFill>
                <a:prstDash val="solid"/>
              </a:ln>
              <a:solidFill>
                <a:srgbClr val="96F5EE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pagpaubos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hunahunaa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labaw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lamang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kaugalingon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ninyong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kaayohan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tan-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awon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kondili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usab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kaayohan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Filipos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2:3–4</a:t>
            </a:r>
            <a:endParaRPr lang="en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3" y="1473814"/>
            <a:ext cx="8386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pormula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panaghiusa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gisugyot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butang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gawasnon</a:t>
            </a:r>
            <a:r>
              <a:rPr lang="en-PH" b="1" dirty="0"/>
              <a:t> (external), </a:t>
            </a:r>
            <a:r>
              <a:rPr lang="en-PH" b="1" dirty="0" err="1"/>
              <a:t>kondili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sulodnong</a:t>
            </a:r>
            <a:r>
              <a:rPr lang="en-PH" b="1" dirty="0"/>
              <a:t> </a:t>
            </a:r>
            <a:r>
              <a:rPr lang="en-PH" b="1" dirty="0" err="1"/>
              <a:t>kinaiya</a:t>
            </a:r>
            <a:r>
              <a:rPr lang="en-PH" b="1" dirty="0"/>
              <a:t>: ang </a:t>
            </a:r>
            <a:r>
              <a:rPr lang="en-PH" b="1" dirty="0" err="1"/>
              <a:t>pagpaubos</a:t>
            </a:r>
            <a:r>
              <a:rPr lang="en-PH" b="1" dirty="0"/>
              <a:t>. </a:t>
            </a:r>
            <a:r>
              <a:rPr lang="en-PH" b="1" dirty="0" err="1"/>
              <a:t>Gawas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maoy</a:t>
            </a:r>
            <a:r>
              <a:rPr lang="en-PH" b="1" dirty="0"/>
              <a:t> </a:t>
            </a:r>
            <a:r>
              <a:rPr lang="en-PH" b="1" dirty="0" err="1"/>
              <a:t>kinaiya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Jesus, </a:t>
            </a:r>
            <a:r>
              <a:rPr lang="en-PH" b="1" dirty="0" err="1"/>
              <a:t>gidasig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mamiminaw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magpaubos</a:t>
            </a:r>
            <a:r>
              <a:rPr lang="en-PH" b="1" dirty="0"/>
              <a:t> (Mat. 11:29; 18:4; 23:12).</a:t>
            </a:r>
            <a:endParaRPr lang="en" b="1" dirty="0"/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16" y="2515069"/>
            <a:ext cx="2718004" cy="3563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41" y="2568977"/>
            <a:ext cx="54658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Aron </a:t>
            </a:r>
            <a:r>
              <a:rPr lang="en-PH" b="1" dirty="0" err="1"/>
              <a:t>makab-ot</a:t>
            </a:r>
            <a:r>
              <a:rPr lang="en-PH" b="1" dirty="0"/>
              <a:t> </a:t>
            </a:r>
            <a:r>
              <a:rPr lang="en-PH" b="1" dirty="0" err="1"/>
              <a:t>kining</a:t>
            </a:r>
            <a:r>
              <a:rPr lang="en-PH" b="1" dirty="0"/>
              <a:t> </a:t>
            </a:r>
            <a:r>
              <a:rPr lang="en-PH" b="1" dirty="0" err="1"/>
              <a:t>pagpaubos</a:t>
            </a:r>
            <a:r>
              <a:rPr lang="en-PH" b="1" dirty="0"/>
              <a:t>, </a:t>
            </a:r>
            <a:r>
              <a:rPr lang="en-PH" b="1" dirty="0" err="1"/>
              <a:t>gisugyot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hunahunaon</a:t>
            </a:r>
            <a:r>
              <a:rPr lang="en-PH" b="1" dirty="0"/>
              <a:t> ang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mas </a:t>
            </a:r>
            <a:r>
              <a:rPr lang="en-PH" b="1" dirty="0" err="1"/>
              <a:t>labaw</a:t>
            </a:r>
            <a:r>
              <a:rPr lang="en-PH" b="1" dirty="0"/>
              <a:t> pa </a:t>
            </a:r>
            <a:r>
              <a:rPr lang="en-PH" b="1" dirty="0" err="1"/>
              <a:t>kaysa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kaugalingon</a:t>
            </a:r>
            <a:r>
              <a:rPr lang="en-PH" b="1" dirty="0"/>
              <a:t> (Fil. 2:3).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ba</a:t>
            </a:r>
            <a:r>
              <a:rPr lang="en-PH" b="1" dirty="0"/>
              <a:t> man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managsama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atubangan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Dios? Dili </a:t>
            </a:r>
            <a:r>
              <a:rPr lang="en-PH" b="1" dirty="0" err="1"/>
              <a:t>ba</a:t>
            </a:r>
            <a:r>
              <a:rPr lang="en-PH" b="1" dirty="0"/>
              <a:t> </a:t>
            </a:r>
            <a:r>
              <a:rPr lang="en-PH" b="1" dirty="0" err="1"/>
              <a:t>kinahanglan</a:t>
            </a:r>
            <a:r>
              <a:rPr lang="en-PH" b="1" dirty="0"/>
              <a:t> ang </a:t>
            </a:r>
            <a:r>
              <a:rPr lang="en-PH" b="1" dirty="0" err="1"/>
              <a:t>pagkakapareho</a:t>
            </a:r>
            <a:r>
              <a:rPr lang="en-PH" b="1" dirty="0"/>
              <a:t> (equality)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panaghiusa</a:t>
            </a:r>
            <a:r>
              <a:rPr lang="en-PH" b="1" dirty="0"/>
              <a:t>?</a:t>
            </a:r>
            <a:endParaRPr lang="en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72680" y="6144297"/>
            <a:ext cx="12019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Aron </a:t>
            </a:r>
            <a:r>
              <a:rPr lang="en-PH" sz="2000" b="1" dirty="0" err="1"/>
              <a:t>makatabang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,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makat</a:t>
            </a:r>
            <a:r>
              <a:rPr lang="en-PH" sz="2000" b="1" dirty="0"/>
              <a:t>-on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pagpaminaw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 ug </a:t>
            </a:r>
            <a:r>
              <a:rPr lang="en-PH" sz="2000" b="1" dirty="0" err="1"/>
              <a:t>pagsabot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panglantaw</a:t>
            </a:r>
            <a:r>
              <a:rPr lang="en-PH" sz="2000" b="1" dirty="0"/>
              <a:t>. Ang 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 tin-aw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buhat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Balaang</a:t>
            </a:r>
            <a:r>
              <a:rPr lang="en-PH" sz="2000" b="1" dirty="0"/>
              <a:t> Espiritu.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805940" y="4218137"/>
            <a:ext cx="54953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Wala </a:t>
            </a:r>
            <a:r>
              <a:rPr lang="en-PH" b="1" dirty="0" err="1"/>
              <a:t>isulti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</a:t>
            </a:r>
            <a:r>
              <a:rPr lang="en-PH" b="1" dirty="0" err="1"/>
              <a:t>nga</a:t>
            </a:r>
            <a:r>
              <a:rPr lang="en-PH" b="1" dirty="0"/>
              <a:t> mas </a:t>
            </a:r>
            <a:r>
              <a:rPr lang="en-PH" b="1" dirty="0" err="1"/>
              <a:t>ubos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kaysa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, </a:t>
            </a:r>
            <a:r>
              <a:rPr lang="en-PH" b="1" dirty="0" err="1"/>
              <a:t>kondili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aton</a:t>
            </a:r>
            <a:r>
              <a:rPr lang="en-PH" b="1" dirty="0"/>
              <a:t> </a:t>
            </a:r>
            <a:r>
              <a:rPr lang="en-PH" b="1" dirty="0" err="1"/>
              <a:t>silang</a:t>
            </a:r>
            <a:r>
              <a:rPr lang="en-PH" b="1" dirty="0"/>
              <a:t> </a:t>
            </a:r>
            <a:r>
              <a:rPr lang="en-PH" b="1" dirty="0" err="1"/>
              <a:t>hunahunaon</a:t>
            </a:r>
            <a:r>
              <a:rPr lang="en-PH" b="1" dirty="0"/>
              <a:t> </a:t>
            </a:r>
            <a:r>
              <a:rPr lang="en-PH" b="1" dirty="0" err="1"/>
              <a:t>ingon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labaw</a:t>
            </a:r>
            <a:r>
              <a:rPr lang="en-PH" b="1" dirty="0"/>
              <a:t> pa </a:t>
            </a:r>
            <a:r>
              <a:rPr lang="en-PH" b="1" dirty="0" err="1"/>
              <a:t>kanato</a:t>
            </a:r>
            <a:r>
              <a:rPr lang="en-PH" b="1" dirty="0"/>
              <a:t>. Sama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alagad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nagapangita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kaayohan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agalon</a:t>
            </a:r>
            <a:r>
              <a:rPr lang="en-PH" b="1" dirty="0"/>
              <a:t>,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natong</a:t>
            </a:r>
            <a:r>
              <a:rPr lang="en-PH" b="1" dirty="0"/>
              <a:t> </a:t>
            </a:r>
            <a:r>
              <a:rPr lang="en-PH" b="1" dirty="0" err="1"/>
              <a:t>pangitaon</a:t>
            </a:r>
            <a:r>
              <a:rPr lang="en-PH" b="1" dirty="0"/>
              <a:t> ang </a:t>
            </a:r>
            <a:r>
              <a:rPr lang="en-PH" b="1" dirty="0" err="1"/>
              <a:t>kaayohan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tawo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giisip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labaw</a:t>
            </a:r>
            <a:r>
              <a:rPr lang="en-PH" b="1" dirty="0"/>
              <a:t> pa </a:t>
            </a:r>
            <a:r>
              <a:rPr lang="en-PH" b="1" dirty="0" err="1"/>
              <a:t>kanato</a:t>
            </a:r>
            <a:r>
              <a:rPr lang="en-PH" b="1" dirty="0"/>
              <a:t> (Fil. 2:4).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32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HUNAHUNAA SAMA KANG JESUS</a:t>
            </a:r>
            <a:endParaRPr lang="en" sz="32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526680"/>
            <a:ext cx="7649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Batona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kaugalingon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hunahuna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usab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kang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Cristo Jesus.”—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Filipos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 (NKJV)</a:t>
            </a:r>
            <a:endParaRPr lang="en" sz="14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7" y="1210998"/>
            <a:ext cx="8567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PH" b="1" dirty="0" err="1"/>
              <a:t>Giunsa</a:t>
            </a:r>
            <a:r>
              <a:rPr lang="en-PH" b="1" dirty="0"/>
              <a:t> </a:t>
            </a:r>
            <a:r>
              <a:rPr lang="en-PH" b="1" dirty="0" err="1"/>
              <a:t>paghulma</a:t>
            </a:r>
            <a:r>
              <a:rPr lang="en-PH" b="1" dirty="0"/>
              <a:t>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hunahuna?Pinaagi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“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agianan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kalag</a:t>
            </a:r>
            <a:r>
              <a:rPr lang="en-PH" b="1" dirty="0"/>
              <a:t>,”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panimuot</a:t>
            </a:r>
            <a:r>
              <a:rPr lang="en-PH" b="1" dirty="0"/>
              <a:t>. Ang </a:t>
            </a:r>
            <a:r>
              <a:rPr lang="en-PH" b="1" dirty="0" err="1"/>
              <a:t>tanang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gibasa</a:t>
            </a:r>
            <a:r>
              <a:rPr lang="en-PH" b="1" dirty="0"/>
              <a:t>, </a:t>
            </a:r>
            <a:r>
              <a:rPr lang="en-PH" b="1" dirty="0" err="1"/>
              <a:t>nakita</a:t>
            </a:r>
            <a:r>
              <a:rPr lang="en-PH" b="1" dirty="0"/>
              <a:t>, ug </a:t>
            </a:r>
            <a:r>
              <a:rPr lang="en-PH" b="1" dirty="0" err="1"/>
              <a:t>nadungog</a:t>
            </a:r>
            <a:r>
              <a:rPr lang="en-PH" b="1" dirty="0"/>
              <a:t>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impluwensya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panghunahuna</a:t>
            </a:r>
            <a:r>
              <a:rPr lang="en-PH" b="1" dirty="0"/>
              <a:t>. Ug </a:t>
            </a:r>
            <a:r>
              <a:rPr lang="en-PH" b="1" dirty="0" err="1"/>
              <a:t>siyempre</a:t>
            </a:r>
            <a:r>
              <a:rPr lang="en-PH" b="1" dirty="0"/>
              <a:t>, </a:t>
            </a:r>
            <a:r>
              <a:rPr lang="en-PH" b="1" dirty="0" err="1"/>
              <a:t>si</a:t>
            </a:r>
            <a:r>
              <a:rPr lang="en-PH" b="1" dirty="0"/>
              <a:t> </a:t>
            </a:r>
            <a:r>
              <a:rPr lang="en-PH" b="1" dirty="0" err="1"/>
              <a:t>Satanas</a:t>
            </a:r>
            <a:r>
              <a:rPr lang="en-PH" b="1" dirty="0"/>
              <a:t> </a:t>
            </a:r>
            <a:r>
              <a:rPr lang="en-PH" b="1" dirty="0" err="1"/>
              <a:t>nagbomba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panimuot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hulmaon</a:t>
            </a:r>
            <a:r>
              <a:rPr lang="en-PH" b="1" dirty="0"/>
              <a:t>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hunahuna</a:t>
            </a:r>
            <a:r>
              <a:rPr lang="en-PH" b="1" dirty="0"/>
              <a:t> </a:t>
            </a:r>
            <a:r>
              <a:rPr lang="en-PH" b="1" dirty="0" err="1"/>
              <a:t>sumala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paghunahuna</a:t>
            </a:r>
            <a:r>
              <a:rPr lang="en-PH" b="1" dirty="0"/>
              <a:t>.</a:t>
            </a:r>
            <a:endParaRPr lang="en" b="1" dirty="0"/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56099" y="4270754"/>
            <a:ext cx="39176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tungod</a:t>
            </a:r>
            <a:r>
              <a:rPr lang="en-PH" b="1" dirty="0"/>
              <a:t> kay </a:t>
            </a:r>
            <a:r>
              <a:rPr lang="en-PH" b="1" dirty="0" err="1"/>
              <a:t>makalibutanon</a:t>
            </a:r>
            <a:r>
              <a:rPr lang="en-PH" b="1" dirty="0"/>
              <a:t>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hunahuna</a:t>
            </a:r>
            <a:r>
              <a:rPr lang="en-PH" b="1" dirty="0"/>
              <a:t>, ug </a:t>
            </a:r>
            <a:r>
              <a:rPr lang="en-PH" b="1" dirty="0" err="1"/>
              <a:t>malimbungon</a:t>
            </a:r>
            <a:r>
              <a:rPr lang="en-PH" b="1" dirty="0"/>
              <a:t>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kasingkasing</a:t>
            </a:r>
            <a:r>
              <a:rPr lang="en-PH" b="1" dirty="0"/>
              <a:t> (tan-</a:t>
            </a:r>
            <a:r>
              <a:rPr lang="en-PH" b="1" dirty="0" err="1"/>
              <a:t>awa</a:t>
            </a:r>
            <a:r>
              <a:rPr lang="en-PH" b="1" dirty="0"/>
              <a:t> Jeremias 17:9). Ang Espiritu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magbag</a:t>
            </a:r>
            <a:r>
              <a:rPr lang="en-PH" b="1" dirty="0"/>
              <a:t>-o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makalibutanong</a:t>
            </a:r>
            <a:r>
              <a:rPr lang="en-PH" b="1" dirty="0"/>
              <a:t> </a:t>
            </a:r>
            <a:r>
              <a:rPr lang="en-PH" b="1" dirty="0" err="1"/>
              <a:t>hunahuna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espirituhanong</a:t>
            </a:r>
            <a:r>
              <a:rPr lang="en-PH" b="1" dirty="0"/>
              <a:t> </a:t>
            </a:r>
            <a:r>
              <a:rPr lang="en-PH" b="1" dirty="0" err="1"/>
              <a:t>hunahuna</a:t>
            </a:r>
            <a:r>
              <a:rPr lang="en-PH" b="1" dirty="0"/>
              <a:t>, </a:t>
            </a:r>
            <a:r>
              <a:rPr lang="en-PH" b="1" dirty="0" err="1"/>
              <a:t>sama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Cristo (tan-</a:t>
            </a:r>
            <a:r>
              <a:rPr lang="en-PH" b="1" dirty="0" err="1"/>
              <a:t>awa</a:t>
            </a:r>
            <a:r>
              <a:rPr lang="en-PH" b="1" dirty="0"/>
              <a:t> Roma 8:1, 5).</a:t>
            </a:r>
            <a:endParaRPr lang="en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35502"/>
            <a:ext cx="8266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Tingali</a:t>
            </a:r>
            <a:r>
              <a:rPr lang="en-PH" b="1" dirty="0"/>
              <a:t>,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dakong</a:t>
            </a:r>
            <a:r>
              <a:rPr lang="en-PH" b="1" dirty="0"/>
              <a:t> </a:t>
            </a:r>
            <a:r>
              <a:rPr lang="en-PH" b="1" dirty="0" err="1"/>
              <a:t>paningkamot</a:t>
            </a:r>
            <a:r>
              <a:rPr lang="en-PH" b="1" dirty="0"/>
              <a:t>, </a:t>
            </a:r>
            <a:r>
              <a:rPr lang="en-PH" b="1" dirty="0" err="1"/>
              <a:t>mahimo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ang una—ang </a:t>
            </a:r>
            <a:r>
              <a:rPr lang="en-PH" b="1" dirty="0" err="1"/>
              <a:t>pagbantay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hunahuna</a:t>
            </a:r>
            <a:r>
              <a:rPr lang="en-PH" b="1" dirty="0"/>
              <a:t>. </a:t>
            </a:r>
            <a:r>
              <a:rPr lang="en-PH" b="1" dirty="0" err="1"/>
              <a:t>Apan</a:t>
            </a:r>
            <a:r>
              <a:rPr lang="en-PH" b="1" dirty="0"/>
              <a:t> ang </a:t>
            </a:r>
            <a:r>
              <a:rPr lang="en-PH" b="1" dirty="0" err="1"/>
              <a:t>pagbag</a:t>
            </a:r>
            <a:r>
              <a:rPr lang="en-PH" b="1" dirty="0"/>
              <a:t>-o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hunahuna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mahisama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hunahuna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 </a:t>
            </a:r>
            <a:r>
              <a:rPr lang="en-PH" b="1" dirty="0" err="1"/>
              <a:t>mahimo</a:t>
            </a:r>
            <a:r>
              <a:rPr lang="en-PH" b="1" dirty="0"/>
              <a:t> </a:t>
            </a:r>
            <a:r>
              <a:rPr lang="en-PH" b="1" dirty="0" err="1"/>
              <a:t>lamang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sulod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Balaang</a:t>
            </a:r>
            <a:r>
              <a:rPr lang="en-PH" b="1" dirty="0"/>
              <a:t> Espiritu.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08156" y="2600249"/>
            <a:ext cx="85673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Radikal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</a:t>
            </a:r>
            <a:r>
              <a:rPr lang="en-PH" b="1" dirty="0" err="1"/>
              <a:t>Pablo.Dili</a:t>
            </a:r>
            <a:r>
              <a:rPr lang="en-PH" b="1" dirty="0"/>
              <a:t> </a:t>
            </a:r>
            <a:r>
              <a:rPr lang="en-PH" b="1" dirty="0" err="1"/>
              <a:t>lang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giimbitar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bantayan</a:t>
            </a:r>
            <a:r>
              <a:rPr lang="en-PH" b="1" dirty="0"/>
              <a:t>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hunahuna</a:t>
            </a:r>
            <a:r>
              <a:rPr lang="en-PH" b="1" dirty="0"/>
              <a:t>, </a:t>
            </a:r>
            <a:r>
              <a:rPr lang="en-PH" b="1" dirty="0" err="1"/>
              <a:t>kondili</a:t>
            </a:r>
            <a:r>
              <a:rPr lang="en-PH" b="1" dirty="0"/>
              <a:t> </a:t>
            </a:r>
            <a:r>
              <a:rPr lang="en-PH" b="1" dirty="0" err="1"/>
              <a:t>gihangyo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maghunahuna</a:t>
            </a:r>
            <a:r>
              <a:rPr lang="en-PH" b="1" dirty="0"/>
              <a:t> </a:t>
            </a:r>
            <a:r>
              <a:rPr lang="en-PH" b="1" dirty="0" err="1"/>
              <a:t>sama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Cristo (tan-</a:t>
            </a:r>
            <a:r>
              <a:rPr lang="en-PH" b="1" dirty="0" err="1"/>
              <a:t>awa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Filipos</a:t>
            </a:r>
            <a:r>
              <a:rPr lang="en-PH" b="1" dirty="0"/>
              <a:t> 4:8; 2:5).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648932" y="1722554"/>
            <a:ext cx="954306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3000" b="1" dirty="0">
                <a:latin typeface="Constantia" panose="02030602050306030303" pitchFamily="18" charset="0"/>
              </a:rPr>
              <a:t>“</a:t>
            </a:r>
            <a:r>
              <a:rPr lang="en-PH" sz="3000" b="1" dirty="0" err="1">
                <a:latin typeface="Constantia" panose="02030602050306030303" pitchFamily="18" charset="0"/>
              </a:rPr>
              <a:t>Apan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aduna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gihapon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kitay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buluhaton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nga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buhaton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aron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supakon</a:t>
            </a:r>
            <a:r>
              <a:rPr lang="en-PH" sz="3000" b="1" dirty="0">
                <a:latin typeface="Constantia" panose="02030602050306030303" pitchFamily="18" charset="0"/>
              </a:rPr>
              <a:t> ang </a:t>
            </a:r>
            <a:r>
              <a:rPr lang="en-PH" sz="3000" b="1" dirty="0" err="1">
                <a:latin typeface="Constantia" panose="02030602050306030303" pitchFamily="18" charset="0"/>
              </a:rPr>
              <a:t>mga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tintasyon</a:t>
            </a:r>
            <a:r>
              <a:rPr lang="en-PH" sz="3000" b="1" dirty="0">
                <a:latin typeface="Constantia" panose="02030602050306030303" pitchFamily="18" charset="0"/>
              </a:rPr>
              <a:t>. </a:t>
            </a:r>
            <a:r>
              <a:rPr lang="en-PH" sz="3000" b="1" dirty="0" err="1">
                <a:latin typeface="Constantia" panose="02030602050306030303" pitchFamily="18" charset="0"/>
              </a:rPr>
              <a:t>Kadtong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dili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gustong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mahulog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sa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mga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limbong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ni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Satanas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kinahanglan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ampingan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pag-ayo</a:t>
            </a:r>
            <a:r>
              <a:rPr lang="en-PH" sz="3000" b="1" dirty="0">
                <a:latin typeface="Constantia" panose="02030602050306030303" pitchFamily="18" charset="0"/>
              </a:rPr>
              <a:t> ang </a:t>
            </a:r>
            <a:r>
              <a:rPr lang="en-PH" sz="3000" b="1" dirty="0" err="1">
                <a:latin typeface="Constantia" panose="02030602050306030303" pitchFamily="18" charset="0"/>
              </a:rPr>
              <a:t>mga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agianan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sa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kalag</a:t>
            </a:r>
            <a:r>
              <a:rPr lang="en-PH" sz="3000" b="1" dirty="0">
                <a:latin typeface="Constantia" panose="02030602050306030303" pitchFamily="18" charset="0"/>
              </a:rPr>
              <a:t>; </a:t>
            </a:r>
            <a:r>
              <a:rPr lang="en-PH" sz="3000" b="1" dirty="0" err="1">
                <a:latin typeface="Constantia" panose="02030602050306030303" pitchFamily="18" charset="0"/>
              </a:rPr>
              <a:t>kinahanglan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nilang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likayan</a:t>
            </a:r>
            <a:r>
              <a:rPr lang="en-PH" sz="3000" b="1" dirty="0">
                <a:latin typeface="Constantia" panose="02030602050306030303" pitchFamily="18" charset="0"/>
              </a:rPr>
              <a:t> ang </a:t>
            </a:r>
            <a:r>
              <a:rPr lang="en-PH" sz="3000" b="1" dirty="0" err="1">
                <a:latin typeface="Constantia" panose="02030602050306030303" pitchFamily="18" charset="0"/>
              </a:rPr>
              <a:t>pagbasa</a:t>
            </a:r>
            <a:r>
              <a:rPr lang="en-PH" sz="3000" b="1" dirty="0">
                <a:latin typeface="Constantia" panose="02030602050306030303" pitchFamily="18" charset="0"/>
              </a:rPr>
              <a:t>, </a:t>
            </a:r>
            <a:r>
              <a:rPr lang="en-PH" sz="3000" b="1" dirty="0" err="1">
                <a:latin typeface="Constantia" panose="02030602050306030303" pitchFamily="18" charset="0"/>
              </a:rPr>
              <a:t>pagtan</a:t>
            </a:r>
            <a:r>
              <a:rPr lang="en-PH" sz="3000" b="1" dirty="0">
                <a:latin typeface="Constantia" panose="02030602050306030303" pitchFamily="18" charset="0"/>
              </a:rPr>
              <a:t>-aw, o </a:t>
            </a:r>
            <a:r>
              <a:rPr lang="en-PH" sz="3000" b="1" dirty="0" err="1">
                <a:latin typeface="Constantia" panose="02030602050306030303" pitchFamily="18" charset="0"/>
              </a:rPr>
              <a:t>pagpaminaw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sa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bisan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unsang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butang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nga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makapukaw</a:t>
            </a:r>
            <a:r>
              <a:rPr lang="en-PH" sz="3000" b="1" dirty="0">
                <a:latin typeface="Constantia" panose="02030602050306030303" pitchFamily="18" charset="0"/>
              </a:rPr>
              <a:t> ug </a:t>
            </a:r>
            <a:r>
              <a:rPr lang="en-PH" sz="3000" b="1" dirty="0" err="1">
                <a:latin typeface="Constantia" panose="02030602050306030303" pitchFamily="18" charset="0"/>
              </a:rPr>
              <a:t>hugaw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nga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mga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hunahuna</a:t>
            </a:r>
            <a:r>
              <a:rPr lang="en-PH" sz="3000" b="1" dirty="0">
                <a:latin typeface="Constantia" panose="02030602050306030303" pitchFamily="18" charset="0"/>
              </a:rPr>
              <a:t>. Ang </a:t>
            </a:r>
            <a:r>
              <a:rPr lang="en-PH" sz="3000" b="1" dirty="0" err="1">
                <a:latin typeface="Constantia" panose="02030602050306030303" pitchFamily="18" charset="0"/>
              </a:rPr>
              <a:t>hunahuna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dili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angay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pasagdan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nga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maglatagaw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bisan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asa</a:t>
            </a:r>
            <a:r>
              <a:rPr lang="en-PH" sz="3000" b="1" dirty="0">
                <a:latin typeface="Constantia" panose="02030602050306030303" pitchFamily="18" charset="0"/>
              </a:rPr>
              <a:t>, </a:t>
            </a:r>
            <a:r>
              <a:rPr lang="en-PH" sz="3000" b="1" dirty="0" err="1">
                <a:latin typeface="Constantia" panose="02030602050306030303" pitchFamily="18" charset="0"/>
              </a:rPr>
              <a:t>sa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matag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hilisgutan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nga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isugyot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sa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kaaway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sa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mga</a:t>
            </a:r>
            <a:r>
              <a:rPr lang="en-PH" sz="3000" b="1" dirty="0">
                <a:latin typeface="Constantia" panose="02030602050306030303" pitchFamily="18" charset="0"/>
              </a:rPr>
              <a:t> </a:t>
            </a:r>
            <a:r>
              <a:rPr lang="en-PH" sz="3000" b="1" dirty="0" err="1">
                <a:latin typeface="Constantia" panose="02030602050306030303" pitchFamily="18" charset="0"/>
              </a:rPr>
              <a:t>kalag</a:t>
            </a:r>
            <a:r>
              <a:rPr lang="en-PH" sz="3000" b="1" dirty="0">
                <a:latin typeface="Constantia" panose="02030602050306030303" pitchFamily="18" charset="0"/>
              </a:rPr>
              <a:t>.”</a:t>
            </a:r>
            <a:endParaRPr lang="en" sz="30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216779" y="827752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436)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ANG PAMATASAN / KINAIYA NI JESUS (1)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860214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“Nga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bisan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dagway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Dios,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giisip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pagpanulis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pagkaparehas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Dios.”—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Filipos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2:6</a:t>
            </a:r>
            <a:endParaRPr lang="es-E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Gipasiugda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Pablo ang </a:t>
            </a:r>
            <a:r>
              <a:rPr lang="en-PH" sz="2000" b="1" dirty="0" err="1"/>
              <a:t>tulo</a:t>
            </a:r>
            <a:r>
              <a:rPr lang="en-PH" sz="2000" b="1" dirty="0"/>
              <a:t> ka </a:t>
            </a:r>
            <a:r>
              <a:rPr lang="en-PH" sz="2000" b="1" dirty="0" err="1"/>
              <a:t>kinaiya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4140504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97393" y="3276291"/>
            <a:ext cx="7144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Bisan</a:t>
            </a:r>
            <a:r>
              <a:rPr lang="en-PH" sz="2000" b="1" dirty="0"/>
              <a:t> pa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managsama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Amahan</a:t>
            </a:r>
            <a:r>
              <a:rPr lang="en-PH" sz="2000" b="1" dirty="0"/>
              <a:t> ug </a:t>
            </a:r>
            <a:r>
              <a:rPr lang="en-PH" sz="2000" b="1" dirty="0" err="1"/>
              <a:t>sa</a:t>
            </a:r>
            <a:r>
              <a:rPr lang="en-PH" sz="2000" b="1" dirty="0"/>
              <a:t> Espiritu </a:t>
            </a:r>
            <a:r>
              <a:rPr lang="en-PH" sz="2000" b="1" dirty="0" err="1"/>
              <a:t>isip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Persona </a:t>
            </a:r>
            <a:r>
              <a:rPr lang="en-PH" sz="2000" b="1" dirty="0" err="1"/>
              <a:t>sa</a:t>
            </a:r>
            <a:r>
              <a:rPr lang="en-PH" sz="2000" b="1" dirty="0"/>
              <a:t> Dios, ang </a:t>
            </a:r>
            <a:r>
              <a:rPr lang="en-PH" sz="2000" b="1" dirty="0" err="1"/>
              <a:t>pagpailalom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Amahan</a:t>
            </a:r>
            <a:r>
              <a:rPr lang="en-PH" sz="2000" b="1" dirty="0"/>
              <a:t> </a:t>
            </a:r>
            <a:r>
              <a:rPr lang="en-PH" sz="2000" b="1" dirty="0" err="1"/>
              <a:t>kanunay</a:t>
            </a:r>
            <a:r>
              <a:rPr lang="en-PH" sz="2000" b="1" dirty="0"/>
              <a:t> </a:t>
            </a:r>
            <a:r>
              <a:rPr lang="en-PH" sz="2000" b="1" dirty="0" err="1"/>
              <a:t>hingpit</a:t>
            </a:r>
            <a:r>
              <a:rPr lang="en-PH" sz="2000" b="1" dirty="0"/>
              <a:t>. Wala </a:t>
            </a:r>
            <a:r>
              <a:rPr lang="en-PH" sz="2000" b="1" dirty="0" err="1"/>
              <a:t>gayud</a:t>
            </a:r>
            <a:r>
              <a:rPr lang="en-PH" sz="2000" b="1" dirty="0"/>
              <a:t> </a:t>
            </a:r>
            <a:r>
              <a:rPr lang="en-PH" sz="2000" b="1" dirty="0" err="1"/>
              <a:t>higayon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misupak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kabubut</a:t>
            </a:r>
            <a:r>
              <a:rPr lang="en-PH" sz="2000" b="1" dirty="0"/>
              <a:t>-on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Amahan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77732" y="5797377"/>
            <a:ext cx="71443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Siya</a:t>
            </a:r>
            <a:r>
              <a:rPr lang="en-PH" sz="2000" b="1" dirty="0"/>
              <a:t> ang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hingpit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ehemplo.Kinahanglan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andam</a:t>
            </a:r>
            <a:r>
              <a:rPr lang="en-PH" sz="2000" b="1" dirty="0"/>
              <a:t> </a:t>
            </a:r>
            <a:r>
              <a:rPr lang="en-PH" sz="2000" b="1" dirty="0" err="1"/>
              <a:t>magpaubos</a:t>
            </a:r>
            <a:r>
              <a:rPr lang="en-PH" sz="2000" b="1" dirty="0"/>
              <a:t> ug </a:t>
            </a:r>
            <a:r>
              <a:rPr lang="en-PH" sz="2000" b="1" dirty="0" err="1"/>
              <a:t>mosakripisyo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kaugalingon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kaayohan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97393" y="4690722"/>
            <a:ext cx="71443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paghunahuna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, </a:t>
            </a:r>
            <a:r>
              <a:rPr lang="en-PH" sz="2000" b="1" dirty="0" err="1"/>
              <a:t>wala</a:t>
            </a:r>
            <a:r>
              <a:rPr lang="en-PH" sz="2000" b="1" dirty="0"/>
              <a:t> nay </a:t>
            </a:r>
            <a:r>
              <a:rPr lang="en-PH" sz="2000" b="1" dirty="0" err="1"/>
              <a:t>laing</a:t>
            </a:r>
            <a:r>
              <a:rPr lang="en-PH" sz="2000" b="1" dirty="0"/>
              <a:t> </a:t>
            </a:r>
            <a:r>
              <a:rPr lang="en-PH" sz="2000" b="1" dirty="0" err="1"/>
              <a:t>angay</a:t>
            </a:r>
            <a:r>
              <a:rPr lang="en-PH" sz="2000" b="1" dirty="0"/>
              <a:t> </a:t>
            </a:r>
            <a:r>
              <a:rPr lang="en-PH" sz="2000" b="1" dirty="0" err="1"/>
              <a:t>buhaton</a:t>
            </a:r>
            <a:r>
              <a:rPr lang="en-PH" sz="2000" b="1" dirty="0"/>
              <a:t> </a:t>
            </a:r>
            <a:r>
              <a:rPr lang="en-PH" sz="2000" b="1" dirty="0" err="1"/>
              <a:t>kondili</a:t>
            </a:r>
            <a:r>
              <a:rPr lang="en-PH" sz="2000" b="1" dirty="0"/>
              <a:t> ang </a:t>
            </a:r>
            <a:r>
              <a:rPr lang="en-PH" sz="2000" b="1" dirty="0" err="1"/>
              <a:t>moyukbo</a:t>
            </a:r>
            <a:r>
              <a:rPr lang="en-PH" sz="2000" b="1" dirty="0"/>
              <a:t> ug </a:t>
            </a:r>
            <a:r>
              <a:rPr lang="en-PH" sz="2000" b="1" dirty="0" err="1"/>
              <a:t>mosimba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matahum</a:t>
            </a:r>
            <a:r>
              <a:rPr lang="en-PH" sz="2000" b="1" dirty="0"/>
              <a:t> ug </a:t>
            </a:r>
            <a:r>
              <a:rPr lang="en-PH" sz="2000" b="1" dirty="0" err="1"/>
              <a:t>mahigugmaong</a:t>
            </a:r>
            <a:r>
              <a:rPr lang="en-PH" sz="2000" b="1" dirty="0"/>
              <a:t> </a:t>
            </a:r>
            <a:r>
              <a:rPr lang="en-PH" sz="2000" b="1" dirty="0" err="1"/>
              <a:t>Manluluwas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125642"/>
            <a:ext cx="7614017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fi-FI" sz="24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PAMATASAN / KINAIYA NI JESUS (2)</a:t>
            </a:r>
            <a:endParaRPr lang="en" sz="2400" b="1" spc="300" dirty="0">
              <a:ln w="12700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C000"/>
                  </a:gs>
                  <a:gs pos="100000">
                    <a:schemeClr val="bg2">
                      <a:lumMod val="50000"/>
                    </a:schemeClr>
                  </a:gs>
                </a:gsLst>
                <a:lin ang="135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63449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walay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pagduha-duha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dakô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gayud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misteryo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pagkadiosnon:Ang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napadayag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unod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gipakamatarung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Espiritu,nakita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manolonda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gimantala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taliwala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Hentil,gituohan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kalibutan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gipasaka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ngadto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himaya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1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Timoteo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</a:t>
            </a:r>
            <a:endParaRPr lang="e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2" y="2517130"/>
            <a:ext cx="7391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kahibulungan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pagpaubos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Cristo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pagkahimong</a:t>
            </a:r>
            <a:r>
              <a:rPr lang="en-PH" sz="2000" b="1" dirty="0"/>
              <a:t> </a:t>
            </a:r>
            <a:r>
              <a:rPr lang="en-PH" sz="2000" b="1" dirty="0" err="1"/>
              <a:t>tawo</a:t>
            </a:r>
            <a:r>
              <a:rPr lang="en-PH" sz="2000" b="1" dirty="0"/>
              <a:t> </a:t>
            </a:r>
            <a:r>
              <a:rPr lang="en-PH" sz="2000" b="1" dirty="0" err="1"/>
              <a:t>magpabiling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hilisgutan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tinubos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tibuok</a:t>
            </a:r>
            <a:r>
              <a:rPr lang="en-PH" sz="2000" b="1" dirty="0"/>
              <a:t>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katapusan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599" y="5829120"/>
            <a:ext cx="7391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Kining</a:t>
            </a:r>
            <a:r>
              <a:rPr lang="en-PH" sz="2000" b="1" dirty="0"/>
              <a:t> </a:t>
            </a:r>
            <a:r>
              <a:rPr lang="en-PH" sz="2000" b="1" dirty="0" err="1"/>
              <a:t>ehemplo</a:t>
            </a:r>
            <a:r>
              <a:rPr lang="en-PH" sz="2000" b="1" dirty="0"/>
              <a:t> </a:t>
            </a:r>
            <a:r>
              <a:rPr lang="en-PH" sz="2000" b="1" dirty="0" err="1"/>
              <a:t>nagtawag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isalikway</a:t>
            </a:r>
            <a:r>
              <a:rPr lang="en-PH" sz="2000" b="1" dirty="0"/>
              <a:t> ang </a:t>
            </a:r>
            <a:r>
              <a:rPr lang="en-PH" sz="2000" b="1" dirty="0" err="1"/>
              <a:t>kahakog</a:t>
            </a:r>
            <a:r>
              <a:rPr lang="en-PH" sz="2000" b="1" dirty="0"/>
              <a:t> ug ang </a:t>
            </a:r>
            <a:r>
              <a:rPr lang="en-PH" sz="2000" b="1" dirty="0" err="1"/>
              <a:t>tinguha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alagaran</a:t>
            </a:r>
            <a:r>
              <a:rPr lang="en-PH" sz="2000" b="1" dirty="0"/>
              <a:t>, ug </a:t>
            </a:r>
            <a:r>
              <a:rPr lang="en-PH" sz="2000" b="1" dirty="0" err="1"/>
              <a:t>ilisdan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pagpaubos</a:t>
            </a:r>
            <a:r>
              <a:rPr lang="en-PH" sz="2000" b="1" dirty="0"/>
              <a:t> ug </a:t>
            </a:r>
            <a:r>
              <a:rPr lang="en-PH" sz="2000" b="1" dirty="0" err="1"/>
              <a:t>kahandurawan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pag-alagad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600" y="4489161"/>
            <a:ext cx="7391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Si Jesus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kinahabog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tanang</a:t>
            </a:r>
            <a:r>
              <a:rPr lang="en-PH" sz="2000" b="1" dirty="0"/>
              <a:t> </a:t>
            </a:r>
            <a:r>
              <a:rPr lang="en-PH" sz="2000" b="1" dirty="0" err="1"/>
              <a:t>gahum</a:t>
            </a:r>
            <a:r>
              <a:rPr lang="en-PH" sz="2000" b="1" dirty="0"/>
              <a:t> </a:t>
            </a:r>
            <a:r>
              <a:rPr lang="en-PH" sz="2000" b="1" dirty="0" err="1"/>
              <a:t>miadto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hingpit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pagka-alagad</a:t>
            </a:r>
            <a:r>
              <a:rPr lang="en-PH" sz="2000" b="1" dirty="0"/>
              <a:t>.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hingpit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sukwahi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tinguha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Lucifer,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binuhat</a:t>
            </a:r>
            <a:r>
              <a:rPr lang="en-PH" sz="2000" b="1" dirty="0"/>
              <a:t>, </a:t>
            </a:r>
            <a:r>
              <a:rPr lang="en-PH" sz="2000" b="1" dirty="0" err="1"/>
              <a:t>nangandoy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kinahabog</a:t>
            </a:r>
            <a:r>
              <a:rPr lang="en-PH" sz="2000" b="1" dirty="0"/>
              <a:t> ug </a:t>
            </a:r>
            <a:r>
              <a:rPr lang="en-PH" sz="2000" b="1" dirty="0" err="1"/>
              <a:t>kataas-taasang</a:t>
            </a:r>
            <a:r>
              <a:rPr lang="en-PH" sz="2000" b="1" dirty="0"/>
              <a:t> </a:t>
            </a:r>
            <a:r>
              <a:rPr lang="en-PH" sz="2000" b="1" dirty="0" err="1"/>
              <a:t>gahum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600" y="3549312"/>
            <a:ext cx="739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Makapatingala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kinutuban</a:t>
            </a:r>
            <a:r>
              <a:rPr lang="en-PH" b="1" dirty="0"/>
              <a:t> ug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katapusang</a:t>
            </a:r>
            <a:r>
              <a:rPr lang="en-PH" b="1" dirty="0"/>
              <a:t> Dios </a:t>
            </a:r>
            <a:r>
              <a:rPr lang="en-PH" b="1" dirty="0" err="1"/>
              <a:t>nahimong</a:t>
            </a:r>
            <a:r>
              <a:rPr lang="en-PH" b="1" dirty="0"/>
              <a:t> </a:t>
            </a:r>
            <a:r>
              <a:rPr lang="en-PH" b="1" dirty="0" err="1"/>
              <a:t>limitadong</a:t>
            </a:r>
            <a:r>
              <a:rPr lang="en-PH" b="1" dirty="0"/>
              <a:t> </a:t>
            </a:r>
            <a:r>
              <a:rPr lang="en-PH" b="1" dirty="0" err="1"/>
              <a:t>tawo</a:t>
            </a:r>
            <a:r>
              <a:rPr lang="en-PH" b="1" dirty="0"/>
              <a:t>,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maapektuhan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kamatayon</a:t>
            </a:r>
            <a:r>
              <a:rPr lang="en-PH" b="1" dirty="0"/>
              <a:t>. Mao </a:t>
            </a:r>
            <a:r>
              <a:rPr lang="en-PH" b="1" dirty="0" err="1"/>
              <a:t>kini</a:t>
            </a:r>
            <a:r>
              <a:rPr lang="en-PH" b="1" dirty="0"/>
              <a:t> ang </a:t>
            </a:r>
            <a:r>
              <a:rPr lang="en-PH" b="1" dirty="0" err="1"/>
              <a:t>gitawag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</a:t>
            </a:r>
            <a:r>
              <a:rPr lang="en-PH" b="1" dirty="0" err="1"/>
              <a:t>nga</a:t>
            </a:r>
            <a:r>
              <a:rPr lang="en-PH" b="1" dirty="0"/>
              <a:t> “</a:t>
            </a:r>
            <a:r>
              <a:rPr lang="en-PH" b="1" dirty="0" err="1"/>
              <a:t>misteryo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pagkadiosnon</a:t>
            </a:r>
            <a:r>
              <a:rPr lang="en-PH" b="1" dirty="0"/>
              <a:t>” (1 Tim. 3:16).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1329</Words>
  <Application>Microsoft Office PowerPoint</Application>
  <PresentationFormat>Panorámica</PresentationFormat>
  <Paragraphs>58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72</cp:revision>
  <dcterms:created xsi:type="dcterms:W3CDTF">2025-12-31T11:02:26Z</dcterms:created>
  <dcterms:modified xsi:type="dcterms:W3CDTF">2026-01-18T15:22:14Z</dcterms:modified>
</cp:coreProperties>
</file>