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32" r:id="rId4"/>
    <p:sldId id="323" r:id="rId5"/>
    <p:sldId id="258" r:id="rId6"/>
    <p:sldId id="329" r:id="rId7"/>
    <p:sldId id="330" r:id="rId8"/>
    <p:sldId id="327" r:id="rId9"/>
    <p:sldId id="262" r:id="rId10"/>
    <p:sldId id="331" r:id="rId11"/>
    <p:sldId id="328" r:id="rId12"/>
    <p:sldId id="324" r:id="rId13"/>
    <p:sldId id="32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084"/>
    <a:srgbClr val="ABE9FF"/>
    <a:srgbClr val="E4D2F2"/>
    <a:srgbClr val="C8F8EF"/>
    <a:srgbClr val="F9B889"/>
    <a:srgbClr val="DDDDFF"/>
    <a:srgbClr val="0000BC"/>
    <a:srgbClr val="CCCCFF"/>
    <a:srgbClr val="AFE1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772D-12C2-4147-8B69-BAFE3D2D860C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714191B-D0F4-4E91-8397-1E972AB8F7B2}">
      <dgm:prSet custT="1"/>
      <dgm:spPr>
        <a:solidFill>
          <a:srgbClr val="E1F8FF"/>
        </a:solidFill>
        <a:ln>
          <a:solidFill>
            <a:schemeClr val="accent2"/>
          </a:solidFill>
        </a:ln>
      </dgm:spPr>
      <dgm:t>
        <a:bodyPr/>
        <a:lstStyle/>
        <a:p>
          <a:r>
            <a:rPr lang="nn-NO" sz="2800" b="1" noProof="0" dirty="0">
              <a:solidFill>
                <a:schemeClr val="accent2">
                  <a:lumMod val="50000"/>
                </a:schemeClr>
              </a:solidFill>
            </a:rPr>
            <a:t>PAGPASIG-ULI UG PAGLAUM PINAGI SA MAAYONG BALITA </a:t>
          </a:r>
          <a:endParaRPr lang="en-US" sz="2800" noProof="0" dirty="0">
            <a:solidFill>
              <a:schemeClr val="accent2">
                <a:lumMod val="50000"/>
              </a:schemeClr>
            </a:solidFill>
          </a:endParaRPr>
        </a:p>
      </dgm:t>
    </dgm:pt>
    <dgm:pt modelId="{C33EF908-295F-45CC-B57D-60C87E0792A9}" type="parTrans" cxnId="{1ECFFFFF-75B9-47E1-8801-27E2811B28B8}">
      <dgm:prSet/>
      <dgm:spPr/>
      <dgm:t>
        <a:bodyPr/>
        <a:lstStyle/>
        <a:p>
          <a:endParaRPr lang="es-ES" sz="2000"/>
        </a:p>
      </dgm:t>
    </dgm:pt>
    <dgm:pt modelId="{ABEB9096-465E-4A78-BE51-CA1F069059BA}" type="sibTrans" cxnId="{1ECFFFFF-75B9-47E1-8801-27E2811B28B8}">
      <dgm:prSet/>
      <dgm:spPr/>
      <dgm:t>
        <a:bodyPr/>
        <a:lstStyle/>
        <a:p>
          <a:endParaRPr lang="es-ES" sz="2000"/>
        </a:p>
      </dgm:t>
    </dgm:pt>
    <dgm:pt modelId="{C6EB9C3A-40D2-4C95-AB23-C7330F7B9060}">
      <dgm:prSet custT="1"/>
      <dgm:spPr>
        <a:solidFill>
          <a:srgbClr val="EBF9EB"/>
        </a:solidFill>
      </dgm:spPr>
      <dgm:t>
        <a:bodyPr/>
        <a:lstStyle/>
        <a:p>
          <a:r>
            <a:rPr lang="en-PH" sz="2000" b="1" noProof="0" dirty="0" err="1">
              <a:solidFill>
                <a:schemeClr val="accent5">
                  <a:lumMod val="50000"/>
                </a:schemeClr>
              </a:solidFill>
            </a:rPr>
            <a:t>Mga</a:t>
          </a:r>
          <a:r>
            <a:rPr lang="en-PH" sz="2000" b="1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PH" sz="2000" b="1" noProof="0" dirty="0" err="1">
              <a:solidFill>
                <a:schemeClr val="accent5">
                  <a:lumMod val="50000"/>
                </a:schemeClr>
              </a:solidFill>
            </a:rPr>
            <a:t>Epekto</a:t>
          </a:r>
          <a:r>
            <a:rPr lang="en-PH" sz="2000" b="1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PH" sz="2000" b="1" noProof="0" dirty="0" err="1">
              <a:solidFill>
                <a:schemeClr val="accent5">
                  <a:lumMod val="50000"/>
                </a:schemeClr>
              </a:solidFill>
            </a:rPr>
            <a:t>sa</a:t>
          </a:r>
          <a:r>
            <a:rPr lang="en-PH" sz="2000" b="1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PH" sz="2000" b="1" noProof="0" dirty="0" err="1">
              <a:solidFill>
                <a:schemeClr val="accent5">
                  <a:lumMod val="50000"/>
                </a:schemeClr>
              </a:solidFill>
            </a:rPr>
            <a:t>Pagpasig-uli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2B2E5963-BF2D-4172-9CAA-0CD3AF7CA815}" type="parTrans" cxnId="{0A0C5C14-B39F-41DD-BD65-540B3D698456}">
      <dgm:prSet/>
      <dgm:spPr/>
      <dgm:t>
        <a:bodyPr/>
        <a:lstStyle/>
        <a:p>
          <a:endParaRPr lang="es-ES" sz="2000"/>
        </a:p>
      </dgm:t>
    </dgm:pt>
    <dgm:pt modelId="{32AC770E-ADA0-42F4-99B7-E050FBC2B13C}" type="sibTrans" cxnId="{0A0C5C14-B39F-41DD-BD65-540B3D698456}">
      <dgm:prSet/>
      <dgm:spPr/>
      <dgm:t>
        <a:bodyPr/>
        <a:lstStyle/>
        <a:p>
          <a:endParaRPr lang="es-ES" sz="2000"/>
        </a:p>
      </dgm:t>
    </dgm:pt>
    <dgm:pt modelId="{3BAE1DE2-EF26-489D-804B-41DA4B703748}">
      <dgm:prSet custT="1"/>
      <dgm:spPr>
        <a:solidFill>
          <a:srgbClr val="FFF9E5"/>
        </a:solidFill>
      </dgm:spPr>
      <dgm:t>
        <a:bodyPr/>
        <a:lstStyle/>
        <a:p>
          <a:r>
            <a:rPr lang="en-PH" sz="1800" b="1" noProof="0" dirty="0" err="1">
              <a:solidFill>
                <a:schemeClr val="accent6">
                  <a:lumMod val="50000"/>
                </a:schemeClr>
              </a:solidFill>
            </a:rPr>
            <a:t>Gikan</a:t>
          </a:r>
          <a:r>
            <a:rPr lang="en-PH" sz="18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PH" sz="1800" b="1" noProof="0" dirty="0" err="1">
              <a:solidFill>
                <a:schemeClr val="accent6">
                  <a:lumMod val="50000"/>
                </a:schemeClr>
              </a:solidFill>
            </a:rPr>
            <a:t>sa</a:t>
          </a:r>
          <a:r>
            <a:rPr lang="en-PH" sz="18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PH" sz="1800" b="1" noProof="0" dirty="0" err="1">
              <a:solidFill>
                <a:schemeClr val="accent6">
                  <a:lumMod val="50000"/>
                </a:schemeClr>
              </a:solidFill>
            </a:rPr>
            <a:t>mga</a:t>
          </a:r>
          <a:r>
            <a:rPr lang="en-PH" sz="18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PH" sz="1800" b="1" noProof="0" dirty="0" err="1">
              <a:solidFill>
                <a:schemeClr val="accent6">
                  <a:lumMod val="50000"/>
                </a:schemeClr>
              </a:solidFill>
            </a:rPr>
            <a:t>dautan</a:t>
          </a:r>
          <a:r>
            <a:rPr lang="en-PH" sz="18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PH" sz="1800" b="1" noProof="0" dirty="0" err="1">
              <a:solidFill>
                <a:schemeClr val="accent6">
                  <a:lumMod val="50000"/>
                </a:schemeClr>
              </a:solidFill>
            </a:rPr>
            <a:t>ngadto</a:t>
          </a:r>
          <a:r>
            <a:rPr lang="en-PH" sz="18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PH" sz="1800" b="1" noProof="0" dirty="0" err="1">
              <a:solidFill>
                <a:schemeClr val="accent6">
                  <a:lumMod val="50000"/>
                </a:schemeClr>
              </a:solidFill>
            </a:rPr>
            <a:t>sa</a:t>
          </a:r>
          <a:r>
            <a:rPr lang="en-PH" sz="18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PH" sz="1800" b="1" noProof="0" dirty="0" err="1">
              <a:solidFill>
                <a:schemeClr val="accent6">
                  <a:lumMod val="50000"/>
                </a:schemeClr>
              </a:solidFill>
            </a:rPr>
            <a:t>mga</a:t>
          </a:r>
          <a:r>
            <a:rPr lang="en-PH" sz="18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PH" sz="1800" b="1" noProof="0" dirty="0" err="1">
              <a:solidFill>
                <a:schemeClr val="accent6">
                  <a:lumMod val="50000"/>
                </a:schemeClr>
              </a:solidFill>
            </a:rPr>
            <a:t>balaan</a:t>
          </a:r>
          <a:r>
            <a:rPr lang="en-PH" sz="18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PH" sz="1800" b="1" noProof="0" dirty="0" err="1">
              <a:solidFill>
                <a:schemeClr val="accent6">
                  <a:lumMod val="50000"/>
                </a:schemeClr>
              </a:solidFill>
            </a:rPr>
            <a:t>Colosas</a:t>
          </a:r>
          <a:r>
            <a:rPr lang="en-PH" sz="1800" b="1" noProof="0" dirty="0">
              <a:solidFill>
                <a:schemeClr val="accent6">
                  <a:lumMod val="50000"/>
                </a:schemeClr>
              </a:solidFill>
            </a:rPr>
            <a:t> 1:21–22</a:t>
          </a:r>
          <a:endParaRPr lang="en-US" sz="18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ABB70376-3506-4004-BB7A-E7699B7D58CC}" type="parTrans" cxnId="{B80D55D7-46C9-48A2-B97B-AF37B21646A7}">
      <dgm:prSet/>
      <dgm:spPr/>
      <dgm:t>
        <a:bodyPr/>
        <a:lstStyle/>
        <a:p>
          <a:endParaRPr lang="es-ES" sz="2000"/>
        </a:p>
      </dgm:t>
    </dgm:pt>
    <dgm:pt modelId="{F613E692-F8DE-452F-996A-F20DA9D2E860}" type="sibTrans" cxnId="{B80D55D7-46C9-48A2-B97B-AF37B21646A7}">
      <dgm:prSet/>
      <dgm:spPr/>
      <dgm:t>
        <a:bodyPr/>
        <a:lstStyle/>
        <a:p>
          <a:endParaRPr lang="es-ES" sz="2000"/>
        </a:p>
      </dgm:t>
    </dgm:pt>
    <dgm:pt modelId="{C16414FA-EEEE-4039-92CE-9F255A81B115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Nagpabiling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lig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-on ug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matatag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
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Colosas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1:23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1AE64D7D-9E60-47B4-B4FA-4F721A35C82C}" type="parTrans" cxnId="{A2A9A833-4F50-4D1C-A3BF-1080FE64870B}">
      <dgm:prSet/>
      <dgm:spPr/>
      <dgm:t>
        <a:bodyPr/>
        <a:lstStyle/>
        <a:p>
          <a:endParaRPr lang="es-ES" sz="2000"/>
        </a:p>
      </dgm:t>
    </dgm:pt>
    <dgm:pt modelId="{82C6576C-4148-43DF-9638-0A6723EAC5AB}" type="sibTrans" cxnId="{A2A9A833-4F50-4D1C-A3BF-1080FE64870B}">
      <dgm:prSet/>
      <dgm:spPr/>
      <dgm:t>
        <a:bodyPr/>
        <a:lstStyle/>
        <a:p>
          <a:endParaRPr lang="es-ES" sz="2000"/>
        </a:p>
      </dgm:t>
    </dgm:pt>
    <dgm:pt modelId="{D5E99C61-860C-4D52-86CC-F9D3A3CB1EF4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Paglaum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75638FE9-457E-4AB7-996F-C9F7E48AFA92}" type="parTrans" cxnId="{9B58C777-C88E-4F6D-87F1-FCBAA4E88256}">
      <dgm:prSet/>
      <dgm:spPr/>
      <dgm:t>
        <a:bodyPr/>
        <a:lstStyle/>
        <a:p>
          <a:endParaRPr lang="es-ES" sz="2000"/>
        </a:p>
      </dgm:t>
    </dgm:pt>
    <dgm:pt modelId="{6A24271A-64FD-42BC-9715-F9E74BC31B5B}" type="sibTrans" cxnId="{9B58C777-C88E-4F6D-87F1-FCBAA4E88256}">
      <dgm:prSet/>
      <dgm:spPr/>
      <dgm:t>
        <a:bodyPr/>
        <a:lstStyle/>
        <a:p>
          <a:endParaRPr lang="es-ES" sz="2000"/>
        </a:p>
      </dgm:t>
    </dgm:pt>
    <dgm:pt modelId="{0F28A5C7-48AD-4A71-9514-E5D37C9E72F6}">
      <dgm:prSet custT="1"/>
      <dgm:spPr>
        <a:solidFill>
          <a:srgbClr val="FFF9E5"/>
        </a:solidFill>
      </dgm:spPr>
      <dgm:t>
        <a:bodyPr/>
        <a:lstStyle/>
        <a:p>
          <a:r>
            <a:rPr lang="en-PH" sz="2000" b="1" noProof="0" dirty="0" err="1">
              <a:solidFill>
                <a:schemeClr val="accent6">
                  <a:lumMod val="50000"/>
                </a:schemeClr>
              </a:solidFill>
            </a:rPr>
            <a:t>Pagdala</a:t>
          </a:r>
          <a:r>
            <a:rPr lang="en-PH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PH" sz="2000" b="1" noProof="0" dirty="0" err="1">
              <a:solidFill>
                <a:schemeClr val="accent6">
                  <a:lumMod val="50000"/>
                </a:schemeClr>
              </a:solidFill>
            </a:rPr>
            <a:t>og</a:t>
          </a:r>
          <a:r>
            <a:rPr lang="en-PH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PH" sz="2000" b="1" noProof="0" dirty="0" err="1">
              <a:solidFill>
                <a:schemeClr val="accent6">
                  <a:lumMod val="50000"/>
                </a:schemeClr>
              </a:solidFill>
            </a:rPr>
            <a:t>paglaum</a:t>
          </a:r>
          <a:r>
            <a:rPr lang="en-PH" sz="2000" b="1" noProof="0" dirty="0">
              <a:solidFill>
                <a:schemeClr val="accent6">
                  <a:lumMod val="50000"/>
                </a:schemeClr>
              </a:solidFill>
            </a:rPr>
            <a:t>
</a:t>
          </a:r>
          <a:r>
            <a:rPr lang="en-PH" sz="2000" b="1" noProof="0" dirty="0" err="1">
              <a:solidFill>
                <a:schemeClr val="accent6">
                  <a:lumMod val="50000"/>
                </a:schemeClr>
              </a:solidFill>
            </a:rPr>
            <a:t>Colosas</a:t>
          </a:r>
          <a:r>
            <a:rPr lang="en-PH" sz="2000" b="1" noProof="0" dirty="0">
              <a:solidFill>
                <a:schemeClr val="accent6">
                  <a:lumMod val="50000"/>
                </a:schemeClr>
              </a:solidFill>
            </a:rPr>
            <a:t> 1:24–25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22CCBC9C-2E38-4051-AF5A-D9845FC20E4C}" type="parTrans" cxnId="{7ADE0061-2723-428D-B45F-CF916F1071F2}">
      <dgm:prSet/>
      <dgm:spPr/>
      <dgm:t>
        <a:bodyPr/>
        <a:lstStyle/>
        <a:p>
          <a:endParaRPr lang="es-ES" sz="2000"/>
        </a:p>
      </dgm:t>
    </dgm:pt>
    <dgm:pt modelId="{228C021B-ED19-436E-9011-688C17F3A87C}" type="sibTrans" cxnId="{7ADE0061-2723-428D-B45F-CF916F1071F2}">
      <dgm:prSet/>
      <dgm:spPr/>
      <dgm:t>
        <a:bodyPr/>
        <a:lstStyle/>
        <a:p>
          <a:endParaRPr lang="es-ES" sz="2000"/>
        </a:p>
      </dgm:t>
    </dgm:pt>
    <dgm:pt modelId="{6DB33EA5-EFAC-4E3B-9AA2-AA02E9CB687B}">
      <dgm:prSet custT="1"/>
      <dgm:spPr>
        <a:solidFill>
          <a:srgbClr val="FFF9E5"/>
        </a:solidFill>
      </dgm:spPr>
      <dgm:t>
        <a:bodyPr/>
        <a:lstStyle/>
        <a:p>
          <a:r>
            <a:rPr lang="es-ES" sz="2000" b="1" noProof="0" dirty="0">
              <a:solidFill>
                <a:schemeClr val="accent6">
                  <a:lumMod val="50000"/>
                </a:schemeClr>
              </a:solidFill>
            </a:rPr>
            <a:t>Ang </a:t>
          </a:r>
          <a:r>
            <a:rPr lang="es-ES" sz="2000" b="1" noProof="0" dirty="0" err="1">
              <a:solidFill>
                <a:schemeClr val="accent6">
                  <a:lumMod val="50000"/>
                </a:schemeClr>
              </a:solidFill>
            </a:rPr>
            <a:t>misteryo</a:t>
          </a:r>
          <a:r>
            <a:rPr lang="es-E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s-ES" sz="2000" b="1" noProof="0" dirty="0" err="1">
              <a:solidFill>
                <a:schemeClr val="accent6">
                  <a:lumMod val="50000"/>
                </a:schemeClr>
              </a:solidFill>
            </a:rPr>
            <a:t>sa</a:t>
          </a:r>
          <a:r>
            <a:rPr lang="es-ES" sz="2000" b="1" noProof="0" dirty="0">
              <a:solidFill>
                <a:schemeClr val="accent6">
                  <a:lumMod val="50000"/>
                </a:schemeClr>
              </a:solidFill>
            </a:rPr>
            <a:t> Dios Colosas 1:26–27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78145FDD-009D-4B1E-8031-2E183AD217FC}" type="parTrans" cxnId="{8DD33CF3-FAE9-407A-BF27-E42482A862A1}">
      <dgm:prSet/>
      <dgm:spPr/>
      <dgm:t>
        <a:bodyPr/>
        <a:lstStyle/>
        <a:p>
          <a:endParaRPr lang="es-ES" sz="2000"/>
        </a:p>
      </dgm:t>
    </dgm:pt>
    <dgm:pt modelId="{AF7E73FB-1B88-4C82-ABE2-E39D54C70D7E}" type="sibTrans" cxnId="{8DD33CF3-FAE9-407A-BF27-E42482A862A1}">
      <dgm:prSet/>
      <dgm:spPr/>
      <dgm:t>
        <a:bodyPr/>
        <a:lstStyle/>
        <a:p>
          <a:endParaRPr lang="es-ES" sz="2000"/>
        </a:p>
      </dgm:t>
    </dgm:pt>
    <dgm:pt modelId="{B7E16108-19E8-4CCA-BEA2-EA0EA25D581C}">
      <dgm:prSet custT="1"/>
      <dgm:spPr>
        <a:solidFill>
          <a:srgbClr val="EBF9EB"/>
        </a:solidFill>
      </dgm:spPr>
      <dgm:t>
        <a:bodyPr/>
        <a:lstStyle/>
        <a:p>
          <a:r>
            <a:rPr lang="en-PH" sz="2000" b="1" noProof="0" dirty="0">
              <a:solidFill>
                <a:schemeClr val="accent5">
                  <a:lumMod val="50000"/>
                </a:schemeClr>
              </a:solidFill>
            </a:rPr>
            <a:t>Ang </a:t>
          </a:r>
          <a:r>
            <a:rPr lang="en-PH" sz="2000" b="1" noProof="0" dirty="0" err="1">
              <a:solidFill>
                <a:schemeClr val="accent5">
                  <a:lumMod val="50000"/>
                </a:schemeClr>
              </a:solidFill>
            </a:rPr>
            <a:t>Gahum</a:t>
          </a:r>
          <a:r>
            <a:rPr lang="en-PH" sz="2000" b="1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PH" sz="2000" b="1" noProof="0" dirty="0" err="1">
              <a:solidFill>
                <a:schemeClr val="accent5">
                  <a:lumMod val="50000"/>
                </a:schemeClr>
              </a:solidFill>
            </a:rPr>
            <a:t>sa</a:t>
          </a:r>
          <a:r>
            <a:rPr lang="en-PH" sz="2000" b="1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PH" sz="2000" b="1" noProof="0" dirty="0" err="1">
              <a:solidFill>
                <a:schemeClr val="accent5">
                  <a:lumMod val="50000"/>
                </a:schemeClr>
              </a:solidFill>
            </a:rPr>
            <a:t>Ebanghelyo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4194F134-5287-4744-A04D-2F4D4DD53499}" type="parTrans" cxnId="{EE51E876-0C18-470B-AB50-6CF505C58455}">
      <dgm:prSet/>
      <dgm:spPr/>
      <dgm:t>
        <a:bodyPr/>
        <a:lstStyle/>
        <a:p>
          <a:endParaRPr lang="es-ES" sz="2000"/>
        </a:p>
      </dgm:t>
    </dgm:pt>
    <dgm:pt modelId="{CEC8CA43-1494-4615-A521-C340E4523254}" type="sibTrans" cxnId="{EE51E876-0C18-470B-AB50-6CF505C58455}">
      <dgm:prSet/>
      <dgm:spPr/>
      <dgm:t>
        <a:bodyPr/>
        <a:lstStyle/>
        <a:p>
          <a:endParaRPr lang="es-ES" sz="2000"/>
        </a:p>
      </dgm:t>
    </dgm:pt>
    <dgm:pt modelId="{85898DA8-429D-48F3-94F0-28C45F16F910}">
      <dgm:prSet custT="1"/>
      <dgm:spPr>
        <a:solidFill>
          <a:srgbClr val="FFF9E5"/>
        </a:solidFill>
      </dgm:spPr>
      <dgm:t>
        <a:bodyPr/>
        <a:lstStyle/>
        <a:p>
          <a:r>
            <a:rPr lang="it-IT" sz="2000" b="1" noProof="0" dirty="0">
              <a:solidFill>
                <a:schemeClr val="accent6">
                  <a:lumMod val="50000"/>
                </a:schemeClr>
              </a:solidFill>
            </a:rPr>
            <a:t>Pagmantala sa Maayong Balita Colosas 1:28–29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4CEF428B-E01E-4AA2-B1D3-14A57E9F4E66}" type="parTrans" cxnId="{DDA9A99C-ADBA-44F6-A015-CACDAFCCE605}">
      <dgm:prSet/>
      <dgm:spPr/>
      <dgm:t>
        <a:bodyPr/>
        <a:lstStyle/>
        <a:p>
          <a:endParaRPr lang="es-ES" sz="2000"/>
        </a:p>
      </dgm:t>
    </dgm:pt>
    <dgm:pt modelId="{F17E8B94-4628-41C1-83A0-D0C4485700D9}" type="sibTrans" cxnId="{DDA9A99C-ADBA-44F6-A015-CACDAFCCE605}">
      <dgm:prSet/>
      <dgm:spPr/>
      <dgm:t>
        <a:bodyPr/>
        <a:lstStyle/>
        <a:p>
          <a:endParaRPr lang="es-ES" sz="2000"/>
        </a:p>
      </dgm:t>
    </dgm:pt>
    <dgm:pt modelId="{2C40258B-60B4-40B7-A648-1157A4B4F49F}" type="pres">
      <dgm:prSet presAssocID="{7ED3772D-12C2-4147-8B69-BAFE3D2D86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173784-4B21-48DA-94E3-44F7C687551E}" type="pres">
      <dgm:prSet presAssocID="{3714191B-D0F4-4E91-8397-1E972AB8F7B2}" presName="hierRoot1" presStyleCnt="0"/>
      <dgm:spPr/>
    </dgm:pt>
    <dgm:pt modelId="{D84069B9-291F-419E-9B9F-0EE56308AEBC}" type="pres">
      <dgm:prSet presAssocID="{3714191B-D0F4-4E91-8397-1E972AB8F7B2}" presName="composite" presStyleCnt="0"/>
      <dgm:spPr/>
    </dgm:pt>
    <dgm:pt modelId="{F1AE2792-B86C-492A-B119-4995087A5971}" type="pres">
      <dgm:prSet presAssocID="{3714191B-D0F4-4E91-8397-1E972AB8F7B2}" presName="background" presStyleLbl="node0" presStyleIdx="0" presStyleCn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</dgm:spPr>
    </dgm:pt>
    <dgm:pt modelId="{6773E139-EB40-49F9-9622-632285220E8D}" type="pres">
      <dgm:prSet presAssocID="{3714191B-D0F4-4E91-8397-1E972AB8F7B2}" presName="text" presStyleLbl="fgAcc0" presStyleIdx="0" presStyleCnt="1" custScaleX="718720">
        <dgm:presLayoutVars>
          <dgm:chPref val="3"/>
        </dgm:presLayoutVars>
      </dgm:prSet>
      <dgm:spPr/>
    </dgm:pt>
    <dgm:pt modelId="{06D94596-297C-4FFD-9744-CE98D2E29A69}" type="pres">
      <dgm:prSet presAssocID="{3714191B-D0F4-4E91-8397-1E972AB8F7B2}" presName="hierChild2" presStyleCnt="0"/>
      <dgm:spPr/>
    </dgm:pt>
    <dgm:pt modelId="{FB9A3213-577D-41A5-BEC7-4326E822B0E3}" type="pres">
      <dgm:prSet presAssocID="{2B2E5963-BF2D-4172-9CAA-0CD3AF7CA815}" presName="Name10" presStyleLbl="parChTrans1D2" presStyleIdx="0" presStyleCnt="3"/>
      <dgm:spPr/>
    </dgm:pt>
    <dgm:pt modelId="{2479878E-6EAC-4B83-8643-4B3961A20972}" type="pres">
      <dgm:prSet presAssocID="{C6EB9C3A-40D2-4C95-AB23-C7330F7B9060}" presName="hierRoot2" presStyleCnt="0"/>
      <dgm:spPr/>
    </dgm:pt>
    <dgm:pt modelId="{737DEC86-B399-42D9-AB66-72B922FBF4CB}" type="pres">
      <dgm:prSet presAssocID="{C6EB9C3A-40D2-4C95-AB23-C7330F7B9060}" presName="composite2" presStyleCnt="0"/>
      <dgm:spPr/>
    </dgm:pt>
    <dgm:pt modelId="{1DE0F321-ED5A-41AF-A879-9B818B220EC8}" type="pres">
      <dgm:prSet presAssocID="{C6EB9C3A-40D2-4C95-AB23-C7330F7B9060}" presName="background2" presStyleLbl="node2" presStyleIdx="0" presStyleCnt="3"/>
      <dgm:spPr/>
    </dgm:pt>
    <dgm:pt modelId="{5F8CE53B-4930-4F2C-BA86-5FE3FB31B4CA}" type="pres">
      <dgm:prSet presAssocID="{C6EB9C3A-40D2-4C95-AB23-C7330F7B9060}" presName="text2" presStyleLbl="fgAcc2" presStyleIdx="0" presStyleCnt="3" custScaleX="174385" custLinFactNeighborX="-13509">
        <dgm:presLayoutVars>
          <dgm:chPref val="3"/>
        </dgm:presLayoutVars>
      </dgm:prSet>
      <dgm:spPr/>
    </dgm:pt>
    <dgm:pt modelId="{35C78D1F-A013-4073-B2E8-8821CEBC4307}" type="pres">
      <dgm:prSet presAssocID="{C6EB9C3A-40D2-4C95-AB23-C7330F7B9060}" presName="hierChild3" presStyleCnt="0"/>
      <dgm:spPr/>
    </dgm:pt>
    <dgm:pt modelId="{AF57B7B1-BF62-4559-8623-1FC2CA395D07}" type="pres">
      <dgm:prSet presAssocID="{ABB70376-3506-4004-BB7A-E7699B7D58CC}" presName="Name17" presStyleLbl="parChTrans1D3" presStyleIdx="0" presStyleCnt="5"/>
      <dgm:spPr/>
    </dgm:pt>
    <dgm:pt modelId="{894CC0E4-8969-477F-8EC5-DEAFB74E4064}" type="pres">
      <dgm:prSet presAssocID="{3BAE1DE2-EF26-489D-804B-41DA4B703748}" presName="hierRoot3" presStyleCnt="0"/>
      <dgm:spPr/>
    </dgm:pt>
    <dgm:pt modelId="{887DE6D8-1CDD-4D9B-932D-F156984752DD}" type="pres">
      <dgm:prSet presAssocID="{3BAE1DE2-EF26-489D-804B-41DA4B703748}" presName="composite3" presStyleCnt="0"/>
      <dgm:spPr/>
    </dgm:pt>
    <dgm:pt modelId="{702217B5-9891-4E57-986B-E40E5930A3B1}" type="pres">
      <dgm:prSet presAssocID="{3BAE1DE2-EF26-489D-804B-41DA4B703748}" presName="background3" presStyleLbl="node3" presStyleIdx="0" presStyleCnt="5"/>
      <dgm:spPr/>
    </dgm:pt>
    <dgm:pt modelId="{A28B493A-7E10-44B3-A290-EE45FDF33000}" type="pres">
      <dgm:prSet presAssocID="{3BAE1DE2-EF26-489D-804B-41DA4B703748}" presName="text3" presStyleLbl="fgAcc3" presStyleIdx="0" presStyleCnt="5" custScaleX="127743" custScaleY="158000" custLinFactNeighborX="-13509">
        <dgm:presLayoutVars>
          <dgm:chPref val="3"/>
        </dgm:presLayoutVars>
      </dgm:prSet>
      <dgm:spPr/>
    </dgm:pt>
    <dgm:pt modelId="{CE0C6AB2-B7F9-4E27-B71D-B491D1F9D2E1}" type="pres">
      <dgm:prSet presAssocID="{3BAE1DE2-EF26-489D-804B-41DA4B703748}" presName="hierChild4" presStyleCnt="0"/>
      <dgm:spPr/>
    </dgm:pt>
    <dgm:pt modelId="{186120EB-0E3F-49B7-B893-7F541A2AD648}" type="pres">
      <dgm:prSet presAssocID="{1AE64D7D-9E60-47B4-B4FA-4F721A35C82C}" presName="Name17" presStyleLbl="parChTrans1D3" presStyleIdx="1" presStyleCnt="5"/>
      <dgm:spPr/>
    </dgm:pt>
    <dgm:pt modelId="{989A2651-5664-484B-B406-951A301189D4}" type="pres">
      <dgm:prSet presAssocID="{C16414FA-EEEE-4039-92CE-9F255A81B115}" presName="hierRoot3" presStyleCnt="0"/>
      <dgm:spPr/>
    </dgm:pt>
    <dgm:pt modelId="{E41B6B65-7D65-4F70-91CF-B7C2B5A76256}" type="pres">
      <dgm:prSet presAssocID="{C16414FA-EEEE-4039-92CE-9F255A81B115}" presName="composite3" presStyleCnt="0"/>
      <dgm:spPr/>
    </dgm:pt>
    <dgm:pt modelId="{43BEDBA9-8DED-4279-B5CB-884CA4ACCA90}" type="pres">
      <dgm:prSet presAssocID="{C16414FA-EEEE-4039-92CE-9F255A81B115}" presName="background3" presStyleLbl="node3" presStyleIdx="1" presStyleCnt="5"/>
      <dgm:spPr/>
    </dgm:pt>
    <dgm:pt modelId="{0A69DB5D-A393-4126-8F6F-FF1C0CAFEB80}" type="pres">
      <dgm:prSet presAssocID="{C16414FA-EEEE-4039-92CE-9F255A81B115}" presName="text3" presStyleLbl="fgAcc3" presStyleIdx="1" presStyleCnt="5" custScaleX="127743" custScaleY="158000" custLinFactNeighborX="-13509">
        <dgm:presLayoutVars>
          <dgm:chPref val="3"/>
        </dgm:presLayoutVars>
      </dgm:prSet>
      <dgm:spPr/>
    </dgm:pt>
    <dgm:pt modelId="{5BA95C8F-6134-42BB-8EAE-15A8937F3242}" type="pres">
      <dgm:prSet presAssocID="{C16414FA-EEEE-4039-92CE-9F255A81B115}" presName="hierChild4" presStyleCnt="0"/>
      <dgm:spPr/>
    </dgm:pt>
    <dgm:pt modelId="{C6CF9F68-E152-41CE-B112-84CC5265A4C8}" type="pres">
      <dgm:prSet presAssocID="{75638FE9-457E-4AB7-996F-C9F7E48AFA92}" presName="Name10" presStyleLbl="parChTrans1D2" presStyleIdx="1" presStyleCnt="3"/>
      <dgm:spPr/>
    </dgm:pt>
    <dgm:pt modelId="{08459364-841E-4C9D-A710-1210EEF519FB}" type="pres">
      <dgm:prSet presAssocID="{D5E99C61-860C-4D52-86CC-F9D3A3CB1EF4}" presName="hierRoot2" presStyleCnt="0"/>
      <dgm:spPr/>
    </dgm:pt>
    <dgm:pt modelId="{A358FB81-7E80-4580-BB5F-CF5CE906637B}" type="pres">
      <dgm:prSet presAssocID="{D5E99C61-860C-4D52-86CC-F9D3A3CB1EF4}" presName="composite2" presStyleCnt="0"/>
      <dgm:spPr/>
    </dgm:pt>
    <dgm:pt modelId="{B0D99446-D4AE-4ECA-9303-B4991C445B03}" type="pres">
      <dgm:prSet presAssocID="{D5E99C61-860C-4D52-86CC-F9D3A3CB1EF4}" presName="background2" presStyleLbl="node2" presStyleIdx="1" presStyleCnt="3"/>
      <dgm:spPr/>
    </dgm:pt>
    <dgm:pt modelId="{4CF9B54D-AC20-484F-A70F-62C766126C32}" type="pres">
      <dgm:prSet presAssocID="{D5E99C61-860C-4D52-86CC-F9D3A3CB1EF4}" presName="text2" presStyleLbl="fgAcc2" presStyleIdx="1" presStyleCnt="3" custScaleX="174385">
        <dgm:presLayoutVars>
          <dgm:chPref val="3"/>
        </dgm:presLayoutVars>
      </dgm:prSet>
      <dgm:spPr/>
    </dgm:pt>
    <dgm:pt modelId="{A93A5096-47C0-4E9A-BB6D-6306175AA1FB}" type="pres">
      <dgm:prSet presAssocID="{D5E99C61-860C-4D52-86CC-F9D3A3CB1EF4}" presName="hierChild3" presStyleCnt="0"/>
      <dgm:spPr/>
    </dgm:pt>
    <dgm:pt modelId="{3E82FDEE-DA44-4ED5-B21E-70193B3A54F9}" type="pres">
      <dgm:prSet presAssocID="{22CCBC9C-2E38-4051-AF5A-D9845FC20E4C}" presName="Name17" presStyleLbl="parChTrans1D3" presStyleIdx="2" presStyleCnt="5"/>
      <dgm:spPr/>
    </dgm:pt>
    <dgm:pt modelId="{5D2EC510-FAF0-4EC7-8FD2-6C63F8A927C9}" type="pres">
      <dgm:prSet presAssocID="{0F28A5C7-48AD-4A71-9514-E5D37C9E72F6}" presName="hierRoot3" presStyleCnt="0"/>
      <dgm:spPr/>
    </dgm:pt>
    <dgm:pt modelId="{A7D8693F-DE77-4F1A-AD10-B46A9D42396B}" type="pres">
      <dgm:prSet presAssocID="{0F28A5C7-48AD-4A71-9514-E5D37C9E72F6}" presName="composite3" presStyleCnt="0"/>
      <dgm:spPr/>
    </dgm:pt>
    <dgm:pt modelId="{1C97EA1C-DD2A-4FC5-A4AC-0C822779E2A8}" type="pres">
      <dgm:prSet presAssocID="{0F28A5C7-48AD-4A71-9514-E5D37C9E72F6}" presName="background3" presStyleLbl="node3" presStyleIdx="2" presStyleCnt="5"/>
      <dgm:spPr/>
    </dgm:pt>
    <dgm:pt modelId="{19FCCEAD-185D-41F6-A1E6-5348EC4DE0D3}" type="pres">
      <dgm:prSet presAssocID="{0F28A5C7-48AD-4A71-9514-E5D37C9E72F6}" presName="text3" presStyleLbl="fgAcc3" presStyleIdx="2" presStyleCnt="5" custScaleX="127743" custScaleY="158000">
        <dgm:presLayoutVars>
          <dgm:chPref val="3"/>
        </dgm:presLayoutVars>
      </dgm:prSet>
      <dgm:spPr/>
    </dgm:pt>
    <dgm:pt modelId="{246D3DFF-64A5-4AA1-A625-ED4FD1F9D37B}" type="pres">
      <dgm:prSet presAssocID="{0F28A5C7-48AD-4A71-9514-E5D37C9E72F6}" presName="hierChild4" presStyleCnt="0"/>
      <dgm:spPr/>
    </dgm:pt>
    <dgm:pt modelId="{67CB5E3A-D96E-4C5A-85AC-321C3C3EB9ED}" type="pres">
      <dgm:prSet presAssocID="{78145FDD-009D-4B1E-8031-2E183AD217FC}" presName="Name17" presStyleLbl="parChTrans1D3" presStyleIdx="3" presStyleCnt="5"/>
      <dgm:spPr/>
    </dgm:pt>
    <dgm:pt modelId="{BB44F7B0-E6E2-4748-A17E-5C27FB459F1E}" type="pres">
      <dgm:prSet presAssocID="{6DB33EA5-EFAC-4E3B-9AA2-AA02E9CB687B}" presName="hierRoot3" presStyleCnt="0"/>
      <dgm:spPr/>
    </dgm:pt>
    <dgm:pt modelId="{3F8D2CFB-AFC3-438F-94AC-4B0DD28E50D1}" type="pres">
      <dgm:prSet presAssocID="{6DB33EA5-EFAC-4E3B-9AA2-AA02E9CB687B}" presName="composite3" presStyleCnt="0"/>
      <dgm:spPr/>
    </dgm:pt>
    <dgm:pt modelId="{B02ACB1A-363A-4CB4-8E9B-39E85E01A57C}" type="pres">
      <dgm:prSet presAssocID="{6DB33EA5-EFAC-4E3B-9AA2-AA02E9CB687B}" presName="background3" presStyleLbl="node3" presStyleIdx="3" presStyleCnt="5"/>
      <dgm:spPr/>
    </dgm:pt>
    <dgm:pt modelId="{7FF6FCAD-9CF7-483E-9D06-14A1EDCA15C0}" type="pres">
      <dgm:prSet presAssocID="{6DB33EA5-EFAC-4E3B-9AA2-AA02E9CB687B}" presName="text3" presStyleLbl="fgAcc3" presStyleIdx="3" presStyleCnt="5" custScaleX="127743" custScaleY="158000">
        <dgm:presLayoutVars>
          <dgm:chPref val="3"/>
        </dgm:presLayoutVars>
      </dgm:prSet>
      <dgm:spPr/>
    </dgm:pt>
    <dgm:pt modelId="{EA0FE5F9-BB78-4457-B4B0-7D892C08EAAA}" type="pres">
      <dgm:prSet presAssocID="{6DB33EA5-EFAC-4E3B-9AA2-AA02E9CB687B}" presName="hierChild4" presStyleCnt="0"/>
      <dgm:spPr/>
    </dgm:pt>
    <dgm:pt modelId="{FC73E9DE-EA36-4AD1-A2D9-E9C1DD47F9DE}" type="pres">
      <dgm:prSet presAssocID="{4194F134-5287-4744-A04D-2F4D4DD53499}" presName="Name10" presStyleLbl="parChTrans1D2" presStyleIdx="2" presStyleCnt="3"/>
      <dgm:spPr/>
    </dgm:pt>
    <dgm:pt modelId="{04EFF670-1891-411D-9AC8-F6DE2873B207}" type="pres">
      <dgm:prSet presAssocID="{B7E16108-19E8-4CCA-BEA2-EA0EA25D581C}" presName="hierRoot2" presStyleCnt="0"/>
      <dgm:spPr/>
    </dgm:pt>
    <dgm:pt modelId="{75339DC9-297E-4624-B3B8-9FE90B9E3417}" type="pres">
      <dgm:prSet presAssocID="{B7E16108-19E8-4CCA-BEA2-EA0EA25D581C}" presName="composite2" presStyleCnt="0"/>
      <dgm:spPr/>
    </dgm:pt>
    <dgm:pt modelId="{CBFFB407-C583-4B58-96BA-C44E032E75B1}" type="pres">
      <dgm:prSet presAssocID="{B7E16108-19E8-4CCA-BEA2-EA0EA25D581C}" presName="background2" presStyleLbl="node2" presStyleIdx="2" presStyleCnt="3"/>
      <dgm:spPr/>
    </dgm:pt>
    <dgm:pt modelId="{4F16E98A-E57A-4D0C-BECE-A7A5AE2FB5AE}" type="pres">
      <dgm:prSet presAssocID="{B7E16108-19E8-4CCA-BEA2-EA0EA25D581C}" presName="text2" presStyleLbl="fgAcc2" presStyleIdx="2" presStyleCnt="3" custScaleX="174385" custLinFactNeighborX="14931">
        <dgm:presLayoutVars>
          <dgm:chPref val="3"/>
        </dgm:presLayoutVars>
      </dgm:prSet>
      <dgm:spPr/>
    </dgm:pt>
    <dgm:pt modelId="{3862689B-1F73-4309-A04E-D58E1956680F}" type="pres">
      <dgm:prSet presAssocID="{B7E16108-19E8-4CCA-BEA2-EA0EA25D581C}" presName="hierChild3" presStyleCnt="0"/>
      <dgm:spPr/>
    </dgm:pt>
    <dgm:pt modelId="{57674F88-D2B1-45B7-B572-E2764ED1DB23}" type="pres">
      <dgm:prSet presAssocID="{4CEF428B-E01E-4AA2-B1D3-14A57E9F4E66}" presName="Name17" presStyleLbl="parChTrans1D3" presStyleIdx="4" presStyleCnt="5"/>
      <dgm:spPr/>
    </dgm:pt>
    <dgm:pt modelId="{3A9A570D-F9E8-4677-B9D6-08A369A58CC3}" type="pres">
      <dgm:prSet presAssocID="{85898DA8-429D-48F3-94F0-28C45F16F910}" presName="hierRoot3" presStyleCnt="0"/>
      <dgm:spPr/>
    </dgm:pt>
    <dgm:pt modelId="{8D0D94B2-1911-4677-9A5C-8D11E0AD814E}" type="pres">
      <dgm:prSet presAssocID="{85898DA8-429D-48F3-94F0-28C45F16F910}" presName="composite3" presStyleCnt="0"/>
      <dgm:spPr/>
    </dgm:pt>
    <dgm:pt modelId="{F8F5BE52-68D2-47B8-B49A-551BF9B43FBC}" type="pres">
      <dgm:prSet presAssocID="{85898DA8-429D-48F3-94F0-28C45F16F910}" presName="background3" presStyleLbl="node3" presStyleIdx="4" presStyleCnt="5"/>
      <dgm:spPr/>
    </dgm:pt>
    <dgm:pt modelId="{EBF089D4-C2A0-4206-A85F-A8DA289472AC}" type="pres">
      <dgm:prSet presAssocID="{85898DA8-429D-48F3-94F0-28C45F16F910}" presName="text3" presStyleLbl="fgAcc3" presStyleIdx="4" presStyleCnt="5" custScaleX="127743" custScaleY="158000" custLinFactNeighborX="14931">
        <dgm:presLayoutVars>
          <dgm:chPref val="3"/>
        </dgm:presLayoutVars>
      </dgm:prSet>
      <dgm:spPr/>
    </dgm:pt>
    <dgm:pt modelId="{31D8BA07-2B67-4469-A5F6-851B1850B96A}" type="pres">
      <dgm:prSet presAssocID="{85898DA8-429D-48F3-94F0-28C45F16F910}" presName="hierChild4" presStyleCnt="0"/>
      <dgm:spPr/>
    </dgm:pt>
  </dgm:ptLst>
  <dgm:cxnLst>
    <dgm:cxn modelId="{6315CE04-C587-4CA9-8C12-ADD5CFC65059}" type="presOf" srcId="{C16414FA-EEEE-4039-92CE-9F255A81B115}" destId="{0A69DB5D-A393-4126-8F6F-FF1C0CAFEB80}" srcOrd="0" destOrd="0" presId="urn:microsoft.com/office/officeart/2005/8/layout/hierarchy1"/>
    <dgm:cxn modelId="{9CD86505-F750-4644-8953-56BA2B53F64D}" type="presOf" srcId="{3BAE1DE2-EF26-489D-804B-41DA4B703748}" destId="{A28B493A-7E10-44B3-A290-EE45FDF33000}" srcOrd="0" destOrd="0" presId="urn:microsoft.com/office/officeart/2005/8/layout/hierarchy1"/>
    <dgm:cxn modelId="{0A0C5C14-B39F-41DD-BD65-540B3D698456}" srcId="{3714191B-D0F4-4E91-8397-1E972AB8F7B2}" destId="{C6EB9C3A-40D2-4C95-AB23-C7330F7B9060}" srcOrd="0" destOrd="0" parTransId="{2B2E5963-BF2D-4172-9CAA-0CD3AF7CA815}" sibTransId="{32AC770E-ADA0-42F4-99B7-E050FBC2B13C}"/>
    <dgm:cxn modelId="{4F3C1A17-212B-4611-9522-3B5AAF94D774}" type="presOf" srcId="{4CEF428B-E01E-4AA2-B1D3-14A57E9F4E66}" destId="{57674F88-D2B1-45B7-B572-E2764ED1DB23}" srcOrd="0" destOrd="0" presId="urn:microsoft.com/office/officeart/2005/8/layout/hierarchy1"/>
    <dgm:cxn modelId="{DEB95924-43FC-43F2-AAE0-5D0A209785E6}" type="presOf" srcId="{2B2E5963-BF2D-4172-9CAA-0CD3AF7CA815}" destId="{FB9A3213-577D-41A5-BEC7-4326E822B0E3}" srcOrd="0" destOrd="0" presId="urn:microsoft.com/office/officeart/2005/8/layout/hierarchy1"/>
    <dgm:cxn modelId="{8B51E52D-BCE7-467F-99FB-C4494526CC09}" type="presOf" srcId="{C6EB9C3A-40D2-4C95-AB23-C7330F7B9060}" destId="{5F8CE53B-4930-4F2C-BA86-5FE3FB31B4CA}" srcOrd="0" destOrd="0" presId="urn:microsoft.com/office/officeart/2005/8/layout/hierarchy1"/>
    <dgm:cxn modelId="{A2A9A833-4F50-4D1C-A3BF-1080FE64870B}" srcId="{C6EB9C3A-40D2-4C95-AB23-C7330F7B9060}" destId="{C16414FA-EEEE-4039-92CE-9F255A81B115}" srcOrd="1" destOrd="0" parTransId="{1AE64D7D-9E60-47B4-B4FA-4F721A35C82C}" sibTransId="{82C6576C-4148-43DF-9638-0A6723EAC5AB}"/>
    <dgm:cxn modelId="{04BCA23C-921F-41E1-9093-B4D615B5E063}" type="presOf" srcId="{B7E16108-19E8-4CCA-BEA2-EA0EA25D581C}" destId="{4F16E98A-E57A-4D0C-BECE-A7A5AE2FB5AE}" srcOrd="0" destOrd="0" presId="urn:microsoft.com/office/officeart/2005/8/layout/hierarchy1"/>
    <dgm:cxn modelId="{7ADE0061-2723-428D-B45F-CF916F1071F2}" srcId="{D5E99C61-860C-4D52-86CC-F9D3A3CB1EF4}" destId="{0F28A5C7-48AD-4A71-9514-E5D37C9E72F6}" srcOrd="0" destOrd="0" parTransId="{22CCBC9C-2E38-4051-AF5A-D9845FC20E4C}" sibTransId="{228C021B-ED19-436E-9011-688C17F3A87C}"/>
    <dgm:cxn modelId="{E7C4A361-F9DF-4086-84ED-4FC4EB495607}" type="presOf" srcId="{D5E99C61-860C-4D52-86CC-F9D3A3CB1EF4}" destId="{4CF9B54D-AC20-484F-A70F-62C766126C32}" srcOrd="0" destOrd="0" presId="urn:microsoft.com/office/officeart/2005/8/layout/hierarchy1"/>
    <dgm:cxn modelId="{294F5642-F84A-43A5-A406-C3FA7C9CD581}" type="presOf" srcId="{0F28A5C7-48AD-4A71-9514-E5D37C9E72F6}" destId="{19FCCEAD-185D-41F6-A1E6-5348EC4DE0D3}" srcOrd="0" destOrd="0" presId="urn:microsoft.com/office/officeart/2005/8/layout/hierarchy1"/>
    <dgm:cxn modelId="{3D3DB94B-676A-481E-9B02-6390114E8C04}" type="presOf" srcId="{75638FE9-457E-4AB7-996F-C9F7E48AFA92}" destId="{C6CF9F68-E152-41CE-B112-84CC5265A4C8}" srcOrd="0" destOrd="0" presId="urn:microsoft.com/office/officeart/2005/8/layout/hierarchy1"/>
    <dgm:cxn modelId="{0F27FC75-4CCC-4F10-B282-B019A660A423}" type="presOf" srcId="{6DB33EA5-EFAC-4E3B-9AA2-AA02E9CB687B}" destId="{7FF6FCAD-9CF7-483E-9D06-14A1EDCA15C0}" srcOrd="0" destOrd="0" presId="urn:microsoft.com/office/officeart/2005/8/layout/hierarchy1"/>
    <dgm:cxn modelId="{EE51E876-0C18-470B-AB50-6CF505C58455}" srcId="{3714191B-D0F4-4E91-8397-1E972AB8F7B2}" destId="{B7E16108-19E8-4CCA-BEA2-EA0EA25D581C}" srcOrd="2" destOrd="0" parTransId="{4194F134-5287-4744-A04D-2F4D4DD53499}" sibTransId="{CEC8CA43-1494-4615-A521-C340E4523254}"/>
    <dgm:cxn modelId="{9B58C777-C88E-4F6D-87F1-FCBAA4E88256}" srcId="{3714191B-D0F4-4E91-8397-1E972AB8F7B2}" destId="{D5E99C61-860C-4D52-86CC-F9D3A3CB1EF4}" srcOrd="1" destOrd="0" parTransId="{75638FE9-457E-4AB7-996F-C9F7E48AFA92}" sibTransId="{6A24271A-64FD-42BC-9715-F9E74BC31B5B}"/>
    <dgm:cxn modelId="{7604647C-18DC-4BD4-BF4F-AEDC8E8DA13F}" type="presOf" srcId="{78145FDD-009D-4B1E-8031-2E183AD217FC}" destId="{67CB5E3A-D96E-4C5A-85AC-321C3C3EB9ED}" srcOrd="0" destOrd="0" presId="urn:microsoft.com/office/officeart/2005/8/layout/hierarchy1"/>
    <dgm:cxn modelId="{B1476882-ED49-4A0C-95F2-F6DD949E1C70}" type="presOf" srcId="{85898DA8-429D-48F3-94F0-28C45F16F910}" destId="{EBF089D4-C2A0-4206-A85F-A8DA289472AC}" srcOrd="0" destOrd="0" presId="urn:microsoft.com/office/officeart/2005/8/layout/hierarchy1"/>
    <dgm:cxn modelId="{5F03C394-4013-4105-92A0-218D2D83E9C6}" type="presOf" srcId="{ABB70376-3506-4004-BB7A-E7699B7D58CC}" destId="{AF57B7B1-BF62-4559-8623-1FC2CA395D07}" srcOrd="0" destOrd="0" presId="urn:microsoft.com/office/officeart/2005/8/layout/hierarchy1"/>
    <dgm:cxn modelId="{C1424E95-E2DA-464D-A880-1C0BD8AA3B61}" type="presOf" srcId="{1AE64D7D-9E60-47B4-B4FA-4F721A35C82C}" destId="{186120EB-0E3F-49B7-B893-7F541A2AD648}" srcOrd="0" destOrd="0" presId="urn:microsoft.com/office/officeart/2005/8/layout/hierarchy1"/>
    <dgm:cxn modelId="{DDA9A99C-ADBA-44F6-A015-CACDAFCCE605}" srcId="{B7E16108-19E8-4CCA-BEA2-EA0EA25D581C}" destId="{85898DA8-429D-48F3-94F0-28C45F16F910}" srcOrd="0" destOrd="0" parTransId="{4CEF428B-E01E-4AA2-B1D3-14A57E9F4E66}" sibTransId="{F17E8B94-4628-41C1-83A0-D0C4485700D9}"/>
    <dgm:cxn modelId="{CD32A6A9-FC0E-452A-A9A4-5B3B843B65F0}" type="presOf" srcId="{7ED3772D-12C2-4147-8B69-BAFE3D2D860C}" destId="{2C40258B-60B4-40B7-A648-1157A4B4F49F}" srcOrd="0" destOrd="0" presId="urn:microsoft.com/office/officeart/2005/8/layout/hierarchy1"/>
    <dgm:cxn modelId="{B80D55D7-46C9-48A2-B97B-AF37B21646A7}" srcId="{C6EB9C3A-40D2-4C95-AB23-C7330F7B9060}" destId="{3BAE1DE2-EF26-489D-804B-41DA4B703748}" srcOrd="0" destOrd="0" parTransId="{ABB70376-3506-4004-BB7A-E7699B7D58CC}" sibTransId="{F613E692-F8DE-452F-996A-F20DA9D2E860}"/>
    <dgm:cxn modelId="{26D086EC-A454-4F36-8E88-835FF5C704D7}" type="presOf" srcId="{3714191B-D0F4-4E91-8397-1E972AB8F7B2}" destId="{6773E139-EB40-49F9-9622-632285220E8D}" srcOrd="0" destOrd="0" presId="urn:microsoft.com/office/officeart/2005/8/layout/hierarchy1"/>
    <dgm:cxn modelId="{F8C371F1-192C-4595-A1FB-7CC081A82CF0}" type="presOf" srcId="{22CCBC9C-2E38-4051-AF5A-D9845FC20E4C}" destId="{3E82FDEE-DA44-4ED5-B21E-70193B3A54F9}" srcOrd="0" destOrd="0" presId="urn:microsoft.com/office/officeart/2005/8/layout/hierarchy1"/>
    <dgm:cxn modelId="{8DD33CF3-FAE9-407A-BF27-E42482A862A1}" srcId="{D5E99C61-860C-4D52-86CC-F9D3A3CB1EF4}" destId="{6DB33EA5-EFAC-4E3B-9AA2-AA02E9CB687B}" srcOrd="1" destOrd="0" parTransId="{78145FDD-009D-4B1E-8031-2E183AD217FC}" sibTransId="{AF7E73FB-1B88-4C82-ABE2-E39D54C70D7E}"/>
    <dgm:cxn modelId="{FDE36CFC-C6F8-453C-960C-6AE39C5F82F9}" type="presOf" srcId="{4194F134-5287-4744-A04D-2F4D4DD53499}" destId="{FC73E9DE-EA36-4AD1-A2D9-E9C1DD47F9DE}" srcOrd="0" destOrd="0" presId="urn:microsoft.com/office/officeart/2005/8/layout/hierarchy1"/>
    <dgm:cxn modelId="{1ECFFFFF-75B9-47E1-8801-27E2811B28B8}" srcId="{7ED3772D-12C2-4147-8B69-BAFE3D2D860C}" destId="{3714191B-D0F4-4E91-8397-1E972AB8F7B2}" srcOrd="0" destOrd="0" parTransId="{C33EF908-295F-45CC-B57D-60C87E0792A9}" sibTransId="{ABEB9096-465E-4A78-BE51-CA1F069059BA}"/>
    <dgm:cxn modelId="{D6D76325-CEE4-41A0-AA29-5510116A8F05}" type="presParOf" srcId="{2C40258B-60B4-40B7-A648-1157A4B4F49F}" destId="{D6173784-4B21-48DA-94E3-44F7C687551E}" srcOrd="0" destOrd="0" presId="urn:microsoft.com/office/officeart/2005/8/layout/hierarchy1"/>
    <dgm:cxn modelId="{60EAACCC-82BF-44A7-B15C-B20EB6EA5662}" type="presParOf" srcId="{D6173784-4B21-48DA-94E3-44F7C687551E}" destId="{D84069B9-291F-419E-9B9F-0EE56308AEBC}" srcOrd="0" destOrd="0" presId="urn:microsoft.com/office/officeart/2005/8/layout/hierarchy1"/>
    <dgm:cxn modelId="{B4E05252-ABAA-4AAD-AE10-F9C5AC5C787B}" type="presParOf" srcId="{D84069B9-291F-419E-9B9F-0EE56308AEBC}" destId="{F1AE2792-B86C-492A-B119-4995087A5971}" srcOrd="0" destOrd="0" presId="urn:microsoft.com/office/officeart/2005/8/layout/hierarchy1"/>
    <dgm:cxn modelId="{48AC0C31-C408-4FEE-84AA-EBB175868E2F}" type="presParOf" srcId="{D84069B9-291F-419E-9B9F-0EE56308AEBC}" destId="{6773E139-EB40-49F9-9622-632285220E8D}" srcOrd="1" destOrd="0" presId="urn:microsoft.com/office/officeart/2005/8/layout/hierarchy1"/>
    <dgm:cxn modelId="{29E2C21D-5593-4085-B622-099C2D871139}" type="presParOf" srcId="{D6173784-4B21-48DA-94E3-44F7C687551E}" destId="{06D94596-297C-4FFD-9744-CE98D2E29A69}" srcOrd="1" destOrd="0" presId="urn:microsoft.com/office/officeart/2005/8/layout/hierarchy1"/>
    <dgm:cxn modelId="{2E03978F-DE34-4F2B-981F-A5DBA9FC186F}" type="presParOf" srcId="{06D94596-297C-4FFD-9744-CE98D2E29A69}" destId="{FB9A3213-577D-41A5-BEC7-4326E822B0E3}" srcOrd="0" destOrd="0" presId="urn:microsoft.com/office/officeart/2005/8/layout/hierarchy1"/>
    <dgm:cxn modelId="{CBE3B25C-1BF9-410C-887D-8A7D29536270}" type="presParOf" srcId="{06D94596-297C-4FFD-9744-CE98D2E29A69}" destId="{2479878E-6EAC-4B83-8643-4B3961A20972}" srcOrd="1" destOrd="0" presId="urn:microsoft.com/office/officeart/2005/8/layout/hierarchy1"/>
    <dgm:cxn modelId="{C7F59D91-BF7F-4AA8-B0F9-222B318CAAEB}" type="presParOf" srcId="{2479878E-6EAC-4B83-8643-4B3961A20972}" destId="{737DEC86-B399-42D9-AB66-72B922FBF4CB}" srcOrd="0" destOrd="0" presId="urn:microsoft.com/office/officeart/2005/8/layout/hierarchy1"/>
    <dgm:cxn modelId="{7674106A-D8D3-4BAD-8F68-89CE8CCC285F}" type="presParOf" srcId="{737DEC86-B399-42D9-AB66-72B922FBF4CB}" destId="{1DE0F321-ED5A-41AF-A879-9B818B220EC8}" srcOrd="0" destOrd="0" presId="urn:microsoft.com/office/officeart/2005/8/layout/hierarchy1"/>
    <dgm:cxn modelId="{1809947D-A42E-43C5-9D4E-129BE5F4FEDA}" type="presParOf" srcId="{737DEC86-B399-42D9-AB66-72B922FBF4CB}" destId="{5F8CE53B-4930-4F2C-BA86-5FE3FB31B4CA}" srcOrd="1" destOrd="0" presId="urn:microsoft.com/office/officeart/2005/8/layout/hierarchy1"/>
    <dgm:cxn modelId="{4240B5B7-7D14-43BB-B773-AE343B38701B}" type="presParOf" srcId="{2479878E-6EAC-4B83-8643-4B3961A20972}" destId="{35C78D1F-A013-4073-B2E8-8821CEBC4307}" srcOrd="1" destOrd="0" presId="urn:microsoft.com/office/officeart/2005/8/layout/hierarchy1"/>
    <dgm:cxn modelId="{AF8E54A4-D2C3-4291-B038-7619ECCDD511}" type="presParOf" srcId="{35C78D1F-A013-4073-B2E8-8821CEBC4307}" destId="{AF57B7B1-BF62-4559-8623-1FC2CA395D07}" srcOrd="0" destOrd="0" presId="urn:microsoft.com/office/officeart/2005/8/layout/hierarchy1"/>
    <dgm:cxn modelId="{E1CAA6D3-A308-4DE1-A86E-51C74ABBFD58}" type="presParOf" srcId="{35C78D1F-A013-4073-B2E8-8821CEBC4307}" destId="{894CC0E4-8969-477F-8EC5-DEAFB74E4064}" srcOrd="1" destOrd="0" presId="urn:microsoft.com/office/officeart/2005/8/layout/hierarchy1"/>
    <dgm:cxn modelId="{3C156607-BDFB-4633-862C-453C7C368553}" type="presParOf" srcId="{894CC0E4-8969-477F-8EC5-DEAFB74E4064}" destId="{887DE6D8-1CDD-4D9B-932D-F156984752DD}" srcOrd="0" destOrd="0" presId="urn:microsoft.com/office/officeart/2005/8/layout/hierarchy1"/>
    <dgm:cxn modelId="{19067224-BC45-43EB-96D8-895D4D301113}" type="presParOf" srcId="{887DE6D8-1CDD-4D9B-932D-F156984752DD}" destId="{702217B5-9891-4E57-986B-E40E5930A3B1}" srcOrd="0" destOrd="0" presId="urn:microsoft.com/office/officeart/2005/8/layout/hierarchy1"/>
    <dgm:cxn modelId="{7F9FCF4C-B48D-4A3D-B530-710A9530A3E7}" type="presParOf" srcId="{887DE6D8-1CDD-4D9B-932D-F156984752DD}" destId="{A28B493A-7E10-44B3-A290-EE45FDF33000}" srcOrd="1" destOrd="0" presId="urn:microsoft.com/office/officeart/2005/8/layout/hierarchy1"/>
    <dgm:cxn modelId="{36989A5F-480D-4E96-9081-53988FE5A68F}" type="presParOf" srcId="{894CC0E4-8969-477F-8EC5-DEAFB74E4064}" destId="{CE0C6AB2-B7F9-4E27-B71D-B491D1F9D2E1}" srcOrd="1" destOrd="0" presId="urn:microsoft.com/office/officeart/2005/8/layout/hierarchy1"/>
    <dgm:cxn modelId="{E65A4EAD-57BA-4C22-ADD1-CAFBF7C00EAF}" type="presParOf" srcId="{35C78D1F-A013-4073-B2E8-8821CEBC4307}" destId="{186120EB-0E3F-49B7-B893-7F541A2AD648}" srcOrd="2" destOrd="0" presId="urn:microsoft.com/office/officeart/2005/8/layout/hierarchy1"/>
    <dgm:cxn modelId="{703E25F5-E843-4687-8084-AFACA735FEF7}" type="presParOf" srcId="{35C78D1F-A013-4073-B2E8-8821CEBC4307}" destId="{989A2651-5664-484B-B406-951A301189D4}" srcOrd="3" destOrd="0" presId="urn:microsoft.com/office/officeart/2005/8/layout/hierarchy1"/>
    <dgm:cxn modelId="{84935EA5-C100-4BA7-94C6-C794B3927C98}" type="presParOf" srcId="{989A2651-5664-484B-B406-951A301189D4}" destId="{E41B6B65-7D65-4F70-91CF-B7C2B5A76256}" srcOrd="0" destOrd="0" presId="urn:microsoft.com/office/officeart/2005/8/layout/hierarchy1"/>
    <dgm:cxn modelId="{B36EF598-2D25-40F5-9AC0-B7DA7CFB0374}" type="presParOf" srcId="{E41B6B65-7D65-4F70-91CF-B7C2B5A76256}" destId="{43BEDBA9-8DED-4279-B5CB-884CA4ACCA90}" srcOrd="0" destOrd="0" presId="urn:microsoft.com/office/officeart/2005/8/layout/hierarchy1"/>
    <dgm:cxn modelId="{359BE47F-9921-4629-8102-193F4722D844}" type="presParOf" srcId="{E41B6B65-7D65-4F70-91CF-B7C2B5A76256}" destId="{0A69DB5D-A393-4126-8F6F-FF1C0CAFEB80}" srcOrd="1" destOrd="0" presId="urn:microsoft.com/office/officeart/2005/8/layout/hierarchy1"/>
    <dgm:cxn modelId="{8ED3D184-3B33-45F1-B7EF-540669CA8752}" type="presParOf" srcId="{989A2651-5664-484B-B406-951A301189D4}" destId="{5BA95C8F-6134-42BB-8EAE-15A8937F3242}" srcOrd="1" destOrd="0" presId="urn:microsoft.com/office/officeart/2005/8/layout/hierarchy1"/>
    <dgm:cxn modelId="{ED68775E-3C2C-4AB5-AC8E-A277C86100C3}" type="presParOf" srcId="{06D94596-297C-4FFD-9744-CE98D2E29A69}" destId="{C6CF9F68-E152-41CE-B112-84CC5265A4C8}" srcOrd="2" destOrd="0" presId="urn:microsoft.com/office/officeart/2005/8/layout/hierarchy1"/>
    <dgm:cxn modelId="{1E45F2E0-24DA-4FF4-A036-12F28E5AC6AF}" type="presParOf" srcId="{06D94596-297C-4FFD-9744-CE98D2E29A69}" destId="{08459364-841E-4C9D-A710-1210EEF519FB}" srcOrd="3" destOrd="0" presId="urn:microsoft.com/office/officeart/2005/8/layout/hierarchy1"/>
    <dgm:cxn modelId="{8DA1B075-4AD0-4EDB-BC78-98C997091232}" type="presParOf" srcId="{08459364-841E-4C9D-A710-1210EEF519FB}" destId="{A358FB81-7E80-4580-BB5F-CF5CE906637B}" srcOrd="0" destOrd="0" presId="urn:microsoft.com/office/officeart/2005/8/layout/hierarchy1"/>
    <dgm:cxn modelId="{114F0D14-25F8-4F93-98C9-05FFA2BDB016}" type="presParOf" srcId="{A358FB81-7E80-4580-BB5F-CF5CE906637B}" destId="{B0D99446-D4AE-4ECA-9303-B4991C445B03}" srcOrd="0" destOrd="0" presId="urn:microsoft.com/office/officeart/2005/8/layout/hierarchy1"/>
    <dgm:cxn modelId="{145C7422-5AAA-4EE6-AAE9-E9EE0DC279A0}" type="presParOf" srcId="{A358FB81-7E80-4580-BB5F-CF5CE906637B}" destId="{4CF9B54D-AC20-484F-A70F-62C766126C32}" srcOrd="1" destOrd="0" presId="urn:microsoft.com/office/officeart/2005/8/layout/hierarchy1"/>
    <dgm:cxn modelId="{D9BF6222-DD66-46D6-8179-39AD877113E5}" type="presParOf" srcId="{08459364-841E-4C9D-A710-1210EEF519FB}" destId="{A93A5096-47C0-4E9A-BB6D-6306175AA1FB}" srcOrd="1" destOrd="0" presId="urn:microsoft.com/office/officeart/2005/8/layout/hierarchy1"/>
    <dgm:cxn modelId="{8C83D863-25F5-4786-940E-BBCE93F60671}" type="presParOf" srcId="{A93A5096-47C0-4E9A-BB6D-6306175AA1FB}" destId="{3E82FDEE-DA44-4ED5-B21E-70193B3A54F9}" srcOrd="0" destOrd="0" presId="urn:microsoft.com/office/officeart/2005/8/layout/hierarchy1"/>
    <dgm:cxn modelId="{61247B87-DAFC-430B-AF00-8E7767EEF0FC}" type="presParOf" srcId="{A93A5096-47C0-4E9A-BB6D-6306175AA1FB}" destId="{5D2EC510-FAF0-4EC7-8FD2-6C63F8A927C9}" srcOrd="1" destOrd="0" presId="urn:microsoft.com/office/officeart/2005/8/layout/hierarchy1"/>
    <dgm:cxn modelId="{6864CA30-D046-40D1-AB83-A91A77EC7A89}" type="presParOf" srcId="{5D2EC510-FAF0-4EC7-8FD2-6C63F8A927C9}" destId="{A7D8693F-DE77-4F1A-AD10-B46A9D42396B}" srcOrd="0" destOrd="0" presId="urn:microsoft.com/office/officeart/2005/8/layout/hierarchy1"/>
    <dgm:cxn modelId="{E2C27DF1-D82B-4CA1-8E1D-A28E4923E9C9}" type="presParOf" srcId="{A7D8693F-DE77-4F1A-AD10-B46A9D42396B}" destId="{1C97EA1C-DD2A-4FC5-A4AC-0C822779E2A8}" srcOrd="0" destOrd="0" presId="urn:microsoft.com/office/officeart/2005/8/layout/hierarchy1"/>
    <dgm:cxn modelId="{64DD7AC4-A952-46F6-8C92-8E859E9222A2}" type="presParOf" srcId="{A7D8693F-DE77-4F1A-AD10-B46A9D42396B}" destId="{19FCCEAD-185D-41F6-A1E6-5348EC4DE0D3}" srcOrd="1" destOrd="0" presId="urn:microsoft.com/office/officeart/2005/8/layout/hierarchy1"/>
    <dgm:cxn modelId="{E7206F09-E9EE-40A8-82B5-EAC8B10CC0E1}" type="presParOf" srcId="{5D2EC510-FAF0-4EC7-8FD2-6C63F8A927C9}" destId="{246D3DFF-64A5-4AA1-A625-ED4FD1F9D37B}" srcOrd="1" destOrd="0" presId="urn:microsoft.com/office/officeart/2005/8/layout/hierarchy1"/>
    <dgm:cxn modelId="{591DCD1A-1C88-46E7-BB7A-F8A46A078577}" type="presParOf" srcId="{A93A5096-47C0-4E9A-BB6D-6306175AA1FB}" destId="{67CB5E3A-D96E-4C5A-85AC-321C3C3EB9ED}" srcOrd="2" destOrd="0" presId="urn:microsoft.com/office/officeart/2005/8/layout/hierarchy1"/>
    <dgm:cxn modelId="{869A8EF6-EC0C-406E-8BB1-AEBF6C9225AB}" type="presParOf" srcId="{A93A5096-47C0-4E9A-BB6D-6306175AA1FB}" destId="{BB44F7B0-E6E2-4748-A17E-5C27FB459F1E}" srcOrd="3" destOrd="0" presId="urn:microsoft.com/office/officeart/2005/8/layout/hierarchy1"/>
    <dgm:cxn modelId="{C94B7F88-3E71-4902-9985-BFDBF9A2FCCA}" type="presParOf" srcId="{BB44F7B0-E6E2-4748-A17E-5C27FB459F1E}" destId="{3F8D2CFB-AFC3-438F-94AC-4B0DD28E50D1}" srcOrd="0" destOrd="0" presId="urn:microsoft.com/office/officeart/2005/8/layout/hierarchy1"/>
    <dgm:cxn modelId="{5563FBD4-91BC-4169-AF4A-8E524AF8F04A}" type="presParOf" srcId="{3F8D2CFB-AFC3-438F-94AC-4B0DD28E50D1}" destId="{B02ACB1A-363A-4CB4-8E9B-39E85E01A57C}" srcOrd="0" destOrd="0" presId="urn:microsoft.com/office/officeart/2005/8/layout/hierarchy1"/>
    <dgm:cxn modelId="{F20C91F9-F7E8-49E0-9077-D02047C79DA5}" type="presParOf" srcId="{3F8D2CFB-AFC3-438F-94AC-4B0DD28E50D1}" destId="{7FF6FCAD-9CF7-483E-9D06-14A1EDCA15C0}" srcOrd="1" destOrd="0" presId="urn:microsoft.com/office/officeart/2005/8/layout/hierarchy1"/>
    <dgm:cxn modelId="{D6A50665-FE07-4A05-A92C-B53CE3612DC4}" type="presParOf" srcId="{BB44F7B0-E6E2-4748-A17E-5C27FB459F1E}" destId="{EA0FE5F9-BB78-4457-B4B0-7D892C08EAAA}" srcOrd="1" destOrd="0" presId="urn:microsoft.com/office/officeart/2005/8/layout/hierarchy1"/>
    <dgm:cxn modelId="{A9AE80DF-BA65-49F7-92C0-7CC805EC965B}" type="presParOf" srcId="{06D94596-297C-4FFD-9744-CE98D2E29A69}" destId="{FC73E9DE-EA36-4AD1-A2D9-E9C1DD47F9DE}" srcOrd="4" destOrd="0" presId="urn:microsoft.com/office/officeart/2005/8/layout/hierarchy1"/>
    <dgm:cxn modelId="{9C73F5B6-A869-4C50-9821-7FE39BA0E5D6}" type="presParOf" srcId="{06D94596-297C-4FFD-9744-CE98D2E29A69}" destId="{04EFF670-1891-411D-9AC8-F6DE2873B207}" srcOrd="5" destOrd="0" presId="urn:microsoft.com/office/officeart/2005/8/layout/hierarchy1"/>
    <dgm:cxn modelId="{5FFC2AAB-5F0C-444F-B9E6-7B4B857E4F9E}" type="presParOf" srcId="{04EFF670-1891-411D-9AC8-F6DE2873B207}" destId="{75339DC9-297E-4624-B3B8-9FE90B9E3417}" srcOrd="0" destOrd="0" presId="urn:microsoft.com/office/officeart/2005/8/layout/hierarchy1"/>
    <dgm:cxn modelId="{37A49937-AD5B-4C92-AB4E-5D621353A597}" type="presParOf" srcId="{75339DC9-297E-4624-B3B8-9FE90B9E3417}" destId="{CBFFB407-C583-4B58-96BA-C44E032E75B1}" srcOrd="0" destOrd="0" presId="urn:microsoft.com/office/officeart/2005/8/layout/hierarchy1"/>
    <dgm:cxn modelId="{CF6F7ED5-07A4-47D2-A175-F247BDD9CB29}" type="presParOf" srcId="{75339DC9-297E-4624-B3B8-9FE90B9E3417}" destId="{4F16E98A-E57A-4D0C-BECE-A7A5AE2FB5AE}" srcOrd="1" destOrd="0" presId="urn:microsoft.com/office/officeart/2005/8/layout/hierarchy1"/>
    <dgm:cxn modelId="{F8E60B7A-C274-4CD4-9DEB-3E31B302EABD}" type="presParOf" srcId="{04EFF670-1891-411D-9AC8-F6DE2873B207}" destId="{3862689B-1F73-4309-A04E-D58E1956680F}" srcOrd="1" destOrd="0" presId="urn:microsoft.com/office/officeart/2005/8/layout/hierarchy1"/>
    <dgm:cxn modelId="{28A295D1-F54D-4533-AE3A-EAAC9BB37552}" type="presParOf" srcId="{3862689B-1F73-4309-A04E-D58E1956680F}" destId="{57674F88-D2B1-45B7-B572-E2764ED1DB23}" srcOrd="0" destOrd="0" presId="urn:microsoft.com/office/officeart/2005/8/layout/hierarchy1"/>
    <dgm:cxn modelId="{80EA7599-8E34-4C09-85EC-9DE607FC4BAF}" type="presParOf" srcId="{3862689B-1F73-4309-A04E-D58E1956680F}" destId="{3A9A570D-F9E8-4677-B9D6-08A369A58CC3}" srcOrd="1" destOrd="0" presId="urn:microsoft.com/office/officeart/2005/8/layout/hierarchy1"/>
    <dgm:cxn modelId="{202F0F29-D13A-4B40-836C-A072765A03F4}" type="presParOf" srcId="{3A9A570D-F9E8-4677-B9D6-08A369A58CC3}" destId="{8D0D94B2-1911-4677-9A5C-8D11E0AD814E}" srcOrd="0" destOrd="0" presId="urn:microsoft.com/office/officeart/2005/8/layout/hierarchy1"/>
    <dgm:cxn modelId="{FDB3B0B8-C460-4041-AE05-A199A75525FE}" type="presParOf" srcId="{8D0D94B2-1911-4677-9A5C-8D11E0AD814E}" destId="{F8F5BE52-68D2-47B8-B49A-551BF9B43FBC}" srcOrd="0" destOrd="0" presId="urn:microsoft.com/office/officeart/2005/8/layout/hierarchy1"/>
    <dgm:cxn modelId="{9752E26D-C4D5-4947-9E45-197DFBB37CB5}" type="presParOf" srcId="{8D0D94B2-1911-4677-9A5C-8D11E0AD814E}" destId="{EBF089D4-C2A0-4206-A85F-A8DA289472AC}" srcOrd="1" destOrd="0" presId="urn:microsoft.com/office/officeart/2005/8/layout/hierarchy1"/>
    <dgm:cxn modelId="{3DB919BC-E2E5-49B1-A5B4-62E4670BC42A}" type="presParOf" srcId="{3A9A570D-F9E8-4677-B9D6-08A369A58CC3}" destId="{31D8BA07-2B67-4469-A5F6-851B1850B9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767EA-4971-4B92-933D-18EF5B94AFEA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49E11E-17F9-473E-91B5-70DC0A6CB7F0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2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Namatay</a:t>
          </a:r>
          <a:r>
            <a:rPr lang="en-PH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n-PH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krus</a:t>
          </a:r>
          <a:r>
            <a:rPr lang="en-PH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aron</a:t>
          </a:r>
          <a:r>
            <a:rPr lang="en-PH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bayran</a:t>
          </a:r>
          <a:r>
            <a:rPr lang="en-PH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2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bili</a:t>
          </a:r>
          <a:r>
            <a:rPr lang="en-PH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atong</a:t>
          </a:r>
          <a:r>
            <a:rPr lang="en-PH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</a:t>
          </a:r>
          <a:r>
            <a:rPr lang="en-PH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
Roma 5:8</a:t>
          </a:r>
          <a:endParaRPr lang="en-US" sz="24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7D94D-95E1-4F1C-9C1F-13136140934D}" type="parTrans" cxnId="{E1A927CE-1879-4BE8-91B6-07DA7310D086}">
      <dgm:prSet/>
      <dgm:spPr/>
      <dgm:t>
        <a:bodyPr/>
        <a:lstStyle/>
        <a:p>
          <a:endParaRPr lang="es-ES" sz="1800"/>
        </a:p>
      </dgm:t>
    </dgm:pt>
    <dgm:pt modelId="{A6562836-23C0-4D7F-8E00-9D0AFDB02AF5}" type="sibTrans" cxnId="{E1A927CE-1879-4BE8-91B6-07DA7310D086}">
      <dgm:prSet/>
      <dgm:spPr/>
      <dgm:t>
        <a:bodyPr/>
        <a:lstStyle/>
        <a:p>
          <a:endParaRPr lang="es-ES" sz="1800"/>
        </a:p>
      </dgm:t>
    </dgm:pt>
    <dgm:pt modelId="{8717BCCC-67D0-47CD-B2D2-E1CB58F354F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Pinaagi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pagtuo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paghinulsol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ug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bautismo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gipagawas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gikan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gihimo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matarong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walay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buling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walay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ikasaway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atubangan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Dios. Roma 5:10;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Colosas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1:22Kini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mao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pagkamatarong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38A3A-B4B4-4099-A0D4-C34F56B48B83}" type="parTrans" cxnId="{FBB8CFC7-798E-4A30-B419-ED8854AB0880}">
      <dgm:prSet/>
      <dgm:spPr/>
      <dgm:t>
        <a:bodyPr/>
        <a:lstStyle/>
        <a:p>
          <a:endParaRPr lang="es-ES" sz="1800"/>
        </a:p>
      </dgm:t>
    </dgm:pt>
    <dgm:pt modelId="{24AB40A4-9EC3-4C7C-BC2A-9CAB6D48643B}" type="sibTrans" cxnId="{FBB8CFC7-798E-4A30-B419-ED8854AB0880}">
      <dgm:prSet/>
      <dgm:spPr/>
      <dgm:t>
        <a:bodyPr/>
        <a:lstStyle/>
        <a:p>
          <a:endParaRPr lang="es-ES" sz="1800"/>
        </a:p>
      </dgm:t>
    </dgm:pt>
    <dgm:pt modelId="{D4556DC0-72DA-40F6-9D62-19BFF49651EC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Pinaagi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gahum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Balaang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Espiritu, ang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atong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kinabuhi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hinay-hinay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mausab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mahimong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balaan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atubangan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Dios. Roma 8:1; 2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Corinto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5:17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Kini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mao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pagkabalaan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6F66D-AA47-49F9-9355-B4F41CE35B11}" type="parTrans" cxnId="{033A8EF9-74CD-417E-B075-92AEC26A8E50}">
      <dgm:prSet/>
      <dgm:spPr/>
      <dgm:t>
        <a:bodyPr/>
        <a:lstStyle/>
        <a:p>
          <a:endParaRPr lang="es-ES" sz="1800"/>
        </a:p>
      </dgm:t>
    </dgm:pt>
    <dgm:pt modelId="{F1995D85-C586-41AC-8059-1A81CFC71B8E}" type="sibTrans" cxnId="{033A8EF9-74CD-417E-B075-92AEC26A8E50}">
      <dgm:prSet/>
      <dgm:spPr/>
      <dgm:t>
        <a:bodyPr/>
        <a:lstStyle/>
        <a:p>
          <a:endParaRPr lang="es-ES" sz="1800"/>
        </a:p>
      </dgm:t>
    </dgm:pt>
    <dgm:pt modelId="{71177C47-859E-4014-83BD-15551B3109EB}" type="pres">
      <dgm:prSet presAssocID="{E91767EA-4971-4B92-933D-18EF5B94AFEA}" presName="linearFlow" presStyleCnt="0">
        <dgm:presLayoutVars>
          <dgm:dir/>
          <dgm:resizeHandles val="exact"/>
        </dgm:presLayoutVars>
      </dgm:prSet>
      <dgm:spPr/>
    </dgm:pt>
    <dgm:pt modelId="{20EC07BB-5A3C-4564-9692-DB804DEF74B7}" type="pres">
      <dgm:prSet presAssocID="{6549E11E-17F9-473E-91B5-70DC0A6CB7F0}" presName="comp" presStyleCnt="0"/>
      <dgm:spPr/>
    </dgm:pt>
    <dgm:pt modelId="{7881DA8F-0F0E-4532-B610-06494F4AB5D4}" type="pres">
      <dgm:prSet presAssocID="{6549E11E-17F9-473E-91B5-70DC0A6CB7F0}" presName="rect2" presStyleLbl="node1" presStyleIdx="0" presStyleCnt="3" custScaleX="161413" custLinFactNeighborX="56824" custLinFactNeighborY="3247">
        <dgm:presLayoutVars>
          <dgm:bulletEnabled val="1"/>
        </dgm:presLayoutVars>
      </dgm:prSet>
      <dgm:spPr/>
    </dgm:pt>
    <dgm:pt modelId="{C109F6EB-5007-4416-A0BB-A8537E14AA87}" type="pres">
      <dgm:prSet presAssocID="{6549E11E-17F9-473E-91B5-70DC0A6CB7F0}" presName="rect1" presStyleLbl="lnNode1" presStyleIdx="0" presStyleCnt="3" custScaleX="170464" custLinFactNeighborX="-56437" custLinFactNeighborY="-144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9B7710A-D180-4FD6-B960-DAAB94F2DE58}" type="pres">
      <dgm:prSet presAssocID="{A6562836-23C0-4D7F-8E00-9D0AFDB02AF5}" presName="sibTrans" presStyleCnt="0"/>
      <dgm:spPr/>
    </dgm:pt>
    <dgm:pt modelId="{86DE16BD-11E7-4D3E-B348-DD1A8D602F63}" type="pres">
      <dgm:prSet presAssocID="{8717BCCC-67D0-47CD-B2D2-E1CB58F354F8}" presName="comp" presStyleCnt="0"/>
      <dgm:spPr/>
    </dgm:pt>
    <dgm:pt modelId="{70BA744C-B8AC-4773-B407-4525DAA415BF}" type="pres">
      <dgm:prSet presAssocID="{8717BCCC-67D0-47CD-B2D2-E1CB58F354F8}" presName="rect2" presStyleLbl="node1" presStyleIdx="1" presStyleCnt="3" custScaleX="147008" custScaleY="154197" custLinFactNeighborX="-64043" custLinFactNeighborY="-2">
        <dgm:presLayoutVars>
          <dgm:bulletEnabled val="1"/>
        </dgm:presLayoutVars>
      </dgm:prSet>
      <dgm:spPr/>
    </dgm:pt>
    <dgm:pt modelId="{6C7FBD44-A5F9-4455-A01E-1F65E2D55A80}" type="pres">
      <dgm:prSet presAssocID="{8717BCCC-67D0-47CD-B2D2-E1CB58F354F8}" presName="rect1" presStyleLbl="lnNode1" presStyleIdx="1" presStyleCnt="3" custLinFactNeighborX="-9498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965FD3D-993C-489A-AEE6-A161544BAC66}" type="pres">
      <dgm:prSet presAssocID="{24AB40A4-9EC3-4C7C-BC2A-9CAB6D48643B}" presName="sibTrans" presStyleCnt="0"/>
      <dgm:spPr/>
    </dgm:pt>
    <dgm:pt modelId="{39B166C3-A9FB-46C6-B8E4-7F8D3139796D}" type="pres">
      <dgm:prSet presAssocID="{D4556DC0-72DA-40F6-9D62-19BFF49651EC}" presName="comp" presStyleCnt="0"/>
      <dgm:spPr/>
    </dgm:pt>
    <dgm:pt modelId="{7E8CF67D-965B-468C-8DF4-941013A901EC}" type="pres">
      <dgm:prSet presAssocID="{D4556DC0-72DA-40F6-9D62-19BFF49651EC}" presName="rect2" presStyleLbl="node1" presStyleIdx="2" presStyleCnt="3" custScaleX="181539" custLinFactNeighborX="51793" custLinFactNeighborY="820">
        <dgm:presLayoutVars>
          <dgm:bulletEnabled val="1"/>
        </dgm:presLayoutVars>
      </dgm:prSet>
      <dgm:spPr/>
    </dgm:pt>
    <dgm:pt modelId="{23C4F2D5-6CC6-4ABD-B543-1004840CE357}" type="pres">
      <dgm:prSet presAssocID="{D4556DC0-72DA-40F6-9D62-19BFF49651EC}" presName="rect1" presStyleLbl="lnNode1" presStyleIdx="2" presStyleCnt="3" custScaleX="170464" custLinFactNeighborX="-5572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51788D54-77C9-4984-B280-62CA278825B1}" type="presOf" srcId="{8717BCCC-67D0-47CD-B2D2-E1CB58F354F8}" destId="{70BA744C-B8AC-4773-B407-4525DAA415BF}" srcOrd="0" destOrd="0" presId="urn:microsoft.com/office/officeart/2008/layout/AlternatingPictureBlocks"/>
    <dgm:cxn modelId="{575B63A9-D139-4236-8760-5FC7CF05EFC9}" type="presOf" srcId="{E91767EA-4971-4B92-933D-18EF5B94AFEA}" destId="{71177C47-859E-4014-83BD-15551B3109EB}" srcOrd="0" destOrd="0" presId="urn:microsoft.com/office/officeart/2008/layout/AlternatingPictureBlocks"/>
    <dgm:cxn modelId="{FBB8CFC7-798E-4A30-B419-ED8854AB0880}" srcId="{E91767EA-4971-4B92-933D-18EF5B94AFEA}" destId="{8717BCCC-67D0-47CD-B2D2-E1CB58F354F8}" srcOrd="1" destOrd="0" parTransId="{68238A3A-B4B4-4099-A0D4-C34F56B48B83}" sibTransId="{24AB40A4-9EC3-4C7C-BC2A-9CAB6D48643B}"/>
    <dgm:cxn modelId="{E1A927CE-1879-4BE8-91B6-07DA7310D086}" srcId="{E91767EA-4971-4B92-933D-18EF5B94AFEA}" destId="{6549E11E-17F9-473E-91B5-70DC0A6CB7F0}" srcOrd="0" destOrd="0" parTransId="{BF47D94D-95E1-4F1C-9C1F-13136140934D}" sibTransId="{A6562836-23C0-4D7F-8E00-9D0AFDB02AF5}"/>
    <dgm:cxn modelId="{90DF29DC-9EB5-45C5-BF36-49BDFB81032C}" type="presOf" srcId="{6549E11E-17F9-473E-91B5-70DC0A6CB7F0}" destId="{7881DA8F-0F0E-4532-B610-06494F4AB5D4}" srcOrd="0" destOrd="0" presId="urn:microsoft.com/office/officeart/2008/layout/AlternatingPictureBlocks"/>
    <dgm:cxn modelId="{1229B7F4-C6D8-481C-AC93-4866E2942EB1}" type="presOf" srcId="{D4556DC0-72DA-40F6-9D62-19BFF49651EC}" destId="{7E8CF67D-965B-468C-8DF4-941013A901EC}" srcOrd="0" destOrd="0" presId="urn:microsoft.com/office/officeart/2008/layout/AlternatingPictureBlocks"/>
    <dgm:cxn modelId="{033A8EF9-74CD-417E-B075-92AEC26A8E50}" srcId="{E91767EA-4971-4B92-933D-18EF5B94AFEA}" destId="{D4556DC0-72DA-40F6-9D62-19BFF49651EC}" srcOrd="2" destOrd="0" parTransId="{6BE6F66D-AA47-49F9-9355-B4F41CE35B11}" sibTransId="{F1995D85-C586-41AC-8059-1A81CFC71B8E}"/>
    <dgm:cxn modelId="{6157B064-3700-4364-9E4F-24B4386B1604}" type="presParOf" srcId="{71177C47-859E-4014-83BD-15551B3109EB}" destId="{20EC07BB-5A3C-4564-9692-DB804DEF74B7}" srcOrd="0" destOrd="0" presId="urn:microsoft.com/office/officeart/2008/layout/AlternatingPictureBlocks"/>
    <dgm:cxn modelId="{A25B4176-F450-4412-8077-CE0D6C95BDFF}" type="presParOf" srcId="{20EC07BB-5A3C-4564-9692-DB804DEF74B7}" destId="{7881DA8F-0F0E-4532-B610-06494F4AB5D4}" srcOrd="0" destOrd="0" presId="urn:microsoft.com/office/officeart/2008/layout/AlternatingPictureBlocks"/>
    <dgm:cxn modelId="{F81DCEAD-42FE-4B2D-A21F-C1D9EC1EE634}" type="presParOf" srcId="{20EC07BB-5A3C-4564-9692-DB804DEF74B7}" destId="{C109F6EB-5007-4416-A0BB-A8537E14AA87}" srcOrd="1" destOrd="0" presId="urn:microsoft.com/office/officeart/2008/layout/AlternatingPictureBlocks"/>
    <dgm:cxn modelId="{05905E0B-0594-470B-86FD-B78AFD942F3A}" type="presParOf" srcId="{71177C47-859E-4014-83BD-15551B3109EB}" destId="{59B7710A-D180-4FD6-B960-DAAB94F2DE58}" srcOrd="1" destOrd="0" presId="urn:microsoft.com/office/officeart/2008/layout/AlternatingPictureBlocks"/>
    <dgm:cxn modelId="{F5401CDF-BDE7-41DF-8A18-42889FC27FA5}" type="presParOf" srcId="{71177C47-859E-4014-83BD-15551B3109EB}" destId="{86DE16BD-11E7-4D3E-B348-DD1A8D602F63}" srcOrd="2" destOrd="0" presId="urn:microsoft.com/office/officeart/2008/layout/AlternatingPictureBlocks"/>
    <dgm:cxn modelId="{608B44EC-E17A-4DD9-912F-594928E78C91}" type="presParOf" srcId="{86DE16BD-11E7-4D3E-B348-DD1A8D602F63}" destId="{70BA744C-B8AC-4773-B407-4525DAA415BF}" srcOrd="0" destOrd="0" presId="urn:microsoft.com/office/officeart/2008/layout/AlternatingPictureBlocks"/>
    <dgm:cxn modelId="{BBC0468F-41FD-472E-8190-8186E1C97B12}" type="presParOf" srcId="{86DE16BD-11E7-4D3E-B348-DD1A8D602F63}" destId="{6C7FBD44-A5F9-4455-A01E-1F65E2D55A80}" srcOrd="1" destOrd="0" presId="urn:microsoft.com/office/officeart/2008/layout/AlternatingPictureBlocks"/>
    <dgm:cxn modelId="{7DF84676-CFC9-4C03-93AB-1D099F851C58}" type="presParOf" srcId="{71177C47-859E-4014-83BD-15551B3109EB}" destId="{6965FD3D-993C-489A-AEE6-A161544BAC66}" srcOrd="3" destOrd="0" presId="urn:microsoft.com/office/officeart/2008/layout/AlternatingPictureBlocks"/>
    <dgm:cxn modelId="{5397D852-4439-4FD2-9FB3-0ECB675E2B7F}" type="presParOf" srcId="{71177C47-859E-4014-83BD-15551B3109EB}" destId="{39B166C3-A9FB-46C6-B8E4-7F8D3139796D}" srcOrd="4" destOrd="0" presId="urn:microsoft.com/office/officeart/2008/layout/AlternatingPictureBlocks"/>
    <dgm:cxn modelId="{9E067FD7-4E33-4600-B3E9-ECC6012211EE}" type="presParOf" srcId="{39B166C3-A9FB-46C6-B8E4-7F8D3139796D}" destId="{7E8CF67D-965B-468C-8DF4-941013A901EC}" srcOrd="0" destOrd="0" presId="urn:microsoft.com/office/officeart/2008/layout/AlternatingPictureBlocks"/>
    <dgm:cxn modelId="{67FBDD41-B338-4CF4-9DC3-5410B3F96280}" type="presParOf" srcId="{39B166C3-A9FB-46C6-B8E4-7F8D3139796D}" destId="{23C4F2D5-6CC6-4ABD-B543-1004840CE35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6F10D-4BC4-40E1-8AFF-35A979D16F14}" type="doc">
      <dgm:prSet loTypeId="urn:microsoft.com/office/officeart/2008/layout/Pictu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F0CA98B-63E6-4568-99CA-80CAD398C9BC}">
      <dgm:prSet custT="1"/>
      <dgm:spPr>
        <a:solidFill>
          <a:schemeClr val="accent2"/>
        </a:solidFill>
      </dgm:spPr>
      <dgm:t>
        <a:bodyPr/>
        <a:lstStyle/>
        <a:p>
          <a:r>
            <a:rPr lang="en-PH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Padayon</a:t>
          </a:r>
          <a:r>
            <a:rPr lang="en-P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Pagtuo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70437-0F5F-43AD-B740-FCB30B4D1E0D}" type="parTrans" cxnId="{60A4FF47-F96A-4ACA-A90C-51CABCB830C3}">
      <dgm:prSet/>
      <dgm:spPr/>
      <dgm:t>
        <a:bodyPr/>
        <a:lstStyle/>
        <a:p>
          <a:endParaRPr lang="es-ES" sz="2000"/>
        </a:p>
      </dgm:t>
    </dgm:pt>
    <dgm:pt modelId="{D2D79D84-6D01-429D-839C-4986F45893AD}" type="sibTrans" cxnId="{60A4FF47-F96A-4ACA-A90C-51CABCB830C3}">
      <dgm:prSet/>
      <dgm:spPr/>
      <dgm:t>
        <a:bodyPr/>
        <a:lstStyle/>
        <a:p>
          <a:endParaRPr lang="es-ES" sz="2000"/>
        </a:p>
      </dgm:t>
    </dgm:pt>
    <dgm:pt modelId="{E596A21B-0BBF-40BB-B82E-6F193F6C6D0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PH" sz="1800" b="1" noProof="0" dirty="0" err="1">
              <a:solidFill>
                <a:schemeClr val="tx1"/>
              </a:solidFill>
            </a:rPr>
            <a:t>Magpabilin</a:t>
          </a:r>
          <a:r>
            <a:rPr lang="en-PH" sz="1800" b="1" noProof="0" dirty="0">
              <a:solidFill>
                <a:schemeClr val="tx1"/>
              </a:solidFill>
            </a:rPr>
            <a:t> </a:t>
          </a:r>
          <a:r>
            <a:rPr lang="en-PH" sz="1800" b="1" noProof="0" dirty="0" err="1">
              <a:solidFill>
                <a:schemeClr val="tx1"/>
              </a:solidFill>
            </a:rPr>
            <a:t>nga</a:t>
          </a:r>
          <a:r>
            <a:rPr lang="en-PH" sz="1800" b="1" noProof="0" dirty="0">
              <a:solidFill>
                <a:schemeClr val="tx1"/>
              </a:solidFill>
            </a:rPr>
            <a:t> </a:t>
          </a:r>
          <a:r>
            <a:rPr lang="en-PH" sz="1800" b="1" noProof="0" dirty="0" err="1">
              <a:solidFill>
                <a:schemeClr val="tx1"/>
              </a:solidFill>
            </a:rPr>
            <a:t>matinud</a:t>
          </a:r>
          <a:r>
            <a:rPr lang="en-PH" sz="1800" b="1" noProof="0" dirty="0">
              <a:solidFill>
                <a:schemeClr val="tx1"/>
              </a:solidFill>
            </a:rPr>
            <a:t>-anon ug </a:t>
          </a:r>
          <a:r>
            <a:rPr lang="en-PH" sz="1800" b="1" noProof="0" dirty="0" err="1">
              <a:solidFill>
                <a:schemeClr val="tx1"/>
              </a:solidFill>
            </a:rPr>
            <a:t>mapadayonon</a:t>
          </a:r>
          <a:r>
            <a:rPr lang="en-PH" sz="1800" b="1" noProof="0" dirty="0">
              <a:solidFill>
                <a:schemeClr val="tx1"/>
              </a:solidFill>
            </a:rPr>
            <a:t>.
Sama </a:t>
          </a:r>
          <a:r>
            <a:rPr lang="en-PH" sz="1800" b="1" noProof="0" dirty="0" err="1">
              <a:solidFill>
                <a:schemeClr val="tx1"/>
              </a:solidFill>
            </a:rPr>
            <a:t>kang</a:t>
          </a:r>
          <a:r>
            <a:rPr lang="en-PH" sz="1800" b="1" noProof="0" dirty="0">
              <a:solidFill>
                <a:schemeClr val="tx1"/>
              </a:solidFill>
            </a:rPr>
            <a:t> Pedro </a:t>
          </a:r>
          <a:r>
            <a:rPr lang="en-PH" sz="1800" b="1" noProof="0" dirty="0" err="1">
              <a:solidFill>
                <a:schemeClr val="tx1"/>
              </a:solidFill>
            </a:rPr>
            <a:t>nga</a:t>
          </a:r>
          <a:r>
            <a:rPr lang="en-PH" sz="1800" b="1" noProof="0" dirty="0">
              <a:solidFill>
                <a:schemeClr val="tx1"/>
              </a:solidFill>
            </a:rPr>
            <a:t>, human </a:t>
          </a:r>
          <a:r>
            <a:rPr lang="en-PH" sz="1800" b="1" noProof="0" dirty="0" err="1">
              <a:solidFill>
                <a:schemeClr val="tx1"/>
              </a:solidFill>
            </a:rPr>
            <a:t>makagawas</a:t>
          </a:r>
          <a:r>
            <a:rPr lang="en-PH" sz="1800" b="1" noProof="0" dirty="0">
              <a:solidFill>
                <a:schemeClr val="tx1"/>
              </a:solidFill>
            </a:rPr>
            <a:t> </a:t>
          </a:r>
          <a:r>
            <a:rPr lang="en-PH" sz="1800" b="1" noProof="0" dirty="0" err="1">
              <a:solidFill>
                <a:schemeClr val="tx1"/>
              </a:solidFill>
            </a:rPr>
            <a:t>sa</a:t>
          </a:r>
          <a:r>
            <a:rPr lang="en-PH" sz="1800" b="1" noProof="0" dirty="0">
              <a:solidFill>
                <a:schemeClr val="tx1"/>
              </a:solidFill>
            </a:rPr>
            <a:t> </a:t>
          </a:r>
          <a:r>
            <a:rPr lang="en-PH" sz="1800" b="1" noProof="0" dirty="0" err="1">
              <a:solidFill>
                <a:schemeClr val="tx1"/>
              </a:solidFill>
            </a:rPr>
            <a:t>prisohan</a:t>
          </a:r>
          <a:r>
            <a:rPr lang="en-PH" sz="1800" b="1" noProof="0" dirty="0">
              <a:solidFill>
                <a:schemeClr val="tx1"/>
              </a:solidFill>
            </a:rPr>
            <a:t>, </a:t>
          </a:r>
          <a:r>
            <a:rPr lang="en-PH" sz="1800" b="1" noProof="0" dirty="0" err="1">
              <a:solidFill>
                <a:schemeClr val="tx1"/>
              </a:solidFill>
            </a:rPr>
            <a:t>nagpadayon</a:t>
          </a:r>
          <a:r>
            <a:rPr lang="en-PH" sz="1800" b="1" noProof="0" dirty="0">
              <a:solidFill>
                <a:schemeClr val="tx1"/>
              </a:solidFill>
            </a:rPr>
            <a:t> </a:t>
          </a:r>
          <a:r>
            <a:rPr lang="en-PH" sz="1800" b="1" noProof="0" dirty="0" err="1">
              <a:solidFill>
                <a:schemeClr val="tx1"/>
              </a:solidFill>
            </a:rPr>
            <a:t>gihapon</a:t>
          </a:r>
          <a:r>
            <a:rPr lang="en-PH" sz="1800" b="1" noProof="0" dirty="0">
              <a:solidFill>
                <a:schemeClr val="tx1"/>
              </a:solidFill>
            </a:rPr>
            <a:t> </a:t>
          </a:r>
          <a:r>
            <a:rPr lang="en-PH" sz="1800" b="1" noProof="0" dirty="0" err="1">
              <a:solidFill>
                <a:schemeClr val="tx1"/>
              </a:solidFill>
            </a:rPr>
            <a:t>sa</a:t>
          </a:r>
          <a:r>
            <a:rPr lang="en-PH" sz="1800" b="1" noProof="0" dirty="0">
              <a:solidFill>
                <a:schemeClr val="tx1"/>
              </a:solidFill>
            </a:rPr>
            <a:t> </a:t>
          </a:r>
          <a:r>
            <a:rPr lang="en-PH" sz="1800" b="1" noProof="0" dirty="0" err="1">
              <a:solidFill>
                <a:schemeClr val="tx1"/>
              </a:solidFill>
            </a:rPr>
            <a:t>pag-alagad</a:t>
          </a:r>
          <a:r>
            <a:rPr lang="en-PH" sz="1800" b="1" noProof="0" dirty="0">
              <a:solidFill>
                <a:schemeClr val="tx1"/>
              </a:solidFill>
            </a:rPr>
            <a:t>. </a:t>
          </a:r>
          <a:r>
            <a:rPr lang="en-PH" sz="1800" b="1" noProof="0" dirty="0" err="1">
              <a:solidFill>
                <a:schemeClr val="tx1"/>
              </a:solidFill>
            </a:rPr>
            <a:t>Buhat</a:t>
          </a:r>
          <a:r>
            <a:rPr lang="en-PH" sz="1800" b="1" noProof="0" dirty="0">
              <a:solidFill>
                <a:schemeClr val="tx1"/>
              </a:solidFill>
            </a:rPr>
            <a:t> 12:11–16</a:t>
          </a:r>
          <a:endParaRPr lang="en-US" sz="1800" noProof="0" dirty="0">
            <a:solidFill>
              <a:schemeClr val="tx1"/>
            </a:solidFill>
          </a:endParaRPr>
        </a:p>
      </dgm:t>
    </dgm:pt>
    <dgm:pt modelId="{B3D6DCAB-E806-4696-ABA4-136857D5F32E}" type="parTrans" cxnId="{58F079D3-5DA1-46D5-BB52-BF62C221BFED}">
      <dgm:prSet/>
      <dgm:spPr/>
      <dgm:t>
        <a:bodyPr/>
        <a:lstStyle/>
        <a:p>
          <a:endParaRPr lang="es-ES" sz="2000"/>
        </a:p>
      </dgm:t>
    </dgm:pt>
    <dgm:pt modelId="{3B05DC36-43B0-494D-ACBA-07FEA6989033}" type="sibTrans" cxnId="{58F079D3-5DA1-46D5-BB52-BF62C221BFED}">
      <dgm:prSet/>
      <dgm:spPr/>
      <dgm:t>
        <a:bodyPr/>
        <a:lstStyle/>
        <a:p>
          <a:endParaRPr lang="es-ES" sz="2000"/>
        </a:p>
      </dgm:t>
    </dgm:pt>
    <dgm:pt modelId="{E0289110-EEC4-4DCE-A739-E94DA4A2D93E}">
      <dgm:prSet custT="1"/>
      <dgm:spPr>
        <a:solidFill>
          <a:srgbClr val="EA6F00"/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Tinukod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AEFBD-2E8C-4481-A49E-B88A6119E7A6}" type="parTrans" cxnId="{F3984F6F-9CBD-4E0B-BD34-714E846B001C}">
      <dgm:prSet/>
      <dgm:spPr/>
      <dgm:t>
        <a:bodyPr/>
        <a:lstStyle/>
        <a:p>
          <a:endParaRPr lang="es-ES" sz="2000"/>
        </a:p>
      </dgm:t>
    </dgm:pt>
    <dgm:pt modelId="{B23D69F5-3A0B-43F8-95BB-8E49956213E5}" type="sibTrans" cxnId="{F3984F6F-9CBD-4E0B-BD34-714E846B001C}">
      <dgm:prSet/>
      <dgm:spPr/>
      <dgm:t>
        <a:bodyPr/>
        <a:lstStyle/>
        <a:p>
          <a:endParaRPr lang="es-ES" sz="2000"/>
        </a:p>
      </dgm:t>
    </dgm:pt>
    <dgm:pt modelId="{976C2CB5-A302-482B-B313-7CEE89BEFDDE}">
      <dgm:prSet custT="1"/>
      <dgm:spPr>
        <a:solidFill>
          <a:srgbClr val="FFC189"/>
        </a:solidFill>
      </dgm:spPr>
      <dgm:t>
        <a:bodyPr/>
        <a:lstStyle/>
        <a:p>
          <a:r>
            <a:rPr lang="en-PH" sz="1800" b="1" noProof="0" dirty="0">
              <a:solidFill>
                <a:schemeClr val="tx1"/>
              </a:solidFill>
            </a:rPr>
            <a:t>Ang </a:t>
          </a:r>
          <a:r>
            <a:rPr lang="en-PH" sz="1800" b="1" noProof="0" dirty="0" err="1">
              <a:solidFill>
                <a:schemeClr val="tx1"/>
              </a:solidFill>
            </a:rPr>
            <a:t>atong</a:t>
          </a:r>
          <a:r>
            <a:rPr lang="en-PH" sz="1800" b="1" noProof="0" dirty="0">
              <a:solidFill>
                <a:schemeClr val="tx1"/>
              </a:solidFill>
            </a:rPr>
            <a:t> </a:t>
          </a:r>
          <a:r>
            <a:rPr lang="en-PH" sz="1800" b="1" noProof="0" dirty="0" err="1">
              <a:solidFill>
                <a:schemeClr val="tx1"/>
              </a:solidFill>
            </a:rPr>
            <a:t>pagtuo</a:t>
          </a:r>
          <a:r>
            <a:rPr lang="en-PH" sz="1800" b="1" noProof="0" dirty="0">
              <a:solidFill>
                <a:schemeClr val="tx1"/>
              </a:solidFill>
            </a:rPr>
            <a:t> </a:t>
          </a:r>
          <a:r>
            <a:rPr lang="en-PH" sz="1800" b="1" noProof="0" dirty="0" err="1">
              <a:solidFill>
                <a:schemeClr val="tx1"/>
              </a:solidFill>
            </a:rPr>
            <a:t>kinahanglan</a:t>
          </a:r>
          <a:r>
            <a:rPr lang="en-PH" sz="1800" b="1" noProof="0" dirty="0">
              <a:solidFill>
                <a:schemeClr val="tx1"/>
              </a:solidFill>
            </a:rPr>
            <a:t> </a:t>
          </a:r>
          <a:r>
            <a:rPr lang="en-PH" sz="1800" b="1" noProof="0" dirty="0" err="1">
              <a:solidFill>
                <a:schemeClr val="tx1"/>
              </a:solidFill>
            </a:rPr>
            <a:t>lig</a:t>
          </a:r>
          <a:r>
            <a:rPr lang="en-PH" sz="1800" b="1" noProof="0" dirty="0">
              <a:solidFill>
                <a:schemeClr val="tx1"/>
              </a:solidFill>
            </a:rPr>
            <a:t>-on </a:t>
          </a:r>
          <a:r>
            <a:rPr lang="en-PH" sz="1800" b="1" noProof="0" dirty="0" err="1">
              <a:solidFill>
                <a:schemeClr val="tx1"/>
              </a:solidFill>
            </a:rPr>
            <a:t>nga</a:t>
          </a:r>
          <a:r>
            <a:rPr lang="en-PH" sz="1800" b="1" noProof="0" dirty="0">
              <a:solidFill>
                <a:schemeClr val="tx1"/>
              </a:solidFill>
            </a:rPr>
            <a:t> </a:t>
          </a:r>
          <a:r>
            <a:rPr lang="en-PH" sz="1800" b="1" noProof="0" dirty="0" err="1">
              <a:solidFill>
                <a:schemeClr val="tx1"/>
              </a:solidFill>
            </a:rPr>
            <a:t>nakatukod</a:t>
          </a:r>
          <a:r>
            <a:rPr lang="en-PH" sz="1800" b="1" noProof="0" dirty="0">
              <a:solidFill>
                <a:schemeClr val="tx1"/>
              </a:solidFill>
            </a:rPr>
            <a:t> </a:t>
          </a:r>
          <a:r>
            <a:rPr lang="en-PH" sz="1800" b="1" noProof="0" dirty="0" err="1">
              <a:solidFill>
                <a:schemeClr val="tx1"/>
              </a:solidFill>
            </a:rPr>
            <a:t>sa</a:t>
          </a:r>
          <a:r>
            <a:rPr lang="en-PH" sz="1800" b="1" noProof="0" dirty="0">
              <a:solidFill>
                <a:schemeClr val="tx1"/>
              </a:solidFill>
            </a:rPr>
            <a:t> </a:t>
          </a:r>
          <a:r>
            <a:rPr lang="en-PH" sz="1800" b="1" noProof="0" dirty="0" err="1">
              <a:solidFill>
                <a:schemeClr val="tx1"/>
              </a:solidFill>
            </a:rPr>
            <a:t>kamatuoran</a:t>
          </a:r>
          <a:r>
            <a:rPr lang="en-PH" sz="1800" b="1" noProof="0" dirty="0">
              <a:solidFill>
                <a:schemeClr val="tx1"/>
              </a:solidFill>
            </a:rPr>
            <a:t> </a:t>
          </a:r>
          <a:r>
            <a:rPr lang="en-PH" sz="1800" b="1" noProof="0" dirty="0" err="1">
              <a:solidFill>
                <a:schemeClr val="tx1"/>
              </a:solidFill>
            </a:rPr>
            <a:t>sa</a:t>
          </a:r>
          <a:r>
            <a:rPr lang="en-PH" sz="1800" b="1" noProof="0" dirty="0">
              <a:solidFill>
                <a:schemeClr val="tx1"/>
              </a:solidFill>
            </a:rPr>
            <a:t> </a:t>
          </a:r>
          <a:r>
            <a:rPr lang="en-PH" sz="1800" b="1" noProof="0" dirty="0" err="1">
              <a:solidFill>
                <a:schemeClr val="tx1"/>
              </a:solidFill>
            </a:rPr>
            <a:t>Pulong</a:t>
          </a:r>
          <a:r>
            <a:rPr lang="en-PH" sz="1800" b="1" noProof="0" dirty="0">
              <a:solidFill>
                <a:schemeClr val="tx1"/>
              </a:solidFill>
            </a:rPr>
            <a:t> </a:t>
          </a:r>
          <a:r>
            <a:rPr lang="en-PH" sz="1800" b="1" noProof="0" dirty="0" err="1">
              <a:solidFill>
                <a:schemeClr val="tx1"/>
              </a:solidFill>
            </a:rPr>
            <a:t>sa</a:t>
          </a:r>
          <a:r>
            <a:rPr lang="en-PH" sz="1800" b="1" noProof="0" dirty="0">
              <a:solidFill>
                <a:schemeClr val="tx1"/>
              </a:solidFill>
            </a:rPr>
            <a:t> Dios.
Dili </a:t>
          </a:r>
          <a:r>
            <a:rPr lang="en-PH" sz="1800" b="1" noProof="0" dirty="0" err="1">
              <a:solidFill>
                <a:schemeClr val="tx1"/>
              </a:solidFill>
            </a:rPr>
            <a:t>sa</a:t>
          </a:r>
          <a:r>
            <a:rPr lang="en-PH" sz="1800" b="1" noProof="0" dirty="0">
              <a:solidFill>
                <a:schemeClr val="tx1"/>
              </a:solidFill>
            </a:rPr>
            <a:t> </a:t>
          </a:r>
          <a:r>
            <a:rPr lang="en-PH" sz="1800" b="1" noProof="0" dirty="0" err="1">
              <a:solidFill>
                <a:schemeClr val="tx1"/>
              </a:solidFill>
            </a:rPr>
            <a:t>emosyon</a:t>
          </a:r>
          <a:r>
            <a:rPr lang="en-PH" sz="1800" b="1" noProof="0" dirty="0">
              <a:solidFill>
                <a:schemeClr val="tx1"/>
              </a:solidFill>
            </a:rPr>
            <a:t>, </a:t>
          </a:r>
          <a:r>
            <a:rPr lang="en-PH" sz="1800" b="1" noProof="0" dirty="0" err="1">
              <a:solidFill>
                <a:schemeClr val="tx1"/>
              </a:solidFill>
            </a:rPr>
            <a:t>dili</a:t>
          </a:r>
          <a:r>
            <a:rPr lang="en-PH" sz="1800" b="1" noProof="0" dirty="0">
              <a:solidFill>
                <a:schemeClr val="tx1"/>
              </a:solidFill>
            </a:rPr>
            <a:t> </a:t>
          </a:r>
          <a:r>
            <a:rPr lang="en-PH" sz="1800" b="1" noProof="0" dirty="0" err="1">
              <a:solidFill>
                <a:schemeClr val="tx1"/>
              </a:solidFill>
            </a:rPr>
            <a:t>sa</a:t>
          </a:r>
          <a:r>
            <a:rPr lang="en-PH" sz="1800" b="1" noProof="0" dirty="0">
              <a:solidFill>
                <a:schemeClr val="tx1"/>
              </a:solidFill>
            </a:rPr>
            <a:t> </a:t>
          </a:r>
          <a:r>
            <a:rPr lang="en-PH" sz="1800" b="1" noProof="0" dirty="0" err="1">
              <a:solidFill>
                <a:schemeClr val="tx1"/>
              </a:solidFill>
            </a:rPr>
            <a:t>kultura</a:t>
          </a:r>
          <a:r>
            <a:rPr lang="en-PH" sz="1800" b="1" noProof="0" dirty="0">
              <a:solidFill>
                <a:schemeClr val="tx1"/>
              </a:solidFill>
            </a:rPr>
            <a:t>, </a:t>
          </a:r>
          <a:r>
            <a:rPr lang="en-PH" sz="1800" b="1" noProof="0" dirty="0" err="1">
              <a:solidFill>
                <a:schemeClr val="tx1"/>
              </a:solidFill>
            </a:rPr>
            <a:t>dili</a:t>
          </a:r>
          <a:r>
            <a:rPr lang="en-PH" sz="1800" b="1" noProof="0" dirty="0">
              <a:solidFill>
                <a:schemeClr val="tx1"/>
              </a:solidFill>
            </a:rPr>
            <a:t> </a:t>
          </a:r>
          <a:r>
            <a:rPr lang="en-PH" sz="1800" b="1" noProof="0" dirty="0" err="1">
              <a:solidFill>
                <a:schemeClr val="tx1"/>
              </a:solidFill>
            </a:rPr>
            <a:t>sa</a:t>
          </a:r>
          <a:r>
            <a:rPr lang="en-PH" sz="1800" b="1" noProof="0" dirty="0">
              <a:solidFill>
                <a:schemeClr val="tx1"/>
              </a:solidFill>
            </a:rPr>
            <a:t> </a:t>
          </a:r>
          <a:r>
            <a:rPr lang="en-PH" sz="1800" b="1" noProof="0" dirty="0" err="1">
              <a:solidFill>
                <a:schemeClr val="tx1"/>
              </a:solidFill>
            </a:rPr>
            <a:t>opinyon</a:t>
          </a:r>
          <a:r>
            <a:rPr lang="en-PH" sz="1800" b="1" noProof="0" dirty="0">
              <a:solidFill>
                <a:schemeClr val="tx1"/>
              </a:solidFill>
            </a:rPr>
            <a:t> — </a:t>
          </a:r>
          <a:r>
            <a:rPr lang="en-PH" sz="1800" b="1" noProof="0" dirty="0" err="1">
              <a:solidFill>
                <a:schemeClr val="tx1"/>
              </a:solidFill>
            </a:rPr>
            <a:t>kundi</a:t>
          </a:r>
          <a:r>
            <a:rPr lang="en-PH" sz="1800" b="1" noProof="0" dirty="0">
              <a:solidFill>
                <a:schemeClr val="tx1"/>
              </a:solidFill>
            </a:rPr>
            <a:t> </a:t>
          </a:r>
          <a:r>
            <a:rPr lang="en-PH" sz="1800" b="1" noProof="0" dirty="0" err="1">
              <a:solidFill>
                <a:schemeClr val="tx1"/>
              </a:solidFill>
            </a:rPr>
            <a:t>sa</a:t>
          </a:r>
          <a:r>
            <a:rPr lang="en-PH" sz="1800" b="1" noProof="0" dirty="0">
              <a:solidFill>
                <a:schemeClr val="tx1"/>
              </a:solidFill>
            </a:rPr>
            <a:t> Biblia.</a:t>
          </a:r>
          <a:endParaRPr lang="en-US" sz="1800" noProof="0" dirty="0">
            <a:solidFill>
              <a:schemeClr val="tx1"/>
            </a:solidFill>
          </a:endParaRPr>
        </a:p>
      </dgm:t>
    </dgm:pt>
    <dgm:pt modelId="{7BB1F9F3-1178-4E88-A78C-E62EAC1A25D5}" type="parTrans" cxnId="{7DB7500B-F097-4B49-BE42-65CEF319C1F4}">
      <dgm:prSet/>
      <dgm:spPr/>
      <dgm:t>
        <a:bodyPr/>
        <a:lstStyle/>
        <a:p>
          <a:endParaRPr lang="es-ES" sz="2000"/>
        </a:p>
      </dgm:t>
    </dgm:pt>
    <dgm:pt modelId="{09FB35FD-500A-42EE-9A39-03E8E2BD29AD}" type="sibTrans" cxnId="{7DB7500B-F097-4B49-BE42-65CEF319C1F4}">
      <dgm:prSet/>
      <dgm:spPr/>
      <dgm:t>
        <a:bodyPr/>
        <a:lstStyle/>
        <a:p>
          <a:endParaRPr lang="es-ES" sz="2000"/>
        </a:p>
      </dgm:t>
    </dgm:pt>
    <dgm:pt modelId="{7DFA2C14-980C-4458-8358-24AB423735C2}">
      <dgm:prSet custT="1"/>
      <dgm:spPr>
        <a:solidFill>
          <a:srgbClr val="918E00"/>
        </a:soli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Lig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-on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16B6DC-5C4F-4B15-8E92-259A85921BBA}" type="parTrans" cxnId="{109ED89D-5F03-4FD9-BB91-51549A251A4C}">
      <dgm:prSet/>
      <dgm:spPr/>
      <dgm:t>
        <a:bodyPr/>
        <a:lstStyle/>
        <a:p>
          <a:endParaRPr lang="es-ES" sz="2000"/>
        </a:p>
      </dgm:t>
    </dgm:pt>
    <dgm:pt modelId="{4E747D99-B2D6-41A5-B112-672012C262D3}" type="sibTrans" cxnId="{109ED89D-5F03-4FD9-BB91-51549A251A4C}">
      <dgm:prSet/>
      <dgm:spPr/>
      <dgm:t>
        <a:bodyPr/>
        <a:lstStyle/>
        <a:p>
          <a:endParaRPr lang="es-ES" sz="2000"/>
        </a:p>
      </dgm:t>
    </dgm:pt>
    <dgm:pt modelId="{5FDE451D-1B59-477D-8BE3-6341E701B34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PH" sz="2000" b="1" noProof="0" dirty="0">
              <a:solidFill>
                <a:schemeClr val="tx1"/>
              </a:solidFill>
            </a:rPr>
            <a:t>Dili </a:t>
          </a:r>
          <a:r>
            <a:rPr lang="en-PH" sz="2000" b="1" noProof="0" dirty="0" err="1">
              <a:solidFill>
                <a:schemeClr val="tx1"/>
              </a:solidFill>
            </a:rPr>
            <a:t>matarog</a:t>
          </a:r>
          <a:r>
            <a:rPr lang="en-PH" sz="2000" b="1" noProof="0" dirty="0">
              <a:solidFill>
                <a:schemeClr val="tx1"/>
              </a:solidFill>
            </a:rPr>
            <a:t> </a:t>
          </a:r>
          <a:r>
            <a:rPr lang="en-PH" sz="2000" b="1" noProof="0" dirty="0" err="1">
              <a:solidFill>
                <a:schemeClr val="tx1"/>
              </a:solidFill>
            </a:rPr>
            <a:t>gikan</a:t>
          </a:r>
          <a:r>
            <a:rPr lang="en-PH" sz="2000" b="1" noProof="0" dirty="0">
              <a:solidFill>
                <a:schemeClr val="tx1"/>
              </a:solidFill>
            </a:rPr>
            <a:t> </a:t>
          </a:r>
          <a:r>
            <a:rPr lang="en-PH" sz="2000" b="1" noProof="0" dirty="0" err="1">
              <a:solidFill>
                <a:schemeClr val="tx1"/>
              </a:solidFill>
            </a:rPr>
            <a:t>sa</a:t>
          </a:r>
          <a:r>
            <a:rPr lang="en-PH" sz="2000" b="1" noProof="0" dirty="0">
              <a:solidFill>
                <a:schemeClr val="tx1"/>
              </a:solidFill>
            </a:rPr>
            <a:t> </a:t>
          </a:r>
          <a:r>
            <a:rPr lang="en-PH" sz="2000" b="1" noProof="0" dirty="0" err="1">
              <a:solidFill>
                <a:schemeClr val="tx1"/>
              </a:solidFill>
            </a:rPr>
            <a:t>paglaum</a:t>
          </a:r>
          <a:r>
            <a:rPr lang="en-PH" sz="2000" b="1" noProof="0" dirty="0">
              <a:solidFill>
                <a:schemeClr val="tx1"/>
              </a:solidFill>
            </a:rPr>
            <a:t> </a:t>
          </a:r>
          <a:r>
            <a:rPr lang="en-PH" sz="2000" b="1" noProof="0" dirty="0" err="1">
              <a:solidFill>
                <a:schemeClr val="tx1"/>
              </a:solidFill>
            </a:rPr>
            <a:t>sa</a:t>
          </a:r>
          <a:r>
            <a:rPr lang="en-PH" sz="2000" b="1" noProof="0" dirty="0">
              <a:solidFill>
                <a:schemeClr val="tx1"/>
              </a:solidFill>
            </a:rPr>
            <a:t> </a:t>
          </a:r>
          <a:r>
            <a:rPr lang="en-PH" sz="2000" b="1" noProof="0" dirty="0" err="1">
              <a:solidFill>
                <a:schemeClr val="tx1"/>
              </a:solidFill>
            </a:rPr>
            <a:t>ebanghelyo</a:t>
          </a:r>
          <a:r>
            <a:rPr lang="en-PH" sz="2000" b="1" noProof="0" dirty="0">
              <a:solidFill>
                <a:schemeClr val="tx1"/>
              </a:solidFill>
            </a:rPr>
            <a:t>.
</a:t>
          </a:r>
          <a:r>
            <a:rPr lang="en-PH" sz="2000" b="1" noProof="0" dirty="0" err="1">
              <a:solidFill>
                <a:schemeClr val="tx1"/>
              </a:solidFill>
            </a:rPr>
            <a:t>Bisan</a:t>
          </a:r>
          <a:r>
            <a:rPr lang="en-PH" sz="2000" b="1" noProof="0" dirty="0">
              <a:solidFill>
                <a:schemeClr val="tx1"/>
              </a:solidFill>
            </a:rPr>
            <a:t> </a:t>
          </a:r>
          <a:r>
            <a:rPr lang="en-PH" sz="2000" b="1" noProof="0" dirty="0" err="1">
              <a:solidFill>
                <a:schemeClr val="tx1"/>
              </a:solidFill>
            </a:rPr>
            <a:t>unsa</a:t>
          </a:r>
          <a:r>
            <a:rPr lang="en-PH" sz="2000" b="1" noProof="0" dirty="0">
              <a:solidFill>
                <a:schemeClr val="tx1"/>
              </a:solidFill>
            </a:rPr>
            <a:t> ang </a:t>
          </a:r>
          <a:r>
            <a:rPr lang="en-PH" sz="2000" b="1" noProof="0" dirty="0" err="1">
              <a:solidFill>
                <a:schemeClr val="tx1"/>
              </a:solidFill>
            </a:rPr>
            <a:t>pagsulay</a:t>
          </a:r>
          <a:r>
            <a:rPr lang="en-PH" sz="2000" b="1" noProof="0" dirty="0">
              <a:solidFill>
                <a:schemeClr val="tx1"/>
              </a:solidFill>
            </a:rPr>
            <a:t>, </a:t>
          </a:r>
          <a:r>
            <a:rPr lang="en-PH" sz="2000" b="1" noProof="0" dirty="0" err="1">
              <a:solidFill>
                <a:schemeClr val="tx1"/>
              </a:solidFill>
            </a:rPr>
            <a:t>magpabilin</a:t>
          </a:r>
          <a:r>
            <a:rPr lang="en-PH" sz="2000" b="1" noProof="0" dirty="0">
              <a:solidFill>
                <a:schemeClr val="tx1"/>
              </a:solidFill>
            </a:rPr>
            <a:t> </a:t>
          </a:r>
          <a:r>
            <a:rPr lang="en-PH" sz="2000" b="1" noProof="0" dirty="0" err="1">
              <a:solidFill>
                <a:schemeClr val="tx1"/>
              </a:solidFill>
            </a:rPr>
            <a:t>nga</a:t>
          </a:r>
          <a:r>
            <a:rPr lang="en-PH" sz="2000" b="1" noProof="0" dirty="0">
              <a:solidFill>
                <a:schemeClr val="tx1"/>
              </a:solidFill>
            </a:rPr>
            <a:t> </a:t>
          </a:r>
          <a:r>
            <a:rPr lang="en-PH" sz="2000" b="1" noProof="0" dirty="0" err="1">
              <a:solidFill>
                <a:schemeClr val="tx1"/>
              </a:solidFill>
            </a:rPr>
            <a:t>mosalig</a:t>
          </a:r>
          <a:r>
            <a:rPr lang="en-PH" sz="2000" b="1" noProof="0" dirty="0">
              <a:solidFill>
                <a:schemeClr val="tx1"/>
              </a:solidFill>
            </a:rPr>
            <a:t> </a:t>
          </a:r>
          <a:r>
            <a:rPr lang="en-PH" sz="2000" b="1" noProof="0" dirty="0" err="1">
              <a:solidFill>
                <a:schemeClr val="tx1"/>
              </a:solidFill>
            </a:rPr>
            <a:t>sa</a:t>
          </a:r>
          <a:r>
            <a:rPr lang="en-PH" sz="2000" b="1" noProof="0" dirty="0">
              <a:solidFill>
                <a:schemeClr val="tx1"/>
              </a:solidFill>
            </a:rPr>
            <a:t> </a:t>
          </a:r>
          <a:r>
            <a:rPr lang="en-PH" sz="2000" b="1" noProof="0" dirty="0" err="1">
              <a:solidFill>
                <a:schemeClr val="tx1"/>
              </a:solidFill>
            </a:rPr>
            <a:t>saad</a:t>
          </a:r>
          <a:r>
            <a:rPr lang="en-PH" sz="2000" b="1" noProof="0" dirty="0">
              <a:solidFill>
                <a:schemeClr val="tx1"/>
              </a:solidFill>
            </a:rPr>
            <a:t> </a:t>
          </a:r>
          <a:r>
            <a:rPr lang="en-PH" sz="2000" b="1" noProof="0" dirty="0" err="1">
              <a:solidFill>
                <a:schemeClr val="tx1"/>
              </a:solidFill>
            </a:rPr>
            <a:t>sa</a:t>
          </a:r>
          <a:r>
            <a:rPr lang="en-PH" sz="2000" b="1" noProof="0" dirty="0">
              <a:solidFill>
                <a:schemeClr val="tx1"/>
              </a:solidFill>
            </a:rPr>
            <a:t> Dios.</a:t>
          </a:r>
          <a:endParaRPr lang="en-US" sz="2000" noProof="0" dirty="0">
            <a:solidFill>
              <a:schemeClr val="tx1"/>
            </a:solidFill>
          </a:endParaRPr>
        </a:p>
      </dgm:t>
    </dgm:pt>
    <dgm:pt modelId="{1E962015-01B8-478D-B49F-39F27BCA6F9F}" type="parTrans" cxnId="{3BB5211B-0EF2-4E8B-9AE3-1DC7D3786CB5}">
      <dgm:prSet/>
      <dgm:spPr/>
      <dgm:t>
        <a:bodyPr/>
        <a:lstStyle/>
        <a:p>
          <a:endParaRPr lang="es-ES" sz="2000"/>
        </a:p>
      </dgm:t>
    </dgm:pt>
    <dgm:pt modelId="{4FAC6460-1B5F-4940-B6DC-B3FA913F98C7}" type="sibTrans" cxnId="{3BB5211B-0EF2-4E8B-9AE3-1DC7D3786CB5}">
      <dgm:prSet/>
      <dgm:spPr/>
      <dgm:t>
        <a:bodyPr/>
        <a:lstStyle/>
        <a:p>
          <a:endParaRPr lang="es-ES" sz="2000"/>
        </a:p>
      </dgm:t>
    </dgm:pt>
    <dgm:pt modelId="{A8D12DF0-4586-4CB2-8FEC-C496F57C5CE1}" type="pres">
      <dgm:prSet presAssocID="{5566F10D-4BC4-40E1-8AFF-35A979D16F1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BFA9A4-6ED7-4513-B9C6-1F42FDCABF89}" type="pres">
      <dgm:prSet presAssocID="{9F0CA98B-63E6-4568-99CA-80CAD398C9BC}" presName="root" presStyleCnt="0">
        <dgm:presLayoutVars>
          <dgm:chMax/>
          <dgm:chPref val="4"/>
        </dgm:presLayoutVars>
      </dgm:prSet>
      <dgm:spPr/>
    </dgm:pt>
    <dgm:pt modelId="{0E324380-D3D3-4ED0-A415-19DC502AC6EB}" type="pres">
      <dgm:prSet presAssocID="{9F0CA98B-63E6-4568-99CA-80CAD398C9BC}" presName="rootComposite" presStyleCnt="0">
        <dgm:presLayoutVars/>
      </dgm:prSet>
      <dgm:spPr/>
    </dgm:pt>
    <dgm:pt modelId="{21A0BE21-9D1E-45AC-8E26-59B8565D653E}" type="pres">
      <dgm:prSet presAssocID="{9F0CA98B-63E6-4568-99CA-80CAD398C9BC}" presName="rootText" presStyleLbl="node0" presStyleIdx="0" presStyleCnt="3" custScaleX="104540" custScaleY="164240" custLinFactNeighborY="-19944">
        <dgm:presLayoutVars>
          <dgm:chMax/>
          <dgm:chPref val="4"/>
        </dgm:presLayoutVars>
      </dgm:prSet>
      <dgm:spPr/>
    </dgm:pt>
    <dgm:pt modelId="{1A487739-45EE-41A6-9AEC-1D561FB88AE5}" type="pres">
      <dgm:prSet presAssocID="{9F0CA98B-63E6-4568-99CA-80CAD398C9BC}" presName="childShape" presStyleCnt="0">
        <dgm:presLayoutVars>
          <dgm:chMax val="0"/>
          <dgm:chPref val="0"/>
        </dgm:presLayoutVars>
      </dgm:prSet>
      <dgm:spPr/>
    </dgm:pt>
    <dgm:pt modelId="{FCB537BE-C89B-4B5A-9C76-279229B15C2D}" type="pres">
      <dgm:prSet presAssocID="{E596A21B-0BBF-40BB-B82E-6F193F6C6D0F}" presName="childComposite" presStyleCnt="0">
        <dgm:presLayoutVars>
          <dgm:chMax val="0"/>
          <dgm:chPref val="0"/>
        </dgm:presLayoutVars>
      </dgm:prSet>
      <dgm:spPr/>
    </dgm:pt>
    <dgm:pt modelId="{99D36536-A3B4-4D49-83BE-457AE2F5B7A2}" type="pres">
      <dgm:prSet presAssocID="{E596A21B-0BBF-40BB-B82E-6F193F6C6D0F}" presName="Image" presStyleLbl="node1" presStyleIdx="0" presStyleCnt="3" custScaleX="455993" custScaleY="941757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  <dgm:pt modelId="{A1EEB81C-6A78-4F44-9F26-625A031207C2}" type="pres">
      <dgm:prSet presAssocID="{E596A21B-0BBF-40BB-B82E-6F193F6C6D0F}" presName="childText" presStyleLbl="lnNode1" presStyleIdx="0" presStyleCnt="3" custScaleX="72935" custScaleY="1030413" custLinFactNeighborX="4497">
        <dgm:presLayoutVars>
          <dgm:chMax val="0"/>
          <dgm:chPref val="0"/>
          <dgm:bulletEnabled val="1"/>
        </dgm:presLayoutVars>
      </dgm:prSet>
      <dgm:spPr/>
    </dgm:pt>
    <dgm:pt modelId="{F3FA5ED4-9239-48B1-83D2-C490F3FF90AB}" type="pres">
      <dgm:prSet presAssocID="{E0289110-EEC4-4DCE-A739-E94DA4A2D93E}" presName="root" presStyleCnt="0">
        <dgm:presLayoutVars>
          <dgm:chMax/>
          <dgm:chPref val="4"/>
        </dgm:presLayoutVars>
      </dgm:prSet>
      <dgm:spPr/>
    </dgm:pt>
    <dgm:pt modelId="{6F265DB6-1C05-4447-8ABC-C417F3A7F533}" type="pres">
      <dgm:prSet presAssocID="{E0289110-EEC4-4DCE-A739-E94DA4A2D93E}" presName="rootComposite" presStyleCnt="0">
        <dgm:presLayoutVars/>
      </dgm:prSet>
      <dgm:spPr/>
    </dgm:pt>
    <dgm:pt modelId="{38F04ACA-9C01-45E8-8BFC-5DCFD3FAEB20}" type="pres">
      <dgm:prSet presAssocID="{E0289110-EEC4-4DCE-A739-E94DA4A2D93E}" presName="rootText" presStyleLbl="node0" presStyleIdx="1" presStyleCnt="3" custScaleX="104540" custScaleY="164240" custLinFactNeighborX="843" custLinFactNeighborY="-19944">
        <dgm:presLayoutVars>
          <dgm:chMax/>
          <dgm:chPref val="4"/>
        </dgm:presLayoutVars>
      </dgm:prSet>
      <dgm:spPr/>
    </dgm:pt>
    <dgm:pt modelId="{E1982AE1-6861-4DB5-A7B5-09D0CE538762}" type="pres">
      <dgm:prSet presAssocID="{E0289110-EEC4-4DCE-A739-E94DA4A2D93E}" presName="childShape" presStyleCnt="0">
        <dgm:presLayoutVars>
          <dgm:chMax val="0"/>
          <dgm:chPref val="0"/>
        </dgm:presLayoutVars>
      </dgm:prSet>
      <dgm:spPr/>
    </dgm:pt>
    <dgm:pt modelId="{FA876027-4C51-4581-B72A-2192E4433A3E}" type="pres">
      <dgm:prSet presAssocID="{976C2CB5-A302-482B-B313-7CEE89BEFDDE}" presName="childComposite" presStyleCnt="0">
        <dgm:presLayoutVars>
          <dgm:chMax val="0"/>
          <dgm:chPref val="0"/>
        </dgm:presLayoutVars>
      </dgm:prSet>
      <dgm:spPr/>
    </dgm:pt>
    <dgm:pt modelId="{F20D61F0-7A4B-4A87-8119-BA789B8B2306}" type="pres">
      <dgm:prSet presAssocID="{976C2CB5-A302-482B-B313-7CEE89BEFDDE}" presName="Image" presStyleLbl="node1" presStyleIdx="1" presStyleCnt="3" custScaleX="455993" custScaleY="941757" custLinFactNeighborX="-1662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C85CE15-62B1-44D9-A6C8-D2A406848E6A}" type="pres">
      <dgm:prSet presAssocID="{976C2CB5-A302-482B-B313-7CEE89BEFDDE}" presName="childText" presStyleLbl="lnNode1" presStyleIdx="1" presStyleCnt="3" custScaleX="72935" custScaleY="1030413" custLinFactNeighborX="2955">
        <dgm:presLayoutVars>
          <dgm:chMax val="0"/>
          <dgm:chPref val="0"/>
          <dgm:bulletEnabled val="1"/>
        </dgm:presLayoutVars>
      </dgm:prSet>
      <dgm:spPr/>
    </dgm:pt>
    <dgm:pt modelId="{DD7A7ECF-89C8-452B-BE91-0A8AED270DD6}" type="pres">
      <dgm:prSet presAssocID="{7DFA2C14-980C-4458-8358-24AB423735C2}" presName="root" presStyleCnt="0">
        <dgm:presLayoutVars>
          <dgm:chMax/>
          <dgm:chPref val="4"/>
        </dgm:presLayoutVars>
      </dgm:prSet>
      <dgm:spPr/>
    </dgm:pt>
    <dgm:pt modelId="{CB7DA90B-FFE8-4D65-9BAF-5B5E4070AE37}" type="pres">
      <dgm:prSet presAssocID="{7DFA2C14-980C-4458-8358-24AB423735C2}" presName="rootComposite" presStyleCnt="0">
        <dgm:presLayoutVars/>
      </dgm:prSet>
      <dgm:spPr/>
    </dgm:pt>
    <dgm:pt modelId="{C473FD13-5BAF-4B9B-BF2E-9AAD8331BEC3}" type="pres">
      <dgm:prSet presAssocID="{7DFA2C14-980C-4458-8358-24AB423735C2}" presName="rootText" presStyleLbl="node0" presStyleIdx="2" presStyleCnt="3" custScaleX="104540" custScaleY="164240" custLinFactNeighborY="-19944">
        <dgm:presLayoutVars>
          <dgm:chMax/>
          <dgm:chPref val="4"/>
        </dgm:presLayoutVars>
      </dgm:prSet>
      <dgm:spPr/>
    </dgm:pt>
    <dgm:pt modelId="{3554B20F-352F-4A64-9D96-AEED70C17A8B}" type="pres">
      <dgm:prSet presAssocID="{7DFA2C14-980C-4458-8358-24AB423735C2}" presName="childShape" presStyleCnt="0">
        <dgm:presLayoutVars>
          <dgm:chMax val="0"/>
          <dgm:chPref val="0"/>
        </dgm:presLayoutVars>
      </dgm:prSet>
      <dgm:spPr/>
    </dgm:pt>
    <dgm:pt modelId="{7A594239-AE1A-4170-96EB-C51A8963145C}" type="pres">
      <dgm:prSet presAssocID="{5FDE451D-1B59-477D-8BE3-6341E701B342}" presName="childComposite" presStyleCnt="0">
        <dgm:presLayoutVars>
          <dgm:chMax val="0"/>
          <dgm:chPref val="0"/>
        </dgm:presLayoutVars>
      </dgm:prSet>
      <dgm:spPr/>
    </dgm:pt>
    <dgm:pt modelId="{B9BC0BC2-73FB-4F25-88C4-5E109F8D6048}" type="pres">
      <dgm:prSet presAssocID="{5FDE451D-1B59-477D-8BE3-6341E701B342}" presName="Image" presStyleLbl="node1" presStyleIdx="2" presStyleCnt="3" custScaleX="455993" custScaleY="941757" custLinFactNeighborX="-3731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38902D1-3B27-495C-9EBB-1AB2E50AC2A9}" type="pres">
      <dgm:prSet presAssocID="{5FDE451D-1B59-477D-8BE3-6341E701B342}" presName="childText" presStyleLbl="lnNode1" presStyleIdx="2" presStyleCnt="3" custScaleX="72935" custScaleY="1030413" custLinFactNeighborX="924">
        <dgm:presLayoutVars>
          <dgm:chMax val="0"/>
          <dgm:chPref val="0"/>
          <dgm:bulletEnabled val="1"/>
        </dgm:presLayoutVars>
      </dgm:prSet>
      <dgm:spPr/>
    </dgm:pt>
  </dgm:ptLst>
  <dgm:cxnLst>
    <dgm:cxn modelId="{4127920A-B9A1-46C8-935F-E5055789625C}" type="presOf" srcId="{976C2CB5-A302-482B-B313-7CEE89BEFDDE}" destId="{DC85CE15-62B1-44D9-A6C8-D2A406848E6A}" srcOrd="0" destOrd="0" presId="urn:microsoft.com/office/officeart/2008/layout/PictureAccentList"/>
    <dgm:cxn modelId="{7DB7500B-F097-4B49-BE42-65CEF319C1F4}" srcId="{E0289110-EEC4-4DCE-A739-E94DA4A2D93E}" destId="{976C2CB5-A302-482B-B313-7CEE89BEFDDE}" srcOrd="0" destOrd="0" parTransId="{7BB1F9F3-1178-4E88-A78C-E62EAC1A25D5}" sibTransId="{09FB35FD-500A-42EE-9A39-03E8E2BD29AD}"/>
    <dgm:cxn modelId="{3CD2730B-71C2-414F-ABDF-8E8E3E868FA3}" type="presOf" srcId="{5566F10D-4BC4-40E1-8AFF-35A979D16F14}" destId="{A8D12DF0-4586-4CB2-8FEC-C496F57C5CE1}" srcOrd="0" destOrd="0" presId="urn:microsoft.com/office/officeart/2008/layout/PictureAccentList"/>
    <dgm:cxn modelId="{3BB5211B-0EF2-4E8B-9AE3-1DC7D3786CB5}" srcId="{7DFA2C14-980C-4458-8358-24AB423735C2}" destId="{5FDE451D-1B59-477D-8BE3-6341E701B342}" srcOrd="0" destOrd="0" parTransId="{1E962015-01B8-478D-B49F-39F27BCA6F9F}" sibTransId="{4FAC6460-1B5F-4940-B6DC-B3FA913F98C7}"/>
    <dgm:cxn modelId="{43FF9E25-1C28-4D4A-8AB9-B60544F6A94D}" type="presOf" srcId="{E596A21B-0BBF-40BB-B82E-6F193F6C6D0F}" destId="{A1EEB81C-6A78-4F44-9F26-625A031207C2}" srcOrd="0" destOrd="0" presId="urn:microsoft.com/office/officeart/2008/layout/PictureAccentList"/>
    <dgm:cxn modelId="{60A4FF47-F96A-4ACA-A90C-51CABCB830C3}" srcId="{5566F10D-4BC4-40E1-8AFF-35A979D16F14}" destId="{9F0CA98B-63E6-4568-99CA-80CAD398C9BC}" srcOrd="0" destOrd="0" parTransId="{72E70437-0F5F-43AD-B740-FCB30B4D1E0D}" sibTransId="{D2D79D84-6D01-429D-839C-4986F45893AD}"/>
    <dgm:cxn modelId="{F3984F6F-9CBD-4E0B-BD34-714E846B001C}" srcId="{5566F10D-4BC4-40E1-8AFF-35A979D16F14}" destId="{E0289110-EEC4-4DCE-A739-E94DA4A2D93E}" srcOrd="1" destOrd="0" parTransId="{212AEFBD-2E8C-4481-A49E-B88A6119E7A6}" sibTransId="{B23D69F5-3A0B-43F8-95BB-8E49956213E5}"/>
    <dgm:cxn modelId="{2EF38F72-3CD5-413B-A69D-515C4BB0BD64}" type="presOf" srcId="{E0289110-EEC4-4DCE-A739-E94DA4A2D93E}" destId="{38F04ACA-9C01-45E8-8BFC-5DCFD3FAEB20}" srcOrd="0" destOrd="0" presId="urn:microsoft.com/office/officeart/2008/layout/PictureAccentList"/>
    <dgm:cxn modelId="{FD2F577E-CD56-462C-9810-4CE8AF201A82}" type="presOf" srcId="{5FDE451D-1B59-477D-8BE3-6341E701B342}" destId="{038902D1-3B27-495C-9EBB-1AB2E50AC2A9}" srcOrd="0" destOrd="0" presId="urn:microsoft.com/office/officeart/2008/layout/PictureAccentList"/>
    <dgm:cxn modelId="{41D0AF8C-11F3-4BCF-9A96-7C3F4CF4CCFE}" type="presOf" srcId="{9F0CA98B-63E6-4568-99CA-80CAD398C9BC}" destId="{21A0BE21-9D1E-45AC-8E26-59B8565D653E}" srcOrd="0" destOrd="0" presId="urn:microsoft.com/office/officeart/2008/layout/PictureAccentList"/>
    <dgm:cxn modelId="{109ED89D-5F03-4FD9-BB91-51549A251A4C}" srcId="{5566F10D-4BC4-40E1-8AFF-35A979D16F14}" destId="{7DFA2C14-980C-4458-8358-24AB423735C2}" srcOrd="2" destOrd="0" parTransId="{0616B6DC-5C4F-4B15-8E92-259A85921BBA}" sibTransId="{4E747D99-B2D6-41A5-B112-672012C262D3}"/>
    <dgm:cxn modelId="{58F079D3-5DA1-46D5-BB52-BF62C221BFED}" srcId="{9F0CA98B-63E6-4568-99CA-80CAD398C9BC}" destId="{E596A21B-0BBF-40BB-B82E-6F193F6C6D0F}" srcOrd="0" destOrd="0" parTransId="{B3D6DCAB-E806-4696-ABA4-136857D5F32E}" sibTransId="{3B05DC36-43B0-494D-ACBA-07FEA6989033}"/>
    <dgm:cxn modelId="{56F823D5-9932-46B7-841A-3BE8BEF4F177}" type="presOf" srcId="{7DFA2C14-980C-4458-8358-24AB423735C2}" destId="{C473FD13-5BAF-4B9B-BF2E-9AAD8331BEC3}" srcOrd="0" destOrd="0" presId="urn:microsoft.com/office/officeart/2008/layout/PictureAccentList"/>
    <dgm:cxn modelId="{93419B78-C9EB-45D3-92FF-1EAD7D3DF533}" type="presParOf" srcId="{A8D12DF0-4586-4CB2-8FEC-C496F57C5CE1}" destId="{50BFA9A4-6ED7-4513-B9C6-1F42FDCABF89}" srcOrd="0" destOrd="0" presId="urn:microsoft.com/office/officeart/2008/layout/PictureAccentList"/>
    <dgm:cxn modelId="{C80E28A6-E681-4B69-85A5-E0BB95284C65}" type="presParOf" srcId="{50BFA9A4-6ED7-4513-B9C6-1F42FDCABF89}" destId="{0E324380-D3D3-4ED0-A415-19DC502AC6EB}" srcOrd="0" destOrd="0" presId="urn:microsoft.com/office/officeart/2008/layout/PictureAccentList"/>
    <dgm:cxn modelId="{BFA13573-7959-4ED4-9C38-4215B3A2062A}" type="presParOf" srcId="{0E324380-D3D3-4ED0-A415-19DC502AC6EB}" destId="{21A0BE21-9D1E-45AC-8E26-59B8565D653E}" srcOrd="0" destOrd="0" presId="urn:microsoft.com/office/officeart/2008/layout/PictureAccentList"/>
    <dgm:cxn modelId="{E411FB40-D5CB-41B0-A4CF-697876891BD9}" type="presParOf" srcId="{50BFA9A4-6ED7-4513-B9C6-1F42FDCABF89}" destId="{1A487739-45EE-41A6-9AEC-1D561FB88AE5}" srcOrd="1" destOrd="0" presId="urn:microsoft.com/office/officeart/2008/layout/PictureAccentList"/>
    <dgm:cxn modelId="{CCC5109F-E804-4B21-8BE9-29FAEEDA71A6}" type="presParOf" srcId="{1A487739-45EE-41A6-9AEC-1D561FB88AE5}" destId="{FCB537BE-C89B-4B5A-9C76-279229B15C2D}" srcOrd="0" destOrd="0" presId="urn:microsoft.com/office/officeart/2008/layout/PictureAccentList"/>
    <dgm:cxn modelId="{92C781CD-E896-4CD3-98EE-C05A4F71BDA5}" type="presParOf" srcId="{FCB537BE-C89B-4B5A-9C76-279229B15C2D}" destId="{99D36536-A3B4-4D49-83BE-457AE2F5B7A2}" srcOrd="0" destOrd="0" presId="urn:microsoft.com/office/officeart/2008/layout/PictureAccentList"/>
    <dgm:cxn modelId="{40FD512A-73D7-4BAC-8BF7-D124879E917A}" type="presParOf" srcId="{FCB537BE-C89B-4B5A-9C76-279229B15C2D}" destId="{A1EEB81C-6A78-4F44-9F26-625A031207C2}" srcOrd="1" destOrd="0" presId="urn:microsoft.com/office/officeart/2008/layout/PictureAccentList"/>
    <dgm:cxn modelId="{EC618B98-B9E6-4C3B-9374-94F9AE094C08}" type="presParOf" srcId="{A8D12DF0-4586-4CB2-8FEC-C496F57C5CE1}" destId="{F3FA5ED4-9239-48B1-83D2-C490F3FF90AB}" srcOrd="1" destOrd="0" presId="urn:microsoft.com/office/officeart/2008/layout/PictureAccentList"/>
    <dgm:cxn modelId="{F476C81B-BE90-4D0B-95A8-97495F4671F9}" type="presParOf" srcId="{F3FA5ED4-9239-48B1-83D2-C490F3FF90AB}" destId="{6F265DB6-1C05-4447-8ABC-C417F3A7F533}" srcOrd="0" destOrd="0" presId="urn:microsoft.com/office/officeart/2008/layout/PictureAccentList"/>
    <dgm:cxn modelId="{18BFFCE3-5324-46E2-B6F2-4958EA50BC76}" type="presParOf" srcId="{6F265DB6-1C05-4447-8ABC-C417F3A7F533}" destId="{38F04ACA-9C01-45E8-8BFC-5DCFD3FAEB20}" srcOrd="0" destOrd="0" presId="urn:microsoft.com/office/officeart/2008/layout/PictureAccentList"/>
    <dgm:cxn modelId="{D2FD7D9C-E92E-4795-BECB-A272FA375A67}" type="presParOf" srcId="{F3FA5ED4-9239-48B1-83D2-C490F3FF90AB}" destId="{E1982AE1-6861-4DB5-A7B5-09D0CE538762}" srcOrd="1" destOrd="0" presId="urn:microsoft.com/office/officeart/2008/layout/PictureAccentList"/>
    <dgm:cxn modelId="{876CD231-2BF6-49AF-BB66-5144E72FAC7A}" type="presParOf" srcId="{E1982AE1-6861-4DB5-A7B5-09D0CE538762}" destId="{FA876027-4C51-4581-B72A-2192E4433A3E}" srcOrd="0" destOrd="0" presId="urn:microsoft.com/office/officeart/2008/layout/PictureAccentList"/>
    <dgm:cxn modelId="{F9AE6AB6-3D2F-47BF-8D43-2C3F4887BBD1}" type="presParOf" srcId="{FA876027-4C51-4581-B72A-2192E4433A3E}" destId="{F20D61F0-7A4B-4A87-8119-BA789B8B2306}" srcOrd="0" destOrd="0" presId="urn:microsoft.com/office/officeart/2008/layout/PictureAccentList"/>
    <dgm:cxn modelId="{0A2B89D8-27C5-4949-B171-DC9A2E6D617C}" type="presParOf" srcId="{FA876027-4C51-4581-B72A-2192E4433A3E}" destId="{DC85CE15-62B1-44D9-A6C8-D2A406848E6A}" srcOrd="1" destOrd="0" presId="urn:microsoft.com/office/officeart/2008/layout/PictureAccentList"/>
    <dgm:cxn modelId="{4E33B35F-8F62-4195-9E52-E1C0814684C9}" type="presParOf" srcId="{A8D12DF0-4586-4CB2-8FEC-C496F57C5CE1}" destId="{DD7A7ECF-89C8-452B-BE91-0A8AED270DD6}" srcOrd="2" destOrd="0" presId="urn:microsoft.com/office/officeart/2008/layout/PictureAccentList"/>
    <dgm:cxn modelId="{237373F9-FAA2-46E9-BED6-D4265AD2623C}" type="presParOf" srcId="{DD7A7ECF-89C8-452B-BE91-0A8AED270DD6}" destId="{CB7DA90B-FFE8-4D65-9BAF-5B5E4070AE37}" srcOrd="0" destOrd="0" presId="urn:microsoft.com/office/officeart/2008/layout/PictureAccentList"/>
    <dgm:cxn modelId="{B2CCF66D-2547-4A9D-BB9D-DC7E5046BBF9}" type="presParOf" srcId="{CB7DA90B-FFE8-4D65-9BAF-5B5E4070AE37}" destId="{C473FD13-5BAF-4B9B-BF2E-9AAD8331BEC3}" srcOrd="0" destOrd="0" presId="urn:microsoft.com/office/officeart/2008/layout/PictureAccentList"/>
    <dgm:cxn modelId="{FCAC8724-1A7D-4C2B-A0A5-2515F3959F2C}" type="presParOf" srcId="{DD7A7ECF-89C8-452B-BE91-0A8AED270DD6}" destId="{3554B20F-352F-4A64-9D96-AEED70C17A8B}" srcOrd="1" destOrd="0" presId="urn:microsoft.com/office/officeart/2008/layout/PictureAccentList"/>
    <dgm:cxn modelId="{2108F287-B1A4-4907-B8E4-3C0CCEA65E5D}" type="presParOf" srcId="{3554B20F-352F-4A64-9D96-AEED70C17A8B}" destId="{7A594239-AE1A-4170-96EB-C51A8963145C}" srcOrd="0" destOrd="0" presId="urn:microsoft.com/office/officeart/2008/layout/PictureAccentList"/>
    <dgm:cxn modelId="{4589492D-8860-4E31-8358-F38775175902}" type="presParOf" srcId="{7A594239-AE1A-4170-96EB-C51A8963145C}" destId="{B9BC0BC2-73FB-4F25-88C4-5E109F8D6048}" srcOrd="0" destOrd="0" presId="urn:microsoft.com/office/officeart/2008/layout/PictureAccentList"/>
    <dgm:cxn modelId="{F3C758C5-6D5A-4CBF-ADC6-E47ECAE87E81}" type="presParOf" srcId="{7A594239-AE1A-4170-96EB-C51A8963145C}" destId="{038902D1-3B27-495C-9EBB-1AB2E50AC2A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74223-D3C4-47BA-87AF-CF71AA88E3E3}" type="doc">
      <dgm:prSet loTypeId="urn:microsoft.com/office/officeart/2008/layout/PictureStrips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79FEE9B-917D-4683-97A8-39617642271E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2000" b="1" noProof="0" dirty="0" err="1"/>
            <a:t>Gituyo</a:t>
          </a:r>
          <a:r>
            <a:rPr lang="en-PH" sz="2000" b="1" noProof="0" dirty="0"/>
            <a:t> </a:t>
          </a:r>
          <a:r>
            <a:rPr lang="en-PH" sz="2000" b="1" noProof="0" dirty="0" err="1"/>
            <a:t>na</a:t>
          </a:r>
          <a:r>
            <a:rPr lang="en-PH" sz="2000" b="1" noProof="0" dirty="0"/>
            <a:t> </a:t>
          </a:r>
          <a:r>
            <a:rPr lang="en-PH" sz="2000" b="1" noProof="0" dirty="0" err="1"/>
            <a:t>kini</a:t>
          </a:r>
          <a:r>
            <a:rPr lang="en-PH" sz="2000" b="1" noProof="0" dirty="0"/>
            <a:t> </a:t>
          </a:r>
          <a:r>
            <a:rPr lang="en-PH" sz="2000" b="1" noProof="0" dirty="0" err="1"/>
            <a:t>sa</a:t>
          </a:r>
          <a:r>
            <a:rPr lang="en-PH" sz="2000" b="1" noProof="0" dirty="0"/>
            <a:t> </a:t>
          </a:r>
          <a:r>
            <a:rPr lang="en-PH" sz="2000" b="1" noProof="0" dirty="0" err="1"/>
            <a:t>wala</a:t>
          </a:r>
          <a:r>
            <a:rPr lang="en-PH" sz="2000" b="1" noProof="0" dirty="0"/>
            <a:t> pa </a:t>
          </a:r>
          <a:r>
            <a:rPr lang="en-PH" sz="2000" b="1" noProof="0" dirty="0" err="1"/>
            <a:t>matukod</a:t>
          </a:r>
          <a:r>
            <a:rPr lang="en-PH" sz="2000" b="1" noProof="0" dirty="0"/>
            <a:t> ang </a:t>
          </a:r>
          <a:r>
            <a:rPr lang="en-PH" sz="2000" b="1" noProof="0" dirty="0" err="1"/>
            <a:t>kalibutan</a:t>
          </a:r>
          <a:r>
            <a:rPr lang="en-PH" sz="2000" b="1" noProof="0" dirty="0"/>
            <a:t>. </a:t>
          </a:r>
          <a:br>
            <a:rPr lang="en-PH" sz="2000" b="1" noProof="0" dirty="0"/>
          </a:br>
          <a:r>
            <a:rPr lang="en-PH" sz="2000" b="1" noProof="0" dirty="0"/>
            <a:t>1 Pedro 1:20</a:t>
          </a:r>
          <a:endParaRPr lang="en-US" sz="2000" noProof="0" dirty="0"/>
        </a:p>
      </dgm:t>
    </dgm:pt>
    <dgm:pt modelId="{B1441C47-C23F-4E0D-A23A-BF216AF4C95D}" type="parTrans" cxnId="{E77D30A3-5EEC-47FB-A738-BE4C7FEB7F6F}">
      <dgm:prSet/>
      <dgm:spPr/>
      <dgm:t>
        <a:bodyPr/>
        <a:lstStyle/>
        <a:p>
          <a:endParaRPr lang="es-ES" sz="2000"/>
        </a:p>
      </dgm:t>
    </dgm:pt>
    <dgm:pt modelId="{B8475929-FCD0-4EBF-A83B-22FAA7365FA7}" type="sibTrans" cxnId="{E77D30A3-5EEC-47FB-A738-BE4C7FEB7F6F}">
      <dgm:prSet/>
      <dgm:spPr/>
      <dgm:t>
        <a:bodyPr/>
        <a:lstStyle/>
        <a:p>
          <a:endParaRPr lang="es-ES" sz="2000"/>
        </a:p>
      </dgm:t>
    </dgm:pt>
    <dgm:pt modelId="{A2066F4B-9F11-4872-BBBB-7F45399EE829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n-NO" sz="2000" b="1" noProof="0" dirty="0"/>
            <a:t>Bahin niini, gipadayag og bahin sa mga manulonda. </a:t>
          </a:r>
          <a:br>
            <a:rPr lang="nn-NO" sz="2000" b="1" noProof="0" dirty="0"/>
          </a:br>
          <a:r>
            <a:rPr lang="nn-NO" sz="2000" b="1" noProof="0" dirty="0"/>
            <a:t>1 Pedro 1:12</a:t>
          </a:r>
          <a:endParaRPr lang="en-US" sz="2000" noProof="0" dirty="0"/>
        </a:p>
      </dgm:t>
    </dgm:pt>
    <dgm:pt modelId="{D9CBC87D-A286-44D6-A94F-36A191D0CBFB}" type="parTrans" cxnId="{CBF7C9AF-D2EE-4026-A051-5409FAA82A98}">
      <dgm:prSet/>
      <dgm:spPr/>
      <dgm:t>
        <a:bodyPr/>
        <a:lstStyle/>
        <a:p>
          <a:endParaRPr lang="es-ES" sz="2000"/>
        </a:p>
      </dgm:t>
    </dgm:pt>
    <dgm:pt modelId="{6368F316-3217-4E18-80EB-712CF95D7316}" type="sibTrans" cxnId="{CBF7C9AF-D2EE-4026-A051-5409FAA82A98}">
      <dgm:prSet/>
      <dgm:spPr/>
      <dgm:t>
        <a:bodyPr/>
        <a:lstStyle/>
        <a:p>
          <a:endParaRPr lang="es-ES" sz="2000"/>
        </a:p>
      </dgm:t>
    </dgm:pt>
    <dgm:pt modelId="{2E3DA547-1ACC-4445-99F9-E1CEA5ED269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2000" b="1" noProof="0" dirty="0"/>
            <a:t>Ang </a:t>
          </a:r>
          <a:r>
            <a:rPr lang="en-PH" sz="2000" b="1" noProof="0" dirty="0" err="1"/>
            <a:t>unang</a:t>
          </a:r>
          <a:r>
            <a:rPr lang="en-PH" sz="2000" b="1" noProof="0" dirty="0"/>
            <a:t> </a:t>
          </a:r>
          <a:r>
            <a:rPr lang="en-PH" sz="2000" b="1" noProof="0" dirty="0" err="1"/>
            <a:t>saad</a:t>
          </a:r>
          <a:r>
            <a:rPr lang="en-PH" sz="2000" b="1" noProof="0" dirty="0"/>
            <a:t> </a:t>
          </a:r>
          <a:r>
            <a:rPr lang="en-PH" sz="2000" b="1" noProof="0" dirty="0" err="1"/>
            <a:t>gihatag</a:t>
          </a:r>
          <a:r>
            <a:rPr lang="en-PH" sz="2000" b="1" noProof="0" dirty="0"/>
            <a:t> </a:t>
          </a:r>
          <a:r>
            <a:rPr lang="en-PH" sz="2000" b="1" noProof="0" dirty="0" err="1"/>
            <a:t>kang</a:t>
          </a:r>
          <a:r>
            <a:rPr lang="en-PH" sz="2000" b="1" noProof="0" dirty="0"/>
            <a:t> Adan ug Eva. Genesis 3:15</a:t>
          </a:r>
          <a:endParaRPr lang="en-US" sz="2000" noProof="0" dirty="0"/>
        </a:p>
      </dgm:t>
    </dgm:pt>
    <dgm:pt modelId="{37D60B1D-46FE-454D-A426-E8BDA97E720D}" type="parTrans" cxnId="{87BDB8D5-522F-4E96-B3B0-19C5E8B92183}">
      <dgm:prSet/>
      <dgm:spPr/>
      <dgm:t>
        <a:bodyPr/>
        <a:lstStyle/>
        <a:p>
          <a:endParaRPr lang="es-ES" sz="2000"/>
        </a:p>
      </dgm:t>
    </dgm:pt>
    <dgm:pt modelId="{CE952714-EC13-4518-A3FF-86158756AFE2}" type="sibTrans" cxnId="{87BDB8D5-522F-4E96-B3B0-19C5E8B92183}">
      <dgm:prSet/>
      <dgm:spPr/>
      <dgm:t>
        <a:bodyPr/>
        <a:lstStyle/>
        <a:p>
          <a:endParaRPr lang="es-ES" sz="2000"/>
        </a:p>
      </dgm:t>
    </dgm:pt>
    <dgm:pt modelId="{66328A07-8D3F-4F11-B4C7-92F2950A157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b="1" noProof="0" dirty="0"/>
            <a:t>Gipadayag usab kini sa mga propeta. </a:t>
          </a:r>
          <a:br>
            <a:rPr lang="it-IT" sz="2000" b="1" noProof="0" dirty="0"/>
          </a:br>
          <a:r>
            <a:rPr lang="it-IT" sz="2000" b="1" noProof="0" dirty="0"/>
            <a:t>1 Pedro 1:10–11</a:t>
          </a:r>
          <a:endParaRPr lang="en-US" sz="2000" noProof="0" dirty="0"/>
        </a:p>
      </dgm:t>
    </dgm:pt>
    <dgm:pt modelId="{28B27FE3-C4B9-4129-9E62-8D502D5E1C82}" type="parTrans" cxnId="{EA470DB8-528C-4A54-891A-180479416390}">
      <dgm:prSet/>
      <dgm:spPr/>
      <dgm:t>
        <a:bodyPr/>
        <a:lstStyle/>
        <a:p>
          <a:endParaRPr lang="es-ES" sz="2000"/>
        </a:p>
      </dgm:t>
    </dgm:pt>
    <dgm:pt modelId="{63C6B849-8968-4F97-8587-7FF5FBBF2A73}" type="sibTrans" cxnId="{EA470DB8-528C-4A54-891A-180479416390}">
      <dgm:prSet/>
      <dgm:spPr/>
      <dgm:t>
        <a:bodyPr/>
        <a:lstStyle/>
        <a:p>
          <a:endParaRPr lang="es-ES" sz="2000"/>
        </a:p>
      </dgm:t>
    </dgm:pt>
    <dgm:pt modelId="{34A835F8-69F7-43E5-900F-7D06E136746E}">
      <dgm:prSet custT="1"/>
      <dgm:spPr>
        <a:solidFill>
          <a:srgbClr val="FFC5C5"/>
        </a:solidFill>
        <a:ln>
          <a:solidFill>
            <a:srgbClr val="BC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2000" b="1" noProof="0" dirty="0"/>
            <a:t>Si Jesus </a:t>
          </a:r>
          <a:r>
            <a:rPr lang="en-PH" sz="2000" b="1" noProof="0" dirty="0" err="1"/>
            <a:t>mismo</a:t>
          </a:r>
          <a:r>
            <a:rPr lang="en-PH" sz="2000" b="1" noProof="0" dirty="0"/>
            <a:t> </a:t>
          </a:r>
          <a:r>
            <a:rPr lang="en-PH" sz="2000" b="1" noProof="0" dirty="0" err="1"/>
            <a:t>unang</a:t>
          </a:r>
          <a:r>
            <a:rPr lang="en-PH" sz="2000" b="1" noProof="0" dirty="0"/>
            <a:t> </a:t>
          </a:r>
          <a:r>
            <a:rPr lang="en-PH" sz="2000" b="1" noProof="0" dirty="0" err="1"/>
            <a:t>mipadayag</a:t>
          </a:r>
          <a:r>
            <a:rPr lang="en-PH" sz="2000" b="1" noProof="0" dirty="0"/>
            <a:t> </a:t>
          </a:r>
          <a:r>
            <a:rPr lang="en-PH" sz="2000" b="1" noProof="0" dirty="0" err="1"/>
            <a:t>niini</a:t>
          </a:r>
          <a:r>
            <a:rPr lang="en-PH" sz="2000" b="1" noProof="0" dirty="0"/>
            <a:t> </a:t>
          </a:r>
          <a:r>
            <a:rPr lang="en-PH" sz="2000" b="1" noProof="0" dirty="0" err="1"/>
            <a:t>ngadto</a:t>
          </a:r>
          <a:r>
            <a:rPr lang="en-PH" sz="2000" b="1" noProof="0" dirty="0"/>
            <a:t> </a:t>
          </a:r>
          <a:r>
            <a:rPr lang="en-PH" sz="2000" b="1" noProof="0" dirty="0" err="1"/>
            <a:t>sa</a:t>
          </a:r>
          <a:r>
            <a:rPr lang="en-PH" sz="2000" b="1" noProof="0" dirty="0"/>
            <a:t> </a:t>
          </a:r>
          <a:r>
            <a:rPr lang="en-PH" sz="2000" b="1" noProof="0" dirty="0" err="1"/>
            <a:t>mga</a:t>
          </a:r>
          <a:r>
            <a:rPr lang="en-PH" sz="2000" b="1" noProof="0" dirty="0"/>
            <a:t> </a:t>
          </a:r>
          <a:r>
            <a:rPr lang="en-PH" sz="2000" b="1" noProof="0" dirty="0" err="1"/>
            <a:t>Judio</a:t>
          </a:r>
          <a:r>
            <a:rPr lang="en-PH" sz="2000" b="1" noProof="0" dirty="0"/>
            <a:t>. Mateo 15:24</a:t>
          </a:r>
          <a:endParaRPr lang="en-US" sz="2000" noProof="0" dirty="0"/>
        </a:p>
      </dgm:t>
    </dgm:pt>
    <dgm:pt modelId="{1C5975FA-7697-4C17-90AA-98F2A78D58CE}" type="parTrans" cxnId="{2B82E9EF-C6FE-4646-8E84-A187E0B63065}">
      <dgm:prSet/>
      <dgm:spPr/>
      <dgm:t>
        <a:bodyPr/>
        <a:lstStyle/>
        <a:p>
          <a:endParaRPr lang="es-ES" sz="2000"/>
        </a:p>
      </dgm:t>
    </dgm:pt>
    <dgm:pt modelId="{0C5F08D4-16DC-4084-84A4-D4E6A7E60679}" type="sibTrans" cxnId="{2B82E9EF-C6FE-4646-8E84-A187E0B63065}">
      <dgm:prSet/>
      <dgm:spPr/>
      <dgm:t>
        <a:bodyPr/>
        <a:lstStyle/>
        <a:p>
          <a:endParaRPr lang="es-ES" sz="2000"/>
        </a:p>
      </dgm:t>
    </dgm:pt>
    <dgm:pt modelId="{54CA9E06-57DA-4AA7-9DC6-1DA5356662F1}">
      <dgm:prSet custT="1"/>
      <dgm:spPr>
        <a:solidFill>
          <a:srgbClr val="DDDDFF"/>
        </a:solidFill>
        <a:ln>
          <a:solidFill>
            <a:srgbClr val="0000B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2000" b="1" noProof="0" dirty="0" err="1"/>
            <a:t>Unya</a:t>
          </a:r>
          <a:r>
            <a:rPr lang="en-PH" sz="2000" b="1" noProof="0" dirty="0"/>
            <a:t> </a:t>
          </a:r>
          <a:r>
            <a:rPr lang="en-PH" sz="2000" b="1" noProof="0" dirty="0" err="1"/>
            <a:t>gipadayag</a:t>
          </a:r>
          <a:r>
            <a:rPr lang="en-PH" sz="2000" b="1" noProof="0" dirty="0"/>
            <a:t> </a:t>
          </a:r>
          <a:r>
            <a:rPr lang="en-PH" sz="2000" b="1" noProof="0" dirty="0" err="1"/>
            <a:t>kini</a:t>
          </a:r>
          <a:r>
            <a:rPr lang="en-PH" sz="2000" b="1" noProof="0" dirty="0"/>
            <a:t> </a:t>
          </a:r>
          <a:r>
            <a:rPr lang="en-PH" sz="2000" b="1" noProof="0" dirty="0" err="1"/>
            <a:t>sa</a:t>
          </a:r>
          <a:r>
            <a:rPr lang="en-PH" sz="2000" b="1" noProof="0" dirty="0"/>
            <a:t> </a:t>
          </a:r>
          <a:r>
            <a:rPr lang="en-PH" sz="2000" b="1" noProof="0" dirty="0" err="1"/>
            <a:t>tanan</a:t>
          </a:r>
          <a:r>
            <a:rPr lang="en-PH" sz="2000" b="1" noProof="0" dirty="0"/>
            <a:t> </a:t>
          </a:r>
          <a:r>
            <a:rPr lang="en-PH" sz="2000" b="1" noProof="0" dirty="0" err="1"/>
            <a:t>nga</a:t>
          </a:r>
          <a:r>
            <a:rPr lang="en-PH" sz="2000" b="1" noProof="0" dirty="0"/>
            <a:t> </a:t>
          </a:r>
          <a:r>
            <a:rPr lang="en-PH" sz="2000" b="1" noProof="0" dirty="0" err="1"/>
            <a:t>katawhan</a:t>
          </a:r>
          <a:r>
            <a:rPr lang="en-PH" sz="2000" b="1" noProof="0" dirty="0"/>
            <a:t>. </a:t>
          </a:r>
          <a:br>
            <a:rPr lang="en-PH" sz="2000" b="1" noProof="0" dirty="0"/>
          </a:br>
          <a:r>
            <a:rPr lang="en-PH" sz="2000" b="1" noProof="0" dirty="0" err="1"/>
            <a:t>Colosas</a:t>
          </a:r>
          <a:r>
            <a:rPr lang="en-PH" sz="2000" b="1" noProof="0" dirty="0"/>
            <a:t> 1:27</a:t>
          </a:r>
          <a:endParaRPr lang="en-US" sz="2000" noProof="0" dirty="0"/>
        </a:p>
      </dgm:t>
    </dgm:pt>
    <dgm:pt modelId="{DAFF9A4D-129B-4DFA-83B9-7C7D5D9090EB}" type="parTrans" cxnId="{8595CEFF-F60B-4196-9BF0-7AA4551F5781}">
      <dgm:prSet/>
      <dgm:spPr/>
      <dgm:t>
        <a:bodyPr/>
        <a:lstStyle/>
        <a:p>
          <a:endParaRPr lang="es-ES" sz="2000"/>
        </a:p>
      </dgm:t>
    </dgm:pt>
    <dgm:pt modelId="{67717C81-C127-4168-95C4-0E95C9E8047D}" type="sibTrans" cxnId="{8595CEFF-F60B-4196-9BF0-7AA4551F5781}">
      <dgm:prSet/>
      <dgm:spPr/>
      <dgm:t>
        <a:bodyPr/>
        <a:lstStyle/>
        <a:p>
          <a:endParaRPr lang="es-ES" sz="2000"/>
        </a:p>
      </dgm:t>
    </dgm:pt>
    <dgm:pt modelId="{A1A1E23E-2242-4ECE-BC8A-69600FF0146B}" type="pres">
      <dgm:prSet presAssocID="{42874223-D3C4-47BA-87AF-CF71AA88E3E3}" presName="Name0" presStyleCnt="0">
        <dgm:presLayoutVars>
          <dgm:dir/>
          <dgm:resizeHandles val="exact"/>
        </dgm:presLayoutVars>
      </dgm:prSet>
      <dgm:spPr/>
    </dgm:pt>
    <dgm:pt modelId="{F181FA26-ADC9-4945-A188-0BCB756DFBC3}" type="pres">
      <dgm:prSet presAssocID="{E79FEE9B-917D-4683-97A8-39617642271E}" presName="composite" presStyleCnt="0"/>
      <dgm:spPr/>
    </dgm:pt>
    <dgm:pt modelId="{9C8C347F-BF0D-40B3-BF9C-4BADDE19275F}" type="pres">
      <dgm:prSet presAssocID="{E79FEE9B-917D-4683-97A8-39617642271E}" presName="rect1" presStyleLbl="trAlignAcc1" presStyleIdx="0" presStyleCnt="6">
        <dgm:presLayoutVars>
          <dgm:bulletEnabled val="1"/>
        </dgm:presLayoutVars>
      </dgm:prSet>
      <dgm:spPr/>
    </dgm:pt>
    <dgm:pt modelId="{3C6B5002-180C-4477-A2ED-292F41229F86}" type="pres">
      <dgm:prSet presAssocID="{E79FEE9B-917D-4683-97A8-39617642271E}" presName="rect2" presStyleLbl="fgImgPlace1" presStyleIdx="0" presStyleCnt="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3A1710-820C-41C4-8F8E-BE5614F017AD}" type="pres">
      <dgm:prSet presAssocID="{B8475929-FCD0-4EBF-A83B-22FAA7365FA7}" presName="sibTrans" presStyleCnt="0"/>
      <dgm:spPr/>
    </dgm:pt>
    <dgm:pt modelId="{3C38448D-7C29-42EE-885B-53AAA4F5539F}" type="pres">
      <dgm:prSet presAssocID="{A2066F4B-9F11-4872-BBBB-7F45399EE829}" presName="composite" presStyleCnt="0"/>
      <dgm:spPr/>
    </dgm:pt>
    <dgm:pt modelId="{78E22542-7215-4385-AB27-17057C8AF491}" type="pres">
      <dgm:prSet presAssocID="{A2066F4B-9F11-4872-BBBB-7F45399EE829}" presName="rect1" presStyleLbl="trAlignAcc1" presStyleIdx="1" presStyleCnt="6">
        <dgm:presLayoutVars>
          <dgm:bulletEnabled val="1"/>
        </dgm:presLayoutVars>
      </dgm:prSet>
      <dgm:spPr/>
    </dgm:pt>
    <dgm:pt modelId="{C5F1C311-16D1-4BAD-BD58-36ECB6089C14}" type="pres">
      <dgm:prSet presAssocID="{A2066F4B-9F11-4872-BBBB-7F45399EE829}" presName="rect2" presStyleLbl="fgImgPlac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35CB20B-CA4B-49C2-9829-BC8E9EC7A6CB}" type="pres">
      <dgm:prSet presAssocID="{6368F316-3217-4E18-80EB-712CF95D7316}" presName="sibTrans" presStyleCnt="0"/>
      <dgm:spPr/>
    </dgm:pt>
    <dgm:pt modelId="{317343E0-30F6-402F-A5D4-32EA3A236A99}" type="pres">
      <dgm:prSet presAssocID="{2E3DA547-1ACC-4445-99F9-E1CEA5ED269C}" presName="composite" presStyleCnt="0"/>
      <dgm:spPr/>
    </dgm:pt>
    <dgm:pt modelId="{446A686C-CCBD-4292-9191-710582702A1D}" type="pres">
      <dgm:prSet presAssocID="{2E3DA547-1ACC-4445-99F9-E1CEA5ED269C}" presName="rect1" presStyleLbl="trAlignAcc1" presStyleIdx="2" presStyleCnt="6">
        <dgm:presLayoutVars>
          <dgm:bulletEnabled val="1"/>
        </dgm:presLayoutVars>
      </dgm:prSet>
      <dgm:spPr/>
    </dgm:pt>
    <dgm:pt modelId="{99FF1246-F785-43B0-88F4-BA95F6998F80}" type="pres">
      <dgm:prSet presAssocID="{2E3DA547-1ACC-4445-99F9-E1CEA5ED269C}" presName="rect2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BEBF16-3CDC-4A14-8CF0-B679E35719AE}" type="pres">
      <dgm:prSet presAssocID="{CE952714-EC13-4518-A3FF-86158756AFE2}" presName="sibTrans" presStyleCnt="0"/>
      <dgm:spPr/>
    </dgm:pt>
    <dgm:pt modelId="{58D61C84-8FBD-4BCD-9705-8C3C7065F47B}" type="pres">
      <dgm:prSet presAssocID="{66328A07-8D3F-4F11-B4C7-92F2950A157A}" presName="composite" presStyleCnt="0"/>
      <dgm:spPr/>
    </dgm:pt>
    <dgm:pt modelId="{E53FDEBA-2F82-43EC-BB19-A3CF760E0293}" type="pres">
      <dgm:prSet presAssocID="{66328A07-8D3F-4F11-B4C7-92F2950A157A}" presName="rect1" presStyleLbl="trAlignAcc1" presStyleIdx="3" presStyleCnt="6">
        <dgm:presLayoutVars>
          <dgm:bulletEnabled val="1"/>
        </dgm:presLayoutVars>
      </dgm:prSet>
      <dgm:spPr/>
    </dgm:pt>
    <dgm:pt modelId="{24FA9EF7-A039-45B7-914F-CE5657FE2BAA}" type="pres">
      <dgm:prSet presAssocID="{66328A07-8D3F-4F11-B4C7-92F2950A157A}" presName="rect2" presStyleLbl="fgImgPlace1" presStyleIdx="3" presStyleCnt="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3056EF0-867A-4618-86CA-E77619F35D0E}" type="pres">
      <dgm:prSet presAssocID="{63C6B849-8968-4F97-8587-7FF5FBBF2A73}" presName="sibTrans" presStyleCnt="0"/>
      <dgm:spPr/>
    </dgm:pt>
    <dgm:pt modelId="{E43B7308-147F-46DF-8DE1-6F58F3DE64E7}" type="pres">
      <dgm:prSet presAssocID="{34A835F8-69F7-43E5-900F-7D06E136746E}" presName="composite" presStyleCnt="0"/>
      <dgm:spPr/>
    </dgm:pt>
    <dgm:pt modelId="{1574ABC4-6C0D-477C-B5FC-7FD775A269EC}" type="pres">
      <dgm:prSet presAssocID="{34A835F8-69F7-43E5-900F-7D06E136746E}" presName="rect1" presStyleLbl="trAlignAcc1" presStyleIdx="4" presStyleCnt="6">
        <dgm:presLayoutVars>
          <dgm:bulletEnabled val="1"/>
        </dgm:presLayoutVars>
      </dgm:prSet>
      <dgm:spPr/>
    </dgm:pt>
    <dgm:pt modelId="{33EB6DAF-74F0-41B9-A2AB-5845D37A1B97}" type="pres">
      <dgm:prSet presAssocID="{34A835F8-69F7-43E5-900F-7D06E136746E}" presName="rect2" presStyleLbl="fgImgPlace1" presStyleIdx="4" presStyleCnt="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FFC5C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7B3D2AC-F6A2-4ADB-A4BE-39CC2E9E96A8}" type="pres">
      <dgm:prSet presAssocID="{0C5F08D4-16DC-4084-84A4-D4E6A7E60679}" presName="sibTrans" presStyleCnt="0"/>
      <dgm:spPr/>
    </dgm:pt>
    <dgm:pt modelId="{C52850ED-580C-4A9E-9551-7D12B88B8F3E}" type="pres">
      <dgm:prSet presAssocID="{54CA9E06-57DA-4AA7-9DC6-1DA5356662F1}" presName="composite" presStyleCnt="0"/>
      <dgm:spPr/>
    </dgm:pt>
    <dgm:pt modelId="{94C45002-8D97-419C-BEE8-FB0829356100}" type="pres">
      <dgm:prSet presAssocID="{54CA9E06-57DA-4AA7-9DC6-1DA5356662F1}" presName="rect1" presStyleLbl="trAlignAcc1" presStyleIdx="5" presStyleCnt="6">
        <dgm:presLayoutVars>
          <dgm:bulletEnabled val="1"/>
        </dgm:presLayoutVars>
      </dgm:prSet>
      <dgm:spPr/>
    </dgm:pt>
    <dgm:pt modelId="{FD69359A-4654-49F1-B6B2-52CF039360B0}" type="pres">
      <dgm:prSet presAssocID="{54CA9E06-57DA-4AA7-9DC6-1DA5356662F1}" presName="rect2" presStyleLbl="fgImgPlace1" presStyleIdx="5" presStyleCnt="6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DDD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7555D802-E409-4A45-9C38-674735EF65BC}" type="presOf" srcId="{66328A07-8D3F-4F11-B4C7-92F2950A157A}" destId="{E53FDEBA-2F82-43EC-BB19-A3CF760E0293}" srcOrd="0" destOrd="0" presId="urn:microsoft.com/office/officeart/2008/layout/PictureStrips"/>
    <dgm:cxn modelId="{C662CD06-6088-4273-805F-8562B95BEF5F}" type="presOf" srcId="{E79FEE9B-917D-4683-97A8-39617642271E}" destId="{9C8C347F-BF0D-40B3-BF9C-4BADDE19275F}" srcOrd="0" destOrd="0" presId="urn:microsoft.com/office/officeart/2008/layout/PictureStrips"/>
    <dgm:cxn modelId="{809D2324-BC4F-41F6-8512-DE280F160D7F}" type="presOf" srcId="{42874223-D3C4-47BA-87AF-CF71AA88E3E3}" destId="{A1A1E23E-2242-4ECE-BC8A-69600FF0146B}" srcOrd="0" destOrd="0" presId="urn:microsoft.com/office/officeart/2008/layout/PictureStrips"/>
    <dgm:cxn modelId="{BD4D716D-3700-4F03-BC46-E28DAD0548B5}" type="presOf" srcId="{A2066F4B-9F11-4872-BBBB-7F45399EE829}" destId="{78E22542-7215-4385-AB27-17057C8AF491}" srcOrd="0" destOrd="0" presId="urn:microsoft.com/office/officeart/2008/layout/PictureStrips"/>
    <dgm:cxn modelId="{E77D30A3-5EEC-47FB-A738-BE4C7FEB7F6F}" srcId="{42874223-D3C4-47BA-87AF-CF71AA88E3E3}" destId="{E79FEE9B-917D-4683-97A8-39617642271E}" srcOrd="0" destOrd="0" parTransId="{B1441C47-C23F-4E0D-A23A-BF216AF4C95D}" sibTransId="{B8475929-FCD0-4EBF-A83B-22FAA7365FA7}"/>
    <dgm:cxn modelId="{CBF7C9AF-D2EE-4026-A051-5409FAA82A98}" srcId="{42874223-D3C4-47BA-87AF-CF71AA88E3E3}" destId="{A2066F4B-9F11-4872-BBBB-7F45399EE829}" srcOrd="1" destOrd="0" parTransId="{D9CBC87D-A286-44D6-A94F-36A191D0CBFB}" sibTransId="{6368F316-3217-4E18-80EB-712CF95D7316}"/>
    <dgm:cxn modelId="{DB8408B6-6F9E-43B2-82B6-31618AA691F0}" type="presOf" srcId="{54CA9E06-57DA-4AA7-9DC6-1DA5356662F1}" destId="{94C45002-8D97-419C-BEE8-FB0829356100}" srcOrd="0" destOrd="0" presId="urn:microsoft.com/office/officeart/2008/layout/PictureStrips"/>
    <dgm:cxn modelId="{EA470DB8-528C-4A54-891A-180479416390}" srcId="{42874223-D3C4-47BA-87AF-CF71AA88E3E3}" destId="{66328A07-8D3F-4F11-B4C7-92F2950A157A}" srcOrd="3" destOrd="0" parTransId="{28B27FE3-C4B9-4129-9E62-8D502D5E1C82}" sibTransId="{63C6B849-8968-4F97-8587-7FF5FBBF2A73}"/>
    <dgm:cxn modelId="{87BDB8D5-522F-4E96-B3B0-19C5E8B92183}" srcId="{42874223-D3C4-47BA-87AF-CF71AA88E3E3}" destId="{2E3DA547-1ACC-4445-99F9-E1CEA5ED269C}" srcOrd="2" destOrd="0" parTransId="{37D60B1D-46FE-454D-A426-E8BDA97E720D}" sibTransId="{CE952714-EC13-4518-A3FF-86158756AFE2}"/>
    <dgm:cxn modelId="{F65AB3E8-C992-4207-80AC-FEE84EA7D325}" type="presOf" srcId="{2E3DA547-1ACC-4445-99F9-E1CEA5ED269C}" destId="{446A686C-CCBD-4292-9191-710582702A1D}" srcOrd="0" destOrd="0" presId="urn:microsoft.com/office/officeart/2008/layout/PictureStrips"/>
    <dgm:cxn modelId="{2B82E9EF-C6FE-4646-8E84-A187E0B63065}" srcId="{42874223-D3C4-47BA-87AF-CF71AA88E3E3}" destId="{34A835F8-69F7-43E5-900F-7D06E136746E}" srcOrd="4" destOrd="0" parTransId="{1C5975FA-7697-4C17-90AA-98F2A78D58CE}" sibTransId="{0C5F08D4-16DC-4084-84A4-D4E6A7E60679}"/>
    <dgm:cxn modelId="{27D0EDFD-BDEF-4562-8217-41B2331001FA}" type="presOf" srcId="{34A835F8-69F7-43E5-900F-7D06E136746E}" destId="{1574ABC4-6C0D-477C-B5FC-7FD775A269EC}" srcOrd="0" destOrd="0" presId="urn:microsoft.com/office/officeart/2008/layout/PictureStrips"/>
    <dgm:cxn modelId="{8595CEFF-F60B-4196-9BF0-7AA4551F5781}" srcId="{42874223-D3C4-47BA-87AF-CF71AA88E3E3}" destId="{54CA9E06-57DA-4AA7-9DC6-1DA5356662F1}" srcOrd="5" destOrd="0" parTransId="{DAFF9A4D-129B-4DFA-83B9-7C7D5D9090EB}" sibTransId="{67717C81-C127-4168-95C4-0E95C9E8047D}"/>
    <dgm:cxn modelId="{9CB35E0C-A818-43FB-AECC-7952F285941F}" type="presParOf" srcId="{A1A1E23E-2242-4ECE-BC8A-69600FF0146B}" destId="{F181FA26-ADC9-4945-A188-0BCB756DFBC3}" srcOrd="0" destOrd="0" presId="urn:microsoft.com/office/officeart/2008/layout/PictureStrips"/>
    <dgm:cxn modelId="{950BE573-BB20-4202-B2C4-623E79BE0615}" type="presParOf" srcId="{F181FA26-ADC9-4945-A188-0BCB756DFBC3}" destId="{9C8C347F-BF0D-40B3-BF9C-4BADDE19275F}" srcOrd="0" destOrd="0" presId="urn:microsoft.com/office/officeart/2008/layout/PictureStrips"/>
    <dgm:cxn modelId="{956AA9F3-071E-46C8-B00B-713B9B8DEC9D}" type="presParOf" srcId="{F181FA26-ADC9-4945-A188-0BCB756DFBC3}" destId="{3C6B5002-180C-4477-A2ED-292F41229F86}" srcOrd="1" destOrd="0" presId="urn:microsoft.com/office/officeart/2008/layout/PictureStrips"/>
    <dgm:cxn modelId="{E4D6699F-CB14-45C3-88EE-7CF661F29506}" type="presParOf" srcId="{A1A1E23E-2242-4ECE-BC8A-69600FF0146B}" destId="{753A1710-820C-41C4-8F8E-BE5614F017AD}" srcOrd="1" destOrd="0" presId="urn:microsoft.com/office/officeart/2008/layout/PictureStrips"/>
    <dgm:cxn modelId="{6BA20FC6-F7EC-4E9A-904D-D1DB883D72DF}" type="presParOf" srcId="{A1A1E23E-2242-4ECE-BC8A-69600FF0146B}" destId="{3C38448D-7C29-42EE-885B-53AAA4F5539F}" srcOrd="2" destOrd="0" presId="urn:microsoft.com/office/officeart/2008/layout/PictureStrips"/>
    <dgm:cxn modelId="{1CB62D0F-A2C1-41C3-A70D-86C8B084468B}" type="presParOf" srcId="{3C38448D-7C29-42EE-885B-53AAA4F5539F}" destId="{78E22542-7215-4385-AB27-17057C8AF491}" srcOrd="0" destOrd="0" presId="urn:microsoft.com/office/officeart/2008/layout/PictureStrips"/>
    <dgm:cxn modelId="{2373DC7E-3DDB-4F52-BF34-91E72A140138}" type="presParOf" srcId="{3C38448D-7C29-42EE-885B-53AAA4F5539F}" destId="{C5F1C311-16D1-4BAD-BD58-36ECB6089C14}" srcOrd="1" destOrd="0" presId="urn:microsoft.com/office/officeart/2008/layout/PictureStrips"/>
    <dgm:cxn modelId="{E6E0F9F4-CFAC-44FC-8556-E7D4C78AB3D8}" type="presParOf" srcId="{A1A1E23E-2242-4ECE-BC8A-69600FF0146B}" destId="{C35CB20B-CA4B-49C2-9829-BC8E9EC7A6CB}" srcOrd="3" destOrd="0" presId="urn:microsoft.com/office/officeart/2008/layout/PictureStrips"/>
    <dgm:cxn modelId="{31F609CF-59E0-4BE1-A66E-C8EE6898092C}" type="presParOf" srcId="{A1A1E23E-2242-4ECE-BC8A-69600FF0146B}" destId="{317343E0-30F6-402F-A5D4-32EA3A236A99}" srcOrd="4" destOrd="0" presId="urn:microsoft.com/office/officeart/2008/layout/PictureStrips"/>
    <dgm:cxn modelId="{03242ABE-2636-47A5-B075-E2372AA7888D}" type="presParOf" srcId="{317343E0-30F6-402F-A5D4-32EA3A236A99}" destId="{446A686C-CCBD-4292-9191-710582702A1D}" srcOrd="0" destOrd="0" presId="urn:microsoft.com/office/officeart/2008/layout/PictureStrips"/>
    <dgm:cxn modelId="{3742BEA1-6223-431A-9814-60858AD2738A}" type="presParOf" srcId="{317343E0-30F6-402F-A5D4-32EA3A236A99}" destId="{99FF1246-F785-43B0-88F4-BA95F6998F80}" srcOrd="1" destOrd="0" presId="urn:microsoft.com/office/officeart/2008/layout/PictureStrips"/>
    <dgm:cxn modelId="{A79AE513-0EDB-4827-8ACF-C1AA9CEAA285}" type="presParOf" srcId="{A1A1E23E-2242-4ECE-BC8A-69600FF0146B}" destId="{75BEBF16-3CDC-4A14-8CF0-B679E35719AE}" srcOrd="5" destOrd="0" presId="urn:microsoft.com/office/officeart/2008/layout/PictureStrips"/>
    <dgm:cxn modelId="{8E910748-B670-4933-BE0D-DFA4EB1A0634}" type="presParOf" srcId="{A1A1E23E-2242-4ECE-BC8A-69600FF0146B}" destId="{58D61C84-8FBD-4BCD-9705-8C3C7065F47B}" srcOrd="6" destOrd="0" presId="urn:microsoft.com/office/officeart/2008/layout/PictureStrips"/>
    <dgm:cxn modelId="{968E4592-7046-4E64-AD37-C734F7B71C15}" type="presParOf" srcId="{58D61C84-8FBD-4BCD-9705-8C3C7065F47B}" destId="{E53FDEBA-2F82-43EC-BB19-A3CF760E0293}" srcOrd="0" destOrd="0" presId="urn:microsoft.com/office/officeart/2008/layout/PictureStrips"/>
    <dgm:cxn modelId="{200F7D61-C93B-4869-8788-07F7C2AA21D1}" type="presParOf" srcId="{58D61C84-8FBD-4BCD-9705-8C3C7065F47B}" destId="{24FA9EF7-A039-45B7-914F-CE5657FE2BAA}" srcOrd="1" destOrd="0" presId="urn:microsoft.com/office/officeart/2008/layout/PictureStrips"/>
    <dgm:cxn modelId="{D5D4A799-5147-47AF-81D1-A2571F8199A6}" type="presParOf" srcId="{A1A1E23E-2242-4ECE-BC8A-69600FF0146B}" destId="{B3056EF0-867A-4618-86CA-E77619F35D0E}" srcOrd="7" destOrd="0" presId="urn:microsoft.com/office/officeart/2008/layout/PictureStrips"/>
    <dgm:cxn modelId="{1BD6E25D-4B21-475D-A9E4-63C7276B7E42}" type="presParOf" srcId="{A1A1E23E-2242-4ECE-BC8A-69600FF0146B}" destId="{E43B7308-147F-46DF-8DE1-6F58F3DE64E7}" srcOrd="8" destOrd="0" presId="urn:microsoft.com/office/officeart/2008/layout/PictureStrips"/>
    <dgm:cxn modelId="{C489ADE1-97AD-4135-926F-AC39C99DB326}" type="presParOf" srcId="{E43B7308-147F-46DF-8DE1-6F58F3DE64E7}" destId="{1574ABC4-6C0D-477C-B5FC-7FD775A269EC}" srcOrd="0" destOrd="0" presId="urn:microsoft.com/office/officeart/2008/layout/PictureStrips"/>
    <dgm:cxn modelId="{6319ECF4-C52A-4CD8-BAF1-DF601F1A17AE}" type="presParOf" srcId="{E43B7308-147F-46DF-8DE1-6F58F3DE64E7}" destId="{33EB6DAF-74F0-41B9-A2AB-5845D37A1B97}" srcOrd="1" destOrd="0" presId="urn:microsoft.com/office/officeart/2008/layout/PictureStrips"/>
    <dgm:cxn modelId="{7369D2B6-9FEB-4A18-A122-C51130825CAC}" type="presParOf" srcId="{A1A1E23E-2242-4ECE-BC8A-69600FF0146B}" destId="{97B3D2AC-F6A2-4ADB-A4BE-39CC2E9E96A8}" srcOrd="9" destOrd="0" presId="urn:microsoft.com/office/officeart/2008/layout/PictureStrips"/>
    <dgm:cxn modelId="{18BCC714-10B6-4806-9961-7296F0D182DE}" type="presParOf" srcId="{A1A1E23E-2242-4ECE-BC8A-69600FF0146B}" destId="{C52850ED-580C-4A9E-9551-7D12B88B8F3E}" srcOrd="10" destOrd="0" presId="urn:microsoft.com/office/officeart/2008/layout/PictureStrips"/>
    <dgm:cxn modelId="{1AD5235C-53FE-40BD-ABC6-3629178FD3CE}" type="presParOf" srcId="{C52850ED-580C-4A9E-9551-7D12B88B8F3E}" destId="{94C45002-8D97-419C-BEE8-FB0829356100}" srcOrd="0" destOrd="0" presId="urn:microsoft.com/office/officeart/2008/layout/PictureStrips"/>
    <dgm:cxn modelId="{45FBD2DC-550B-411C-92C0-3D7AA7618BF0}" type="presParOf" srcId="{C52850ED-580C-4A9E-9551-7D12B88B8F3E}" destId="{FD69359A-4654-49F1-B6B2-52CF039360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2299A-7EF4-4835-9778-5832A00BC8B5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D2EBB4E-A46F-4DE9-B3FA-00F3E456E64C}">
      <dgm:prSet custT="1"/>
      <dgm:spPr/>
      <dgm:t>
        <a:bodyPr/>
        <a:lstStyle/>
        <a:p>
          <a:r>
            <a:rPr lang="en-PH" sz="2000" b="1" noProof="0" dirty="0" err="1"/>
            <a:t>Gipatin</a:t>
          </a:r>
          <a:r>
            <a:rPr lang="en-PH" sz="2000" b="1" noProof="0" dirty="0"/>
            <a:t>-aw </a:t>
          </a:r>
          <a:r>
            <a:rPr lang="en-PH" sz="2000" b="1" noProof="0" dirty="0" err="1"/>
            <a:t>niya</a:t>
          </a:r>
          <a:r>
            <a:rPr lang="en-PH" sz="2000" b="1" noProof="0" dirty="0"/>
            <a:t> ang </a:t>
          </a:r>
          <a:r>
            <a:rPr lang="en-PH" sz="2000" b="1" noProof="0" dirty="0" err="1"/>
            <a:t>doktrina</a:t>
          </a:r>
          <a:r>
            <a:rPr lang="en-PH" sz="2000" b="1" noProof="0" dirty="0"/>
            <a:t> ug </a:t>
          </a:r>
          <a:r>
            <a:rPr lang="en-PH" sz="2000" b="1" noProof="0" dirty="0" err="1"/>
            <a:t>praktis</a:t>
          </a:r>
          <a:r>
            <a:rPr lang="en-PH" sz="2000" b="1" noProof="0" dirty="0"/>
            <a:t> </a:t>
          </a:r>
          <a:r>
            <a:rPr lang="en-PH" sz="2000" b="1" noProof="0" dirty="0" err="1"/>
            <a:t>sa</a:t>
          </a:r>
          <a:r>
            <a:rPr lang="en-PH" sz="2000" b="1" noProof="0" dirty="0"/>
            <a:t> </a:t>
          </a:r>
          <a:r>
            <a:rPr lang="en-PH" sz="2000" b="1" noProof="0" dirty="0" err="1"/>
            <a:t>Kristohanong</a:t>
          </a:r>
          <a:r>
            <a:rPr lang="en-PH" sz="2000" b="1" noProof="0" dirty="0"/>
            <a:t> </a:t>
          </a:r>
          <a:r>
            <a:rPr lang="en-PH" sz="2000" b="1" noProof="0" dirty="0" err="1"/>
            <a:t>kinabuhi</a:t>
          </a:r>
          <a:r>
            <a:rPr lang="en-PH" sz="2000" b="1" noProof="0" dirty="0"/>
            <a:t>. 2 </a:t>
          </a:r>
          <a:r>
            <a:rPr lang="en-PH" sz="2000" b="1" noProof="0" dirty="0" err="1"/>
            <a:t>Tesalonica</a:t>
          </a:r>
          <a:r>
            <a:rPr lang="en-PH" sz="2000" b="1" noProof="0" dirty="0"/>
            <a:t> 2:15</a:t>
          </a:r>
          <a:endParaRPr lang="en-US" sz="2000" noProof="0" dirty="0"/>
        </a:p>
      </dgm:t>
    </dgm:pt>
    <dgm:pt modelId="{6CF519BF-2F8D-4C8E-A0AF-21C6B6662132}" type="parTrans" cxnId="{26A4636A-F9AF-490F-839C-DA8B015A47BC}">
      <dgm:prSet/>
      <dgm:spPr/>
      <dgm:t>
        <a:bodyPr/>
        <a:lstStyle/>
        <a:p>
          <a:endParaRPr lang="es-ES" sz="2000"/>
        </a:p>
      </dgm:t>
    </dgm:pt>
    <dgm:pt modelId="{1C6D8262-F348-46A9-99E0-A9163886AD52}" type="sibTrans" cxnId="{26A4636A-F9AF-490F-839C-DA8B015A47BC}">
      <dgm:prSet/>
      <dgm:spPr/>
      <dgm:t>
        <a:bodyPr/>
        <a:lstStyle/>
        <a:p>
          <a:endParaRPr lang="es-ES" sz="2000"/>
        </a:p>
      </dgm:t>
    </dgm:pt>
    <dgm:pt modelId="{45B527D1-983F-44AE-A720-603136112F21}">
      <dgm:prSet custT="1"/>
      <dgm:spPr/>
      <dgm:t>
        <a:bodyPr/>
        <a:lstStyle/>
        <a:p>
          <a:r>
            <a:rPr lang="en-PH" sz="1800" b="1" noProof="0" dirty="0" err="1"/>
            <a:t>Gipahimangnoan</a:t>
          </a:r>
          <a:r>
            <a:rPr lang="en-PH" sz="1800" b="1" noProof="0" dirty="0"/>
            <a:t> </a:t>
          </a:r>
          <a:r>
            <a:rPr lang="en-PH" sz="1800" b="1" noProof="0" dirty="0" err="1"/>
            <a:t>niya</a:t>
          </a:r>
          <a:r>
            <a:rPr lang="en-PH" sz="1800" b="1" noProof="0" dirty="0"/>
            <a:t> </a:t>
          </a:r>
          <a:r>
            <a:rPr lang="en-PH" sz="1800" b="1" noProof="0" dirty="0" err="1"/>
            <a:t>sila</a:t>
          </a:r>
          <a:r>
            <a:rPr lang="en-PH" sz="1800" b="1" noProof="0" dirty="0"/>
            <a:t> </a:t>
          </a:r>
          <a:r>
            <a:rPr lang="en-PH" sz="1800" b="1" noProof="0" dirty="0" err="1"/>
            <a:t>sa</a:t>
          </a:r>
          <a:r>
            <a:rPr lang="en-PH" sz="1800" b="1" noProof="0" dirty="0"/>
            <a:t> </a:t>
          </a:r>
          <a:r>
            <a:rPr lang="en-PH" sz="1800" b="1" noProof="0" dirty="0" err="1"/>
            <a:t>mga</a:t>
          </a:r>
          <a:r>
            <a:rPr lang="en-PH" sz="1800" b="1" noProof="0" dirty="0"/>
            <a:t> </a:t>
          </a:r>
          <a:r>
            <a:rPr lang="en-PH" sz="1800" b="1" noProof="0" dirty="0" err="1"/>
            <a:t>sangputanan</a:t>
          </a:r>
          <a:r>
            <a:rPr lang="en-PH" sz="1800" b="1" noProof="0" dirty="0"/>
            <a:t> </a:t>
          </a:r>
          <a:r>
            <a:rPr lang="en-PH" sz="1800" b="1" noProof="0" dirty="0" err="1"/>
            <a:t>sa</a:t>
          </a:r>
          <a:r>
            <a:rPr lang="en-PH" sz="1800" b="1" noProof="0" dirty="0"/>
            <a:t> </a:t>
          </a:r>
          <a:r>
            <a:rPr lang="en-PH" sz="1800" b="1" noProof="0" dirty="0" err="1"/>
            <a:t>pagsalikway</a:t>
          </a:r>
          <a:r>
            <a:rPr lang="en-PH" sz="1800" b="1" noProof="0" dirty="0"/>
            <a:t> </a:t>
          </a:r>
          <a:r>
            <a:rPr lang="en-PH" sz="1800" b="1" noProof="0" dirty="0" err="1"/>
            <a:t>sa</a:t>
          </a:r>
          <a:r>
            <a:rPr lang="en-PH" sz="1800" b="1" noProof="0" dirty="0"/>
            <a:t> </a:t>
          </a:r>
          <a:r>
            <a:rPr lang="en-PH" sz="1800" b="1" noProof="0" dirty="0" err="1"/>
            <a:t>ebanghelyo</a:t>
          </a:r>
          <a:r>
            <a:rPr lang="en-PH" sz="1800" b="1" noProof="0" dirty="0"/>
            <a:t>. </a:t>
          </a:r>
          <a:r>
            <a:rPr lang="en-PH" sz="1800" b="1" noProof="0" dirty="0" err="1"/>
            <a:t>Hebreohanon</a:t>
          </a:r>
          <a:r>
            <a:rPr lang="en-PH" sz="1800" b="1" noProof="0" dirty="0"/>
            <a:t> 10:25–29</a:t>
          </a:r>
          <a:endParaRPr lang="en-US" sz="1800" noProof="0" dirty="0"/>
        </a:p>
      </dgm:t>
    </dgm:pt>
    <dgm:pt modelId="{49AEDC0C-FC4A-48A2-9C8C-FE005BB1D2D4}" type="parTrans" cxnId="{22C81D97-96D8-4F8B-AF08-9F4A5445B769}">
      <dgm:prSet/>
      <dgm:spPr/>
      <dgm:t>
        <a:bodyPr/>
        <a:lstStyle/>
        <a:p>
          <a:endParaRPr lang="es-ES" sz="2000"/>
        </a:p>
      </dgm:t>
    </dgm:pt>
    <dgm:pt modelId="{48F6A752-8799-4CCD-8562-2391B33B2D45}" type="sibTrans" cxnId="{22C81D97-96D8-4F8B-AF08-9F4A5445B769}">
      <dgm:prSet/>
      <dgm:spPr/>
      <dgm:t>
        <a:bodyPr/>
        <a:lstStyle/>
        <a:p>
          <a:endParaRPr lang="es-ES" sz="2000"/>
        </a:p>
      </dgm:t>
    </dgm:pt>
    <dgm:pt modelId="{8DB6F608-26F6-4883-B95A-34738503D330}">
      <dgm:prSet custT="1"/>
      <dgm:spPr/>
      <dgm:t>
        <a:bodyPr/>
        <a:lstStyle/>
        <a:p>
          <a:r>
            <a:rPr lang="en-PH" sz="2000" b="1" noProof="0" dirty="0" err="1"/>
            <a:t>Gipahimangnoan</a:t>
          </a:r>
          <a:r>
            <a:rPr lang="en-PH" sz="2000" b="1" noProof="0" dirty="0"/>
            <a:t> </a:t>
          </a:r>
          <a:r>
            <a:rPr lang="en-PH" sz="2000" b="1" noProof="0" dirty="0" err="1"/>
            <a:t>usab</a:t>
          </a:r>
          <a:r>
            <a:rPr lang="en-PH" sz="2000" b="1" noProof="0" dirty="0"/>
            <a:t> </a:t>
          </a:r>
          <a:r>
            <a:rPr lang="en-PH" sz="2000" b="1" noProof="0" dirty="0" err="1"/>
            <a:t>niya</a:t>
          </a:r>
          <a:r>
            <a:rPr lang="en-PH" sz="2000" b="1" noProof="0" dirty="0"/>
            <a:t> </a:t>
          </a:r>
          <a:r>
            <a:rPr lang="en-PH" sz="2000" b="1" noProof="0" dirty="0" err="1"/>
            <a:t>sila</a:t>
          </a:r>
          <a:r>
            <a:rPr lang="en-PH" sz="2000" b="1" noProof="0" dirty="0"/>
            <a:t> </a:t>
          </a:r>
          <a:r>
            <a:rPr lang="en-PH" sz="2000" b="1" noProof="0" dirty="0" err="1"/>
            <a:t>batok</a:t>
          </a:r>
          <a:r>
            <a:rPr lang="en-PH" sz="2000" b="1" noProof="0" dirty="0"/>
            <a:t> </a:t>
          </a:r>
          <a:r>
            <a:rPr lang="en-PH" sz="2000" b="1" noProof="0" dirty="0" err="1"/>
            <a:t>sa</a:t>
          </a:r>
          <a:r>
            <a:rPr lang="en-PH" sz="2000" b="1" noProof="0" dirty="0"/>
            <a:t> </a:t>
          </a:r>
          <a:r>
            <a:rPr lang="en-PH" sz="2000" b="1" noProof="0" dirty="0" err="1"/>
            <a:t>mga</a:t>
          </a:r>
          <a:r>
            <a:rPr lang="en-PH" sz="2000" b="1" noProof="0" dirty="0"/>
            <a:t> </a:t>
          </a:r>
          <a:r>
            <a:rPr lang="en-PH" sz="2000" b="1" noProof="0" dirty="0" err="1"/>
            <a:t>bakak</a:t>
          </a:r>
          <a:r>
            <a:rPr lang="en-PH" sz="2000" b="1" noProof="0" dirty="0"/>
            <a:t> </a:t>
          </a:r>
          <a:r>
            <a:rPr lang="en-PH" sz="2000" b="1" noProof="0" dirty="0" err="1"/>
            <a:t>nga</a:t>
          </a:r>
          <a:r>
            <a:rPr lang="en-PH" sz="2000" b="1" noProof="0" dirty="0"/>
            <a:t> </a:t>
          </a:r>
          <a:r>
            <a:rPr lang="en-PH" sz="2000" b="1" noProof="0" dirty="0" err="1"/>
            <a:t>magtutudlo</a:t>
          </a:r>
          <a:r>
            <a:rPr lang="en-PH" sz="2000" b="1" noProof="0" dirty="0"/>
            <a:t>. </a:t>
          </a:r>
          <a:r>
            <a:rPr lang="en-PH" sz="2000" b="1" noProof="0" dirty="0" err="1"/>
            <a:t>Buhat</a:t>
          </a:r>
          <a:r>
            <a:rPr lang="en-PH" sz="2000" b="1" noProof="0" dirty="0"/>
            <a:t> 20:29–30</a:t>
          </a:r>
          <a:endParaRPr lang="en-US" sz="2000" noProof="0" dirty="0"/>
        </a:p>
      </dgm:t>
    </dgm:pt>
    <dgm:pt modelId="{BD2311DE-E155-4386-BB5B-785AA928EC99}" type="parTrans" cxnId="{9875769B-37AA-4B24-8C13-D081AFA13539}">
      <dgm:prSet/>
      <dgm:spPr/>
      <dgm:t>
        <a:bodyPr/>
        <a:lstStyle/>
        <a:p>
          <a:endParaRPr lang="es-ES" sz="2000"/>
        </a:p>
      </dgm:t>
    </dgm:pt>
    <dgm:pt modelId="{06FE7AFD-5D53-4C20-9CFE-42D46BB31863}" type="sibTrans" cxnId="{9875769B-37AA-4B24-8C13-D081AFA13539}">
      <dgm:prSet/>
      <dgm:spPr/>
      <dgm:t>
        <a:bodyPr/>
        <a:lstStyle/>
        <a:p>
          <a:endParaRPr lang="es-ES" sz="2000"/>
        </a:p>
      </dgm:t>
    </dgm:pt>
    <dgm:pt modelId="{8AD78FF3-30DE-4060-83B1-5DDF76F795D0}" type="pres">
      <dgm:prSet presAssocID="{8F02299A-7EF4-4835-9778-5832A00BC8B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2DA069D-C27C-447C-ABA1-9A69B5259F86}" type="pres">
      <dgm:prSet presAssocID="{CD2EBB4E-A46F-4DE9-B3FA-00F3E456E64C}" presName="circle1" presStyleLbl="node1" presStyleIdx="0" presStyleCnt="3"/>
      <dgm:spPr/>
    </dgm:pt>
    <dgm:pt modelId="{BD74066C-A2D5-456B-AE6D-E14CC2C3DA0F}" type="pres">
      <dgm:prSet presAssocID="{CD2EBB4E-A46F-4DE9-B3FA-00F3E456E64C}" presName="space" presStyleCnt="0"/>
      <dgm:spPr/>
    </dgm:pt>
    <dgm:pt modelId="{2F00E1F8-099B-4F47-B8BF-36EFD7BDE8BF}" type="pres">
      <dgm:prSet presAssocID="{CD2EBB4E-A46F-4DE9-B3FA-00F3E456E64C}" presName="rect1" presStyleLbl="alignAcc1" presStyleIdx="0" presStyleCnt="3"/>
      <dgm:spPr/>
    </dgm:pt>
    <dgm:pt modelId="{88D94C4D-70B8-4B0F-AF9B-04EED3CA4227}" type="pres">
      <dgm:prSet presAssocID="{45B527D1-983F-44AE-A720-603136112F21}" presName="vertSpace2" presStyleLbl="node1" presStyleIdx="0" presStyleCnt="3"/>
      <dgm:spPr/>
    </dgm:pt>
    <dgm:pt modelId="{10BD5450-BABB-48E3-B9FF-9E8AA18A9B3D}" type="pres">
      <dgm:prSet presAssocID="{45B527D1-983F-44AE-A720-603136112F21}" presName="circle2" presStyleLbl="node1" presStyleIdx="1" presStyleCnt="3"/>
      <dgm:spPr/>
    </dgm:pt>
    <dgm:pt modelId="{F73877C7-3B19-4518-965C-914A8841BDD2}" type="pres">
      <dgm:prSet presAssocID="{45B527D1-983F-44AE-A720-603136112F21}" presName="rect2" presStyleLbl="alignAcc1" presStyleIdx="1" presStyleCnt="3"/>
      <dgm:spPr/>
    </dgm:pt>
    <dgm:pt modelId="{59EC908A-8EE0-4D7C-B79F-4D170063DE50}" type="pres">
      <dgm:prSet presAssocID="{8DB6F608-26F6-4883-B95A-34738503D330}" presName="vertSpace3" presStyleLbl="node1" presStyleIdx="1" presStyleCnt="3"/>
      <dgm:spPr/>
    </dgm:pt>
    <dgm:pt modelId="{F4807447-6BA8-4E90-861B-DD95033FF1E2}" type="pres">
      <dgm:prSet presAssocID="{8DB6F608-26F6-4883-B95A-34738503D330}" presName="circle3" presStyleLbl="node1" presStyleIdx="2" presStyleCnt="3"/>
      <dgm:spPr/>
    </dgm:pt>
    <dgm:pt modelId="{B1DE1E30-336F-4837-9693-E0EB552D8A92}" type="pres">
      <dgm:prSet presAssocID="{8DB6F608-26F6-4883-B95A-34738503D330}" presName="rect3" presStyleLbl="alignAcc1" presStyleIdx="2" presStyleCnt="3"/>
      <dgm:spPr/>
    </dgm:pt>
    <dgm:pt modelId="{6A2FCADB-8DF0-46A5-8326-5FE8280DADAC}" type="pres">
      <dgm:prSet presAssocID="{CD2EBB4E-A46F-4DE9-B3FA-00F3E456E64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D8C8D37-E28E-4055-BF27-9D1F2CAC2699}" type="pres">
      <dgm:prSet presAssocID="{45B527D1-983F-44AE-A720-603136112F2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B22FF03-8869-43D3-AA8B-212F26D3F04C}" type="pres">
      <dgm:prSet presAssocID="{8DB6F608-26F6-4883-B95A-34738503D33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6A4636A-F9AF-490F-839C-DA8B015A47BC}" srcId="{8F02299A-7EF4-4835-9778-5832A00BC8B5}" destId="{CD2EBB4E-A46F-4DE9-B3FA-00F3E456E64C}" srcOrd="0" destOrd="0" parTransId="{6CF519BF-2F8D-4C8E-A0AF-21C6B6662132}" sibTransId="{1C6D8262-F348-46A9-99E0-A9163886AD52}"/>
    <dgm:cxn modelId="{E81C716D-3F14-4D43-AEC4-7A48EC040153}" type="presOf" srcId="{45B527D1-983F-44AE-A720-603136112F21}" destId="{7D8C8D37-E28E-4055-BF27-9D1F2CAC2699}" srcOrd="1" destOrd="0" presId="urn:microsoft.com/office/officeart/2005/8/layout/target3"/>
    <dgm:cxn modelId="{89990173-9410-41F9-BD6E-A0864C1DB5FE}" type="presOf" srcId="{CD2EBB4E-A46F-4DE9-B3FA-00F3E456E64C}" destId="{6A2FCADB-8DF0-46A5-8326-5FE8280DADAC}" srcOrd="1" destOrd="0" presId="urn:microsoft.com/office/officeart/2005/8/layout/target3"/>
    <dgm:cxn modelId="{22C81D97-96D8-4F8B-AF08-9F4A5445B769}" srcId="{8F02299A-7EF4-4835-9778-5832A00BC8B5}" destId="{45B527D1-983F-44AE-A720-603136112F21}" srcOrd="1" destOrd="0" parTransId="{49AEDC0C-FC4A-48A2-9C8C-FE005BB1D2D4}" sibTransId="{48F6A752-8799-4CCD-8562-2391B33B2D45}"/>
    <dgm:cxn modelId="{9875769B-37AA-4B24-8C13-D081AFA13539}" srcId="{8F02299A-7EF4-4835-9778-5832A00BC8B5}" destId="{8DB6F608-26F6-4883-B95A-34738503D330}" srcOrd="2" destOrd="0" parTransId="{BD2311DE-E155-4386-BB5B-785AA928EC99}" sibTransId="{06FE7AFD-5D53-4C20-9CFE-42D46BB31863}"/>
    <dgm:cxn modelId="{801DB6A5-A042-4CCE-BCE8-BD205F1CD48F}" type="presOf" srcId="{45B527D1-983F-44AE-A720-603136112F21}" destId="{F73877C7-3B19-4518-965C-914A8841BDD2}" srcOrd="0" destOrd="0" presId="urn:microsoft.com/office/officeart/2005/8/layout/target3"/>
    <dgm:cxn modelId="{978FCFB3-3A7A-4414-8CBB-5EC988D90AFC}" type="presOf" srcId="{8F02299A-7EF4-4835-9778-5832A00BC8B5}" destId="{8AD78FF3-30DE-4060-83B1-5DDF76F795D0}" srcOrd="0" destOrd="0" presId="urn:microsoft.com/office/officeart/2005/8/layout/target3"/>
    <dgm:cxn modelId="{6059DFC0-067C-4A7A-A828-B0EDDD2BDBF2}" type="presOf" srcId="{8DB6F608-26F6-4883-B95A-34738503D330}" destId="{AB22FF03-8869-43D3-AA8B-212F26D3F04C}" srcOrd="1" destOrd="0" presId="urn:microsoft.com/office/officeart/2005/8/layout/target3"/>
    <dgm:cxn modelId="{039192D7-E314-42EB-8A7B-B26EEAB3ED20}" type="presOf" srcId="{CD2EBB4E-A46F-4DE9-B3FA-00F3E456E64C}" destId="{2F00E1F8-099B-4F47-B8BF-36EFD7BDE8BF}" srcOrd="0" destOrd="0" presId="urn:microsoft.com/office/officeart/2005/8/layout/target3"/>
    <dgm:cxn modelId="{114D2BE5-A80C-4CAA-B3BF-44DBDE16693A}" type="presOf" srcId="{8DB6F608-26F6-4883-B95A-34738503D330}" destId="{B1DE1E30-336F-4837-9693-E0EB552D8A92}" srcOrd="0" destOrd="0" presId="urn:microsoft.com/office/officeart/2005/8/layout/target3"/>
    <dgm:cxn modelId="{B5CE49DB-8BA9-4747-9729-6C97D6ADA3AD}" type="presParOf" srcId="{8AD78FF3-30DE-4060-83B1-5DDF76F795D0}" destId="{12DA069D-C27C-447C-ABA1-9A69B5259F86}" srcOrd="0" destOrd="0" presId="urn:microsoft.com/office/officeart/2005/8/layout/target3"/>
    <dgm:cxn modelId="{24AEECE7-5DD5-4FAB-92B9-AA6057BD39A2}" type="presParOf" srcId="{8AD78FF3-30DE-4060-83B1-5DDF76F795D0}" destId="{BD74066C-A2D5-456B-AE6D-E14CC2C3DA0F}" srcOrd="1" destOrd="0" presId="urn:microsoft.com/office/officeart/2005/8/layout/target3"/>
    <dgm:cxn modelId="{BFA2D198-1052-4B23-9D93-743E299BAB30}" type="presParOf" srcId="{8AD78FF3-30DE-4060-83B1-5DDF76F795D0}" destId="{2F00E1F8-099B-4F47-B8BF-36EFD7BDE8BF}" srcOrd="2" destOrd="0" presId="urn:microsoft.com/office/officeart/2005/8/layout/target3"/>
    <dgm:cxn modelId="{A404632F-49C4-4235-AE8B-972592079DA5}" type="presParOf" srcId="{8AD78FF3-30DE-4060-83B1-5DDF76F795D0}" destId="{88D94C4D-70B8-4B0F-AF9B-04EED3CA4227}" srcOrd="3" destOrd="0" presId="urn:microsoft.com/office/officeart/2005/8/layout/target3"/>
    <dgm:cxn modelId="{7D18CC99-B0D8-4B7C-A00D-A76F6CFAE1CF}" type="presParOf" srcId="{8AD78FF3-30DE-4060-83B1-5DDF76F795D0}" destId="{10BD5450-BABB-48E3-B9FF-9E8AA18A9B3D}" srcOrd="4" destOrd="0" presId="urn:microsoft.com/office/officeart/2005/8/layout/target3"/>
    <dgm:cxn modelId="{6597C614-4740-4328-AD7C-E99E71DC2F02}" type="presParOf" srcId="{8AD78FF3-30DE-4060-83B1-5DDF76F795D0}" destId="{F73877C7-3B19-4518-965C-914A8841BDD2}" srcOrd="5" destOrd="0" presId="urn:microsoft.com/office/officeart/2005/8/layout/target3"/>
    <dgm:cxn modelId="{A569C83B-B3C9-4A11-BC22-E1FD364C2B31}" type="presParOf" srcId="{8AD78FF3-30DE-4060-83B1-5DDF76F795D0}" destId="{59EC908A-8EE0-4D7C-B79F-4D170063DE50}" srcOrd="6" destOrd="0" presId="urn:microsoft.com/office/officeart/2005/8/layout/target3"/>
    <dgm:cxn modelId="{E7CD162C-05AE-4540-8455-1B003B496601}" type="presParOf" srcId="{8AD78FF3-30DE-4060-83B1-5DDF76F795D0}" destId="{F4807447-6BA8-4E90-861B-DD95033FF1E2}" srcOrd="7" destOrd="0" presId="urn:microsoft.com/office/officeart/2005/8/layout/target3"/>
    <dgm:cxn modelId="{1C6666B2-7A59-420E-AF4F-DE2302EE3C18}" type="presParOf" srcId="{8AD78FF3-30DE-4060-83B1-5DDF76F795D0}" destId="{B1DE1E30-336F-4837-9693-E0EB552D8A92}" srcOrd="8" destOrd="0" presId="urn:microsoft.com/office/officeart/2005/8/layout/target3"/>
    <dgm:cxn modelId="{A5262C28-B259-44A9-BCE0-F9CBDFDF20F3}" type="presParOf" srcId="{8AD78FF3-30DE-4060-83B1-5DDF76F795D0}" destId="{6A2FCADB-8DF0-46A5-8326-5FE8280DADAC}" srcOrd="9" destOrd="0" presId="urn:microsoft.com/office/officeart/2005/8/layout/target3"/>
    <dgm:cxn modelId="{60D1F21C-5ADB-4E6F-9968-BBE39E7970ED}" type="presParOf" srcId="{8AD78FF3-30DE-4060-83B1-5DDF76F795D0}" destId="{7D8C8D37-E28E-4055-BF27-9D1F2CAC2699}" srcOrd="10" destOrd="0" presId="urn:microsoft.com/office/officeart/2005/8/layout/target3"/>
    <dgm:cxn modelId="{CDF09123-D718-4BA1-8E1A-8CF08DF9B3E8}" type="presParOf" srcId="{8AD78FF3-30DE-4060-83B1-5DDF76F795D0}" destId="{AB22FF03-8869-43D3-AA8B-212F26D3F04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74F88-D2B1-45B7-B572-E2764ED1DB23}">
      <dsp:nvSpPr>
        <dsp:cNvPr id="0" name=""/>
        <dsp:cNvSpPr/>
      </dsp:nvSpPr>
      <dsp:spPr>
        <a:xfrm>
          <a:off x="9531493" y="2158111"/>
          <a:ext cx="91440" cy="402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3E9DE-EA36-4AD1-A2D9-E9C1DD47F9DE}">
      <dsp:nvSpPr>
        <dsp:cNvPr id="0" name=""/>
        <dsp:cNvSpPr/>
      </dsp:nvSpPr>
      <dsp:spPr>
        <a:xfrm>
          <a:off x="5742333" y="878068"/>
          <a:ext cx="383487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3834879" y="274020"/>
              </a:lnTo>
              <a:lnTo>
                <a:pt x="383487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B5E3A-D96E-4C5A-85AC-321C3C3EB9ED}">
      <dsp:nvSpPr>
        <dsp:cNvPr id="0" name=""/>
        <dsp:cNvSpPr/>
      </dsp:nvSpPr>
      <dsp:spPr>
        <a:xfrm>
          <a:off x="6260683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2FDEE-DA44-4ED5-B21E-70193B3A54F9}">
      <dsp:nvSpPr>
        <dsp:cNvPr id="0" name=""/>
        <dsp:cNvSpPr/>
      </dsp:nvSpPr>
      <dsp:spPr>
        <a:xfrm>
          <a:off x="522398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F9F68-E152-41CE-B112-84CC5265A4C8}">
      <dsp:nvSpPr>
        <dsp:cNvPr id="0" name=""/>
        <dsp:cNvSpPr/>
      </dsp:nvSpPr>
      <dsp:spPr>
        <a:xfrm>
          <a:off x="5742333" y="878068"/>
          <a:ext cx="51834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518349" y="274020"/>
              </a:lnTo>
              <a:lnTo>
                <a:pt x="51834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120EB-0E3F-49B7-B893-7F541A2AD648}">
      <dsp:nvSpPr>
        <dsp:cNvPr id="0" name=""/>
        <dsp:cNvSpPr/>
      </dsp:nvSpPr>
      <dsp:spPr>
        <a:xfrm>
          <a:off x="192711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7B7B1-BF62-4559-8623-1FC2CA395D07}">
      <dsp:nvSpPr>
        <dsp:cNvPr id="0" name=""/>
        <dsp:cNvSpPr/>
      </dsp:nvSpPr>
      <dsp:spPr>
        <a:xfrm>
          <a:off x="890415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A3213-577D-41A5-BEC7-4326E822B0E3}">
      <dsp:nvSpPr>
        <dsp:cNvPr id="0" name=""/>
        <dsp:cNvSpPr/>
      </dsp:nvSpPr>
      <dsp:spPr>
        <a:xfrm>
          <a:off x="1927114" y="878068"/>
          <a:ext cx="3815219" cy="402101"/>
        </a:xfrm>
        <a:custGeom>
          <a:avLst/>
          <a:gdLst/>
          <a:ahLst/>
          <a:cxnLst/>
          <a:rect l="0" t="0" r="0" b="0"/>
          <a:pathLst>
            <a:path>
              <a:moveTo>
                <a:pt x="3815219" y="0"/>
              </a:moveTo>
              <a:lnTo>
                <a:pt x="3815219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E2792-B86C-492A-B119-4995087A5971}">
      <dsp:nvSpPr>
        <dsp:cNvPr id="0" name=""/>
        <dsp:cNvSpPr/>
      </dsp:nvSpPr>
      <dsp:spPr>
        <a:xfrm>
          <a:off x="773874" y="126"/>
          <a:ext cx="9936919" cy="87794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3E139-EB40-49F9-9622-632285220E8D}">
      <dsp:nvSpPr>
        <dsp:cNvPr id="0" name=""/>
        <dsp:cNvSpPr/>
      </dsp:nvSpPr>
      <dsp:spPr>
        <a:xfrm>
          <a:off x="927494" y="146065"/>
          <a:ext cx="9936919" cy="877941"/>
        </a:xfrm>
        <a:prstGeom prst="roundRect">
          <a:avLst>
            <a:gd name="adj" fmla="val 10000"/>
          </a:avLst>
        </a:prstGeom>
        <a:solidFill>
          <a:srgbClr val="E1F8FF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800" b="1" kern="1200" noProof="0" dirty="0">
              <a:solidFill>
                <a:schemeClr val="accent2">
                  <a:lumMod val="50000"/>
                </a:schemeClr>
              </a:solidFill>
            </a:rPr>
            <a:t>PAGPASIG-ULI UG PAGLAUM PINAGI SA MAAYONG BALITA </a:t>
          </a:r>
          <a:endParaRPr lang="en-US" sz="2800" kern="1200" noProof="0" dirty="0">
            <a:solidFill>
              <a:schemeClr val="accent2">
                <a:lumMod val="50000"/>
              </a:schemeClr>
            </a:solidFill>
          </a:endParaRPr>
        </a:p>
      </dsp:txBody>
      <dsp:txXfrm>
        <a:off x="953208" y="171779"/>
        <a:ext cx="9885491" cy="826513"/>
      </dsp:txXfrm>
    </dsp:sp>
    <dsp:sp modelId="{1DE0F321-ED5A-41AF-A879-9B818B220EC8}">
      <dsp:nvSpPr>
        <dsp:cNvPr id="0" name=""/>
        <dsp:cNvSpPr/>
      </dsp:nvSpPr>
      <dsp:spPr>
        <a:xfrm>
          <a:off x="721603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8CE53B-4930-4F2C-BA86-5FE3FB31B4CA}">
      <dsp:nvSpPr>
        <dsp:cNvPr id="0" name=""/>
        <dsp:cNvSpPr/>
      </dsp:nvSpPr>
      <dsp:spPr>
        <a:xfrm>
          <a:off x="875224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noProof="0" dirty="0" err="1">
              <a:solidFill>
                <a:schemeClr val="accent5">
                  <a:lumMod val="50000"/>
                </a:schemeClr>
              </a:solidFill>
            </a:rPr>
            <a:t>Mga</a:t>
          </a:r>
          <a:r>
            <a:rPr lang="en-PH" sz="2000" b="1" kern="1200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PH" sz="2000" b="1" kern="1200" noProof="0" dirty="0" err="1">
              <a:solidFill>
                <a:schemeClr val="accent5">
                  <a:lumMod val="50000"/>
                </a:schemeClr>
              </a:solidFill>
            </a:rPr>
            <a:t>Epekto</a:t>
          </a:r>
          <a:r>
            <a:rPr lang="en-PH" sz="2000" b="1" kern="1200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PH" sz="2000" b="1" kern="1200" noProof="0" dirty="0" err="1">
              <a:solidFill>
                <a:schemeClr val="accent5">
                  <a:lumMod val="50000"/>
                </a:schemeClr>
              </a:solidFill>
            </a:rPr>
            <a:t>sa</a:t>
          </a:r>
          <a:r>
            <a:rPr lang="en-PH" sz="2000" b="1" kern="1200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PH" sz="2000" b="1" kern="1200" noProof="0" dirty="0" err="1">
              <a:solidFill>
                <a:schemeClr val="accent5">
                  <a:lumMod val="50000"/>
                </a:schemeClr>
              </a:solidFill>
            </a:rPr>
            <a:t>Pagpasig-uli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900938" y="1451823"/>
        <a:ext cx="2359593" cy="826513"/>
      </dsp:txXfrm>
    </dsp:sp>
    <dsp:sp modelId="{702217B5-9891-4E57-986B-E40E5930A3B1}">
      <dsp:nvSpPr>
        <dsp:cNvPr id="0" name=""/>
        <dsp:cNvSpPr/>
      </dsp:nvSpPr>
      <dsp:spPr>
        <a:xfrm>
          <a:off x="7337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8B493A-7E10-44B3-A290-EE45FDF33000}">
      <dsp:nvSpPr>
        <dsp:cNvPr id="0" name=""/>
        <dsp:cNvSpPr/>
      </dsp:nvSpPr>
      <dsp:spPr>
        <a:xfrm>
          <a:off x="160958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noProof="0" dirty="0" err="1">
              <a:solidFill>
                <a:schemeClr val="accent6">
                  <a:lumMod val="50000"/>
                </a:schemeClr>
              </a:solidFill>
            </a:rPr>
            <a:t>Gikan</a:t>
          </a:r>
          <a:r>
            <a:rPr lang="en-PH" sz="18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PH" sz="1800" b="1" kern="1200" noProof="0" dirty="0" err="1">
              <a:solidFill>
                <a:schemeClr val="accent6">
                  <a:lumMod val="50000"/>
                </a:schemeClr>
              </a:solidFill>
            </a:rPr>
            <a:t>sa</a:t>
          </a:r>
          <a:r>
            <a:rPr lang="en-PH" sz="18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PH" sz="1800" b="1" kern="1200" noProof="0" dirty="0" err="1">
              <a:solidFill>
                <a:schemeClr val="accent6">
                  <a:lumMod val="50000"/>
                </a:schemeClr>
              </a:solidFill>
            </a:rPr>
            <a:t>mga</a:t>
          </a:r>
          <a:r>
            <a:rPr lang="en-PH" sz="18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PH" sz="1800" b="1" kern="1200" noProof="0" dirty="0" err="1">
              <a:solidFill>
                <a:schemeClr val="accent6">
                  <a:lumMod val="50000"/>
                </a:schemeClr>
              </a:solidFill>
            </a:rPr>
            <a:t>dautan</a:t>
          </a:r>
          <a:r>
            <a:rPr lang="en-PH" sz="18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PH" sz="1800" b="1" kern="1200" noProof="0" dirty="0" err="1">
              <a:solidFill>
                <a:schemeClr val="accent6">
                  <a:lumMod val="50000"/>
                </a:schemeClr>
              </a:solidFill>
            </a:rPr>
            <a:t>ngadto</a:t>
          </a:r>
          <a:r>
            <a:rPr lang="en-PH" sz="18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PH" sz="1800" b="1" kern="1200" noProof="0" dirty="0" err="1">
              <a:solidFill>
                <a:schemeClr val="accent6">
                  <a:lumMod val="50000"/>
                </a:schemeClr>
              </a:solidFill>
            </a:rPr>
            <a:t>sa</a:t>
          </a:r>
          <a:r>
            <a:rPr lang="en-PH" sz="18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PH" sz="1800" b="1" kern="1200" noProof="0" dirty="0" err="1">
              <a:solidFill>
                <a:schemeClr val="accent6">
                  <a:lumMod val="50000"/>
                </a:schemeClr>
              </a:solidFill>
            </a:rPr>
            <a:t>mga</a:t>
          </a:r>
          <a:r>
            <a:rPr lang="en-PH" sz="18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PH" sz="1800" b="1" kern="1200" noProof="0" dirty="0" err="1">
              <a:solidFill>
                <a:schemeClr val="accent6">
                  <a:lumMod val="50000"/>
                </a:schemeClr>
              </a:solidFill>
            </a:rPr>
            <a:t>balaan</a:t>
          </a:r>
          <a:r>
            <a:rPr lang="en-PH" sz="18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PH" sz="1800" b="1" kern="1200" noProof="0" dirty="0" err="1">
              <a:solidFill>
                <a:schemeClr val="accent6">
                  <a:lumMod val="50000"/>
                </a:schemeClr>
              </a:solidFill>
            </a:rPr>
            <a:t>Colosas</a:t>
          </a:r>
          <a:r>
            <a:rPr lang="en-PH" sz="1800" b="1" kern="1200" noProof="0" dirty="0">
              <a:solidFill>
                <a:schemeClr val="accent6">
                  <a:lumMod val="50000"/>
                </a:schemeClr>
              </a:solidFill>
            </a:rPr>
            <a:t> 1:21–22</a:t>
          </a:r>
          <a:endParaRPr lang="en-US" sz="18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01586" y="2746781"/>
        <a:ext cx="1684900" cy="1305892"/>
      </dsp:txXfrm>
    </dsp:sp>
    <dsp:sp modelId="{43BEDBA9-8DED-4279-B5CB-884CA4ACCA90}">
      <dsp:nvSpPr>
        <dsp:cNvPr id="0" name=""/>
        <dsp:cNvSpPr/>
      </dsp:nvSpPr>
      <dsp:spPr>
        <a:xfrm>
          <a:off x="20807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69DB5D-A393-4126-8F6F-FF1C0CAFEB80}">
      <dsp:nvSpPr>
        <dsp:cNvPr id="0" name=""/>
        <dsp:cNvSpPr/>
      </dsp:nvSpPr>
      <dsp:spPr>
        <a:xfrm>
          <a:off x="22343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Nagpabiling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lig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-on ug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matatag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
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Colosas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1:23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274983" y="2746781"/>
        <a:ext cx="1684900" cy="1305892"/>
      </dsp:txXfrm>
    </dsp:sp>
    <dsp:sp modelId="{B0D99446-D4AE-4ECA-9303-B4991C445B03}">
      <dsp:nvSpPr>
        <dsp:cNvPr id="0" name=""/>
        <dsp:cNvSpPr/>
      </dsp:nvSpPr>
      <dsp:spPr>
        <a:xfrm>
          <a:off x="505517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F9B54D-AC20-484F-A70F-62C766126C32}">
      <dsp:nvSpPr>
        <dsp:cNvPr id="0" name=""/>
        <dsp:cNvSpPr/>
      </dsp:nvSpPr>
      <dsp:spPr>
        <a:xfrm>
          <a:off x="5208792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Paglaum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5234506" y="1451823"/>
        <a:ext cx="2359593" cy="826513"/>
      </dsp:txXfrm>
    </dsp:sp>
    <dsp:sp modelId="{1C97EA1C-DD2A-4FC5-A4AC-0C822779E2A8}">
      <dsp:nvSpPr>
        <dsp:cNvPr id="0" name=""/>
        <dsp:cNvSpPr/>
      </dsp:nvSpPr>
      <dsp:spPr>
        <a:xfrm>
          <a:off x="4340906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FCCEAD-185D-41F6-A1E6-5348EC4DE0D3}">
      <dsp:nvSpPr>
        <dsp:cNvPr id="0" name=""/>
        <dsp:cNvSpPr/>
      </dsp:nvSpPr>
      <dsp:spPr>
        <a:xfrm>
          <a:off x="4494526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noProof="0" dirty="0" err="1">
              <a:solidFill>
                <a:schemeClr val="accent6">
                  <a:lumMod val="50000"/>
                </a:schemeClr>
              </a:solidFill>
            </a:rPr>
            <a:t>Pagdala</a:t>
          </a:r>
          <a:r>
            <a:rPr lang="en-PH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PH" sz="2000" b="1" kern="1200" noProof="0" dirty="0" err="1">
              <a:solidFill>
                <a:schemeClr val="accent6">
                  <a:lumMod val="50000"/>
                </a:schemeClr>
              </a:solidFill>
            </a:rPr>
            <a:t>og</a:t>
          </a:r>
          <a:r>
            <a:rPr lang="en-PH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PH" sz="2000" b="1" kern="1200" noProof="0" dirty="0" err="1">
              <a:solidFill>
                <a:schemeClr val="accent6">
                  <a:lumMod val="50000"/>
                </a:schemeClr>
              </a:solidFill>
            </a:rPr>
            <a:t>paglaum</a:t>
          </a:r>
          <a:r>
            <a:rPr lang="en-PH" sz="2000" b="1" kern="1200" noProof="0" dirty="0">
              <a:solidFill>
                <a:schemeClr val="accent6">
                  <a:lumMod val="50000"/>
                </a:schemeClr>
              </a:solidFill>
            </a:rPr>
            <a:t>
</a:t>
          </a:r>
          <a:r>
            <a:rPr lang="en-PH" sz="2000" b="1" kern="1200" noProof="0" dirty="0" err="1">
              <a:solidFill>
                <a:schemeClr val="accent6">
                  <a:lumMod val="50000"/>
                </a:schemeClr>
              </a:solidFill>
            </a:rPr>
            <a:t>Colosas</a:t>
          </a:r>
          <a:r>
            <a:rPr lang="en-PH" sz="2000" b="1" kern="1200" noProof="0" dirty="0">
              <a:solidFill>
                <a:schemeClr val="accent6">
                  <a:lumMod val="50000"/>
                </a:schemeClr>
              </a:solidFill>
            </a:rPr>
            <a:t> 1:24–25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4535154" y="2746781"/>
        <a:ext cx="1684900" cy="1305892"/>
      </dsp:txXfrm>
    </dsp:sp>
    <dsp:sp modelId="{B02ACB1A-363A-4CB4-8E9B-39E85E01A57C}">
      <dsp:nvSpPr>
        <dsp:cNvPr id="0" name=""/>
        <dsp:cNvSpPr/>
      </dsp:nvSpPr>
      <dsp:spPr>
        <a:xfrm>
          <a:off x="6414303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6FCAD-9CF7-483E-9D06-14A1EDCA15C0}">
      <dsp:nvSpPr>
        <dsp:cNvPr id="0" name=""/>
        <dsp:cNvSpPr/>
      </dsp:nvSpPr>
      <dsp:spPr>
        <a:xfrm>
          <a:off x="6567924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noProof="0" dirty="0">
              <a:solidFill>
                <a:schemeClr val="accent6">
                  <a:lumMod val="50000"/>
                </a:schemeClr>
              </a:solidFill>
            </a:rPr>
            <a:t>Ang </a:t>
          </a:r>
          <a:r>
            <a:rPr lang="es-ES" sz="2000" b="1" kern="1200" noProof="0" dirty="0" err="1">
              <a:solidFill>
                <a:schemeClr val="accent6">
                  <a:lumMod val="50000"/>
                </a:schemeClr>
              </a:solidFill>
            </a:rPr>
            <a:t>misteryo</a:t>
          </a:r>
          <a:r>
            <a:rPr lang="es-E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s-ES" sz="2000" b="1" kern="1200" noProof="0" dirty="0" err="1">
              <a:solidFill>
                <a:schemeClr val="accent6">
                  <a:lumMod val="50000"/>
                </a:schemeClr>
              </a:solidFill>
            </a:rPr>
            <a:t>sa</a:t>
          </a:r>
          <a:r>
            <a:rPr lang="es-ES" sz="2000" b="1" kern="1200" noProof="0" dirty="0">
              <a:solidFill>
                <a:schemeClr val="accent6">
                  <a:lumMod val="50000"/>
                </a:schemeClr>
              </a:solidFill>
            </a:rPr>
            <a:t> Dios Colosas 1:26–27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608552" y="2746781"/>
        <a:ext cx="1684900" cy="1305892"/>
      </dsp:txXfrm>
    </dsp:sp>
    <dsp:sp modelId="{CBFFB407-C583-4B58-96BA-C44E032E75B1}">
      <dsp:nvSpPr>
        <dsp:cNvPr id="0" name=""/>
        <dsp:cNvSpPr/>
      </dsp:nvSpPr>
      <dsp:spPr>
        <a:xfrm>
          <a:off x="837170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6E98A-E57A-4D0C-BECE-A7A5AE2FB5AE}">
      <dsp:nvSpPr>
        <dsp:cNvPr id="0" name=""/>
        <dsp:cNvSpPr/>
      </dsp:nvSpPr>
      <dsp:spPr>
        <a:xfrm>
          <a:off x="8525323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noProof="0" dirty="0">
              <a:solidFill>
                <a:schemeClr val="accent5">
                  <a:lumMod val="50000"/>
                </a:schemeClr>
              </a:solidFill>
            </a:rPr>
            <a:t>Ang </a:t>
          </a:r>
          <a:r>
            <a:rPr lang="en-PH" sz="2000" b="1" kern="1200" noProof="0" dirty="0" err="1">
              <a:solidFill>
                <a:schemeClr val="accent5">
                  <a:lumMod val="50000"/>
                </a:schemeClr>
              </a:solidFill>
            </a:rPr>
            <a:t>Gahum</a:t>
          </a:r>
          <a:r>
            <a:rPr lang="en-PH" sz="2000" b="1" kern="1200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PH" sz="2000" b="1" kern="1200" noProof="0" dirty="0" err="1">
              <a:solidFill>
                <a:schemeClr val="accent5">
                  <a:lumMod val="50000"/>
                </a:schemeClr>
              </a:solidFill>
            </a:rPr>
            <a:t>sa</a:t>
          </a:r>
          <a:r>
            <a:rPr lang="en-PH" sz="2000" b="1" kern="1200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PH" sz="2000" b="1" kern="1200" noProof="0" dirty="0" err="1">
              <a:solidFill>
                <a:schemeClr val="accent5">
                  <a:lumMod val="50000"/>
                </a:schemeClr>
              </a:solidFill>
            </a:rPr>
            <a:t>Ebanghelyo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8551037" y="1451823"/>
        <a:ext cx="2359593" cy="826513"/>
      </dsp:txXfrm>
    </dsp:sp>
    <dsp:sp modelId="{F8F5BE52-68D2-47B8-B49A-551BF9B43FBC}">
      <dsp:nvSpPr>
        <dsp:cNvPr id="0" name=""/>
        <dsp:cNvSpPr/>
      </dsp:nvSpPr>
      <dsp:spPr>
        <a:xfrm>
          <a:off x="86941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F089D4-C2A0-4206-A85F-A8DA289472AC}">
      <dsp:nvSpPr>
        <dsp:cNvPr id="0" name=""/>
        <dsp:cNvSpPr/>
      </dsp:nvSpPr>
      <dsp:spPr>
        <a:xfrm>
          <a:off x="88477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>
              <a:solidFill>
                <a:schemeClr val="accent6">
                  <a:lumMod val="50000"/>
                </a:schemeClr>
              </a:solidFill>
            </a:rPr>
            <a:t>Pagmantala sa Maayong Balita Colosas 1:28–29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8888383" y="2746781"/>
        <a:ext cx="1684900" cy="1305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1DA8F-0F0E-4532-B610-06494F4AB5D4}">
      <dsp:nvSpPr>
        <dsp:cNvPr id="0" name=""/>
        <dsp:cNvSpPr/>
      </dsp:nvSpPr>
      <dsp:spPr>
        <a:xfrm>
          <a:off x="3964233" y="39741"/>
          <a:ext cx="4324353" cy="121169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Namatay</a:t>
          </a:r>
          <a:r>
            <a:rPr lang="en-PH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n-PH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krus</a:t>
          </a:r>
          <a:r>
            <a:rPr lang="en-PH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aron</a:t>
          </a:r>
          <a:r>
            <a:rPr lang="en-PH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bayran</a:t>
          </a:r>
          <a:r>
            <a:rPr lang="en-PH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2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bili</a:t>
          </a:r>
          <a:r>
            <a:rPr lang="en-PH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atong</a:t>
          </a:r>
          <a:r>
            <a:rPr lang="en-PH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</a:t>
          </a:r>
          <a:r>
            <a:rPr lang="en-PH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
Roma 5:8</a:t>
          </a:r>
          <a:endParaRPr lang="en-US" sz="24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4233" y="39741"/>
        <a:ext cx="4324353" cy="1211696"/>
      </dsp:txXfrm>
    </dsp:sp>
    <dsp:sp modelId="{C109F6EB-5007-4416-A0BB-A8537E14AA87}">
      <dsp:nvSpPr>
        <dsp:cNvPr id="0" name=""/>
        <dsp:cNvSpPr/>
      </dsp:nvSpPr>
      <dsp:spPr>
        <a:xfrm>
          <a:off x="845349" y="0"/>
          <a:ext cx="2044851" cy="1211696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BA744C-B8AC-4773-B407-4525DAA415BF}">
      <dsp:nvSpPr>
        <dsp:cNvPr id="0" name=""/>
        <dsp:cNvSpPr/>
      </dsp:nvSpPr>
      <dsp:spPr>
        <a:xfrm>
          <a:off x="114402" y="1412000"/>
          <a:ext cx="3938434" cy="1868399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Pinaagi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pagtuo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paghinulsol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ug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bautismo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gipagawas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gikan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gihimo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matarong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walay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buling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walay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ikasaway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atubangan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Dios. Roma 5:10;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Colosas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1:22Kini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mao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pagkamatarong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4402" y="1412000"/>
        <a:ext cx="3938434" cy="1868399"/>
      </dsp:txXfrm>
    </dsp:sp>
    <dsp:sp modelId="{6C7FBD44-A5F9-4455-A01E-1F65E2D55A80}">
      <dsp:nvSpPr>
        <dsp:cNvPr id="0" name=""/>
        <dsp:cNvSpPr/>
      </dsp:nvSpPr>
      <dsp:spPr>
        <a:xfrm>
          <a:off x="4119475" y="1740376"/>
          <a:ext cx="1199579" cy="1211696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CF67D-965B-468C-8DF4-941013A901EC}">
      <dsp:nvSpPr>
        <dsp:cNvPr id="0" name=""/>
        <dsp:cNvSpPr/>
      </dsp:nvSpPr>
      <dsp:spPr>
        <a:xfrm>
          <a:off x="3425052" y="3480752"/>
          <a:ext cx="4863541" cy="121169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Pinaagi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gahum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Balaang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Espiritu, ang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atong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kinabuhi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hinay-hinay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mausab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mahimong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balaan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atubangan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Dios. Roma 8:1; 2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Corinto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5:17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Kini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mao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pagkabalaan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25052" y="3480752"/>
        <a:ext cx="4863541" cy="1211696"/>
      </dsp:txXfrm>
    </dsp:sp>
    <dsp:sp modelId="{23C4F2D5-6CC6-4ABD-B543-1004840CE357}">
      <dsp:nvSpPr>
        <dsp:cNvPr id="0" name=""/>
        <dsp:cNvSpPr/>
      </dsp:nvSpPr>
      <dsp:spPr>
        <a:xfrm>
          <a:off x="719105" y="3480354"/>
          <a:ext cx="2044851" cy="1211696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0BE21-9D1E-45AC-8E26-59B8565D653E}">
      <dsp:nvSpPr>
        <dsp:cNvPr id="0" name=""/>
        <dsp:cNvSpPr/>
      </dsp:nvSpPr>
      <dsp:spPr>
        <a:xfrm>
          <a:off x="8310" y="123991"/>
          <a:ext cx="3660922" cy="48580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Padayon</a:t>
          </a:r>
          <a:r>
            <a:rPr lang="en-P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Pagtuo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39" y="138220"/>
        <a:ext cx="3632464" cy="457347"/>
      </dsp:txXfrm>
    </dsp:sp>
    <dsp:sp modelId="{99D36536-A3B4-4D49-83BE-457AE2F5B7A2}">
      <dsp:nvSpPr>
        <dsp:cNvPr id="0" name=""/>
        <dsp:cNvSpPr/>
      </dsp:nvSpPr>
      <dsp:spPr>
        <a:xfrm>
          <a:off x="40291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EEB81C-6A78-4F44-9F26-625A031207C2}">
      <dsp:nvSpPr>
        <dsp:cNvPr id="0" name=""/>
        <dsp:cNvSpPr/>
      </dsp:nvSpPr>
      <dsp:spPr>
        <a:xfrm>
          <a:off x="145517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noProof="0" dirty="0" err="1">
              <a:solidFill>
                <a:schemeClr val="tx1"/>
              </a:solidFill>
            </a:rPr>
            <a:t>Magpabilin</a:t>
          </a:r>
          <a:r>
            <a:rPr lang="en-PH" sz="1800" b="1" kern="1200" noProof="0" dirty="0">
              <a:solidFill>
                <a:schemeClr val="tx1"/>
              </a:solidFill>
            </a:rPr>
            <a:t> </a:t>
          </a:r>
          <a:r>
            <a:rPr lang="en-PH" sz="1800" b="1" kern="1200" noProof="0" dirty="0" err="1">
              <a:solidFill>
                <a:schemeClr val="tx1"/>
              </a:solidFill>
            </a:rPr>
            <a:t>nga</a:t>
          </a:r>
          <a:r>
            <a:rPr lang="en-PH" sz="1800" b="1" kern="1200" noProof="0" dirty="0">
              <a:solidFill>
                <a:schemeClr val="tx1"/>
              </a:solidFill>
            </a:rPr>
            <a:t> </a:t>
          </a:r>
          <a:r>
            <a:rPr lang="en-PH" sz="1800" b="1" kern="1200" noProof="0" dirty="0" err="1">
              <a:solidFill>
                <a:schemeClr val="tx1"/>
              </a:solidFill>
            </a:rPr>
            <a:t>matinud</a:t>
          </a:r>
          <a:r>
            <a:rPr lang="en-PH" sz="1800" b="1" kern="1200" noProof="0" dirty="0">
              <a:solidFill>
                <a:schemeClr val="tx1"/>
              </a:solidFill>
            </a:rPr>
            <a:t>-anon ug </a:t>
          </a:r>
          <a:r>
            <a:rPr lang="en-PH" sz="1800" b="1" kern="1200" noProof="0" dirty="0" err="1">
              <a:solidFill>
                <a:schemeClr val="tx1"/>
              </a:solidFill>
            </a:rPr>
            <a:t>mapadayonon</a:t>
          </a:r>
          <a:r>
            <a:rPr lang="en-PH" sz="1800" b="1" kern="1200" noProof="0" dirty="0">
              <a:solidFill>
                <a:schemeClr val="tx1"/>
              </a:solidFill>
            </a:rPr>
            <a:t>.
Sama </a:t>
          </a:r>
          <a:r>
            <a:rPr lang="en-PH" sz="1800" b="1" kern="1200" noProof="0" dirty="0" err="1">
              <a:solidFill>
                <a:schemeClr val="tx1"/>
              </a:solidFill>
            </a:rPr>
            <a:t>kang</a:t>
          </a:r>
          <a:r>
            <a:rPr lang="en-PH" sz="1800" b="1" kern="1200" noProof="0" dirty="0">
              <a:solidFill>
                <a:schemeClr val="tx1"/>
              </a:solidFill>
            </a:rPr>
            <a:t> Pedro </a:t>
          </a:r>
          <a:r>
            <a:rPr lang="en-PH" sz="1800" b="1" kern="1200" noProof="0" dirty="0" err="1">
              <a:solidFill>
                <a:schemeClr val="tx1"/>
              </a:solidFill>
            </a:rPr>
            <a:t>nga</a:t>
          </a:r>
          <a:r>
            <a:rPr lang="en-PH" sz="1800" b="1" kern="1200" noProof="0" dirty="0">
              <a:solidFill>
                <a:schemeClr val="tx1"/>
              </a:solidFill>
            </a:rPr>
            <a:t>, human </a:t>
          </a:r>
          <a:r>
            <a:rPr lang="en-PH" sz="1800" b="1" kern="1200" noProof="0" dirty="0" err="1">
              <a:solidFill>
                <a:schemeClr val="tx1"/>
              </a:solidFill>
            </a:rPr>
            <a:t>makagawas</a:t>
          </a:r>
          <a:r>
            <a:rPr lang="en-PH" sz="1800" b="1" kern="1200" noProof="0" dirty="0">
              <a:solidFill>
                <a:schemeClr val="tx1"/>
              </a:solidFill>
            </a:rPr>
            <a:t> </a:t>
          </a:r>
          <a:r>
            <a:rPr lang="en-PH" sz="1800" b="1" kern="1200" noProof="0" dirty="0" err="1">
              <a:solidFill>
                <a:schemeClr val="tx1"/>
              </a:solidFill>
            </a:rPr>
            <a:t>sa</a:t>
          </a:r>
          <a:r>
            <a:rPr lang="en-PH" sz="1800" b="1" kern="1200" noProof="0" dirty="0">
              <a:solidFill>
                <a:schemeClr val="tx1"/>
              </a:solidFill>
            </a:rPr>
            <a:t> </a:t>
          </a:r>
          <a:r>
            <a:rPr lang="en-PH" sz="1800" b="1" kern="1200" noProof="0" dirty="0" err="1">
              <a:solidFill>
                <a:schemeClr val="tx1"/>
              </a:solidFill>
            </a:rPr>
            <a:t>prisohan</a:t>
          </a:r>
          <a:r>
            <a:rPr lang="en-PH" sz="1800" b="1" kern="1200" noProof="0" dirty="0">
              <a:solidFill>
                <a:schemeClr val="tx1"/>
              </a:solidFill>
            </a:rPr>
            <a:t>, </a:t>
          </a:r>
          <a:r>
            <a:rPr lang="en-PH" sz="1800" b="1" kern="1200" noProof="0" dirty="0" err="1">
              <a:solidFill>
                <a:schemeClr val="tx1"/>
              </a:solidFill>
            </a:rPr>
            <a:t>nagpadayon</a:t>
          </a:r>
          <a:r>
            <a:rPr lang="en-PH" sz="1800" b="1" kern="1200" noProof="0" dirty="0">
              <a:solidFill>
                <a:schemeClr val="tx1"/>
              </a:solidFill>
            </a:rPr>
            <a:t> </a:t>
          </a:r>
          <a:r>
            <a:rPr lang="en-PH" sz="1800" b="1" kern="1200" noProof="0" dirty="0" err="1">
              <a:solidFill>
                <a:schemeClr val="tx1"/>
              </a:solidFill>
            </a:rPr>
            <a:t>gihapon</a:t>
          </a:r>
          <a:r>
            <a:rPr lang="en-PH" sz="1800" b="1" kern="1200" noProof="0" dirty="0">
              <a:solidFill>
                <a:schemeClr val="tx1"/>
              </a:solidFill>
            </a:rPr>
            <a:t> </a:t>
          </a:r>
          <a:r>
            <a:rPr lang="en-PH" sz="1800" b="1" kern="1200" noProof="0" dirty="0" err="1">
              <a:solidFill>
                <a:schemeClr val="tx1"/>
              </a:solidFill>
            </a:rPr>
            <a:t>sa</a:t>
          </a:r>
          <a:r>
            <a:rPr lang="en-PH" sz="1800" b="1" kern="1200" noProof="0" dirty="0">
              <a:solidFill>
                <a:schemeClr val="tx1"/>
              </a:solidFill>
            </a:rPr>
            <a:t> </a:t>
          </a:r>
          <a:r>
            <a:rPr lang="en-PH" sz="1800" b="1" kern="1200" noProof="0" dirty="0" err="1">
              <a:solidFill>
                <a:schemeClr val="tx1"/>
              </a:solidFill>
            </a:rPr>
            <a:t>pag-alagad</a:t>
          </a:r>
          <a:r>
            <a:rPr lang="en-PH" sz="1800" b="1" kern="1200" noProof="0" dirty="0">
              <a:solidFill>
                <a:schemeClr val="tx1"/>
              </a:solidFill>
            </a:rPr>
            <a:t>. </a:t>
          </a:r>
          <a:r>
            <a:rPr lang="en-PH" sz="1800" b="1" kern="1200" noProof="0" dirty="0" err="1">
              <a:solidFill>
                <a:schemeClr val="tx1"/>
              </a:solidFill>
            </a:rPr>
            <a:t>Buhat</a:t>
          </a:r>
          <a:r>
            <a:rPr lang="en-PH" sz="1800" b="1" kern="1200" noProof="0" dirty="0">
              <a:solidFill>
                <a:schemeClr val="tx1"/>
              </a:solidFill>
            </a:rPr>
            <a:t> 12:11–16</a:t>
          </a:r>
          <a:endParaRPr lang="en-US" sz="1800" kern="1200" noProof="0" dirty="0">
            <a:solidFill>
              <a:schemeClr val="tx1"/>
            </a:solidFill>
          </a:endParaRPr>
        </a:p>
      </dsp:txBody>
      <dsp:txXfrm>
        <a:off x="1568716" y="835571"/>
        <a:ext cx="2098377" cy="2820779"/>
      </dsp:txXfrm>
    </dsp:sp>
    <dsp:sp modelId="{38F04ACA-9C01-45E8-8BFC-5DCFD3FAEB20}">
      <dsp:nvSpPr>
        <dsp:cNvPr id="0" name=""/>
        <dsp:cNvSpPr/>
      </dsp:nvSpPr>
      <dsp:spPr>
        <a:xfrm>
          <a:off x="4048947" y="123991"/>
          <a:ext cx="3660922" cy="485805"/>
        </a:xfrm>
        <a:prstGeom prst="roundRect">
          <a:avLst>
            <a:gd name="adj" fmla="val 10000"/>
          </a:avLst>
        </a:prstGeom>
        <a:solidFill>
          <a:srgbClr val="EA6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Tinukod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3176" y="138220"/>
        <a:ext cx="3632464" cy="457347"/>
      </dsp:txXfrm>
    </dsp:sp>
    <dsp:sp modelId="{F20D61F0-7A4B-4A87-8119-BA789B8B2306}">
      <dsp:nvSpPr>
        <dsp:cNvPr id="0" name=""/>
        <dsp:cNvSpPr/>
      </dsp:nvSpPr>
      <dsp:spPr>
        <a:xfrm>
          <a:off x="4002246" y="853149"/>
          <a:ext cx="1348782" cy="2785623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85CE15-62B1-44D9-A6C8-D2A406848E6A}">
      <dsp:nvSpPr>
        <dsp:cNvPr id="0" name=""/>
        <dsp:cNvSpPr/>
      </dsp:nvSpPr>
      <dsp:spPr>
        <a:xfrm>
          <a:off x="5417127" y="722031"/>
          <a:ext cx="2325457" cy="3047859"/>
        </a:xfrm>
        <a:prstGeom prst="roundRect">
          <a:avLst>
            <a:gd name="adj" fmla="val 16670"/>
          </a:avLst>
        </a:prstGeom>
        <a:solidFill>
          <a:srgbClr val="FFC1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noProof="0" dirty="0">
              <a:solidFill>
                <a:schemeClr val="tx1"/>
              </a:solidFill>
            </a:rPr>
            <a:t>Ang </a:t>
          </a:r>
          <a:r>
            <a:rPr lang="en-PH" sz="1800" b="1" kern="1200" noProof="0" dirty="0" err="1">
              <a:solidFill>
                <a:schemeClr val="tx1"/>
              </a:solidFill>
            </a:rPr>
            <a:t>atong</a:t>
          </a:r>
          <a:r>
            <a:rPr lang="en-PH" sz="1800" b="1" kern="1200" noProof="0" dirty="0">
              <a:solidFill>
                <a:schemeClr val="tx1"/>
              </a:solidFill>
            </a:rPr>
            <a:t> </a:t>
          </a:r>
          <a:r>
            <a:rPr lang="en-PH" sz="1800" b="1" kern="1200" noProof="0" dirty="0" err="1">
              <a:solidFill>
                <a:schemeClr val="tx1"/>
              </a:solidFill>
            </a:rPr>
            <a:t>pagtuo</a:t>
          </a:r>
          <a:r>
            <a:rPr lang="en-PH" sz="1800" b="1" kern="1200" noProof="0" dirty="0">
              <a:solidFill>
                <a:schemeClr val="tx1"/>
              </a:solidFill>
            </a:rPr>
            <a:t> </a:t>
          </a:r>
          <a:r>
            <a:rPr lang="en-PH" sz="1800" b="1" kern="1200" noProof="0" dirty="0" err="1">
              <a:solidFill>
                <a:schemeClr val="tx1"/>
              </a:solidFill>
            </a:rPr>
            <a:t>kinahanglan</a:t>
          </a:r>
          <a:r>
            <a:rPr lang="en-PH" sz="1800" b="1" kern="1200" noProof="0" dirty="0">
              <a:solidFill>
                <a:schemeClr val="tx1"/>
              </a:solidFill>
            </a:rPr>
            <a:t> </a:t>
          </a:r>
          <a:r>
            <a:rPr lang="en-PH" sz="1800" b="1" kern="1200" noProof="0" dirty="0" err="1">
              <a:solidFill>
                <a:schemeClr val="tx1"/>
              </a:solidFill>
            </a:rPr>
            <a:t>lig</a:t>
          </a:r>
          <a:r>
            <a:rPr lang="en-PH" sz="1800" b="1" kern="1200" noProof="0" dirty="0">
              <a:solidFill>
                <a:schemeClr val="tx1"/>
              </a:solidFill>
            </a:rPr>
            <a:t>-on </a:t>
          </a:r>
          <a:r>
            <a:rPr lang="en-PH" sz="1800" b="1" kern="1200" noProof="0" dirty="0" err="1">
              <a:solidFill>
                <a:schemeClr val="tx1"/>
              </a:solidFill>
            </a:rPr>
            <a:t>nga</a:t>
          </a:r>
          <a:r>
            <a:rPr lang="en-PH" sz="1800" b="1" kern="1200" noProof="0" dirty="0">
              <a:solidFill>
                <a:schemeClr val="tx1"/>
              </a:solidFill>
            </a:rPr>
            <a:t> </a:t>
          </a:r>
          <a:r>
            <a:rPr lang="en-PH" sz="1800" b="1" kern="1200" noProof="0" dirty="0" err="1">
              <a:solidFill>
                <a:schemeClr val="tx1"/>
              </a:solidFill>
            </a:rPr>
            <a:t>nakatukod</a:t>
          </a:r>
          <a:r>
            <a:rPr lang="en-PH" sz="1800" b="1" kern="1200" noProof="0" dirty="0">
              <a:solidFill>
                <a:schemeClr val="tx1"/>
              </a:solidFill>
            </a:rPr>
            <a:t> </a:t>
          </a:r>
          <a:r>
            <a:rPr lang="en-PH" sz="1800" b="1" kern="1200" noProof="0" dirty="0" err="1">
              <a:solidFill>
                <a:schemeClr val="tx1"/>
              </a:solidFill>
            </a:rPr>
            <a:t>sa</a:t>
          </a:r>
          <a:r>
            <a:rPr lang="en-PH" sz="1800" b="1" kern="1200" noProof="0" dirty="0">
              <a:solidFill>
                <a:schemeClr val="tx1"/>
              </a:solidFill>
            </a:rPr>
            <a:t> </a:t>
          </a:r>
          <a:r>
            <a:rPr lang="en-PH" sz="1800" b="1" kern="1200" noProof="0" dirty="0" err="1">
              <a:solidFill>
                <a:schemeClr val="tx1"/>
              </a:solidFill>
            </a:rPr>
            <a:t>kamatuoran</a:t>
          </a:r>
          <a:r>
            <a:rPr lang="en-PH" sz="1800" b="1" kern="1200" noProof="0" dirty="0">
              <a:solidFill>
                <a:schemeClr val="tx1"/>
              </a:solidFill>
            </a:rPr>
            <a:t> </a:t>
          </a:r>
          <a:r>
            <a:rPr lang="en-PH" sz="1800" b="1" kern="1200" noProof="0" dirty="0" err="1">
              <a:solidFill>
                <a:schemeClr val="tx1"/>
              </a:solidFill>
            </a:rPr>
            <a:t>sa</a:t>
          </a:r>
          <a:r>
            <a:rPr lang="en-PH" sz="1800" b="1" kern="1200" noProof="0" dirty="0">
              <a:solidFill>
                <a:schemeClr val="tx1"/>
              </a:solidFill>
            </a:rPr>
            <a:t> </a:t>
          </a:r>
          <a:r>
            <a:rPr lang="en-PH" sz="1800" b="1" kern="1200" noProof="0" dirty="0" err="1">
              <a:solidFill>
                <a:schemeClr val="tx1"/>
              </a:solidFill>
            </a:rPr>
            <a:t>Pulong</a:t>
          </a:r>
          <a:r>
            <a:rPr lang="en-PH" sz="1800" b="1" kern="1200" noProof="0" dirty="0">
              <a:solidFill>
                <a:schemeClr val="tx1"/>
              </a:solidFill>
            </a:rPr>
            <a:t> </a:t>
          </a:r>
          <a:r>
            <a:rPr lang="en-PH" sz="1800" b="1" kern="1200" noProof="0" dirty="0" err="1">
              <a:solidFill>
                <a:schemeClr val="tx1"/>
              </a:solidFill>
            </a:rPr>
            <a:t>sa</a:t>
          </a:r>
          <a:r>
            <a:rPr lang="en-PH" sz="1800" b="1" kern="1200" noProof="0" dirty="0">
              <a:solidFill>
                <a:schemeClr val="tx1"/>
              </a:solidFill>
            </a:rPr>
            <a:t> Dios.
Dili </a:t>
          </a:r>
          <a:r>
            <a:rPr lang="en-PH" sz="1800" b="1" kern="1200" noProof="0" dirty="0" err="1">
              <a:solidFill>
                <a:schemeClr val="tx1"/>
              </a:solidFill>
            </a:rPr>
            <a:t>sa</a:t>
          </a:r>
          <a:r>
            <a:rPr lang="en-PH" sz="1800" b="1" kern="1200" noProof="0" dirty="0">
              <a:solidFill>
                <a:schemeClr val="tx1"/>
              </a:solidFill>
            </a:rPr>
            <a:t> </a:t>
          </a:r>
          <a:r>
            <a:rPr lang="en-PH" sz="1800" b="1" kern="1200" noProof="0" dirty="0" err="1">
              <a:solidFill>
                <a:schemeClr val="tx1"/>
              </a:solidFill>
            </a:rPr>
            <a:t>emosyon</a:t>
          </a:r>
          <a:r>
            <a:rPr lang="en-PH" sz="1800" b="1" kern="1200" noProof="0" dirty="0">
              <a:solidFill>
                <a:schemeClr val="tx1"/>
              </a:solidFill>
            </a:rPr>
            <a:t>, </a:t>
          </a:r>
          <a:r>
            <a:rPr lang="en-PH" sz="1800" b="1" kern="1200" noProof="0" dirty="0" err="1">
              <a:solidFill>
                <a:schemeClr val="tx1"/>
              </a:solidFill>
            </a:rPr>
            <a:t>dili</a:t>
          </a:r>
          <a:r>
            <a:rPr lang="en-PH" sz="1800" b="1" kern="1200" noProof="0" dirty="0">
              <a:solidFill>
                <a:schemeClr val="tx1"/>
              </a:solidFill>
            </a:rPr>
            <a:t> </a:t>
          </a:r>
          <a:r>
            <a:rPr lang="en-PH" sz="1800" b="1" kern="1200" noProof="0" dirty="0" err="1">
              <a:solidFill>
                <a:schemeClr val="tx1"/>
              </a:solidFill>
            </a:rPr>
            <a:t>sa</a:t>
          </a:r>
          <a:r>
            <a:rPr lang="en-PH" sz="1800" b="1" kern="1200" noProof="0" dirty="0">
              <a:solidFill>
                <a:schemeClr val="tx1"/>
              </a:solidFill>
            </a:rPr>
            <a:t> </a:t>
          </a:r>
          <a:r>
            <a:rPr lang="en-PH" sz="1800" b="1" kern="1200" noProof="0" dirty="0" err="1">
              <a:solidFill>
                <a:schemeClr val="tx1"/>
              </a:solidFill>
            </a:rPr>
            <a:t>kultura</a:t>
          </a:r>
          <a:r>
            <a:rPr lang="en-PH" sz="1800" b="1" kern="1200" noProof="0" dirty="0">
              <a:solidFill>
                <a:schemeClr val="tx1"/>
              </a:solidFill>
            </a:rPr>
            <a:t>, </a:t>
          </a:r>
          <a:r>
            <a:rPr lang="en-PH" sz="1800" b="1" kern="1200" noProof="0" dirty="0" err="1">
              <a:solidFill>
                <a:schemeClr val="tx1"/>
              </a:solidFill>
            </a:rPr>
            <a:t>dili</a:t>
          </a:r>
          <a:r>
            <a:rPr lang="en-PH" sz="1800" b="1" kern="1200" noProof="0" dirty="0">
              <a:solidFill>
                <a:schemeClr val="tx1"/>
              </a:solidFill>
            </a:rPr>
            <a:t> </a:t>
          </a:r>
          <a:r>
            <a:rPr lang="en-PH" sz="1800" b="1" kern="1200" noProof="0" dirty="0" err="1">
              <a:solidFill>
                <a:schemeClr val="tx1"/>
              </a:solidFill>
            </a:rPr>
            <a:t>sa</a:t>
          </a:r>
          <a:r>
            <a:rPr lang="en-PH" sz="1800" b="1" kern="1200" noProof="0" dirty="0">
              <a:solidFill>
                <a:schemeClr val="tx1"/>
              </a:solidFill>
            </a:rPr>
            <a:t> </a:t>
          </a:r>
          <a:r>
            <a:rPr lang="en-PH" sz="1800" b="1" kern="1200" noProof="0" dirty="0" err="1">
              <a:solidFill>
                <a:schemeClr val="tx1"/>
              </a:solidFill>
            </a:rPr>
            <a:t>opinyon</a:t>
          </a:r>
          <a:r>
            <a:rPr lang="en-PH" sz="1800" b="1" kern="1200" noProof="0" dirty="0">
              <a:solidFill>
                <a:schemeClr val="tx1"/>
              </a:solidFill>
            </a:rPr>
            <a:t> — </a:t>
          </a:r>
          <a:r>
            <a:rPr lang="en-PH" sz="1800" b="1" kern="1200" noProof="0" dirty="0" err="1">
              <a:solidFill>
                <a:schemeClr val="tx1"/>
              </a:solidFill>
            </a:rPr>
            <a:t>kundi</a:t>
          </a:r>
          <a:r>
            <a:rPr lang="en-PH" sz="1800" b="1" kern="1200" noProof="0" dirty="0">
              <a:solidFill>
                <a:schemeClr val="tx1"/>
              </a:solidFill>
            </a:rPr>
            <a:t> </a:t>
          </a:r>
          <a:r>
            <a:rPr lang="en-PH" sz="1800" b="1" kern="1200" noProof="0" dirty="0" err="1">
              <a:solidFill>
                <a:schemeClr val="tx1"/>
              </a:solidFill>
            </a:rPr>
            <a:t>sa</a:t>
          </a:r>
          <a:r>
            <a:rPr lang="en-PH" sz="1800" b="1" kern="1200" noProof="0" dirty="0">
              <a:solidFill>
                <a:schemeClr val="tx1"/>
              </a:solidFill>
            </a:rPr>
            <a:t> Biblia.</a:t>
          </a:r>
          <a:endParaRPr lang="en-US" sz="1800" kern="1200" noProof="0" dirty="0">
            <a:solidFill>
              <a:schemeClr val="tx1"/>
            </a:solidFill>
          </a:endParaRPr>
        </a:p>
      </dsp:txBody>
      <dsp:txXfrm>
        <a:off x="5530667" y="835571"/>
        <a:ext cx="2098377" cy="2820779"/>
      </dsp:txXfrm>
    </dsp:sp>
    <dsp:sp modelId="{C473FD13-5BAF-4B9B-BF2E-9AAD8331BEC3}">
      <dsp:nvSpPr>
        <dsp:cNvPr id="0" name=""/>
        <dsp:cNvSpPr/>
      </dsp:nvSpPr>
      <dsp:spPr>
        <a:xfrm>
          <a:off x="8030541" y="123991"/>
          <a:ext cx="3660922" cy="485805"/>
        </a:xfrm>
        <a:prstGeom prst="roundRect">
          <a:avLst>
            <a:gd name="adj" fmla="val 10000"/>
          </a:avLst>
        </a:prstGeom>
        <a:solidFill>
          <a:srgbClr val="918E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Lig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-on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44770" y="138220"/>
        <a:ext cx="3632464" cy="457347"/>
      </dsp:txXfrm>
    </dsp:sp>
    <dsp:sp modelId="{B9BC0BC2-73FB-4F25-88C4-5E109F8D6048}">
      <dsp:nvSpPr>
        <dsp:cNvPr id="0" name=""/>
        <dsp:cNvSpPr/>
      </dsp:nvSpPr>
      <dsp:spPr>
        <a:xfrm>
          <a:off x="7952148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8902D1-3B27-495C-9EBB-1AB2E50AC2A9}">
      <dsp:nvSpPr>
        <dsp:cNvPr id="0" name=""/>
        <dsp:cNvSpPr/>
      </dsp:nvSpPr>
      <dsp:spPr>
        <a:xfrm>
          <a:off x="936348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noProof="0" dirty="0">
              <a:solidFill>
                <a:schemeClr val="tx1"/>
              </a:solidFill>
            </a:rPr>
            <a:t>Dili </a:t>
          </a:r>
          <a:r>
            <a:rPr lang="en-PH" sz="2000" b="1" kern="1200" noProof="0" dirty="0" err="1">
              <a:solidFill>
                <a:schemeClr val="tx1"/>
              </a:solidFill>
            </a:rPr>
            <a:t>matarog</a:t>
          </a:r>
          <a:r>
            <a:rPr lang="en-PH" sz="2000" b="1" kern="1200" noProof="0" dirty="0">
              <a:solidFill>
                <a:schemeClr val="tx1"/>
              </a:solidFill>
            </a:rPr>
            <a:t> </a:t>
          </a:r>
          <a:r>
            <a:rPr lang="en-PH" sz="2000" b="1" kern="1200" noProof="0" dirty="0" err="1">
              <a:solidFill>
                <a:schemeClr val="tx1"/>
              </a:solidFill>
            </a:rPr>
            <a:t>gikan</a:t>
          </a:r>
          <a:r>
            <a:rPr lang="en-PH" sz="2000" b="1" kern="1200" noProof="0" dirty="0">
              <a:solidFill>
                <a:schemeClr val="tx1"/>
              </a:solidFill>
            </a:rPr>
            <a:t> </a:t>
          </a:r>
          <a:r>
            <a:rPr lang="en-PH" sz="2000" b="1" kern="1200" noProof="0" dirty="0" err="1">
              <a:solidFill>
                <a:schemeClr val="tx1"/>
              </a:solidFill>
            </a:rPr>
            <a:t>sa</a:t>
          </a:r>
          <a:r>
            <a:rPr lang="en-PH" sz="2000" b="1" kern="1200" noProof="0" dirty="0">
              <a:solidFill>
                <a:schemeClr val="tx1"/>
              </a:solidFill>
            </a:rPr>
            <a:t> </a:t>
          </a:r>
          <a:r>
            <a:rPr lang="en-PH" sz="2000" b="1" kern="1200" noProof="0" dirty="0" err="1">
              <a:solidFill>
                <a:schemeClr val="tx1"/>
              </a:solidFill>
            </a:rPr>
            <a:t>paglaum</a:t>
          </a:r>
          <a:r>
            <a:rPr lang="en-PH" sz="2000" b="1" kern="1200" noProof="0" dirty="0">
              <a:solidFill>
                <a:schemeClr val="tx1"/>
              </a:solidFill>
            </a:rPr>
            <a:t> </a:t>
          </a:r>
          <a:r>
            <a:rPr lang="en-PH" sz="2000" b="1" kern="1200" noProof="0" dirty="0" err="1">
              <a:solidFill>
                <a:schemeClr val="tx1"/>
              </a:solidFill>
            </a:rPr>
            <a:t>sa</a:t>
          </a:r>
          <a:r>
            <a:rPr lang="en-PH" sz="2000" b="1" kern="1200" noProof="0" dirty="0">
              <a:solidFill>
                <a:schemeClr val="tx1"/>
              </a:solidFill>
            </a:rPr>
            <a:t> </a:t>
          </a:r>
          <a:r>
            <a:rPr lang="en-PH" sz="2000" b="1" kern="1200" noProof="0" dirty="0" err="1">
              <a:solidFill>
                <a:schemeClr val="tx1"/>
              </a:solidFill>
            </a:rPr>
            <a:t>ebanghelyo</a:t>
          </a:r>
          <a:r>
            <a:rPr lang="en-PH" sz="2000" b="1" kern="1200" noProof="0" dirty="0">
              <a:solidFill>
                <a:schemeClr val="tx1"/>
              </a:solidFill>
            </a:rPr>
            <a:t>.
</a:t>
          </a:r>
          <a:r>
            <a:rPr lang="en-PH" sz="2000" b="1" kern="1200" noProof="0" dirty="0" err="1">
              <a:solidFill>
                <a:schemeClr val="tx1"/>
              </a:solidFill>
            </a:rPr>
            <a:t>Bisan</a:t>
          </a:r>
          <a:r>
            <a:rPr lang="en-PH" sz="2000" b="1" kern="1200" noProof="0" dirty="0">
              <a:solidFill>
                <a:schemeClr val="tx1"/>
              </a:solidFill>
            </a:rPr>
            <a:t> </a:t>
          </a:r>
          <a:r>
            <a:rPr lang="en-PH" sz="2000" b="1" kern="1200" noProof="0" dirty="0" err="1">
              <a:solidFill>
                <a:schemeClr val="tx1"/>
              </a:solidFill>
            </a:rPr>
            <a:t>unsa</a:t>
          </a:r>
          <a:r>
            <a:rPr lang="en-PH" sz="2000" b="1" kern="1200" noProof="0" dirty="0">
              <a:solidFill>
                <a:schemeClr val="tx1"/>
              </a:solidFill>
            </a:rPr>
            <a:t> ang </a:t>
          </a:r>
          <a:r>
            <a:rPr lang="en-PH" sz="2000" b="1" kern="1200" noProof="0" dirty="0" err="1">
              <a:solidFill>
                <a:schemeClr val="tx1"/>
              </a:solidFill>
            </a:rPr>
            <a:t>pagsulay</a:t>
          </a:r>
          <a:r>
            <a:rPr lang="en-PH" sz="2000" b="1" kern="1200" noProof="0" dirty="0">
              <a:solidFill>
                <a:schemeClr val="tx1"/>
              </a:solidFill>
            </a:rPr>
            <a:t>, </a:t>
          </a:r>
          <a:r>
            <a:rPr lang="en-PH" sz="2000" b="1" kern="1200" noProof="0" dirty="0" err="1">
              <a:solidFill>
                <a:schemeClr val="tx1"/>
              </a:solidFill>
            </a:rPr>
            <a:t>magpabilin</a:t>
          </a:r>
          <a:r>
            <a:rPr lang="en-PH" sz="2000" b="1" kern="1200" noProof="0" dirty="0">
              <a:solidFill>
                <a:schemeClr val="tx1"/>
              </a:solidFill>
            </a:rPr>
            <a:t> </a:t>
          </a:r>
          <a:r>
            <a:rPr lang="en-PH" sz="2000" b="1" kern="1200" noProof="0" dirty="0" err="1">
              <a:solidFill>
                <a:schemeClr val="tx1"/>
              </a:solidFill>
            </a:rPr>
            <a:t>nga</a:t>
          </a:r>
          <a:r>
            <a:rPr lang="en-PH" sz="2000" b="1" kern="1200" noProof="0" dirty="0">
              <a:solidFill>
                <a:schemeClr val="tx1"/>
              </a:solidFill>
            </a:rPr>
            <a:t> </a:t>
          </a:r>
          <a:r>
            <a:rPr lang="en-PH" sz="2000" b="1" kern="1200" noProof="0" dirty="0" err="1">
              <a:solidFill>
                <a:schemeClr val="tx1"/>
              </a:solidFill>
            </a:rPr>
            <a:t>mosalig</a:t>
          </a:r>
          <a:r>
            <a:rPr lang="en-PH" sz="2000" b="1" kern="1200" noProof="0" dirty="0">
              <a:solidFill>
                <a:schemeClr val="tx1"/>
              </a:solidFill>
            </a:rPr>
            <a:t> </a:t>
          </a:r>
          <a:r>
            <a:rPr lang="en-PH" sz="2000" b="1" kern="1200" noProof="0" dirty="0" err="1">
              <a:solidFill>
                <a:schemeClr val="tx1"/>
              </a:solidFill>
            </a:rPr>
            <a:t>sa</a:t>
          </a:r>
          <a:r>
            <a:rPr lang="en-PH" sz="2000" b="1" kern="1200" noProof="0" dirty="0">
              <a:solidFill>
                <a:schemeClr val="tx1"/>
              </a:solidFill>
            </a:rPr>
            <a:t> </a:t>
          </a:r>
          <a:r>
            <a:rPr lang="en-PH" sz="2000" b="1" kern="1200" noProof="0" dirty="0" err="1">
              <a:solidFill>
                <a:schemeClr val="tx1"/>
              </a:solidFill>
            </a:rPr>
            <a:t>saad</a:t>
          </a:r>
          <a:r>
            <a:rPr lang="en-PH" sz="2000" b="1" kern="1200" noProof="0" dirty="0">
              <a:solidFill>
                <a:schemeClr val="tx1"/>
              </a:solidFill>
            </a:rPr>
            <a:t> </a:t>
          </a:r>
          <a:r>
            <a:rPr lang="en-PH" sz="2000" b="1" kern="1200" noProof="0" dirty="0" err="1">
              <a:solidFill>
                <a:schemeClr val="tx1"/>
              </a:solidFill>
            </a:rPr>
            <a:t>sa</a:t>
          </a:r>
          <a:r>
            <a:rPr lang="en-PH" sz="2000" b="1" kern="1200" noProof="0" dirty="0">
              <a:solidFill>
                <a:schemeClr val="tx1"/>
              </a:solidFill>
            </a:rPr>
            <a:t> Dios.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9477026" y="835571"/>
        <a:ext cx="2098377" cy="2820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347F-BF0D-40B3-BF9C-4BADDE19275F}">
      <dsp:nvSpPr>
        <dsp:cNvPr id="0" name=""/>
        <dsp:cNvSpPr/>
      </dsp:nvSpPr>
      <dsp:spPr>
        <a:xfrm>
          <a:off x="854154" y="357185"/>
          <a:ext cx="3370118" cy="105316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34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noProof="0" dirty="0" err="1"/>
            <a:t>Gituyo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na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kini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sa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wala</a:t>
          </a:r>
          <a:r>
            <a:rPr lang="en-PH" sz="2000" b="1" kern="1200" noProof="0" dirty="0"/>
            <a:t> pa </a:t>
          </a:r>
          <a:r>
            <a:rPr lang="en-PH" sz="2000" b="1" kern="1200" noProof="0" dirty="0" err="1"/>
            <a:t>matukod</a:t>
          </a:r>
          <a:r>
            <a:rPr lang="en-PH" sz="2000" b="1" kern="1200" noProof="0" dirty="0"/>
            <a:t> ang </a:t>
          </a:r>
          <a:r>
            <a:rPr lang="en-PH" sz="2000" b="1" kern="1200" noProof="0" dirty="0" err="1"/>
            <a:t>kalibutan</a:t>
          </a:r>
          <a:r>
            <a:rPr lang="en-PH" sz="2000" b="1" kern="1200" noProof="0" dirty="0"/>
            <a:t>. </a:t>
          </a:r>
          <a:br>
            <a:rPr lang="en-PH" sz="2000" b="1" kern="1200" noProof="0" dirty="0"/>
          </a:br>
          <a:r>
            <a:rPr lang="en-PH" sz="2000" b="1" kern="1200" noProof="0" dirty="0"/>
            <a:t>1 Pedro 1:20</a:t>
          </a:r>
          <a:endParaRPr lang="en-US" sz="2000" kern="1200" noProof="0" dirty="0"/>
        </a:p>
      </dsp:txBody>
      <dsp:txXfrm>
        <a:off x="854154" y="357185"/>
        <a:ext cx="3370118" cy="1053161"/>
      </dsp:txXfrm>
    </dsp:sp>
    <dsp:sp modelId="{3C6B5002-180C-4477-A2ED-292F41229F86}">
      <dsp:nvSpPr>
        <dsp:cNvPr id="0" name=""/>
        <dsp:cNvSpPr/>
      </dsp:nvSpPr>
      <dsp:spPr>
        <a:xfrm>
          <a:off x="713732" y="205061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E22542-7215-4385-AB27-17057C8AF491}">
      <dsp:nvSpPr>
        <dsp:cNvPr id="0" name=""/>
        <dsp:cNvSpPr/>
      </dsp:nvSpPr>
      <dsp:spPr>
        <a:xfrm>
          <a:off x="4489924" y="357469"/>
          <a:ext cx="3367990" cy="105249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9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noProof="0" dirty="0"/>
            <a:t>Bahin niini, gipadayag og bahin sa mga manulonda. </a:t>
          </a:r>
          <a:br>
            <a:rPr lang="nn-NO" sz="2000" b="1" kern="1200" noProof="0" dirty="0"/>
          </a:br>
          <a:r>
            <a:rPr lang="nn-NO" sz="2000" b="1" kern="1200" noProof="0" dirty="0"/>
            <a:t>1 Pedro 1:12</a:t>
          </a:r>
          <a:endParaRPr lang="en-US" sz="2000" kern="1200" noProof="0" dirty="0"/>
        </a:p>
      </dsp:txBody>
      <dsp:txXfrm>
        <a:off x="4489924" y="357469"/>
        <a:ext cx="3367990" cy="1052496"/>
      </dsp:txXfrm>
    </dsp:sp>
    <dsp:sp modelId="{C5F1C311-16D1-4BAD-BD58-36ECB6089C14}">
      <dsp:nvSpPr>
        <dsp:cNvPr id="0" name=""/>
        <dsp:cNvSpPr/>
      </dsp:nvSpPr>
      <dsp:spPr>
        <a:xfrm>
          <a:off x="4349591" y="205442"/>
          <a:ext cx="736747" cy="1105121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6A686C-CCBD-4292-9191-710582702A1D}">
      <dsp:nvSpPr>
        <dsp:cNvPr id="0" name=""/>
        <dsp:cNvSpPr/>
      </dsp:nvSpPr>
      <dsp:spPr>
        <a:xfrm>
          <a:off x="8123035" y="359175"/>
          <a:ext cx="3355230" cy="10485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noProof="0" dirty="0"/>
            <a:t>Ang </a:t>
          </a:r>
          <a:r>
            <a:rPr lang="en-PH" sz="2000" b="1" kern="1200" noProof="0" dirty="0" err="1"/>
            <a:t>unang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saad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gihatag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kang</a:t>
          </a:r>
          <a:r>
            <a:rPr lang="en-PH" sz="2000" b="1" kern="1200" noProof="0" dirty="0"/>
            <a:t> Adan ug Eva. Genesis 3:15</a:t>
          </a:r>
          <a:endParaRPr lang="en-US" sz="2000" kern="1200" noProof="0" dirty="0"/>
        </a:p>
      </dsp:txBody>
      <dsp:txXfrm>
        <a:off x="8123035" y="359175"/>
        <a:ext cx="3355230" cy="1048509"/>
      </dsp:txXfrm>
    </dsp:sp>
    <dsp:sp modelId="{99FF1246-F785-43B0-88F4-BA95F6998F80}">
      <dsp:nvSpPr>
        <dsp:cNvPr id="0" name=""/>
        <dsp:cNvSpPr/>
      </dsp:nvSpPr>
      <dsp:spPr>
        <a:xfrm>
          <a:off x="7983234" y="207723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3FDEBA-2F82-43EC-BB19-A3CF760E0293}">
      <dsp:nvSpPr>
        <dsp:cNvPr id="0" name=""/>
        <dsp:cNvSpPr/>
      </dsp:nvSpPr>
      <dsp:spPr>
        <a:xfrm>
          <a:off x="867860" y="1701192"/>
          <a:ext cx="3355230" cy="10485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/>
            <a:t>Gipadayag usab kini sa mga propeta. </a:t>
          </a:r>
          <a:br>
            <a:rPr lang="it-IT" sz="2000" b="1" kern="1200" noProof="0" dirty="0"/>
          </a:br>
          <a:r>
            <a:rPr lang="it-IT" sz="2000" b="1" kern="1200" noProof="0" dirty="0"/>
            <a:t>1 Pedro 1:10–11</a:t>
          </a:r>
          <a:endParaRPr lang="en-US" sz="2000" kern="1200" noProof="0" dirty="0"/>
        </a:p>
      </dsp:txBody>
      <dsp:txXfrm>
        <a:off x="867860" y="1701192"/>
        <a:ext cx="3355230" cy="1048509"/>
      </dsp:txXfrm>
    </dsp:sp>
    <dsp:sp modelId="{24FA9EF7-A039-45B7-914F-CE5657FE2BAA}">
      <dsp:nvSpPr>
        <dsp:cNvPr id="0" name=""/>
        <dsp:cNvSpPr/>
      </dsp:nvSpPr>
      <dsp:spPr>
        <a:xfrm>
          <a:off x="728059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74ABC4-6C0D-477C-B5FC-7FD775A269EC}">
      <dsp:nvSpPr>
        <dsp:cNvPr id="0" name=""/>
        <dsp:cNvSpPr/>
      </dsp:nvSpPr>
      <dsp:spPr>
        <a:xfrm>
          <a:off x="4488212" y="1701192"/>
          <a:ext cx="3355230" cy="1048509"/>
        </a:xfrm>
        <a:prstGeom prst="rect">
          <a:avLst/>
        </a:prstGeom>
        <a:solidFill>
          <a:srgbClr val="FFC5C5"/>
        </a:solidFill>
        <a:ln w="12700" cap="flat" cmpd="sng" algn="ctr">
          <a:solidFill>
            <a:srgbClr val="BC0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noProof="0" dirty="0"/>
            <a:t>Si Jesus </a:t>
          </a:r>
          <a:r>
            <a:rPr lang="en-PH" sz="2000" b="1" kern="1200" noProof="0" dirty="0" err="1"/>
            <a:t>mismo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unang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mipadayag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niini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ngadto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sa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mga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Judio</a:t>
          </a:r>
          <a:r>
            <a:rPr lang="en-PH" sz="2000" b="1" kern="1200" noProof="0" dirty="0"/>
            <a:t>. Mateo 15:24</a:t>
          </a:r>
          <a:endParaRPr lang="en-US" sz="2000" kern="1200" noProof="0" dirty="0"/>
        </a:p>
      </dsp:txBody>
      <dsp:txXfrm>
        <a:off x="4488212" y="1701192"/>
        <a:ext cx="3355230" cy="1048509"/>
      </dsp:txXfrm>
    </dsp:sp>
    <dsp:sp modelId="{33EB6DAF-74F0-41B9-A2AB-5845D37A1B97}">
      <dsp:nvSpPr>
        <dsp:cNvPr id="0" name=""/>
        <dsp:cNvSpPr/>
      </dsp:nvSpPr>
      <dsp:spPr>
        <a:xfrm>
          <a:off x="4348410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C5C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45002-8D97-419C-BEE8-FB0829356100}">
      <dsp:nvSpPr>
        <dsp:cNvPr id="0" name=""/>
        <dsp:cNvSpPr/>
      </dsp:nvSpPr>
      <dsp:spPr>
        <a:xfrm>
          <a:off x="8093821" y="1690881"/>
          <a:ext cx="3370118" cy="1053161"/>
        </a:xfrm>
        <a:prstGeom prst="rect">
          <a:avLst/>
        </a:prstGeom>
        <a:solidFill>
          <a:srgbClr val="DDDDFF"/>
        </a:solidFill>
        <a:ln w="12700" cap="flat" cmpd="sng" algn="ctr">
          <a:solidFill>
            <a:srgbClr val="0000BC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noProof="0" dirty="0" err="1"/>
            <a:t>Unya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gipadayag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kini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sa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tanan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nga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katawhan</a:t>
          </a:r>
          <a:r>
            <a:rPr lang="en-PH" sz="2000" b="1" kern="1200" noProof="0" dirty="0"/>
            <a:t>. </a:t>
          </a:r>
          <a:br>
            <a:rPr lang="en-PH" sz="2000" b="1" kern="1200" noProof="0" dirty="0"/>
          </a:br>
          <a:r>
            <a:rPr lang="en-PH" sz="2000" b="1" kern="1200" noProof="0" dirty="0" err="1"/>
            <a:t>Colosas</a:t>
          </a:r>
          <a:r>
            <a:rPr lang="en-PH" sz="2000" b="1" kern="1200" noProof="0" dirty="0"/>
            <a:t> 1:27</a:t>
          </a:r>
          <a:endParaRPr lang="en-US" sz="2000" kern="1200" noProof="0" dirty="0"/>
        </a:p>
      </dsp:txBody>
      <dsp:txXfrm>
        <a:off x="8093821" y="1690881"/>
        <a:ext cx="3370118" cy="1053161"/>
      </dsp:txXfrm>
    </dsp:sp>
    <dsp:sp modelId="{FD69359A-4654-49F1-B6B2-52CF039360B0}">
      <dsp:nvSpPr>
        <dsp:cNvPr id="0" name=""/>
        <dsp:cNvSpPr/>
      </dsp:nvSpPr>
      <dsp:spPr>
        <a:xfrm>
          <a:off x="7968761" y="1555400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DDD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069D-C27C-447C-ABA1-9A69B5259F86}">
      <dsp:nvSpPr>
        <dsp:cNvPr id="0" name=""/>
        <dsp:cNvSpPr/>
      </dsp:nvSpPr>
      <dsp:spPr>
        <a:xfrm>
          <a:off x="0" y="0"/>
          <a:ext cx="1406156" cy="14061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0E1F8-099B-4F47-B8BF-36EFD7BDE8BF}">
      <dsp:nvSpPr>
        <dsp:cNvPr id="0" name=""/>
        <dsp:cNvSpPr/>
      </dsp:nvSpPr>
      <dsp:spPr>
        <a:xfrm>
          <a:off x="703077" y="0"/>
          <a:ext cx="10889649" cy="1406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noProof="0" dirty="0" err="1"/>
            <a:t>Gipatin</a:t>
          </a:r>
          <a:r>
            <a:rPr lang="en-PH" sz="2000" b="1" kern="1200" noProof="0" dirty="0"/>
            <a:t>-aw </a:t>
          </a:r>
          <a:r>
            <a:rPr lang="en-PH" sz="2000" b="1" kern="1200" noProof="0" dirty="0" err="1"/>
            <a:t>niya</a:t>
          </a:r>
          <a:r>
            <a:rPr lang="en-PH" sz="2000" b="1" kern="1200" noProof="0" dirty="0"/>
            <a:t> ang </a:t>
          </a:r>
          <a:r>
            <a:rPr lang="en-PH" sz="2000" b="1" kern="1200" noProof="0" dirty="0" err="1"/>
            <a:t>doktrina</a:t>
          </a:r>
          <a:r>
            <a:rPr lang="en-PH" sz="2000" b="1" kern="1200" noProof="0" dirty="0"/>
            <a:t> ug </a:t>
          </a:r>
          <a:r>
            <a:rPr lang="en-PH" sz="2000" b="1" kern="1200" noProof="0" dirty="0" err="1"/>
            <a:t>praktis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sa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Kristohanong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kinabuhi</a:t>
          </a:r>
          <a:r>
            <a:rPr lang="en-PH" sz="2000" b="1" kern="1200" noProof="0" dirty="0"/>
            <a:t>. 2 </a:t>
          </a:r>
          <a:r>
            <a:rPr lang="en-PH" sz="2000" b="1" kern="1200" noProof="0" dirty="0" err="1"/>
            <a:t>Tesalonica</a:t>
          </a:r>
          <a:r>
            <a:rPr lang="en-PH" sz="2000" b="1" kern="1200" noProof="0" dirty="0"/>
            <a:t> 2:15</a:t>
          </a:r>
          <a:endParaRPr lang="en-US" sz="2000" kern="1200" noProof="0" dirty="0"/>
        </a:p>
      </dsp:txBody>
      <dsp:txXfrm>
        <a:off x="703077" y="0"/>
        <a:ext cx="10889649" cy="421847"/>
      </dsp:txXfrm>
    </dsp:sp>
    <dsp:sp modelId="{10BD5450-BABB-48E3-B9FF-9E8AA18A9B3D}">
      <dsp:nvSpPr>
        <dsp:cNvPr id="0" name=""/>
        <dsp:cNvSpPr/>
      </dsp:nvSpPr>
      <dsp:spPr>
        <a:xfrm>
          <a:off x="246077" y="421847"/>
          <a:ext cx="914000" cy="91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249996"/>
                <a:satOff val="24999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9996"/>
                <a:satOff val="24999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9996"/>
                <a:satOff val="24999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877C7-3B19-4518-965C-914A8841BDD2}">
      <dsp:nvSpPr>
        <dsp:cNvPr id="0" name=""/>
        <dsp:cNvSpPr/>
      </dsp:nvSpPr>
      <dsp:spPr>
        <a:xfrm>
          <a:off x="703077" y="421847"/>
          <a:ext cx="10889649" cy="91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49996"/>
              <a:satOff val="24999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noProof="0" dirty="0" err="1"/>
            <a:t>Gipahimangnoan</a:t>
          </a:r>
          <a:r>
            <a:rPr lang="en-PH" sz="1800" b="1" kern="1200" noProof="0" dirty="0"/>
            <a:t> </a:t>
          </a:r>
          <a:r>
            <a:rPr lang="en-PH" sz="1800" b="1" kern="1200" noProof="0" dirty="0" err="1"/>
            <a:t>niya</a:t>
          </a:r>
          <a:r>
            <a:rPr lang="en-PH" sz="1800" b="1" kern="1200" noProof="0" dirty="0"/>
            <a:t> </a:t>
          </a:r>
          <a:r>
            <a:rPr lang="en-PH" sz="1800" b="1" kern="1200" noProof="0" dirty="0" err="1"/>
            <a:t>sila</a:t>
          </a:r>
          <a:r>
            <a:rPr lang="en-PH" sz="1800" b="1" kern="1200" noProof="0" dirty="0"/>
            <a:t> </a:t>
          </a:r>
          <a:r>
            <a:rPr lang="en-PH" sz="1800" b="1" kern="1200" noProof="0" dirty="0" err="1"/>
            <a:t>sa</a:t>
          </a:r>
          <a:r>
            <a:rPr lang="en-PH" sz="1800" b="1" kern="1200" noProof="0" dirty="0"/>
            <a:t> </a:t>
          </a:r>
          <a:r>
            <a:rPr lang="en-PH" sz="1800" b="1" kern="1200" noProof="0" dirty="0" err="1"/>
            <a:t>mga</a:t>
          </a:r>
          <a:r>
            <a:rPr lang="en-PH" sz="1800" b="1" kern="1200" noProof="0" dirty="0"/>
            <a:t> </a:t>
          </a:r>
          <a:r>
            <a:rPr lang="en-PH" sz="1800" b="1" kern="1200" noProof="0" dirty="0" err="1"/>
            <a:t>sangputanan</a:t>
          </a:r>
          <a:r>
            <a:rPr lang="en-PH" sz="1800" b="1" kern="1200" noProof="0" dirty="0"/>
            <a:t> </a:t>
          </a:r>
          <a:r>
            <a:rPr lang="en-PH" sz="1800" b="1" kern="1200" noProof="0" dirty="0" err="1"/>
            <a:t>sa</a:t>
          </a:r>
          <a:r>
            <a:rPr lang="en-PH" sz="1800" b="1" kern="1200" noProof="0" dirty="0"/>
            <a:t> </a:t>
          </a:r>
          <a:r>
            <a:rPr lang="en-PH" sz="1800" b="1" kern="1200" noProof="0" dirty="0" err="1"/>
            <a:t>pagsalikway</a:t>
          </a:r>
          <a:r>
            <a:rPr lang="en-PH" sz="1800" b="1" kern="1200" noProof="0" dirty="0"/>
            <a:t> </a:t>
          </a:r>
          <a:r>
            <a:rPr lang="en-PH" sz="1800" b="1" kern="1200" noProof="0" dirty="0" err="1"/>
            <a:t>sa</a:t>
          </a:r>
          <a:r>
            <a:rPr lang="en-PH" sz="1800" b="1" kern="1200" noProof="0" dirty="0"/>
            <a:t> </a:t>
          </a:r>
          <a:r>
            <a:rPr lang="en-PH" sz="1800" b="1" kern="1200" noProof="0" dirty="0" err="1"/>
            <a:t>ebanghelyo</a:t>
          </a:r>
          <a:r>
            <a:rPr lang="en-PH" sz="1800" b="1" kern="1200" noProof="0" dirty="0"/>
            <a:t>. </a:t>
          </a:r>
          <a:r>
            <a:rPr lang="en-PH" sz="1800" b="1" kern="1200" noProof="0" dirty="0" err="1"/>
            <a:t>Hebreohanon</a:t>
          </a:r>
          <a:r>
            <a:rPr lang="en-PH" sz="1800" b="1" kern="1200" noProof="0" dirty="0"/>
            <a:t> 10:25–29</a:t>
          </a:r>
          <a:endParaRPr lang="en-US" sz="1800" kern="1200" noProof="0" dirty="0"/>
        </a:p>
      </dsp:txBody>
      <dsp:txXfrm>
        <a:off x="703077" y="421847"/>
        <a:ext cx="10889649" cy="421846"/>
      </dsp:txXfrm>
    </dsp:sp>
    <dsp:sp modelId="{F4807447-6BA8-4E90-861B-DD95033FF1E2}">
      <dsp:nvSpPr>
        <dsp:cNvPr id="0" name=""/>
        <dsp:cNvSpPr/>
      </dsp:nvSpPr>
      <dsp:spPr>
        <a:xfrm>
          <a:off x="492154" y="843694"/>
          <a:ext cx="421846" cy="4218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E1E30-336F-4837-9693-E0EB552D8A92}">
      <dsp:nvSpPr>
        <dsp:cNvPr id="0" name=""/>
        <dsp:cNvSpPr/>
      </dsp:nvSpPr>
      <dsp:spPr>
        <a:xfrm>
          <a:off x="703077" y="843694"/>
          <a:ext cx="10889649" cy="421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noProof="0" dirty="0" err="1"/>
            <a:t>Gipahimangnoan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usab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niya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sila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batok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sa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mga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bakak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nga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magtutudlo</a:t>
          </a:r>
          <a:r>
            <a:rPr lang="en-PH" sz="2000" b="1" kern="1200" noProof="0" dirty="0"/>
            <a:t>. </a:t>
          </a:r>
          <a:r>
            <a:rPr lang="en-PH" sz="2000" b="1" kern="1200" noProof="0" dirty="0" err="1"/>
            <a:t>Buhat</a:t>
          </a:r>
          <a:r>
            <a:rPr lang="en-PH" sz="2000" b="1" kern="1200" noProof="0" dirty="0"/>
            <a:t> 20:29–30</a:t>
          </a:r>
          <a:endParaRPr lang="en-US" sz="2000" kern="1200" noProof="0" dirty="0"/>
        </a:p>
      </dsp:txBody>
      <dsp:txXfrm>
        <a:off x="703077" y="843694"/>
        <a:ext cx="10889649" cy="42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4D25-C809-44D5-B41F-2D15EFE850C8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5F9D8-F5C2-4C46-8486-A19D57CFE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6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56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D136A-C89A-EA77-2AFC-DE97A69E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9BECC5-A34A-644B-79B2-B80EDFB76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7C960-6C41-10C9-17C1-D8614955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E11015-B3AD-066C-217F-298D1AC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8A0FF-5F42-4304-587A-F540BFEF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9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3276B-61C3-699F-2BF1-EF425717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E35AC0-A47E-7D66-CD50-408298CC1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B073E-8DB3-CC33-EDAF-E7CC020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98415B-996F-1050-A509-4483AB8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26FEA-4E70-D20C-8641-E77BFA8A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7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3CFE54-620B-3BF6-E022-D9042FD8A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A1580F-711D-B813-32B0-EFFFD849C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8A05A-EF4D-084D-27D1-EB3BD97F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10A18-C275-CA11-0AFD-445B55DC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74210-4B68-02F1-AF66-2823FB3D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9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0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8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3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6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5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6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FB663-F85A-EF9C-9FD0-2D13BECB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AE1457-1F74-5D81-0DBF-66CB575A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7FAE5-D5CF-EFD1-E5D8-EEBC9A52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D8594-3BC3-C693-73D9-C342E58F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B25CE-BD66-CA69-9981-548EE45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2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9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E58AE-EE0F-A9DD-5360-0F619CF9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E320D4-B746-C511-FA25-9E8C074C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835BF6-616A-B85A-3E72-5AD43F1E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D8E4C-BBEF-8969-9E92-1DC292D4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72A8F-5EFD-D035-5EC5-0E7C8E9B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03E29-3A3D-4D6F-5B2F-496BA363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9141D-7C6C-6612-361F-9BFFF97E2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EA39C6-E172-BDD6-87BA-D0AE3973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6A629C-BC8E-3655-7FBD-F49A63F3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246B6E-6409-1D47-EDA5-B590B329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6DFF5-FFFB-5368-79A3-E0256A21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B0B69-2A92-720C-6217-51054FDE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F598EB-4CE0-9890-DCC0-1BCB66F5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2665FB-479A-2171-6CA8-4A9C88F1D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30CE8D-49C8-04B0-7E8D-B771E26E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53D42C-73B9-D808-E736-CCFE13D79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70393D-82C5-8D63-3965-6C5FC15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570346-4610-EF1B-DCC9-CF1710ED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8CF12B-F4A4-8FCD-F593-35DF2BA6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E93DE-46F7-EF5D-3730-36AECB07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92CF70-0041-EE19-79A9-F0280D6E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746787-1D04-A8A4-349A-D6AF0E4B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440F45-7969-15BB-6019-08A4EB41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4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1DC77D-0509-1502-A01A-499B0AB3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17EBFB-AF3F-FFFB-84D5-45AAC90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D6C19-15E4-26FA-D8BB-69727CF0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0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25ED3-23BF-A489-DA61-93651BD7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9DA3E-9189-C2F4-9C0D-96348E0F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903B9-4E38-9241-538F-F23ADC849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B0294-5E6D-3229-0682-2FDE18BD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5B1456-C793-CBB3-CC3E-20A5F70A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ECE88E-702D-D8D0-6DD0-E940648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2F291-BDD3-A05A-F24A-5FE15D98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8EC5C6-8319-7729-64FE-7558BAA59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77ED25-B8BD-31DE-F82D-2CA143A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D64B87-2125-3843-CE44-A7C74DD7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3EB25D-FEEB-F2D5-0B80-485ACB3F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4D166-D3EB-E372-9CD1-DA2FFA1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6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883F8-F90F-4C61-410A-BA1D1AEB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F8492-4159-979C-867C-5CE03E00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BF41D9-2399-AAA4-95C1-91053B7C4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B2786-14AA-49AE-8A23-16025041C791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40589-F06F-25AB-138E-BDDFD478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021CA5-C87E-F679-E545-D7EA3B3F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5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7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4BEFFA-9BD5-A375-9BF3-8A098799E4E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spc="600" noProof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PAGPASIG</a:t>
            </a:r>
            <a:r>
              <a:rPr lang="en-US" sz="44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-ULI UG </a:t>
            </a:r>
            <a:r>
              <a:rPr lang="en-US" sz="4400" b="1" spc="600" noProof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PAGLAUM</a:t>
            </a:r>
            <a:endParaRPr lang="en-US" sz="4400" b="1" spc="60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996CD4-A69F-B7FA-EBD2-92956A4A54EE}"/>
              </a:ext>
            </a:extLst>
          </p:cNvPr>
          <p:cNvSpPr txBox="1"/>
          <p:nvPr/>
        </p:nvSpPr>
        <p:spPr>
          <a:xfrm>
            <a:off x="4841841" y="6496050"/>
            <a:ext cx="2508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noProof="0" dirty="0" err="1">
                <a:solidFill>
                  <a:srgbClr val="C3AF97"/>
                </a:solidFill>
              </a:rPr>
              <a:t>Leksyon</a:t>
            </a:r>
            <a:r>
              <a:rPr lang="en-US" sz="1600" b="1" noProof="0" dirty="0">
                <a:solidFill>
                  <a:srgbClr val="C3AF97"/>
                </a:solidFill>
              </a:rPr>
              <a:t> 9 </a:t>
            </a:r>
            <a:r>
              <a:rPr lang="en-US" sz="1600" b="1" noProof="0" dirty="0" err="1">
                <a:solidFill>
                  <a:srgbClr val="C3AF97"/>
                </a:solidFill>
              </a:rPr>
              <a:t>Pebrero</a:t>
            </a:r>
            <a:r>
              <a:rPr lang="en-US" sz="1600" b="1" noProof="0" dirty="0">
                <a:solidFill>
                  <a:srgbClr val="C3AF97"/>
                </a:solidFill>
              </a:rPr>
              <a:t> 28, 2026</a:t>
            </a:r>
          </a:p>
        </p:txBody>
      </p:sp>
    </p:spTree>
    <p:extLst>
      <p:ext uri="{BB962C8B-B14F-4D97-AF65-F5344CB8AC3E}">
        <p14:creationId xmlns:p14="http://schemas.microsoft.com/office/powerpoint/2010/main" val="31966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81D9A-D01A-5772-CBF6-8415724E7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79B60E-5D5C-0C98-A552-DC38E0246778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ANG GAHUM SA MAAYONG BALITA</a:t>
            </a:r>
          </a:p>
        </p:txBody>
      </p:sp>
    </p:spTree>
    <p:extLst>
      <p:ext uri="{BB962C8B-B14F-4D97-AF65-F5344CB8AC3E}">
        <p14:creationId xmlns:p14="http://schemas.microsoft.com/office/powerpoint/2010/main" val="2024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6DAA70-43DA-876A-6C23-3356805FA6D4}"/>
              </a:ext>
            </a:extLst>
          </p:cNvPr>
          <p:cNvSpPr txBox="1"/>
          <p:nvPr/>
        </p:nvSpPr>
        <p:spPr>
          <a:xfrm>
            <a:off x="0" y="-96878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PAGMANTALA SA EBANGHELYO</a:t>
            </a:r>
            <a:endParaRPr lang="en-US" sz="4400" b="1" spc="5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678017-D366-38C6-1F76-5FA1CDF6332E}"/>
              </a:ext>
            </a:extLst>
          </p:cNvPr>
          <p:cNvSpPr txBox="1"/>
          <p:nvPr/>
        </p:nvSpPr>
        <p:spPr>
          <a:xfrm>
            <a:off x="519112" y="526092"/>
            <a:ext cx="111537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Colosas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1:28“Siya ang among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ginamantala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nagpasidaan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tawo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nagpanudlo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tawo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tanang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kaalam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aron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among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maipresentar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tawo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hingpit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diha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Cristo Jesus.”</a:t>
            </a:r>
            <a:endParaRPr lang="en-US" sz="1400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D88EBD-26F5-B9C2-085E-4FB0903A06EF}"/>
              </a:ext>
            </a:extLst>
          </p:cNvPr>
          <p:cNvSpPr txBox="1"/>
          <p:nvPr/>
        </p:nvSpPr>
        <p:spPr>
          <a:xfrm>
            <a:off x="3208520" y="1433420"/>
            <a:ext cx="6987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Giunsa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Pablo </a:t>
            </a:r>
            <a:r>
              <a:rPr lang="en-US" sz="2000" b="1" dirty="0" err="1"/>
              <a:t>Pagwali</a:t>
            </a:r>
            <a:r>
              <a:rPr lang="en-US" sz="2000" b="1" dirty="0"/>
              <a:t> ang </a:t>
            </a:r>
            <a:r>
              <a:rPr lang="en-US" sz="2000" b="1" dirty="0" err="1"/>
              <a:t>Ebanghelyo?Ang</a:t>
            </a:r>
            <a:r>
              <a:rPr lang="en-US" sz="2000" b="1" dirty="0"/>
              <a:t> </a:t>
            </a:r>
            <a:r>
              <a:rPr lang="en-US" sz="2000" b="1" dirty="0" err="1"/>
              <a:t>sentro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iyang</a:t>
            </a:r>
            <a:r>
              <a:rPr lang="en-US" sz="2000" b="1" dirty="0"/>
              <a:t> </a:t>
            </a:r>
            <a:r>
              <a:rPr lang="en-US" sz="2000" b="1" dirty="0" err="1"/>
              <a:t>pagwali</a:t>
            </a:r>
            <a:r>
              <a:rPr lang="en-US" sz="2000" b="1" dirty="0"/>
              <a:t> </a:t>
            </a:r>
            <a:r>
              <a:rPr lang="en-US" sz="2000" b="1" dirty="0" err="1"/>
              <a:t>mao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Cristo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gilansang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krus</a:t>
            </a:r>
            <a:r>
              <a:rPr lang="en-US" sz="2000" b="1" dirty="0"/>
              <a:t>. 1 </a:t>
            </a:r>
            <a:r>
              <a:rPr lang="en-US" sz="2000" b="1" dirty="0" err="1"/>
              <a:t>Corinto</a:t>
            </a:r>
            <a:r>
              <a:rPr lang="en-US" sz="2000" b="1" dirty="0"/>
              <a:t> 1:23Sa </a:t>
            </a:r>
            <a:r>
              <a:rPr lang="en-US" sz="2000" b="1" dirty="0" err="1"/>
              <a:t>dihang</a:t>
            </a:r>
            <a:r>
              <a:rPr lang="en-US" sz="2000" b="1" dirty="0"/>
              <a:t> </a:t>
            </a:r>
            <a:r>
              <a:rPr lang="en-US" sz="2000" b="1" dirty="0" err="1"/>
              <a:t>madawat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tawo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Jesus, </a:t>
            </a:r>
            <a:r>
              <a:rPr lang="en-US" sz="2000" b="1" dirty="0" err="1"/>
              <a:t>iyang</a:t>
            </a:r>
            <a:r>
              <a:rPr lang="en-US" sz="2000" b="1" dirty="0"/>
              <a:t> </a:t>
            </a:r>
            <a:r>
              <a:rPr lang="en-US" sz="2000" b="1" dirty="0" err="1"/>
              <a:t>gipadayon</a:t>
            </a:r>
            <a:r>
              <a:rPr lang="en-US" sz="2000" b="1" dirty="0"/>
              <a:t> ang </a:t>
            </a:r>
            <a:r>
              <a:rPr lang="en-US" sz="2000" b="1" dirty="0" err="1"/>
              <a:t>pag-amuma</a:t>
            </a:r>
            <a:r>
              <a:rPr lang="en-US" sz="2000" b="1" dirty="0"/>
              <a:t> ug </a:t>
            </a:r>
            <a:r>
              <a:rPr lang="en-US" sz="2000" b="1" dirty="0" err="1"/>
              <a:t>pagtudlo</a:t>
            </a:r>
            <a:r>
              <a:rPr lang="en-US" sz="2000" b="1" dirty="0"/>
              <a:t> </a:t>
            </a:r>
            <a:r>
              <a:rPr lang="en-US" sz="2000" b="1" dirty="0" err="1"/>
              <a:t>kanila</a:t>
            </a:r>
            <a:r>
              <a:rPr lang="en-US" sz="2000" b="1" dirty="0"/>
              <a:t> </a:t>
            </a:r>
            <a:r>
              <a:rPr lang="en-US" sz="2000" b="1" dirty="0" err="1"/>
              <a:t>hangtod</a:t>
            </a:r>
            <a:r>
              <a:rPr lang="en-US" sz="2000" b="1" dirty="0"/>
              <a:t> </a:t>
            </a:r>
            <a:r>
              <a:rPr lang="en-US" sz="2000" b="1" dirty="0" err="1"/>
              <a:t>sila</a:t>
            </a:r>
            <a:r>
              <a:rPr lang="en-US" sz="2000" b="1" dirty="0"/>
              <a:t> </a:t>
            </a:r>
            <a:r>
              <a:rPr lang="en-US" sz="2000" b="1" dirty="0" err="1"/>
              <a:t>mahimong</a:t>
            </a:r>
            <a:r>
              <a:rPr lang="en-US" sz="2000" b="1" dirty="0"/>
              <a:t> </a:t>
            </a:r>
            <a:r>
              <a:rPr lang="en-US" sz="2000" b="1" dirty="0" err="1"/>
              <a:t>hamtong</a:t>
            </a:r>
            <a:r>
              <a:rPr lang="en-US" sz="2000" b="1" dirty="0"/>
              <a:t> </a:t>
            </a:r>
            <a:r>
              <a:rPr lang="en-US" sz="2000" b="1" dirty="0" err="1"/>
              <a:t>diha</a:t>
            </a:r>
            <a:r>
              <a:rPr lang="en-US" sz="2000" b="1" dirty="0"/>
              <a:t> </a:t>
            </a:r>
            <a:r>
              <a:rPr lang="en-US" sz="2000" b="1" dirty="0" err="1"/>
              <a:t>kang</a:t>
            </a:r>
            <a:r>
              <a:rPr lang="en-US" sz="2000" b="1" dirty="0"/>
              <a:t> Cristo. </a:t>
            </a:r>
            <a:r>
              <a:rPr lang="en-US" sz="2000" b="1" dirty="0" err="1"/>
              <a:t>Colosas</a:t>
            </a:r>
            <a:r>
              <a:rPr lang="en-US" sz="2000" b="1" dirty="0"/>
              <a:t> 1:28–29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96835F0-55C4-F042-AB09-305EB7ED8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987936"/>
              </p:ext>
            </p:extLst>
          </p:nvPr>
        </p:nvGraphicFramePr>
        <p:xfrm>
          <a:off x="299637" y="3156220"/>
          <a:ext cx="11592727" cy="140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7E0EE5D-8712-C346-C94C-EF340DF97B02}"/>
              </a:ext>
            </a:extLst>
          </p:cNvPr>
          <p:cNvSpPr txBox="1"/>
          <p:nvPr/>
        </p:nvSpPr>
        <p:spPr>
          <a:xfrm>
            <a:off x="3551347" y="4653175"/>
            <a:ext cx="864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Dili </a:t>
            </a:r>
            <a:r>
              <a:rPr lang="en-US" sz="2000" b="1" dirty="0" err="1"/>
              <a:t>lang</a:t>
            </a:r>
            <a:r>
              <a:rPr lang="en-US" sz="2000" b="1" dirty="0"/>
              <a:t> </a:t>
            </a:r>
            <a:r>
              <a:rPr lang="en-US" sz="2000" b="1" dirty="0" err="1"/>
              <a:t>pipila</a:t>
            </a:r>
            <a:r>
              <a:rPr lang="en-US" sz="2000" b="1" dirty="0"/>
              <a:t> ka </a:t>
            </a:r>
            <a:r>
              <a:rPr lang="en-US" sz="2000" b="1" dirty="0" err="1"/>
              <a:t>tawo</a:t>
            </a:r>
            <a:r>
              <a:rPr lang="en-US" sz="2000" b="1" dirty="0"/>
              <a:t> — </a:t>
            </a:r>
            <a:r>
              <a:rPr lang="en-US" sz="2000" b="1" dirty="0" err="1"/>
              <a:t>kundi</a:t>
            </a:r>
            <a:r>
              <a:rPr lang="en-US" sz="2000" b="1" dirty="0"/>
              <a:t> “</a:t>
            </a:r>
            <a:r>
              <a:rPr lang="en-US" sz="2000" b="1" dirty="0" err="1"/>
              <a:t>matag</a:t>
            </a:r>
            <a:r>
              <a:rPr lang="en-US" sz="2000" b="1" dirty="0"/>
              <a:t> </a:t>
            </a:r>
            <a:r>
              <a:rPr lang="en-US" sz="2000" b="1" dirty="0" err="1"/>
              <a:t>tawo</a:t>
            </a:r>
            <a:r>
              <a:rPr lang="en-US" sz="2000" b="1" dirty="0"/>
              <a:t>.” (Col. 1:28b)</a:t>
            </a:r>
            <a:endParaRPr lang="en-US" sz="2000" b="1" noProof="0" dirty="0"/>
          </a:p>
        </p:txBody>
      </p:sp>
      <p:pic>
        <p:nvPicPr>
          <p:cNvPr id="9" name="Imagen 8" descr="Imagen que contiene mujer, tabla, parado, frente&#10;&#10;El contenido generado por IA puede ser incorrecto.">
            <a:extLst>
              <a:ext uri="{FF2B5EF4-FFF2-40B4-BE49-F238E27FC236}">
                <a16:creationId xmlns:a16="http://schemas.microsoft.com/office/drawing/2014/main" id="{F3250CF6-8C92-8804-FC52-5AB30B2BBD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1443179"/>
            <a:ext cx="2835189" cy="1611040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sostener, alimentos&#10;&#10;El contenido generado por IA puede ser incorrecto.">
            <a:extLst>
              <a:ext uri="{FF2B5EF4-FFF2-40B4-BE49-F238E27FC236}">
                <a16:creationId xmlns:a16="http://schemas.microsoft.com/office/drawing/2014/main" id="{7F63F16A-603A-70E9-EB10-CDF9FD8D0D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156" y="1444231"/>
            <a:ext cx="1622208" cy="1620405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ropa, hombre, agua&#10;&#10;El contenido generado por IA puede ser incorrecto.">
            <a:extLst>
              <a:ext uri="{FF2B5EF4-FFF2-40B4-BE49-F238E27FC236}">
                <a16:creationId xmlns:a16="http://schemas.microsoft.com/office/drawing/2014/main" id="{4FFFB4BD-E204-7E11-ABC2-D1E01E81822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4690256"/>
            <a:ext cx="3109972" cy="207331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C14B8E-C535-01E2-9382-73CE3A7244E1}"/>
              </a:ext>
            </a:extLst>
          </p:cNvPr>
          <p:cNvSpPr txBox="1"/>
          <p:nvPr/>
        </p:nvSpPr>
        <p:spPr>
          <a:xfrm>
            <a:off x="3551723" y="5144085"/>
            <a:ext cx="86399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pulong</a:t>
            </a:r>
            <a:r>
              <a:rPr lang="en-US" sz="2000" b="1" dirty="0"/>
              <a:t> </a:t>
            </a:r>
            <a:r>
              <a:rPr lang="en-US" sz="2000" b="1" dirty="0" err="1"/>
              <a:t>Griyego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gihubad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“</a:t>
            </a:r>
            <a:r>
              <a:rPr lang="en-US" sz="2000" b="1" dirty="0" err="1"/>
              <a:t>hingpit</a:t>
            </a:r>
            <a:r>
              <a:rPr lang="en-US" sz="2000" b="1" dirty="0"/>
              <a:t>” (</a:t>
            </a:r>
            <a:r>
              <a:rPr lang="en-US" sz="2000" b="1" dirty="0" err="1"/>
              <a:t>teleios</a:t>
            </a:r>
            <a:r>
              <a:rPr lang="en-US" sz="2000" b="1" dirty="0"/>
              <a:t>) </a:t>
            </a:r>
            <a:r>
              <a:rPr lang="en-US" sz="2000" b="1" dirty="0" err="1"/>
              <a:t>nagpasabot</a:t>
            </a:r>
            <a:r>
              <a:rPr lang="en-US" sz="2000" b="1" dirty="0"/>
              <a:t> </a:t>
            </a:r>
            <a:r>
              <a:rPr lang="en-US" sz="2000" b="1" dirty="0" err="1"/>
              <a:t>og</a:t>
            </a:r>
            <a:r>
              <a:rPr lang="en-US" sz="2000" b="1" dirty="0"/>
              <a:t> </a:t>
            </a:r>
            <a:r>
              <a:rPr lang="en-US" sz="2000" b="1" dirty="0" err="1"/>
              <a:t>hamtong</a:t>
            </a:r>
            <a:r>
              <a:rPr lang="en-US" sz="2000" b="1" dirty="0"/>
              <a:t>, </a:t>
            </a:r>
            <a:r>
              <a:rPr lang="en-US" sz="2000" b="1" dirty="0" err="1"/>
              <a:t>kompleto</a:t>
            </a:r>
            <a:r>
              <a:rPr lang="en-US" sz="2000" b="1" dirty="0"/>
              <a:t>, o </a:t>
            </a:r>
            <a:r>
              <a:rPr lang="en-US" sz="2000" b="1" dirty="0" err="1"/>
              <a:t>walay</a:t>
            </a:r>
            <a:r>
              <a:rPr lang="en-US" sz="2000" b="1" dirty="0"/>
              <a:t> </a:t>
            </a:r>
            <a:r>
              <a:rPr lang="en-US" sz="2000" b="1" dirty="0" err="1"/>
              <a:t>kakulang.Pinaagi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proseso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espirituhanong</a:t>
            </a:r>
            <a:r>
              <a:rPr lang="en-US" sz="2000" b="1" dirty="0"/>
              <a:t> </a:t>
            </a:r>
            <a:r>
              <a:rPr lang="en-US" sz="2000" b="1" dirty="0" err="1"/>
              <a:t>pagtubo</a:t>
            </a:r>
            <a:r>
              <a:rPr lang="en-US" sz="2000" b="1" dirty="0"/>
              <a:t>:✔ Mas </a:t>
            </a:r>
            <a:r>
              <a:rPr lang="en-US" sz="2000" b="1" dirty="0" err="1"/>
              <a:t>masabtan</a:t>
            </a:r>
            <a:r>
              <a:rPr lang="en-US" sz="2000" b="1" dirty="0"/>
              <a:t> </a:t>
            </a:r>
            <a:r>
              <a:rPr lang="en-US" sz="2000" b="1" dirty="0" err="1"/>
              <a:t>nato</a:t>
            </a:r>
            <a:r>
              <a:rPr lang="en-US" sz="2000" b="1" dirty="0"/>
              <a:t> ang </a:t>
            </a:r>
            <a:r>
              <a:rPr lang="en-US" sz="2000" b="1" dirty="0" err="1"/>
              <a:t>giladmon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balaod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Dios✔ Mas </a:t>
            </a:r>
            <a:r>
              <a:rPr lang="en-US" sz="2000" b="1" dirty="0" err="1"/>
              <a:t>mailhan</a:t>
            </a:r>
            <a:r>
              <a:rPr lang="en-US" sz="2000" b="1" dirty="0"/>
              <a:t> </a:t>
            </a:r>
            <a:r>
              <a:rPr lang="en-US" sz="2000" b="1" dirty="0" err="1"/>
              <a:t>nato</a:t>
            </a:r>
            <a:r>
              <a:rPr lang="en-US" sz="2000" b="1" dirty="0"/>
              <a:t> ang </a:t>
            </a:r>
            <a:r>
              <a:rPr lang="en-US" sz="2000" b="1" dirty="0" err="1"/>
              <a:t>Iyang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kinahanglanon</a:t>
            </a:r>
            <a:r>
              <a:rPr lang="en-US" sz="2000" b="1" dirty="0"/>
              <a:t>✔ Mas </a:t>
            </a:r>
            <a:r>
              <a:rPr lang="en-US" sz="2000" b="1" dirty="0" err="1"/>
              <a:t>maporma</a:t>
            </a:r>
            <a:r>
              <a:rPr lang="en-US" sz="2000" b="1" dirty="0"/>
              <a:t> ang </a:t>
            </a:r>
            <a:r>
              <a:rPr lang="en-US" sz="2000" b="1" dirty="0" err="1"/>
              <a:t>kinaiya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sama</a:t>
            </a:r>
            <a:r>
              <a:rPr lang="en-US" sz="2000" b="1" dirty="0"/>
              <a:t> </a:t>
            </a:r>
            <a:r>
              <a:rPr lang="en-US" sz="2000" b="1" dirty="0" err="1"/>
              <a:t>kang</a:t>
            </a:r>
            <a:r>
              <a:rPr lang="en-US" sz="2000" b="1" dirty="0"/>
              <a:t> Cristo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5861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2E709C-D0F7-0755-7ADB-E23F103134A7}"/>
              </a:ext>
            </a:extLst>
          </p:cNvPr>
          <p:cNvSpPr txBox="1"/>
          <p:nvPr/>
        </p:nvSpPr>
        <p:spPr>
          <a:xfrm>
            <a:off x="1355804" y="1911856"/>
            <a:ext cx="970126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Constantia" panose="02030602050306030303" pitchFamily="18" charset="0"/>
              </a:rPr>
              <a:t>“Sa </a:t>
            </a:r>
            <a:r>
              <a:rPr lang="en-US" sz="2600" b="1" dirty="0" err="1">
                <a:latin typeface="Constantia" panose="02030602050306030303" pitchFamily="18" charset="0"/>
              </a:rPr>
              <a:t>atong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pagtan</a:t>
            </a:r>
            <a:r>
              <a:rPr lang="en-US" sz="2600" b="1" dirty="0">
                <a:latin typeface="Constantia" panose="02030602050306030303" pitchFamily="18" charset="0"/>
              </a:rPr>
              <a:t>-aw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gilansang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Manunubos</a:t>
            </a:r>
            <a:r>
              <a:rPr lang="en-US" sz="2600" b="1" dirty="0">
                <a:latin typeface="Constantia" panose="02030602050306030303" pitchFamily="18" charset="0"/>
              </a:rPr>
              <a:t>, mas </a:t>
            </a:r>
            <a:r>
              <a:rPr lang="en-US" sz="2600" b="1" dirty="0" err="1">
                <a:latin typeface="Constantia" panose="02030602050306030303" pitchFamily="18" charset="0"/>
              </a:rPr>
              <a:t>masabtan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pag-ayo</a:t>
            </a:r>
            <a:r>
              <a:rPr lang="en-US" sz="2600" b="1" dirty="0">
                <a:latin typeface="Constantia" panose="02030602050306030303" pitchFamily="18" charset="0"/>
              </a:rPr>
              <a:t> ang </a:t>
            </a:r>
            <a:r>
              <a:rPr lang="en-US" sz="2600" b="1" dirty="0" err="1">
                <a:latin typeface="Constantia" panose="02030602050306030303" pitchFamily="18" charset="0"/>
              </a:rPr>
              <a:t>kadak</a:t>
            </a:r>
            <a:r>
              <a:rPr lang="en-US" sz="2600" b="1" dirty="0">
                <a:latin typeface="Constantia" panose="02030602050306030303" pitchFamily="18" charset="0"/>
              </a:rPr>
              <a:t>-on ug </a:t>
            </a:r>
            <a:r>
              <a:rPr lang="en-US" sz="2600" b="1" dirty="0" err="1">
                <a:latin typeface="Constantia" panose="02030602050306030303" pitchFamily="18" charset="0"/>
              </a:rPr>
              <a:t>kahulogan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sakripisyo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gihimo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Hari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langit</a:t>
            </a:r>
            <a:r>
              <a:rPr lang="en-US" sz="2600" b="1" dirty="0">
                <a:latin typeface="Constantia" panose="02030602050306030303" pitchFamily="18" charset="0"/>
              </a:rPr>
              <a:t>. Ang </a:t>
            </a:r>
            <a:r>
              <a:rPr lang="en-US" sz="2600" b="1" dirty="0" err="1">
                <a:latin typeface="Constantia" panose="02030602050306030303" pitchFamily="18" charset="0"/>
              </a:rPr>
              <a:t>plano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kaluwasan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masanag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atong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atubangan</a:t>
            </a:r>
            <a:r>
              <a:rPr lang="en-US" sz="2600" b="1" dirty="0">
                <a:latin typeface="Constantia" panose="02030602050306030303" pitchFamily="18" charset="0"/>
              </a:rPr>
              <a:t>, ug ang </a:t>
            </a:r>
            <a:r>
              <a:rPr lang="en-US" sz="2600" b="1" dirty="0" err="1">
                <a:latin typeface="Constantia" panose="02030602050306030303" pitchFamily="18" charset="0"/>
              </a:rPr>
              <a:t>hunahuna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bahin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Kalbaryo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mopukaw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buhi</a:t>
            </a:r>
            <a:r>
              <a:rPr lang="en-US" sz="2600" b="1" dirty="0">
                <a:latin typeface="Constantia" panose="02030602050306030303" pitchFamily="18" charset="0"/>
              </a:rPr>
              <a:t> ug </a:t>
            </a:r>
            <a:r>
              <a:rPr lang="en-US" sz="2600" b="1" dirty="0" err="1">
                <a:latin typeface="Constantia" panose="02030602050306030303" pitchFamily="18" charset="0"/>
              </a:rPr>
              <a:t>balaan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pagbati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diha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atong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kasingkasing</a:t>
            </a:r>
            <a:r>
              <a:rPr lang="en-US" sz="2600" b="1" dirty="0">
                <a:latin typeface="Constantia" panose="02030602050306030303" pitchFamily="18" charset="0"/>
              </a:rPr>
              <a:t>. Ang </a:t>
            </a:r>
            <a:r>
              <a:rPr lang="en-US" sz="2600" b="1" dirty="0" err="1">
                <a:latin typeface="Constantia" panose="02030602050306030303" pitchFamily="18" charset="0"/>
              </a:rPr>
              <a:t>pagdayeg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Dios ug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Cordero </a:t>
            </a:r>
            <a:r>
              <a:rPr lang="en-US" sz="2600" b="1" dirty="0" err="1">
                <a:latin typeface="Constantia" panose="02030602050306030303" pitchFamily="18" charset="0"/>
              </a:rPr>
              <a:t>anaa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atong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kasingkasing</a:t>
            </a:r>
            <a:r>
              <a:rPr lang="en-US" sz="2600" b="1" dirty="0">
                <a:latin typeface="Constantia" panose="02030602050306030303" pitchFamily="18" charset="0"/>
              </a:rPr>
              <a:t> ug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atong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ngabil</a:t>
            </a:r>
            <a:r>
              <a:rPr lang="en-US" sz="2600" b="1" dirty="0">
                <a:latin typeface="Constantia" panose="02030602050306030303" pitchFamily="18" charset="0"/>
              </a:rPr>
              <a:t>; kay ang </a:t>
            </a:r>
            <a:r>
              <a:rPr lang="en-US" sz="2600" b="1" dirty="0" err="1">
                <a:latin typeface="Constantia" panose="02030602050306030303" pitchFamily="18" charset="0"/>
              </a:rPr>
              <a:t>garbo</a:t>
            </a:r>
            <a:r>
              <a:rPr lang="en-US" sz="2600" b="1" dirty="0">
                <a:latin typeface="Constantia" panose="02030602050306030303" pitchFamily="18" charset="0"/>
              </a:rPr>
              <a:t> ug </a:t>
            </a:r>
            <a:r>
              <a:rPr lang="en-US" sz="2600" b="1" dirty="0" err="1">
                <a:latin typeface="Constantia" panose="02030602050306030303" pitchFamily="18" charset="0"/>
              </a:rPr>
              <a:t>pagsimba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kaugalingon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dili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molambo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kalag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nagtipig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presko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hunahuna</a:t>
            </a:r>
            <a:r>
              <a:rPr lang="en-US" sz="2600" b="1" dirty="0">
                <a:latin typeface="Constantia" panose="02030602050306030303" pitchFamily="18" charset="0"/>
              </a:rPr>
              <a:t> ang </a:t>
            </a:r>
            <a:r>
              <a:rPr lang="en-US" sz="2600" b="1" dirty="0" err="1">
                <a:latin typeface="Constantia" panose="02030602050306030303" pitchFamily="18" charset="0"/>
              </a:rPr>
              <a:t>mga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talan-awon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Kalbaryo</a:t>
            </a:r>
            <a:r>
              <a:rPr lang="en-US" sz="2600" b="1" dirty="0">
                <a:latin typeface="Constantia" panose="02030602050306030303" pitchFamily="18" charset="0"/>
              </a:rPr>
              <a:t>.”</a:t>
            </a:r>
            <a:endParaRPr lang="en-US" sz="26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70FBA7-1FC7-35CC-116F-E319079AA086}"/>
              </a:ext>
            </a:extLst>
          </p:cNvPr>
          <p:cNvSpPr txBox="1"/>
          <p:nvPr/>
        </p:nvSpPr>
        <p:spPr>
          <a:xfrm>
            <a:off x="7904536" y="5808445"/>
            <a:ext cx="3152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(The Desire of Ages, p. 661)</a:t>
            </a:r>
          </a:p>
        </p:txBody>
      </p:sp>
    </p:spTree>
    <p:extLst>
      <p:ext uri="{BB962C8B-B14F-4D97-AF65-F5344CB8AC3E}">
        <p14:creationId xmlns:p14="http://schemas.microsoft.com/office/powerpoint/2010/main" val="24472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0126F-26A8-7DAF-74B0-D720788E2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Vista de montañas y nubes&#10;&#10;El contenido generado por IA puede ser incorrecto.">
            <a:extLst>
              <a:ext uri="{FF2B5EF4-FFF2-40B4-BE49-F238E27FC236}">
                <a16:creationId xmlns:a16="http://schemas.microsoft.com/office/drawing/2014/main" id="{6F70715B-E104-CFA6-2438-619DB3710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7957" r="-155" b="14855"/>
          <a:stretch>
            <a:fillRect/>
          </a:stretch>
        </p:blipFill>
        <p:spPr>
          <a:xfrm>
            <a:off x="6535619" y="309572"/>
            <a:ext cx="3788228" cy="2924070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agua, hombre, vestido, montar a caballo&#10;&#10;El contenido generado por IA puede ser incorrecto.">
            <a:extLst>
              <a:ext uri="{FF2B5EF4-FFF2-40B4-BE49-F238E27FC236}">
                <a16:creationId xmlns:a16="http://schemas.microsoft.com/office/drawing/2014/main" id="{27660FD9-E5B0-82E9-B400-1CC811DAA4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6180"/>
          <a:stretch>
            <a:fillRect/>
          </a:stretch>
        </p:blipFill>
        <p:spPr>
          <a:xfrm>
            <a:off x="7974569" y="3692536"/>
            <a:ext cx="3697265" cy="28788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570F3F-7C37-D74E-74D8-36DAA51727C7}"/>
              </a:ext>
            </a:extLst>
          </p:cNvPr>
          <p:cNvSpPr txBox="1"/>
          <p:nvPr/>
        </p:nvSpPr>
        <p:spPr>
          <a:xfrm>
            <a:off x="66676" y="2421329"/>
            <a:ext cx="6303350" cy="44012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n-US" sz="40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“Kay </a:t>
            </a:r>
            <a:r>
              <a:rPr lang="en-US" sz="40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siya</a:t>
            </a:r>
            <a:r>
              <a:rPr lang="en-US" sz="40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nga</a:t>
            </a:r>
            <a:r>
              <a:rPr lang="en-US" sz="40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wala</a:t>
            </a:r>
            <a:r>
              <a:rPr lang="en-US" sz="40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makaila</a:t>
            </a:r>
            <a:r>
              <a:rPr lang="en-US" sz="40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ug </a:t>
            </a:r>
            <a:r>
              <a:rPr lang="en-US" sz="40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sala</a:t>
            </a:r>
            <a:r>
              <a:rPr lang="en-US" sz="40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gihimo</a:t>
            </a:r>
            <a:r>
              <a:rPr lang="en-US" sz="40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Niya</a:t>
            </a:r>
            <a:r>
              <a:rPr lang="en-US" sz="40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nga</a:t>
            </a:r>
            <a:r>
              <a:rPr lang="en-US" sz="40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sala</a:t>
            </a:r>
            <a:r>
              <a:rPr lang="en-US" sz="40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tungod</a:t>
            </a:r>
            <a:r>
              <a:rPr lang="en-US" sz="40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kanato</a:t>
            </a:r>
            <a:r>
              <a:rPr lang="en-US" sz="40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; </a:t>
            </a:r>
            <a:r>
              <a:rPr lang="en-US" sz="40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aron</a:t>
            </a:r>
            <a:r>
              <a:rPr lang="en-US" sz="40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kita</a:t>
            </a:r>
            <a:r>
              <a:rPr lang="en-US" sz="40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mahimo</a:t>
            </a:r>
            <a:r>
              <a:rPr lang="en-US" sz="40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nga</a:t>
            </a:r>
            <a:r>
              <a:rPr lang="en-US" sz="40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pagkamatarong</a:t>
            </a:r>
            <a:r>
              <a:rPr lang="en-US" sz="40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n-US" sz="40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Dios </a:t>
            </a:r>
            <a:r>
              <a:rPr lang="en-US" sz="40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diha</a:t>
            </a:r>
            <a:r>
              <a:rPr lang="en-US" sz="40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Kaniya</a:t>
            </a:r>
            <a:r>
              <a:rPr lang="en-US" sz="40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.”</a:t>
            </a:r>
            <a:endParaRPr kumimoji="0" lang="en-US" sz="3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156082">
                  <a:lumMod val="20000"/>
                  <a:lumOff val="8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76C2B5-EADE-1B64-CF0D-B1DB76AEB169}"/>
              </a:ext>
            </a:extLst>
          </p:cNvPr>
          <p:cNvSpPr txBox="1"/>
          <p:nvPr/>
        </p:nvSpPr>
        <p:spPr>
          <a:xfrm>
            <a:off x="66676" y="775004"/>
            <a:ext cx="63033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sz="4400" b="1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Corinto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5:21</a:t>
            </a:r>
          </a:p>
        </p:txBody>
      </p:sp>
    </p:spTree>
    <p:extLst>
      <p:ext uri="{BB962C8B-B14F-4D97-AF65-F5344CB8AC3E}">
        <p14:creationId xmlns:p14="http://schemas.microsoft.com/office/powerpoint/2010/main" val="35566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CD6B5-EDC6-E8B7-A101-16AD70CB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AF18F421-CCFE-20D4-CD22-CAC35ABBB2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0913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BC6C53D-89B7-A1AF-1918-9D1FE7F8B6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2409132"/>
            <a:ext cx="12192000" cy="0"/>
          </a:xfrm>
          <a:prstGeom prst="line">
            <a:avLst/>
          </a:prstGeom>
          <a:ln w="13652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F2266E41-21C6-8C4B-AD4B-E6EC0E0616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33522"/>
            <a:ext cx="1590676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Imagen que contiene person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D084C2FA-ABF5-FAF3-CDD1-B4B578D690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5732">
            <a:off x="10163176" y="133521"/>
            <a:ext cx="1762124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3BE1158-2E88-9D6D-2492-9EC6050A4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7389940"/>
              </p:ext>
            </p:extLst>
          </p:nvPr>
        </p:nvGraphicFramePr>
        <p:xfrm>
          <a:off x="566738" y="2652730"/>
          <a:ext cx="11058525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832E0D6-C990-75A0-98FB-A7C13965699C}"/>
              </a:ext>
            </a:extLst>
          </p:cNvPr>
          <p:cNvSpPr txBox="1"/>
          <p:nvPr/>
        </p:nvSpPr>
        <p:spPr>
          <a:xfrm>
            <a:off x="2349448" y="102597"/>
            <a:ext cx="7591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Human </a:t>
            </a:r>
            <a:r>
              <a:rPr lang="en-US" sz="2000" b="1" dirty="0" err="1"/>
              <a:t>ipahayag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Pablo </a:t>
            </a:r>
            <a:r>
              <a:rPr lang="en-US" sz="2000" b="1" dirty="0" err="1"/>
              <a:t>nga</a:t>
            </a:r>
            <a:r>
              <a:rPr lang="en-US" sz="2000" b="1" dirty="0"/>
              <a:t> ang </a:t>
            </a:r>
            <a:r>
              <a:rPr lang="en-US" sz="2000" b="1" dirty="0" err="1"/>
              <a:t>krus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Cristo </a:t>
            </a:r>
            <a:r>
              <a:rPr lang="en-US" sz="2000" b="1" dirty="0" err="1"/>
              <a:t>nagpasig-uli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Langit</a:t>
            </a:r>
            <a:r>
              <a:rPr lang="en-US" sz="2000" b="1" dirty="0"/>
              <a:t> ug Yuta (Col. 1:20), </a:t>
            </a:r>
            <a:r>
              <a:rPr lang="en-US" sz="2000" b="1" dirty="0" err="1"/>
              <a:t>iyang</a:t>
            </a:r>
            <a:r>
              <a:rPr lang="en-US" sz="2000" b="1" dirty="0"/>
              <a:t> </a:t>
            </a:r>
            <a:r>
              <a:rPr lang="en-US" sz="2000" b="1" dirty="0" err="1"/>
              <a:t>gipatin</a:t>
            </a:r>
            <a:r>
              <a:rPr lang="en-US" sz="2000" b="1" dirty="0"/>
              <a:t>-aw ang </a:t>
            </a:r>
            <a:r>
              <a:rPr lang="en-US" sz="2000" b="1" dirty="0" err="1"/>
              <a:t>praktikal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epekto</a:t>
            </a:r>
            <a:r>
              <a:rPr lang="en-US" sz="2000" b="1" dirty="0"/>
              <a:t> </a:t>
            </a:r>
            <a:r>
              <a:rPr lang="en-US" sz="2000" b="1" dirty="0" err="1"/>
              <a:t>niini</a:t>
            </a:r>
            <a:r>
              <a:rPr lang="en-US" sz="2000" b="1" dirty="0"/>
              <a:t> </a:t>
            </a:r>
            <a:r>
              <a:rPr lang="en-US" sz="2000" b="1" dirty="0" err="1"/>
              <a:t>alang</a:t>
            </a:r>
            <a:r>
              <a:rPr lang="en-US" sz="2000" b="1" dirty="0"/>
              <a:t> </a:t>
            </a:r>
            <a:r>
              <a:rPr lang="en-US" sz="2000" b="1" dirty="0" err="1"/>
              <a:t>kanato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253074-F8C2-A400-C4FB-283B6DFD5DD4}"/>
              </a:ext>
            </a:extLst>
          </p:cNvPr>
          <p:cNvSpPr txBox="1"/>
          <p:nvPr/>
        </p:nvSpPr>
        <p:spPr>
          <a:xfrm>
            <a:off x="2349447" y="1209630"/>
            <a:ext cx="7591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Giunsa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niini</a:t>
            </a:r>
            <a:r>
              <a:rPr lang="en-US" sz="2000" b="1" dirty="0"/>
              <a:t> </a:t>
            </a:r>
            <a:r>
              <a:rPr lang="en-US" sz="2000" b="1" dirty="0" err="1"/>
              <a:t>pag-usab</a:t>
            </a:r>
            <a:r>
              <a:rPr lang="en-US" sz="2000" b="1" dirty="0"/>
              <a:t>? </a:t>
            </a:r>
            <a:r>
              <a:rPr lang="en-US" sz="2000" b="1" dirty="0" err="1"/>
              <a:t>Giunsa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Dios </a:t>
            </a:r>
            <a:r>
              <a:rPr lang="en-US" sz="2000" b="1" dirty="0" err="1"/>
              <a:t>pagtan</a:t>
            </a:r>
            <a:r>
              <a:rPr lang="en-US" sz="2000" b="1" dirty="0"/>
              <a:t>-aw </a:t>
            </a:r>
            <a:r>
              <a:rPr lang="en-US" sz="2000" b="1" dirty="0" err="1"/>
              <a:t>daan</a:t>
            </a:r>
            <a:r>
              <a:rPr lang="en-US" sz="2000" b="1" dirty="0"/>
              <a:t> ang </a:t>
            </a:r>
            <a:r>
              <a:rPr lang="en-US" sz="2000" b="1" dirty="0" err="1"/>
              <a:t>tanan</a:t>
            </a:r>
            <a:r>
              <a:rPr lang="en-US" sz="2000" b="1" dirty="0"/>
              <a:t>? </a:t>
            </a:r>
            <a:r>
              <a:rPr lang="en-US" sz="2000" b="1" dirty="0" err="1"/>
              <a:t>Unsa</a:t>
            </a:r>
            <a:r>
              <a:rPr lang="en-US" sz="2000" b="1" dirty="0"/>
              <a:t> ang </a:t>
            </a:r>
            <a:r>
              <a:rPr lang="en-US" sz="2000" b="1" dirty="0" err="1"/>
              <a:t>atong</a:t>
            </a:r>
            <a:r>
              <a:rPr lang="en-US" sz="2000" b="1" dirty="0"/>
              <a:t> </a:t>
            </a:r>
            <a:r>
              <a:rPr lang="en-US" sz="2000" b="1" dirty="0" err="1"/>
              <a:t>mahimo</a:t>
            </a:r>
            <a:r>
              <a:rPr lang="en-US" sz="2000" b="1" dirty="0"/>
              <a:t> </a:t>
            </a:r>
            <a:r>
              <a:rPr lang="en-US" sz="2000" b="1" dirty="0" err="1"/>
              <a:t>aron</a:t>
            </a:r>
            <a:r>
              <a:rPr lang="en-US" sz="2000" b="1" dirty="0"/>
              <a:t> </a:t>
            </a:r>
            <a:r>
              <a:rPr lang="en-US" sz="2000" b="1" dirty="0" err="1"/>
              <a:t>matabangan</a:t>
            </a:r>
            <a:r>
              <a:rPr lang="en-US" sz="2000" b="1" dirty="0"/>
              <a:t> ang </a:t>
            </a:r>
            <a:r>
              <a:rPr lang="en-US" sz="2000" b="1" dirty="0" err="1"/>
              <a:t>uban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makaambit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pagpasig-uli</a:t>
            </a:r>
            <a:r>
              <a:rPr lang="en-US" sz="2000" b="1" dirty="0"/>
              <a:t> ug </a:t>
            </a:r>
            <a:r>
              <a:rPr lang="en-US" sz="2000" b="1" dirty="0" err="1"/>
              <a:t>makabaton</a:t>
            </a:r>
            <a:r>
              <a:rPr lang="en-US" sz="2000" b="1" dirty="0"/>
              <a:t> </a:t>
            </a:r>
            <a:r>
              <a:rPr lang="en-US" sz="2000" b="1" dirty="0" err="1"/>
              <a:t>og</a:t>
            </a:r>
            <a:r>
              <a:rPr lang="en-US" sz="2000" b="1" dirty="0"/>
              <a:t> </a:t>
            </a:r>
            <a:r>
              <a:rPr lang="en-US" sz="2000" b="1" dirty="0" err="1"/>
              <a:t>paglaum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8410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A440D7-227B-02FF-1A96-65C22EA416DC}"/>
              </a:ext>
            </a:extLst>
          </p:cNvPr>
          <p:cNvSpPr txBox="1"/>
          <p:nvPr/>
        </p:nvSpPr>
        <p:spPr>
          <a:xfrm>
            <a:off x="1111044" y="438732"/>
            <a:ext cx="8998155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EPEKTO SA PAGPASIG-ULI</a:t>
            </a:r>
          </a:p>
        </p:txBody>
      </p:sp>
    </p:spTree>
    <p:extLst>
      <p:ext uri="{BB962C8B-B14F-4D97-AF65-F5344CB8AC3E}">
        <p14:creationId xmlns:p14="http://schemas.microsoft.com/office/powerpoint/2010/main" val="31430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4BC46-5FDD-ED2A-156D-518F92FC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40C8A7-4C17-3EDB-1768-7D6A8FAB52FE}"/>
              </a:ext>
            </a:extLst>
          </p:cNvPr>
          <p:cNvSpPr txBox="1"/>
          <p:nvPr/>
        </p:nvSpPr>
        <p:spPr>
          <a:xfrm>
            <a:off x="0" y="-68824"/>
            <a:ext cx="12192000" cy="523220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57150" h="38100" prst="hardEdg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sv-SE" sz="2800" b="1" spc="600" dirty="0">
                <a:ln w="254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GIKAN SA MGA MAKASASALA NGADTO SA MGA BALAAN</a:t>
            </a:r>
            <a:endParaRPr lang="en-US" sz="2800" b="1" spc="600" noProof="0" dirty="0">
              <a:ln w="254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079917-4ADB-9CE0-F68D-ED48A1FE6343}"/>
              </a:ext>
            </a:extLst>
          </p:cNvPr>
          <p:cNvSpPr txBox="1"/>
          <p:nvPr/>
        </p:nvSpPr>
        <p:spPr>
          <a:xfrm>
            <a:off x="457200" y="599598"/>
            <a:ext cx="112776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Colosas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1:21–22“Ug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kamo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nga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kaniadto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nahimulag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ug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kaaway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hunahuna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pinaagi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dautang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buhat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apan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karon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gipahig-uli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diha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lawas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Iyang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unod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pinaagi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kamatayon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aron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kamo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ipresentar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nga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balaan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walay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buling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ug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walay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ikasaway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Iyang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atubangan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.”</a:t>
            </a:r>
            <a:endParaRPr lang="en-US" sz="1400" b="1" noProof="0" dirty="0">
              <a:solidFill>
                <a:schemeClr val="accent3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7845E-E1FF-E0AF-80CC-4479D7D6E49E}"/>
              </a:ext>
            </a:extLst>
          </p:cNvPr>
          <p:cNvSpPr txBox="1"/>
          <p:nvPr/>
        </p:nvSpPr>
        <p:spPr>
          <a:xfrm>
            <a:off x="170656" y="1601280"/>
            <a:ext cx="35852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Isyu</a:t>
            </a:r>
            <a:r>
              <a:rPr lang="en-US" sz="2000" b="1" dirty="0"/>
              <a:t> Yano </a:t>
            </a:r>
            <a:r>
              <a:rPr lang="en-US" sz="2000" b="1" dirty="0" err="1"/>
              <a:t>RaNagkinabuhi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pagbuhat</a:t>
            </a:r>
            <a:r>
              <a:rPr lang="en-US" sz="2000" b="1" dirty="0"/>
              <a:t> </a:t>
            </a:r>
            <a:r>
              <a:rPr lang="en-US" sz="2000" b="1" dirty="0" err="1"/>
              <a:t>og</a:t>
            </a:r>
            <a:r>
              <a:rPr lang="en-US" sz="2000" b="1" dirty="0"/>
              <a:t> </a:t>
            </a:r>
            <a:r>
              <a:rPr lang="en-US" sz="2000" b="1" dirty="0" err="1"/>
              <a:t>dautan</a:t>
            </a:r>
            <a:r>
              <a:rPr lang="en-US" sz="2000" b="1" dirty="0"/>
              <a:t>, </a:t>
            </a:r>
            <a:r>
              <a:rPr lang="en-US" sz="2000" b="1" dirty="0" err="1"/>
              <a:t>busa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nahatagan</a:t>
            </a:r>
            <a:r>
              <a:rPr lang="en-US" sz="2000" b="1" dirty="0"/>
              <a:t> </a:t>
            </a:r>
            <a:r>
              <a:rPr lang="en-US" sz="2000" b="1" dirty="0" err="1"/>
              <a:t>og</a:t>
            </a:r>
            <a:r>
              <a:rPr lang="en-US" sz="2000" b="1" dirty="0"/>
              <a:t> </a:t>
            </a:r>
            <a:r>
              <a:rPr lang="en-US" sz="2000" b="1" dirty="0" err="1"/>
              <a:t>silot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kamatayon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walay</a:t>
            </a:r>
            <a:r>
              <a:rPr lang="en-US" sz="2000" b="1" dirty="0"/>
              <a:t> </a:t>
            </a:r>
            <a:r>
              <a:rPr lang="en-US" sz="2000" b="1" dirty="0" err="1"/>
              <a:t>katapusan</a:t>
            </a:r>
            <a:r>
              <a:rPr lang="en-US" sz="2000" b="1" dirty="0"/>
              <a:t>. Roma 6:23; Roma 2:8 Sa </a:t>
            </a:r>
            <a:r>
              <a:rPr lang="en-US" sz="2000" b="1" dirty="0" err="1"/>
              <a:t>atong</a:t>
            </a:r>
            <a:r>
              <a:rPr lang="en-US" sz="2000" b="1" dirty="0"/>
              <a:t> </a:t>
            </a:r>
            <a:r>
              <a:rPr lang="en-US" sz="2000" b="1" dirty="0" err="1"/>
              <a:t>kaugalingon</a:t>
            </a:r>
            <a:r>
              <a:rPr lang="en-US" sz="2000" b="1" dirty="0"/>
              <a:t>, </a:t>
            </a:r>
            <a:r>
              <a:rPr lang="en-US" sz="2000" b="1" dirty="0" err="1"/>
              <a:t>dili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makausab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atong</a:t>
            </a:r>
            <a:r>
              <a:rPr lang="en-US" sz="2000" b="1" dirty="0"/>
              <a:t> </a:t>
            </a:r>
            <a:r>
              <a:rPr lang="en-US" sz="2000" b="1" dirty="0" err="1"/>
              <a:t>kahimtangan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makaluwas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atong</a:t>
            </a:r>
            <a:r>
              <a:rPr lang="en-US" sz="2000" b="1" dirty="0"/>
              <a:t> </a:t>
            </a:r>
            <a:r>
              <a:rPr lang="en-US" sz="2000" b="1" dirty="0" err="1"/>
              <a:t>kaugalingon</a:t>
            </a:r>
            <a:r>
              <a:rPr lang="en-US" sz="2000" b="1" dirty="0"/>
              <a:t>.</a:t>
            </a:r>
            <a:br>
              <a:rPr lang="en-US" sz="2000" b="1" dirty="0"/>
            </a:br>
            <a:r>
              <a:rPr lang="en-US" sz="2000" b="1" dirty="0"/>
              <a:t>Salmo 49:7–8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477026-0DDB-196C-C407-FCB6F39AE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9257564"/>
              </p:ext>
            </p:extLst>
          </p:nvPr>
        </p:nvGraphicFramePr>
        <p:xfrm>
          <a:off x="3765752" y="1887793"/>
          <a:ext cx="8288594" cy="469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8AED0011-8C7D-79CA-0329-A5FA2235B4B3}"/>
              </a:ext>
            </a:extLst>
          </p:cNvPr>
          <p:cNvSpPr/>
          <p:nvPr/>
        </p:nvSpPr>
        <p:spPr>
          <a:xfrm>
            <a:off x="9184494" y="3530056"/>
            <a:ext cx="1393843" cy="140792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9CCA37-E5BE-375F-7BC1-64D225D78199}"/>
              </a:ext>
            </a:extLst>
          </p:cNvPr>
          <p:cNvSpPr/>
          <p:nvPr/>
        </p:nvSpPr>
        <p:spPr>
          <a:xfrm>
            <a:off x="10670335" y="3530056"/>
            <a:ext cx="1393843" cy="1407922"/>
          </a:xfrm>
          <a:prstGeom prst="rect">
            <a:avLst/>
          </a:prstGeom>
          <a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pic>
        <p:nvPicPr>
          <p:cNvPr id="16" name="Imagen 15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C39F6459-4653-8E3C-2D50-B8A6FC89B2D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656" y="4771378"/>
            <a:ext cx="1744865" cy="1986823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EA6251F-5697-B56B-2DC2-324740E65476}"/>
              </a:ext>
            </a:extLst>
          </p:cNvPr>
          <p:cNvSpPr txBox="1"/>
          <p:nvPr/>
        </p:nvSpPr>
        <p:spPr>
          <a:xfrm>
            <a:off x="2204179" y="4949026"/>
            <a:ext cx="15517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Dakong</a:t>
            </a:r>
            <a:r>
              <a:rPr lang="en-US" sz="2000" b="1" dirty="0"/>
              <a:t> Plano </a:t>
            </a:r>
            <a:r>
              <a:rPr lang="en-US" sz="2000" b="1" dirty="0" err="1"/>
              <a:t>sa</a:t>
            </a:r>
            <a:r>
              <a:rPr lang="en-US" sz="2000" b="1" dirty="0"/>
              <a:t> Dios</a:t>
            </a:r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2422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 animBg="1"/>
      <p:bldP spid="8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4544E-3115-755E-2827-D4A701C08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E70154-936C-4B82-EC63-EF91059B1F69}"/>
              </a:ext>
            </a:extLst>
          </p:cNvPr>
          <p:cNvSpPr txBox="1"/>
          <p:nvPr/>
        </p:nvSpPr>
        <p:spPr>
          <a:xfrm>
            <a:off x="0" y="49160"/>
            <a:ext cx="9015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TINUKOD UG LIG-ON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8BB1D8-49EA-84CB-22A6-83D347242071}"/>
              </a:ext>
            </a:extLst>
          </p:cNvPr>
          <p:cNvSpPr txBox="1"/>
          <p:nvPr/>
        </p:nvSpPr>
        <p:spPr>
          <a:xfrm>
            <a:off x="297597" y="889990"/>
            <a:ext cx="84200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Colosas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1:23a“Kon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magpadayon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pagtuo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naggamot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matatag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ug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dili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matarog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paglaum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ebanghelyo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nadungog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  <a:endParaRPr lang="en-US" sz="1400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1E06BE-FEB0-6BA0-59EE-FF43F3E08C5C}"/>
              </a:ext>
            </a:extLst>
          </p:cNvPr>
          <p:cNvSpPr txBox="1"/>
          <p:nvPr/>
        </p:nvSpPr>
        <p:spPr>
          <a:xfrm>
            <a:off x="285749" y="1862087"/>
            <a:ext cx="8586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Gihimo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kitang</a:t>
            </a:r>
            <a:r>
              <a:rPr lang="en-US" b="1" dirty="0"/>
              <a:t> </a:t>
            </a:r>
            <a:r>
              <a:rPr lang="en-US" b="1" dirty="0" err="1"/>
              <a:t>matarong</a:t>
            </a:r>
            <a:r>
              <a:rPr lang="en-US" b="1" dirty="0"/>
              <a:t> (justified), ug </a:t>
            </a:r>
            <a:r>
              <a:rPr lang="en-US" b="1" dirty="0" err="1"/>
              <a:t>karon</a:t>
            </a:r>
            <a:r>
              <a:rPr lang="en-US" b="1" dirty="0"/>
              <a:t> </a:t>
            </a:r>
            <a:r>
              <a:rPr lang="en-US" b="1" dirty="0" err="1"/>
              <a:t>ginabalaan</a:t>
            </a:r>
            <a:r>
              <a:rPr lang="en-US" b="1" dirty="0"/>
              <a:t> </a:t>
            </a:r>
            <a:r>
              <a:rPr lang="en-US" b="1" dirty="0" err="1"/>
              <a:t>kita</a:t>
            </a:r>
            <a:r>
              <a:rPr lang="en-US" b="1" dirty="0"/>
              <a:t> (sanctified), </a:t>
            </a:r>
            <a:r>
              <a:rPr lang="en-US" b="1" dirty="0" err="1"/>
              <a:t>apan</a:t>
            </a:r>
            <a:r>
              <a:rPr lang="en-US" b="1" dirty="0"/>
              <a:t> </a:t>
            </a:r>
            <a:r>
              <a:rPr lang="en-US" b="1" dirty="0" err="1"/>
              <a:t>wala</a:t>
            </a:r>
            <a:r>
              <a:rPr lang="en-US" b="1" dirty="0"/>
              <a:t> pa </a:t>
            </a:r>
            <a:r>
              <a:rPr lang="en-US" b="1" dirty="0" err="1"/>
              <a:t>mahuman</a:t>
            </a:r>
            <a:r>
              <a:rPr lang="en-US" b="1" dirty="0"/>
              <a:t> ang </a:t>
            </a:r>
            <a:r>
              <a:rPr lang="en-US" b="1" dirty="0" err="1"/>
              <a:t>panaw</a:t>
            </a:r>
            <a:r>
              <a:rPr lang="en-US" b="1" dirty="0"/>
              <a:t>. </a:t>
            </a:r>
            <a:r>
              <a:rPr lang="en-US" b="1" dirty="0" err="1"/>
              <a:t>Adunay</a:t>
            </a:r>
            <a:r>
              <a:rPr lang="en-US" b="1" dirty="0"/>
              <a:t> </a:t>
            </a:r>
            <a:r>
              <a:rPr lang="en-US" b="1" dirty="0" err="1"/>
              <a:t>peligro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kita</a:t>
            </a:r>
            <a:r>
              <a:rPr lang="en-US" b="1" dirty="0"/>
              <a:t> </a:t>
            </a:r>
            <a:r>
              <a:rPr lang="en-US" b="1" dirty="0" err="1"/>
              <a:t>mahisalaag</a:t>
            </a:r>
            <a:r>
              <a:rPr lang="en-US" b="1" dirty="0"/>
              <a:t> ug </a:t>
            </a:r>
            <a:r>
              <a:rPr lang="en-US" b="1" dirty="0" err="1"/>
              <a:t>dili</a:t>
            </a:r>
            <a:r>
              <a:rPr lang="en-US" b="1" dirty="0"/>
              <a:t> </a:t>
            </a:r>
            <a:r>
              <a:rPr lang="en-US" b="1" dirty="0" err="1"/>
              <a:t>makaabot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tumong</a:t>
            </a:r>
            <a:r>
              <a:rPr lang="en-US" b="1" dirty="0"/>
              <a:t>. Mao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Pablo </a:t>
            </a:r>
            <a:r>
              <a:rPr lang="en-US" b="1" dirty="0" err="1"/>
              <a:t>naghatag</a:t>
            </a:r>
            <a:r>
              <a:rPr lang="en-US" b="1" dirty="0"/>
              <a:t> </a:t>
            </a:r>
            <a:r>
              <a:rPr lang="en-US" b="1" dirty="0" err="1"/>
              <a:t>kanato</a:t>
            </a:r>
            <a:r>
              <a:rPr lang="en-US" b="1" dirty="0"/>
              <a:t> </a:t>
            </a:r>
            <a:r>
              <a:rPr lang="en-US" b="1" dirty="0" err="1"/>
              <a:t>og</a:t>
            </a:r>
            <a:r>
              <a:rPr lang="en-US" b="1" dirty="0"/>
              <a:t> </a:t>
            </a:r>
            <a:r>
              <a:rPr lang="en-US" b="1" dirty="0" err="1"/>
              <a:t>tulo</a:t>
            </a:r>
            <a:r>
              <a:rPr lang="en-US" b="1" dirty="0"/>
              <a:t> ka </a:t>
            </a:r>
            <a:r>
              <a:rPr lang="en-US" b="1" dirty="0" err="1"/>
              <a:t>pahimangno</a:t>
            </a:r>
            <a:r>
              <a:rPr lang="en-US" b="1" dirty="0"/>
              <a:t> (Col. 1:23a):</a:t>
            </a:r>
            <a:endParaRPr lang="en-US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2051BFD-AEE1-9529-9BD1-77CD5CBE6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717014"/>
              </p:ext>
            </p:extLst>
          </p:nvPr>
        </p:nvGraphicFramePr>
        <p:xfrm>
          <a:off x="285749" y="2905124"/>
          <a:ext cx="11699774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 grupo de personas en medio de una ciudad&#10;&#10;El contenido generado por IA puede ser incorrecto.">
            <a:extLst>
              <a:ext uri="{FF2B5EF4-FFF2-40B4-BE49-F238E27FC236}">
                <a16:creationId xmlns:a16="http://schemas.microsoft.com/office/drawing/2014/main" id="{2B3B0FA4-514F-EA5B-971E-9377193FDE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292" y="133985"/>
            <a:ext cx="2970231" cy="2771139"/>
          </a:xfrm>
          <a:prstGeom prst="roundRect">
            <a:avLst>
              <a:gd name="adj" fmla="val 7087"/>
            </a:avLst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12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39AB5-9ACA-84B7-2AC4-8C1DC955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41D3DAF-33AA-F720-C9F7-A6AE1AF1CFD7}"/>
              </a:ext>
            </a:extLst>
          </p:cNvPr>
          <p:cNvSpPr txBox="1"/>
          <p:nvPr/>
        </p:nvSpPr>
        <p:spPr>
          <a:xfrm>
            <a:off x="1111045" y="674706"/>
            <a:ext cx="7964130" cy="1439229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PAGLAUM</a:t>
            </a:r>
          </a:p>
        </p:txBody>
      </p:sp>
    </p:spTree>
    <p:extLst>
      <p:ext uri="{BB962C8B-B14F-4D97-AF65-F5344CB8AC3E}">
        <p14:creationId xmlns:p14="http://schemas.microsoft.com/office/powerpoint/2010/main" val="34862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A93F9F-38EB-0B55-4B27-A44FA60BA2B6}"/>
              </a:ext>
            </a:extLst>
          </p:cNvPr>
          <p:cNvSpPr txBox="1"/>
          <p:nvPr/>
        </p:nvSpPr>
        <p:spPr>
          <a:xfrm>
            <a:off x="0" y="-481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spc="300" dirty="0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</a:rPr>
              <a:t>PAGDALA UG PAGLAUM</a:t>
            </a:r>
            <a:endParaRPr lang="en-US" sz="4400" b="1" spc="300" noProof="0" dirty="0">
              <a:ln/>
              <a:solidFill>
                <a:srgbClr val="FFD03B"/>
              </a:solidFill>
              <a:effectLst>
                <a:outerShdw blurRad="38100" dist="25400" dir="2700000" algn="tl">
                  <a:schemeClr val="accent2">
                    <a:lumMod val="20000"/>
                    <a:lumOff val="80000"/>
                    <a:alpha val="85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E3400D-ACA9-0594-599C-BA54B5FB28C2}"/>
              </a:ext>
            </a:extLst>
          </p:cNvPr>
          <p:cNvSpPr txBox="1"/>
          <p:nvPr/>
        </p:nvSpPr>
        <p:spPr>
          <a:xfrm>
            <a:off x="323849" y="549866"/>
            <a:ext cx="11544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Colosas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1:25“Nga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niini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nahimong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alagad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sumala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pagkatinugyanan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gihatag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kanako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alang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kaninyo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aron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mapuno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pulong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Dios.”</a:t>
            </a:r>
            <a:endParaRPr lang="en-US" sz="1400" b="1" noProof="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C67F34-8EC5-931E-EFCB-BF2D3D36919D}"/>
              </a:ext>
            </a:extLst>
          </p:cNvPr>
          <p:cNvSpPr txBox="1"/>
          <p:nvPr/>
        </p:nvSpPr>
        <p:spPr>
          <a:xfrm>
            <a:off x="3543300" y="1309368"/>
            <a:ext cx="8648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Sama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atong</a:t>
            </a:r>
            <a:r>
              <a:rPr lang="en-US" b="1" dirty="0"/>
              <a:t> </a:t>
            </a:r>
            <a:r>
              <a:rPr lang="en-US" b="1" dirty="0" err="1"/>
              <a:t>nakita</a:t>
            </a:r>
            <a:r>
              <a:rPr lang="en-US" b="1" dirty="0"/>
              <a:t>, ang </a:t>
            </a:r>
            <a:r>
              <a:rPr lang="en-US" b="1" dirty="0" err="1"/>
              <a:t>plano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Dios </a:t>
            </a:r>
            <a:r>
              <a:rPr lang="en-US" b="1" dirty="0" err="1"/>
              <a:t>alang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atong</a:t>
            </a:r>
            <a:r>
              <a:rPr lang="en-US" b="1" dirty="0"/>
              <a:t> </a:t>
            </a:r>
            <a:r>
              <a:rPr lang="en-US" b="1" dirty="0" err="1"/>
              <a:t>kaluwasan</a:t>
            </a:r>
            <a:r>
              <a:rPr lang="en-US" b="1" dirty="0"/>
              <a:t> </a:t>
            </a:r>
            <a:r>
              <a:rPr lang="en-US" b="1" dirty="0" err="1"/>
              <a:t>nakabase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kamatayon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Jesus ug </a:t>
            </a:r>
            <a:r>
              <a:rPr lang="en-US" b="1" dirty="0" err="1"/>
              <a:t>naglakip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atong</a:t>
            </a:r>
            <a:r>
              <a:rPr lang="en-US" b="1" dirty="0"/>
              <a:t> </a:t>
            </a:r>
            <a:r>
              <a:rPr lang="en-US" b="1" dirty="0" err="1"/>
              <a:t>pagkamatarong</a:t>
            </a:r>
            <a:r>
              <a:rPr lang="en-US" b="1" dirty="0"/>
              <a:t> (justification) ug </a:t>
            </a:r>
            <a:r>
              <a:rPr lang="en-US" b="1" dirty="0" err="1"/>
              <a:t>pagkabalaan</a:t>
            </a:r>
            <a:r>
              <a:rPr lang="en-US" b="1" dirty="0"/>
              <a:t> (sanctification).</a:t>
            </a:r>
            <a:r>
              <a:rPr lang="en-US" b="1" dirty="0" err="1"/>
              <a:t>Apan</a:t>
            </a:r>
            <a:r>
              <a:rPr lang="en-US" b="1" dirty="0"/>
              <a:t> </a:t>
            </a:r>
            <a:r>
              <a:rPr lang="en-US" b="1" dirty="0" err="1"/>
              <a:t>adunay</a:t>
            </a:r>
            <a:r>
              <a:rPr lang="en-US" b="1" dirty="0"/>
              <a:t> </a:t>
            </a:r>
            <a:r>
              <a:rPr lang="en-US" b="1" dirty="0" err="1"/>
              <a:t>usa</a:t>
            </a:r>
            <a:r>
              <a:rPr lang="en-US" b="1" dirty="0"/>
              <a:t> ka </a:t>
            </a:r>
            <a:r>
              <a:rPr lang="en-US" b="1" dirty="0" err="1"/>
              <a:t>importante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bahin:Kinahanglan</a:t>
            </a:r>
            <a:r>
              <a:rPr lang="en-US" b="1" dirty="0"/>
              <a:t> </a:t>
            </a:r>
            <a:r>
              <a:rPr lang="en-US" b="1" dirty="0" err="1"/>
              <a:t>nato</a:t>
            </a:r>
            <a:r>
              <a:rPr lang="en-US" b="1" dirty="0"/>
              <a:t> </a:t>
            </a:r>
            <a:r>
              <a:rPr lang="en-US" b="1" dirty="0" err="1"/>
              <a:t>mailhan</a:t>
            </a:r>
            <a:r>
              <a:rPr lang="en-US" b="1" dirty="0"/>
              <a:t> ug </a:t>
            </a:r>
            <a:r>
              <a:rPr lang="en-US" b="1" dirty="0" err="1"/>
              <a:t>masabtan</a:t>
            </a:r>
            <a:r>
              <a:rPr lang="en-US" b="1" dirty="0"/>
              <a:t> </a:t>
            </a:r>
            <a:r>
              <a:rPr lang="en-US" b="1" dirty="0" err="1"/>
              <a:t>kini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plano</a:t>
            </a:r>
            <a:r>
              <a:rPr lang="en-US" b="1" dirty="0"/>
              <a:t> </a:t>
            </a:r>
            <a:r>
              <a:rPr lang="en-US" b="1" dirty="0" err="1"/>
              <a:t>aron</a:t>
            </a:r>
            <a:r>
              <a:rPr lang="en-US" b="1" dirty="0"/>
              <a:t> </a:t>
            </a:r>
            <a:r>
              <a:rPr lang="en-US" b="1" dirty="0" err="1"/>
              <a:t>atong</a:t>
            </a:r>
            <a:r>
              <a:rPr lang="en-US" b="1" dirty="0"/>
              <a:t> </a:t>
            </a:r>
            <a:r>
              <a:rPr lang="en-US" b="1" dirty="0" err="1"/>
              <a:t>madawat.Kinahanglan</a:t>
            </a:r>
            <a:r>
              <a:rPr lang="en-US" b="1" dirty="0"/>
              <a:t> </a:t>
            </a:r>
            <a:r>
              <a:rPr lang="en-US" b="1" dirty="0" err="1"/>
              <a:t>adunay</a:t>
            </a:r>
            <a:r>
              <a:rPr lang="en-US" b="1" dirty="0"/>
              <a:t> </a:t>
            </a:r>
            <a:r>
              <a:rPr lang="en-US" b="1" dirty="0" err="1"/>
              <a:t>magpahayag</a:t>
            </a:r>
            <a:r>
              <a:rPr lang="en-US" b="1" dirty="0"/>
              <a:t> </a:t>
            </a:r>
            <a:r>
              <a:rPr lang="en-US" b="1" dirty="0" err="1"/>
              <a:t>niini</a:t>
            </a:r>
            <a:r>
              <a:rPr lang="en-US" b="1" dirty="0"/>
              <a:t> </a:t>
            </a:r>
            <a:r>
              <a:rPr lang="en-US" b="1" dirty="0" err="1"/>
              <a:t>kanato</a:t>
            </a:r>
            <a:r>
              <a:rPr lang="en-US" b="1" dirty="0"/>
              <a:t>.</a:t>
            </a:r>
            <a:endParaRPr lang="en-US" b="1" noProof="0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BC77C5B-15B6-C045-2828-05D1F41E5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1405932"/>
            <a:ext cx="3238499" cy="23383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sostener, parado, vistiendo&#10;&#10;El contenido generado por IA puede ser incorrecto.">
            <a:extLst>
              <a:ext uri="{FF2B5EF4-FFF2-40B4-BE49-F238E27FC236}">
                <a16:creationId xmlns:a16="http://schemas.microsoft.com/office/drawing/2014/main" id="{9D4D8D99-6412-1F95-0775-1C01460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2697" y="2724774"/>
            <a:ext cx="3708801" cy="1685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par de personas de pie en una montaña&#10;&#10;El contenido generado por IA puede ser incorrecto.">
            <a:extLst>
              <a:ext uri="{FF2B5EF4-FFF2-40B4-BE49-F238E27FC236}">
                <a16:creationId xmlns:a16="http://schemas.microsoft.com/office/drawing/2014/main" id="{5DDFE9C4-47B5-7850-501F-96E6276728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961092"/>
            <a:ext cx="3238499" cy="2668308"/>
          </a:xfrm>
          <a:prstGeom prst="round2DiagRect">
            <a:avLst>
              <a:gd name="adj1" fmla="val 0"/>
              <a:gd name="adj2" fmla="val 14790"/>
            </a:avLst>
          </a:prstGeom>
          <a:ln w="38100" cap="sq">
            <a:solidFill>
              <a:srgbClr val="25437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17842C-711B-501D-F9CA-3E18C1CC15F0}"/>
              </a:ext>
            </a:extLst>
          </p:cNvPr>
          <p:cNvSpPr txBox="1"/>
          <p:nvPr/>
        </p:nvSpPr>
        <p:spPr>
          <a:xfrm>
            <a:off x="3558773" y="2883408"/>
            <a:ext cx="46196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Dinhi</a:t>
            </a:r>
            <a:r>
              <a:rPr lang="en-US" sz="2000" b="1" dirty="0"/>
              <a:t> </a:t>
            </a:r>
            <a:r>
              <a:rPr lang="en-US" sz="2000" b="1" dirty="0" err="1"/>
              <a:t>mosulod</a:t>
            </a:r>
            <a:r>
              <a:rPr lang="en-US" sz="2000" b="1" dirty="0"/>
              <a:t> ang “</a:t>
            </a:r>
            <a:r>
              <a:rPr lang="en-US" sz="2000" b="1" dirty="0" err="1"/>
              <a:t>pagdumala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Dios” ang </a:t>
            </a:r>
            <a:r>
              <a:rPr lang="en-US" sz="2000" b="1" dirty="0" err="1"/>
              <a:t>paagi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Dios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paghan</a:t>
            </a:r>
            <a:r>
              <a:rPr lang="en-US" sz="2000" b="1" dirty="0"/>
              <a:t>-ay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kahimtangan</a:t>
            </a:r>
            <a:r>
              <a:rPr lang="en-US" sz="2000" b="1" dirty="0"/>
              <a:t>, </a:t>
            </a:r>
            <a:r>
              <a:rPr lang="en-US" sz="2000" b="1" dirty="0" err="1"/>
              <a:t>hunahuna</a:t>
            </a:r>
            <a:r>
              <a:rPr lang="en-US" sz="2000" b="1" dirty="0"/>
              <a:t>, ug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tawo.Si</a:t>
            </a:r>
            <a:r>
              <a:rPr lang="en-US" sz="2000" b="1" dirty="0"/>
              <a:t> Pablo </a:t>
            </a:r>
            <a:r>
              <a:rPr lang="en-US" sz="2000" b="1" dirty="0" err="1"/>
              <a:t>nahimong</a:t>
            </a:r>
            <a:r>
              <a:rPr lang="en-US" sz="2000" b="1" dirty="0"/>
              <a:t> </a:t>
            </a:r>
            <a:r>
              <a:rPr lang="en-US" sz="2000" b="1" dirty="0" err="1"/>
              <a:t>alagad</a:t>
            </a:r>
            <a:r>
              <a:rPr lang="en-US" sz="2000" b="1" dirty="0"/>
              <a:t> </a:t>
            </a:r>
            <a:r>
              <a:rPr lang="en-US" sz="2000" b="1" dirty="0" err="1"/>
              <a:t>niini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plano.Colosas</a:t>
            </a:r>
            <a:r>
              <a:rPr lang="en-US" sz="2000" b="1" dirty="0"/>
              <a:t> 1:25</a:t>
            </a:r>
            <a:endParaRPr lang="en-US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3248B-FC30-0198-0049-3E27F36F0A2D}"/>
              </a:ext>
            </a:extLst>
          </p:cNvPr>
          <p:cNvSpPr txBox="1"/>
          <p:nvPr/>
        </p:nvSpPr>
        <p:spPr>
          <a:xfrm>
            <a:off x="3543300" y="4611336"/>
            <a:ext cx="87516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Si Pablo </a:t>
            </a:r>
            <a:r>
              <a:rPr lang="en-US" sz="2000" b="1" dirty="0" err="1"/>
              <a:t>nalipay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mahimong</a:t>
            </a:r>
            <a:r>
              <a:rPr lang="en-US" sz="2000" b="1" dirty="0"/>
              <a:t> </a:t>
            </a:r>
            <a:r>
              <a:rPr lang="en-US" sz="2000" b="1" dirty="0" err="1"/>
              <a:t>kabahin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plano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Dios, </a:t>
            </a:r>
            <a:r>
              <a:rPr lang="en-US" sz="2000" b="1" dirty="0" err="1"/>
              <a:t>bisan</a:t>
            </a:r>
            <a:r>
              <a:rPr lang="en-US" sz="2000" b="1" dirty="0"/>
              <a:t> pa </a:t>
            </a:r>
            <a:r>
              <a:rPr lang="en-US" sz="2000" b="1" dirty="0" err="1"/>
              <a:t>kini</a:t>
            </a:r>
            <a:r>
              <a:rPr lang="en-US" sz="2000" b="1" dirty="0"/>
              <a:t> </a:t>
            </a:r>
            <a:r>
              <a:rPr lang="en-US" sz="2000" b="1" dirty="0" err="1"/>
              <a:t>naglakip</a:t>
            </a:r>
            <a:r>
              <a:rPr lang="en-US" sz="2000" b="1" dirty="0"/>
              <a:t> </a:t>
            </a:r>
            <a:r>
              <a:rPr lang="en-US" sz="2000" b="1" dirty="0" err="1"/>
              <a:t>og</a:t>
            </a:r>
            <a:r>
              <a:rPr lang="en-US" sz="2000" b="1" dirty="0"/>
              <a:t> </a:t>
            </a:r>
            <a:r>
              <a:rPr lang="en-US" sz="2000" b="1" dirty="0" err="1"/>
              <a:t>pag-antos.Colosas</a:t>
            </a:r>
            <a:r>
              <a:rPr lang="en-US" sz="2000" b="1" dirty="0"/>
              <a:t> 1:24Gikan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iyang</a:t>
            </a:r>
            <a:r>
              <a:rPr lang="en-US" sz="2000" b="1" dirty="0"/>
              <a:t> </a:t>
            </a:r>
            <a:r>
              <a:rPr lang="en-US" sz="2000" b="1" dirty="0" err="1"/>
              <a:t>pagkabilanggo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Roma </a:t>
            </a:r>
            <a:r>
              <a:rPr lang="en-US" sz="2000" b="1" dirty="0" err="1"/>
              <a:t>hangtod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iyang</a:t>
            </a:r>
            <a:r>
              <a:rPr lang="en-US" sz="2000" b="1" dirty="0"/>
              <a:t> </a:t>
            </a:r>
            <a:r>
              <a:rPr lang="en-US" sz="2000" b="1" dirty="0" err="1"/>
              <a:t>kamatayon</a:t>
            </a:r>
            <a:r>
              <a:rPr lang="en-US" sz="2000" b="1" dirty="0"/>
              <a:t>, </a:t>
            </a:r>
            <a:r>
              <a:rPr lang="en-US" sz="2000" b="1" dirty="0" err="1"/>
              <a:t>siya</a:t>
            </a:r>
            <a:r>
              <a:rPr lang="en-US" sz="2000" b="1" dirty="0"/>
              <a:t> </a:t>
            </a:r>
            <a:r>
              <a:rPr lang="en-US" sz="2000" b="1" dirty="0" err="1"/>
              <a:t>nagsulat</a:t>
            </a:r>
            <a:r>
              <a:rPr lang="en-US" sz="2000" b="1" dirty="0"/>
              <a:t> </a:t>
            </a:r>
            <a:r>
              <a:rPr lang="en-US" sz="2000" b="1" dirty="0" err="1"/>
              <a:t>og</a:t>
            </a:r>
            <a:r>
              <a:rPr lang="en-US" sz="2000" b="1" dirty="0"/>
              <a:t> </a:t>
            </a:r>
            <a:r>
              <a:rPr lang="en-US" sz="2000" b="1" dirty="0" err="1"/>
              <a:t>daghang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sulat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karon</a:t>
            </a:r>
            <a:r>
              <a:rPr lang="en-US" sz="2000" b="1" dirty="0"/>
              <a:t> </a:t>
            </a:r>
            <a:r>
              <a:rPr lang="en-US" sz="2000" b="1" dirty="0" err="1"/>
              <a:t>anaa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Bag-</a:t>
            </a:r>
            <a:r>
              <a:rPr lang="en-US" sz="2000" b="1" dirty="0" err="1"/>
              <a:t>ong</a:t>
            </a:r>
            <a:r>
              <a:rPr lang="en-US" sz="2000" b="1" dirty="0"/>
              <a:t> </a:t>
            </a:r>
            <a:r>
              <a:rPr lang="en-US" sz="2000" b="1" dirty="0" err="1"/>
              <a:t>Tugon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C61711-7D7A-FC7B-9916-AB13167B0C67}"/>
              </a:ext>
            </a:extLst>
          </p:cNvPr>
          <p:cNvSpPr txBox="1"/>
          <p:nvPr/>
        </p:nvSpPr>
        <p:spPr>
          <a:xfrm>
            <a:off x="3543300" y="6031488"/>
            <a:ext cx="86486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Si Pablo </a:t>
            </a:r>
            <a:r>
              <a:rPr lang="en-US" sz="2000" b="1" dirty="0" err="1"/>
              <a:t>usa</a:t>
            </a:r>
            <a:r>
              <a:rPr lang="en-US" sz="2000" b="1" dirty="0"/>
              <a:t> ka </a:t>
            </a:r>
            <a:r>
              <a:rPr lang="en-US" sz="2000" b="1" dirty="0" err="1"/>
              <a:t>importante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kabahin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plano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Dios, ug </a:t>
            </a:r>
            <a:r>
              <a:rPr lang="en-US" sz="2000" b="1" dirty="0" err="1"/>
              <a:t>nalipay</a:t>
            </a:r>
            <a:r>
              <a:rPr lang="en-US" sz="2000" b="1" dirty="0"/>
              <a:t> </a:t>
            </a:r>
            <a:r>
              <a:rPr lang="en-US" sz="2000" b="1" dirty="0" err="1"/>
              <a:t>siya</a:t>
            </a:r>
            <a:r>
              <a:rPr lang="en-US" sz="2000" b="1" dirty="0"/>
              <a:t> </a:t>
            </a:r>
            <a:r>
              <a:rPr lang="en-US" sz="2000" b="1" dirty="0" err="1"/>
              <a:t>niini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3967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A44C1-7DB0-8B56-2B0C-6D3EDD5A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494E53-6C9E-CAED-F309-23A1F1F9E011}"/>
              </a:ext>
            </a:extLst>
          </p:cNvPr>
          <p:cNvSpPr txBox="1"/>
          <p:nvPr/>
        </p:nvSpPr>
        <p:spPr>
          <a:xfrm>
            <a:off x="2409824" y="-106817"/>
            <a:ext cx="9782175" cy="769441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2700">
              <a:bevelT h="25400" prst="softRound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spc="300" dirty="0">
                <a:ln w="13462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25400" dir="2700000" algn="bl" rotWithShape="0">
                    <a:schemeClr val="accent3"/>
                  </a:outerShdw>
                </a:effectLst>
              </a:rPr>
              <a:t>ANG MISTERYO SA DIOS</a:t>
            </a:r>
            <a:endParaRPr lang="en-US" sz="4400" b="1" spc="300" noProof="0" dirty="0">
              <a:ln w="13462">
                <a:noFill/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25400" dir="2700000" algn="bl" rotWithShape="0">
                  <a:schemeClr val="accent3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609DE8-8305-47DD-F502-C38960C5ED6B}"/>
              </a:ext>
            </a:extLst>
          </p:cNvPr>
          <p:cNvSpPr txBox="1"/>
          <p:nvPr/>
        </p:nvSpPr>
        <p:spPr>
          <a:xfrm>
            <a:off x="2589196" y="505537"/>
            <a:ext cx="9479178" cy="923330"/>
          </a:xfrm>
          <a:prstGeom prst="rect">
            <a:avLst/>
          </a:prstGeom>
          <a:ln>
            <a:noFill/>
          </a:ln>
          <a:effectLst>
            <a:innerShdw blurRad="762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Colosas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1:26–27“Ang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misteryo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gitago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gikan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kapanahonan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ug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kaliwatan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apan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karon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gipadayag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Iyang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balaan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…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kini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: Si Cristo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anaa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kaninyo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ang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paglaum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himaya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.”</a:t>
            </a:r>
            <a:endParaRPr lang="en-US" sz="1400" b="1" noProof="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E5E34C-BA17-5284-7272-27FFD6FECF3E}"/>
              </a:ext>
            </a:extLst>
          </p:cNvPr>
          <p:cNvSpPr txBox="1"/>
          <p:nvPr/>
        </p:nvSpPr>
        <p:spPr>
          <a:xfrm>
            <a:off x="123626" y="1428867"/>
            <a:ext cx="12068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Si Pablo </a:t>
            </a:r>
            <a:r>
              <a:rPr lang="en-US" sz="2000" b="1" dirty="0" err="1"/>
              <a:t>nagsulti</a:t>
            </a:r>
            <a:r>
              <a:rPr lang="en-US" sz="2000" b="1" dirty="0"/>
              <a:t> </a:t>
            </a:r>
            <a:r>
              <a:rPr lang="en-US" sz="2000" b="1" dirty="0" err="1"/>
              <a:t>bahin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usa</a:t>
            </a:r>
            <a:r>
              <a:rPr lang="en-US" sz="2000" b="1" dirty="0"/>
              <a:t> ka </a:t>
            </a:r>
            <a:r>
              <a:rPr lang="en-US" sz="2000" b="1" dirty="0" err="1"/>
              <a:t>misteryo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gipadayag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iglesia</a:t>
            </a:r>
            <a:r>
              <a:rPr lang="en-US" sz="2000" b="1" dirty="0"/>
              <a:t> human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pagkabanhaw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Cristo.Sa</a:t>
            </a:r>
            <a:r>
              <a:rPr lang="en-US" sz="2000" b="1" dirty="0"/>
              <a:t> una,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pasilip</a:t>
            </a:r>
            <a:r>
              <a:rPr lang="en-US" sz="2000" b="1" dirty="0"/>
              <a:t> </a:t>
            </a:r>
            <a:r>
              <a:rPr lang="en-US" sz="2000" b="1" dirty="0" err="1"/>
              <a:t>lamang</a:t>
            </a:r>
            <a:r>
              <a:rPr lang="en-US" sz="2000" b="1" dirty="0"/>
              <a:t> ang </a:t>
            </a:r>
            <a:r>
              <a:rPr lang="en-US" sz="2000" b="1" dirty="0" err="1"/>
              <a:t>nakita</a:t>
            </a:r>
            <a:r>
              <a:rPr lang="en-US" sz="2000" b="1" dirty="0"/>
              <a:t> </a:t>
            </a:r>
            <a:r>
              <a:rPr lang="en-US" sz="2000" b="1" dirty="0" err="1"/>
              <a:t>niini.Unsa</a:t>
            </a:r>
            <a:r>
              <a:rPr lang="en-US" sz="2000" b="1" dirty="0"/>
              <a:t> man </a:t>
            </a:r>
            <a:r>
              <a:rPr lang="en-US" sz="2000" b="1" dirty="0" err="1"/>
              <a:t>kini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misteryo</a:t>
            </a:r>
            <a:r>
              <a:rPr lang="en-US" sz="2000" b="1" dirty="0"/>
              <a:t>? “Si Cristo </a:t>
            </a:r>
            <a:r>
              <a:rPr lang="en-US" sz="2000" b="1" dirty="0" err="1"/>
              <a:t>anaa</a:t>
            </a:r>
            <a:r>
              <a:rPr lang="en-US" sz="2000" b="1" dirty="0"/>
              <a:t> </a:t>
            </a:r>
            <a:r>
              <a:rPr lang="en-US" sz="2000" b="1" dirty="0" err="1"/>
              <a:t>kaninyo</a:t>
            </a:r>
            <a:r>
              <a:rPr lang="en-US" sz="2000" b="1" dirty="0"/>
              <a:t>, ang </a:t>
            </a:r>
            <a:r>
              <a:rPr lang="en-US" sz="2000" b="1" dirty="0" err="1"/>
              <a:t>paglaum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himaya</a:t>
            </a:r>
            <a:r>
              <a:rPr lang="en-US" sz="2000" b="1" dirty="0"/>
              <a:t>.” (Col. 1:27)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0C38D4E-2CEA-3646-2A1D-AC1019EA1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7855469"/>
              </p:ext>
            </p:extLst>
          </p:nvPr>
        </p:nvGraphicFramePr>
        <p:xfrm>
          <a:off x="0" y="2261651"/>
          <a:ext cx="12191999" cy="295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916E5E0-98B4-3D70-BD51-B50BC89AFE47}"/>
              </a:ext>
            </a:extLst>
          </p:cNvPr>
          <p:cNvSpPr txBox="1"/>
          <p:nvPr/>
        </p:nvSpPr>
        <p:spPr>
          <a:xfrm>
            <a:off x="123626" y="5139891"/>
            <a:ext cx="7952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Aduna</a:t>
            </a:r>
            <a:r>
              <a:rPr lang="en-US" sz="2000" b="1" dirty="0"/>
              <a:t> pa </a:t>
            </a:r>
            <a:r>
              <a:rPr lang="en-US" sz="2000" b="1" dirty="0" err="1"/>
              <a:t>gihapoy</a:t>
            </a:r>
            <a:r>
              <a:rPr lang="en-US" sz="2000" b="1" dirty="0"/>
              <a:t> mas </a:t>
            </a:r>
            <a:r>
              <a:rPr lang="en-US" sz="2000" b="1" dirty="0" err="1"/>
              <a:t>lawom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kahulugan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padayon</a:t>
            </a:r>
            <a:r>
              <a:rPr lang="en-US" sz="2000" b="1" dirty="0"/>
              <a:t> </a:t>
            </a:r>
            <a:r>
              <a:rPr lang="en-US" sz="2000" b="1" dirty="0" err="1"/>
              <a:t>natong</a:t>
            </a:r>
            <a:r>
              <a:rPr lang="en-US" sz="2000" b="1" dirty="0"/>
              <a:t> </a:t>
            </a:r>
            <a:r>
              <a:rPr lang="en-US" sz="2000" b="1" dirty="0" err="1"/>
              <a:t>tukion.Karon</a:t>
            </a:r>
            <a:r>
              <a:rPr lang="en-US" sz="2000" b="1" dirty="0"/>
              <a:t> </a:t>
            </a:r>
            <a:r>
              <a:rPr lang="en-US" sz="2000" b="1" dirty="0" err="1"/>
              <a:t>nagkinabuhi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adunay</a:t>
            </a:r>
            <a:r>
              <a:rPr lang="en-US" sz="2000" b="1" dirty="0"/>
              <a:t> </a:t>
            </a:r>
            <a:r>
              <a:rPr lang="en-US" sz="2000" b="1" dirty="0" err="1"/>
              <a:t>paglaum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paghimaya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umaabot.Unsa</a:t>
            </a:r>
            <a:r>
              <a:rPr lang="en-US" sz="2000" b="1" dirty="0"/>
              <a:t> man ang </a:t>
            </a:r>
            <a:r>
              <a:rPr lang="en-US" sz="2000" b="1" dirty="0" err="1"/>
              <a:t>kausaban</a:t>
            </a:r>
            <a:r>
              <a:rPr lang="en-US" sz="2000" b="1" dirty="0"/>
              <a:t>?✔ Ang </a:t>
            </a:r>
            <a:r>
              <a:rPr lang="en-US" sz="2000" b="1" dirty="0" err="1"/>
              <a:t>makasasala</a:t>
            </a:r>
            <a:r>
              <a:rPr lang="en-US" sz="2000" b="1" dirty="0"/>
              <a:t> </a:t>
            </a:r>
            <a:r>
              <a:rPr lang="en-US" sz="2000" b="1" dirty="0" err="1"/>
              <a:t>mahimong</a:t>
            </a:r>
            <a:r>
              <a:rPr lang="en-US" sz="2000" b="1" dirty="0"/>
              <a:t> </a:t>
            </a:r>
            <a:r>
              <a:rPr lang="en-US" sz="2000" b="1" dirty="0" err="1"/>
              <a:t>matarong</a:t>
            </a:r>
            <a:r>
              <a:rPr lang="en-US" sz="2000" b="1" dirty="0"/>
              <a:t>✔ </a:t>
            </a:r>
            <a:r>
              <a:rPr lang="en-US" sz="2000" b="1" dirty="0" err="1"/>
              <a:t>Ginabalaan</a:t>
            </a:r>
            <a:r>
              <a:rPr lang="en-US" sz="2000" b="1" dirty="0"/>
              <a:t> </a:t>
            </a:r>
            <a:r>
              <a:rPr lang="en-US" sz="2000" b="1" dirty="0" err="1"/>
              <a:t>pinaagi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Balaang</a:t>
            </a:r>
            <a:r>
              <a:rPr lang="en-US" sz="2000" b="1" dirty="0"/>
              <a:t> Espiritu✔ </a:t>
            </a:r>
            <a:r>
              <a:rPr lang="en-US" sz="2000" b="1" dirty="0" err="1"/>
              <a:t>Pagahimayon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umaabot</a:t>
            </a:r>
            <a:r>
              <a:rPr lang="en-US" sz="2000" b="1" dirty="0"/>
              <a:t> </a:t>
            </a:r>
            <a:r>
              <a:rPr lang="en-US" sz="2000" b="1" dirty="0" err="1"/>
              <a:t>pinaagi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dugo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Jesus</a:t>
            </a:r>
            <a:endParaRPr lang="en-US" sz="2000" b="1" noProof="0" dirty="0"/>
          </a:p>
        </p:txBody>
      </p:sp>
      <p:pic>
        <p:nvPicPr>
          <p:cNvPr id="11" name="Imagen 10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AE38E365-B3E5-FB34-A10B-98461F1D3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024" y="5134207"/>
            <a:ext cx="1434863" cy="1636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8F07B4-C4BA-34F4-F792-04B9DCE8C7D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85145" y="5134208"/>
            <a:ext cx="2183229" cy="1636900"/>
          </a:xfrm>
          <a:prstGeom prst="snip2DiagRect">
            <a:avLst>
              <a:gd name="adj1" fmla="val 1234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Hombre parado en la nieve&#10;&#10;El contenido generado por IA puede ser incorrecto.">
            <a:extLst>
              <a:ext uri="{FF2B5EF4-FFF2-40B4-BE49-F238E27FC236}">
                <a16:creationId xmlns:a16="http://schemas.microsoft.com/office/drawing/2014/main" id="{930AD103-344E-C3BB-D561-4460FE5CC47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84" y="92075"/>
            <a:ext cx="2111440" cy="11856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46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1203</Words>
  <Application>Microsoft Office PowerPoint</Application>
  <PresentationFormat>Panorámica</PresentationFormat>
  <Paragraphs>61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Comic Sans MS</vt:lpstr>
      <vt:lpstr>Arial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104</cp:revision>
  <dcterms:created xsi:type="dcterms:W3CDTF">2026-01-24T16:42:04Z</dcterms:created>
  <dcterms:modified xsi:type="dcterms:W3CDTF">2026-02-27T21:57:17Z</dcterms:modified>
</cp:coreProperties>
</file>