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2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ata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svg"/><Relationship Id="rId1" Type="http://schemas.openxmlformats.org/officeDocument/2006/relationships/image" Target="../media/image18.svg"/><Relationship Id="rId6" Type="http://schemas.openxmlformats.org/officeDocument/2006/relationships/image" Target="../media/image23.svg"/><Relationship Id="rId5" Type="http://schemas.openxmlformats.org/officeDocument/2006/relationships/image" Target="../media/image22.sv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 Id="rId4"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en-PH" sz="2000" b="1" dirty="0" err="1">
              <a:solidFill>
                <a:schemeClr val="accent2">
                  <a:lumMod val="50000"/>
                </a:schemeClr>
              </a:solidFill>
              <a:effectLst/>
            </a:rPr>
            <a:t>Pipila</a:t>
          </a:r>
          <a:r>
            <a:rPr lang="en-PH" sz="2000" b="1" dirty="0">
              <a:solidFill>
                <a:schemeClr val="accent2">
                  <a:lumMod val="50000"/>
                </a:schemeClr>
              </a:solidFill>
              <a:effectLst/>
            </a:rPr>
            <a:t> </a:t>
          </a:r>
          <a:r>
            <a:rPr lang="en-PH" sz="2000" b="1" dirty="0" err="1">
              <a:solidFill>
                <a:schemeClr val="accent2">
                  <a:lumMod val="50000"/>
                </a:schemeClr>
              </a:solidFill>
              <a:effectLst/>
            </a:rPr>
            <a:t>sa</a:t>
          </a:r>
          <a:r>
            <a:rPr lang="en-PH" sz="2000" b="1" dirty="0">
              <a:solidFill>
                <a:schemeClr val="accent2">
                  <a:lumMod val="50000"/>
                </a:schemeClr>
              </a:solidFill>
              <a:effectLst/>
            </a:rPr>
            <a:t> </a:t>
          </a:r>
          <a:r>
            <a:rPr lang="en-PH" sz="2000" b="1" dirty="0" err="1">
              <a:solidFill>
                <a:schemeClr val="accent2">
                  <a:lumMod val="50000"/>
                </a:schemeClr>
              </a:solidFill>
              <a:effectLst/>
            </a:rPr>
            <a:t>mga</a:t>
          </a:r>
          <a:r>
            <a:rPr lang="en-PH" sz="2000" b="1" dirty="0">
              <a:solidFill>
                <a:schemeClr val="accent2">
                  <a:lumMod val="50000"/>
                </a:schemeClr>
              </a:solidFill>
              <a:effectLst/>
            </a:rPr>
            <a:t> </a:t>
          </a:r>
          <a:r>
            <a:rPr lang="en-PH" sz="2000" b="1" dirty="0" err="1">
              <a:solidFill>
                <a:schemeClr val="accent2">
                  <a:lumMod val="50000"/>
                </a:schemeClr>
              </a:solidFill>
              <a:effectLst/>
            </a:rPr>
            <a:t>Hiyas</a:t>
          </a:r>
          <a:r>
            <a:rPr lang="en-PH" sz="2000" b="1" dirty="0">
              <a:solidFill>
                <a:schemeClr val="accent2">
                  <a:lumMod val="50000"/>
                </a:schemeClr>
              </a:solidFill>
              <a:effectLst/>
            </a:rPr>
            <a:t> </a:t>
          </a:r>
          <a:r>
            <a:rPr lang="en-PH" sz="2000" b="1" dirty="0" err="1">
              <a:solidFill>
                <a:schemeClr val="accent2">
                  <a:lumMod val="50000"/>
                </a:schemeClr>
              </a:solidFill>
              <a:effectLst/>
            </a:rPr>
            <a:t>sa</a:t>
          </a:r>
          <a:r>
            <a:rPr lang="en-PH" sz="2000" b="1" dirty="0">
              <a:solidFill>
                <a:schemeClr val="accent2">
                  <a:lumMod val="50000"/>
                </a:schemeClr>
              </a:solidFill>
              <a:effectLst/>
            </a:rPr>
            <a:t> Dios</a:t>
          </a:r>
          <a:endParaRPr lang="en" sz="2000" b="1" dirty="0">
            <a:solidFill>
              <a:schemeClr val="accent2">
                <a:lumMod val="50000"/>
              </a:schemeClr>
            </a:solidFill>
            <a:effectLst/>
          </a:endParaRP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en-PH" sz="2000" b="1" dirty="0" err="1">
              <a:effectLst>
                <a:outerShdw blurRad="38100" dist="38100" dir="2700000" algn="tl">
                  <a:srgbClr val="000000">
                    <a:alpha val="43137"/>
                  </a:srgbClr>
                </a:outerShdw>
              </a:effectLst>
            </a:rPr>
            <a:t>Matarong</a:t>
          </a:r>
          <a:r>
            <a:rPr lang="en" sz="2000" b="1" dirty="0">
              <a:effectLst>
                <a:outerShdw blurRad="38100" dist="38100" dir="2700000" algn="tl">
                  <a:srgbClr val="000000">
                    <a:alpha val="43137"/>
                  </a:srgbClr>
                </a:outerShdw>
              </a:effectLst>
            </a:rPr>
            <a:t> (Psalm 11:7)</a:t>
          </a: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en" sz="2000" b="1" dirty="0">
              <a:effectLst>
                <a:outerShdw blurRad="38100" dist="38100" dir="2700000" algn="tl">
                  <a:srgbClr val="000000">
                    <a:alpha val="43137"/>
                  </a:srgbClr>
                </a:outerShdw>
              </a:effectLst>
            </a:rPr>
            <a:t>Maloloy-on (Deuteronomy 4:31)</a:t>
          </a: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nn-NO" sz="2000" b="1" dirty="0">
              <a:effectLst>
                <a:outerShdw blurRad="38100" dist="38100" dir="2700000" algn="tl">
                  <a:srgbClr val="000000">
                    <a:alpha val="43137"/>
                  </a:srgbClr>
                </a:outerShdw>
              </a:effectLst>
            </a:rPr>
            <a:t>Mapailubon ug Maghahatag og Kahupayan</a:t>
          </a:r>
          <a:r>
            <a:rPr lang="en" sz="2000" b="1" dirty="0">
              <a:effectLst>
                <a:outerShdw blurRad="38100" dist="38100" dir="2700000" algn="tl">
                  <a:srgbClr val="000000">
                    <a:alpha val="43137"/>
                  </a:srgbClr>
                </a:outerShdw>
              </a:effectLst>
            </a:rPr>
            <a:t>(Romans 15:5)</a:t>
          </a: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en-PH" sz="2000" b="1" dirty="0" err="1">
              <a:effectLst>
                <a:outerShdw blurRad="38100" dist="38100" dir="2700000" algn="tl">
                  <a:srgbClr val="000000">
                    <a:alpha val="43137"/>
                  </a:srgbClr>
                </a:outerShdw>
              </a:effectLst>
            </a:rPr>
            <a:t>Maghahatag</a:t>
          </a:r>
          <a:r>
            <a:rPr lang="en-PH" sz="2000" b="1" dirty="0">
              <a:effectLst>
                <a:outerShdw blurRad="38100" dist="38100" dir="2700000" algn="tl">
                  <a:srgbClr val="000000">
                    <a:alpha val="43137"/>
                  </a:srgbClr>
                </a:outerShdw>
              </a:effectLst>
            </a:rPr>
            <a:t> </a:t>
          </a:r>
          <a:r>
            <a:rPr lang="en-PH" sz="2000" b="1" dirty="0" err="1">
              <a:effectLst>
                <a:outerShdw blurRad="38100" dist="38100" dir="2700000" algn="tl">
                  <a:srgbClr val="000000">
                    <a:alpha val="43137"/>
                  </a:srgbClr>
                </a:outerShdw>
              </a:effectLst>
            </a:rPr>
            <a:t>og</a:t>
          </a:r>
          <a:r>
            <a:rPr lang="en-PH" sz="2000" b="1" dirty="0">
              <a:effectLst>
                <a:outerShdw blurRad="38100" dist="38100" dir="2700000" algn="tl">
                  <a:srgbClr val="000000">
                    <a:alpha val="43137"/>
                  </a:srgbClr>
                </a:outerShdw>
              </a:effectLst>
            </a:rPr>
            <a:t> </a:t>
          </a:r>
          <a:r>
            <a:rPr lang="en-PH" sz="2000" b="1" dirty="0" err="1">
              <a:effectLst>
                <a:outerShdw blurRad="38100" dist="38100" dir="2700000" algn="tl">
                  <a:srgbClr val="000000">
                    <a:alpha val="43137"/>
                  </a:srgbClr>
                </a:outerShdw>
              </a:effectLst>
            </a:rPr>
            <a:t>Grasya</a:t>
          </a:r>
          <a:r>
            <a:rPr lang="en" sz="2000" b="1" dirty="0">
              <a:effectLst>
                <a:outerShdw blurRad="38100" dist="38100" dir="2700000" algn="tl">
                  <a:srgbClr val="000000">
                    <a:alpha val="43137"/>
                  </a:srgbClr>
                </a:outerShdw>
              </a:effectLst>
            </a:rPr>
            <a:t>(Romans 3:24)</a:t>
          </a: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en-PH" sz="2000" b="1" dirty="0" err="1">
              <a:effectLst>
                <a:outerShdw blurRad="38100" dist="38100" dir="2700000" algn="tl">
                  <a:srgbClr val="000000">
                    <a:alpha val="43137"/>
                  </a:srgbClr>
                </a:outerShdw>
              </a:effectLst>
            </a:rPr>
            <a:t>Mapasayloon</a:t>
          </a:r>
          <a:r>
            <a:rPr lang="en" sz="2000" b="1" dirty="0">
              <a:effectLst>
                <a:outerShdw blurRad="38100" dist="38100" dir="2700000" algn="tl">
                  <a:srgbClr val="000000">
                    <a:alpha val="43137"/>
                  </a:srgbClr>
                </a:outerShdw>
              </a:effectLst>
            </a:rPr>
            <a:t>(Psalm 86:5)</a:t>
          </a: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en" sz="2000" b="1" dirty="0">
              <a:effectLst>
                <a:outerShdw blurRad="38100" dist="38100" dir="2700000" algn="tl">
                  <a:srgbClr val="000000">
                    <a:alpha val="43137"/>
                  </a:srgbClr>
                </a:outerShdw>
              </a:effectLst>
            </a:rPr>
            <a:t>Hari (Psalm 47:8)</a:t>
          </a: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en" sz="2000" b="1" dirty="0">
              <a:effectLst>
                <a:outerShdw blurRad="38100" dist="38100" dir="2700000" algn="tl">
                  <a:srgbClr val="000000">
                    <a:alpha val="43137"/>
                  </a:srgbClr>
                </a:outerShdw>
              </a:effectLst>
            </a:rPr>
            <a:t>Walay Katapusan (Genesis 21:33)</a:t>
          </a: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en-PH" sz="2000" b="1" dirty="0" err="1">
              <a:effectLst>
                <a:outerShdw blurRad="38100" dist="38100" dir="2700000" algn="tl">
                  <a:srgbClr val="000000">
                    <a:alpha val="43137"/>
                  </a:srgbClr>
                </a:outerShdw>
              </a:effectLst>
            </a:rPr>
            <a:t>Makagagahum</a:t>
          </a:r>
          <a:r>
            <a:rPr lang="en-PH" sz="2000" b="1" dirty="0">
              <a:effectLst>
                <a:outerShdw blurRad="38100" dist="38100" dir="2700000" algn="tl">
                  <a:srgbClr val="000000">
                    <a:alpha val="43137"/>
                  </a:srgbClr>
                </a:outerShdw>
              </a:effectLst>
            </a:rPr>
            <a:t> </a:t>
          </a:r>
          <a:r>
            <a:rPr lang="en-PH" sz="2000" b="1" dirty="0" err="1">
              <a:effectLst>
                <a:outerShdw blurRad="38100" dist="38100" dir="2700000" algn="tl">
                  <a:srgbClr val="000000">
                    <a:alpha val="43137"/>
                  </a:srgbClr>
                </a:outerShdw>
              </a:effectLst>
            </a:rPr>
            <a:t>sa</a:t>
          </a:r>
          <a:r>
            <a:rPr lang="en-PH" sz="2000" b="1" dirty="0">
              <a:effectLst>
                <a:outerShdw blurRad="38100" dist="38100" dir="2700000" algn="tl">
                  <a:srgbClr val="000000">
                    <a:alpha val="43137"/>
                  </a:srgbClr>
                </a:outerShdw>
              </a:effectLst>
            </a:rPr>
            <a:t> </a:t>
          </a:r>
          <a:r>
            <a:rPr lang="en-PH" sz="2000" b="1" dirty="0" err="1">
              <a:effectLst>
                <a:outerShdw blurRad="38100" dist="38100" dir="2700000" algn="tl">
                  <a:srgbClr val="000000">
                    <a:alpha val="43137"/>
                  </a:srgbClr>
                </a:outerShdw>
              </a:effectLst>
            </a:rPr>
            <a:t>Tanan</a:t>
          </a:r>
          <a:r>
            <a:rPr lang="en" sz="2000" b="1" dirty="0">
              <a:effectLst>
                <a:outerShdw blurRad="38100" dist="38100" dir="2700000" algn="tl">
                  <a:srgbClr val="000000">
                    <a:alpha val="43137"/>
                  </a:srgbClr>
                </a:outerShdw>
              </a:effectLst>
            </a:rPr>
            <a:t>(Genesis 17:1)</a:t>
          </a: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en-PH" sz="2000" b="1" dirty="0" err="1">
              <a:effectLst>
                <a:outerShdw blurRad="38100" dist="38100" dir="2700000" algn="tl">
                  <a:srgbClr val="000000">
                    <a:alpha val="43137"/>
                  </a:srgbClr>
                </a:outerShdw>
              </a:effectLst>
            </a:rPr>
            <a:t>Nasayud</a:t>
          </a:r>
          <a:r>
            <a:rPr lang="en-PH" sz="2000" b="1" dirty="0">
              <a:effectLst>
                <a:outerShdw blurRad="38100" dist="38100" dir="2700000" algn="tl">
                  <a:srgbClr val="000000">
                    <a:alpha val="43137"/>
                  </a:srgbClr>
                </a:outerShdw>
              </a:effectLst>
            </a:rPr>
            <a:t> </a:t>
          </a:r>
          <a:r>
            <a:rPr lang="en-PH" sz="2000" b="1" dirty="0" err="1">
              <a:effectLst>
                <a:outerShdw blurRad="38100" dist="38100" dir="2700000" algn="tl">
                  <a:srgbClr val="000000">
                    <a:alpha val="43137"/>
                  </a:srgbClr>
                </a:outerShdw>
              </a:effectLst>
            </a:rPr>
            <a:t>sa</a:t>
          </a:r>
          <a:r>
            <a:rPr lang="en-PH" sz="2000" b="1" dirty="0">
              <a:effectLst>
                <a:outerShdw blurRad="38100" dist="38100" dir="2700000" algn="tl">
                  <a:srgbClr val="000000">
                    <a:alpha val="43137"/>
                  </a:srgbClr>
                </a:outerShdw>
              </a:effectLst>
            </a:rPr>
            <a:t> </a:t>
          </a:r>
          <a:r>
            <a:rPr lang="en-PH" sz="2000" b="1" dirty="0" err="1">
              <a:effectLst>
                <a:outerShdw blurRad="38100" dist="38100" dir="2700000" algn="tl">
                  <a:srgbClr val="000000">
                    <a:alpha val="43137"/>
                  </a:srgbClr>
                </a:outerShdw>
              </a:effectLst>
            </a:rPr>
            <a:t>Tanan</a:t>
          </a:r>
          <a:r>
            <a:rPr lang="en" sz="2000" b="1" dirty="0">
              <a:effectLst>
                <a:outerShdw blurRad="38100" dist="38100" dir="2700000" algn="tl">
                  <a:srgbClr val="000000">
                    <a:alpha val="43137"/>
                  </a:srgbClr>
                </a:outerShdw>
              </a:effectLst>
            </a:rPr>
            <a:t>(1 John 3:20)</a:t>
          </a: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en-PH" sz="2000" b="1" dirty="0" err="1">
              <a:effectLst>
                <a:outerShdw blurRad="38100" dist="38100" dir="2700000" algn="tl">
                  <a:srgbClr val="000000">
                    <a:alpha val="43137"/>
                  </a:srgbClr>
                </a:outerShdw>
              </a:effectLst>
            </a:rPr>
            <a:t>Nasayud</a:t>
          </a:r>
          <a:r>
            <a:rPr lang="en-PH" sz="2000" b="1" dirty="0">
              <a:effectLst>
                <a:outerShdw blurRad="38100" dist="38100" dir="2700000" algn="tl">
                  <a:srgbClr val="000000">
                    <a:alpha val="43137"/>
                  </a:srgbClr>
                </a:outerShdw>
              </a:effectLst>
            </a:rPr>
            <a:t> </a:t>
          </a:r>
          <a:r>
            <a:rPr lang="en-PH" sz="2000" b="1" dirty="0" err="1">
              <a:effectLst>
                <a:outerShdw blurRad="38100" dist="38100" dir="2700000" algn="tl">
                  <a:srgbClr val="000000">
                    <a:alpha val="43137"/>
                  </a:srgbClr>
                </a:outerShdw>
              </a:effectLst>
            </a:rPr>
            <a:t>sa</a:t>
          </a:r>
          <a:r>
            <a:rPr lang="en-PH" sz="2000" b="1" dirty="0">
              <a:effectLst>
                <a:outerShdw blurRad="38100" dist="38100" dir="2700000" algn="tl">
                  <a:srgbClr val="000000">
                    <a:alpha val="43137"/>
                  </a:srgbClr>
                </a:outerShdw>
              </a:effectLst>
            </a:rPr>
            <a:t> </a:t>
          </a:r>
          <a:r>
            <a:rPr lang="en-PH" sz="2000" b="1" dirty="0" err="1">
              <a:effectLst>
                <a:outerShdw blurRad="38100" dist="38100" dir="2700000" algn="tl">
                  <a:srgbClr val="000000">
                    <a:alpha val="43137"/>
                  </a:srgbClr>
                </a:outerShdw>
              </a:effectLst>
            </a:rPr>
            <a:t>Umaabot</a:t>
          </a:r>
          <a:r>
            <a:rPr lang="en" sz="2000" b="1" dirty="0">
              <a:effectLst>
                <a:outerShdw blurRad="38100" dist="38100" dir="2700000" algn="tl">
                  <a:srgbClr val="000000">
                    <a:alpha val="43137"/>
                  </a:srgbClr>
                </a:outerShdw>
              </a:effectLst>
            </a:rPr>
            <a:t>(Isaiah 46:10)</a:t>
          </a: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en-PH" sz="1800" b="1" dirty="0" err="1"/>
            <a:t>Tungod</a:t>
          </a:r>
          <a:r>
            <a:rPr lang="en-PH" sz="1800" b="1" dirty="0"/>
            <a:t> </a:t>
          </a:r>
          <a:r>
            <a:rPr lang="en-PH" sz="1800" b="1" dirty="0" err="1"/>
            <a:t>sa</a:t>
          </a:r>
          <a:r>
            <a:rPr lang="en-PH" sz="1800" b="1" dirty="0"/>
            <a:t> </a:t>
          </a:r>
          <a:r>
            <a:rPr lang="en-PH" sz="1800" b="1" dirty="0" err="1"/>
            <a:t>gugma</a:t>
          </a:r>
          <a:r>
            <a:rPr lang="en-PH" sz="1800" b="1" dirty="0"/>
            <a:t>, </a:t>
          </a:r>
          <a:r>
            <a:rPr lang="en-PH" sz="1800" b="1" dirty="0" err="1"/>
            <a:t>gibuhat</a:t>
          </a:r>
          <a:r>
            <a:rPr lang="en-PH" sz="1800" b="1" dirty="0"/>
            <a:t> </a:t>
          </a:r>
          <a:r>
            <a:rPr lang="en-PH" sz="1800" b="1" dirty="0" err="1"/>
            <a:t>Niya</a:t>
          </a:r>
          <a:r>
            <a:rPr lang="en-PH" sz="1800" b="1" dirty="0"/>
            <a:t> ang </a:t>
          </a:r>
          <a:r>
            <a:rPr lang="en-PH" sz="1800" b="1" dirty="0" err="1"/>
            <a:t>katawhan</a:t>
          </a:r>
          <a:r>
            <a:rPr lang="en-PH" sz="1800" b="1" dirty="0"/>
            <a:t> </a:t>
          </a:r>
          <a:r>
            <a:rPr lang="en-PH" sz="1800" b="1" dirty="0" err="1"/>
            <a:t>nga</a:t>
          </a:r>
          <a:r>
            <a:rPr lang="en-PH" sz="1800" b="1" dirty="0"/>
            <a:t> </a:t>
          </a:r>
          <a:r>
            <a:rPr lang="en-PH" sz="1800" b="1" dirty="0" err="1"/>
            <a:t>lalaki</a:t>
          </a:r>
          <a:r>
            <a:rPr lang="en-PH" sz="1800" b="1" dirty="0"/>
            <a:t> ug </a:t>
          </a:r>
          <a:r>
            <a:rPr lang="en-PH" sz="1800" b="1" dirty="0" err="1"/>
            <a:t>babaye</a:t>
          </a:r>
          <a:r>
            <a:rPr lang="en-PH" sz="1800" b="1" dirty="0"/>
            <a:t>, ug </a:t>
          </a:r>
          <a:r>
            <a:rPr lang="en-PH" sz="1800" b="1" dirty="0" err="1"/>
            <a:t>gisugo</a:t>
          </a:r>
          <a:r>
            <a:rPr lang="en-PH" sz="1800" b="1" dirty="0"/>
            <a:t> </a:t>
          </a:r>
          <a:r>
            <a:rPr lang="en-PH" sz="1800" b="1" dirty="0" err="1"/>
            <a:t>sila</a:t>
          </a:r>
          <a:r>
            <a:rPr lang="en-PH" sz="1800" b="1" dirty="0"/>
            <a:t> </a:t>
          </a:r>
          <a:r>
            <a:rPr lang="en-PH" sz="1800" b="1" dirty="0" err="1"/>
            <a:t>nga</a:t>
          </a:r>
          <a:r>
            <a:rPr lang="en-PH" sz="1800" b="1" dirty="0"/>
            <a:t> </a:t>
          </a:r>
          <a:r>
            <a:rPr lang="en-PH" sz="1800" b="1" dirty="0" err="1"/>
            <a:t>maghigugmaay</a:t>
          </a:r>
          <a:r>
            <a:rPr lang="en-PH" sz="1800" b="1" dirty="0"/>
            <a:t> </a:t>
          </a:r>
          <a:r>
            <a:rPr lang="en-PH" sz="1800" b="1" dirty="0" err="1"/>
            <a:t>sa</a:t>
          </a:r>
          <a:r>
            <a:rPr lang="en-PH" sz="1800" b="1" dirty="0"/>
            <a:t> </a:t>
          </a:r>
          <a:r>
            <a:rPr lang="en-PH" sz="1800" b="1" dirty="0" err="1"/>
            <a:t>usag</a:t>
          </a:r>
          <a:r>
            <a:rPr lang="en-PH" sz="1800" b="1" dirty="0"/>
            <a:t> </a:t>
          </a:r>
          <a:r>
            <a:rPr lang="en-PH" sz="1800" b="1" dirty="0" err="1"/>
            <a:t>usa</a:t>
          </a:r>
          <a:r>
            <a:rPr lang="en-PH" sz="1800" b="1" dirty="0"/>
            <a:t>.
📖 (Genesis 2:24)</a:t>
          </a:r>
          <a:endParaRPr lang="es-ES" sz="1800" dirty="0"/>
        </a:p>
      </dgm:t>
    </dgm:pt>
    <dgm:pt modelId="{4C9A7018-B2CE-42BF-A281-5E10875A13F1}" type="parTrans" cxnId="{8689526F-3F2D-4D5B-85B9-354F99C6A2BD}">
      <dgm:prSet/>
      <dgm:spPr/>
      <dgm:t>
        <a:bodyPr/>
        <a:lstStyle/>
        <a:p>
          <a:endParaRPr lang="es-ES" sz="1800"/>
        </a:p>
      </dgm:t>
    </dgm:pt>
    <dgm:pt modelId="{A0E0F607-A8A1-4D28-8FDB-3181722F23EE}" type="sibTrans" cxnId="{8689526F-3F2D-4D5B-85B9-354F99C6A2BD}">
      <dgm:prSet/>
      <dgm:spPr/>
      <dgm:t>
        <a:bodyPr/>
        <a:lstStyle/>
        <a:p>
          <a:endParaRPr lang="es-ES" sz="1800"/>
        </a:p>
      </dgm:t>
    </dgm:pt>
    <dgm:pt modelId="{5151950E-25EE-491B-9ED4-6C0A68749A6B}">
      <dgm:prSet custT="1"/>
      <dgm:spPr/>
      <dgm:t>
        <a:bodyPr/>
        <a:lstStyle/>
        <a:p>
          <a:r>
            <a:rPr lang="en-PH" sz="1800" b="1" dirty="0" err="1"/>
            <a:t>Tungod</a:t>
          </a:r>
          <a:r>
            <a:rPr lang="en-PH" sz="1800" b="1" dirty="0"/>
            <a:t> </a:t>
          </a:r>
          <a:r>
            <a:rPr lang="en-PH" sz="1800" b="1" dirty="0" err="1"/>
            <a:t>sa</a:t>
          </a:r>
          <a:r>
            <a:rPr lang="en-PH" sz="1800" b="1" dirty="0"/>
            <a:t> </a:t>
          </a:r>
          <a:r>
            <a:rPr lang="en-PH" sz="1800" b="1" dirty="0" err="1"/>
            <a:t>gugma</a:t>
          </a:r>
          <a:r>
            <a:rPr lang="en-PH" sz="1800" b="1" dirty="0"/>
            <a:t>, </a:t>
          </a:r>
          <a:r>
            <a:rPr lang="en-PH" sz="1800" b="1" dirty="0" err="1"/>
            <a:t>sa</a:t>
          </a:r>
          <a:r>
            <a:rPr lang="en-PH" sz="1800" b="1" dirty="0"/>
            <a:t> </a:t>
          </a:r>
          <a:r>
            <a:rPr lang="en-PH" sz="1800" b="1" dirty="0" err="1"/>
            <a:t>dihang</a:t>
          </a:r>
          <a:r>
            <a:rPr lang="en-PH" sz="1800" b="1" dirty="0"/>
            <a:t> </a:t>
          </a:r>
          <a:r>
            <a:rPr lang="en-PH" sz="1800" b="1" dirty="0" err="1"/>
            <a:t>nakasala</a:t>
          </a:r>
          <a:r>
            <a:rPr lang="en-PH" sz="1800" b="1" dirty="0"/>
            <a:t> </a:t>
          </a:r>
          <a:r>
            <a:rPr lang="en-PH" sz="1800" b="1" dirty="0" err="1"/>
            <a:t>si</a:t>
          </a:r>
          <a:r>
            <a:rPr lang="en-PH" sz="1800" b="1" dirty="0"/>
            <a:t> Adan ug Eva, </a:t>
          </a:r>
          <a:r>
            <a:rPr lang="en-PH" sz="1800" b="1" dirty="0" err="1"/>
            <a:t>gipangita</a:t>
          </a:r>
          <a:r>
            <a:rPr lang="en-PH" sz="1800" b="1" dirty="0"/>
            <a:t> </a:t>
          </a:r>
          <a:r>
            <a:rPr lang="en-PH" sz="1800" b="1" dirty="0" err="1"/>
            <a:t>Niya</a:t>
          </a:r>
          <a:r>
            <a:rPr lang="en-PH" sz="1800" b="1" dirty="0"/>
            <a:t> </a:t>
          </a:r>
          <a:r>
            <a:rPr lang="en-PH" sz="1800" b="1" dirty="0" err="1"/>
            <a:t>sila</a:t>
          </a:r>
          <a:r>
            <a:rPr lang="en-PH" sz="1800" b="1" dirty="0"/>
            <a:t> ug </a:t>
          </a:r>
          <a:r>
            <a:rPr lang="en-PH" sz="1800" b="1" dirty="0" err="1"/>
            <a:t>gihatagan</a:t>
          </a:r>
          <a:r>
            <a:rPr lang="en-PH" sz="1800" b="1" dirty="0"/>
            <a:t> </a:t>
          </a:r>
          <a:r>
            <a:rPr lang="en-PH" sz="1800" b="1" dirty="0" err="1"/>
            <a:t>og</a:t>
          </a:r>
          <a:r>
            <a:rPr lang="en-PH" sz="1800" b="1" dirty="0"/>
            <a:t> </a:t>
          </a:r>
          <a:r>
            <a:rPr lang="en-PH" sz="1800" b="1" dirty="0" err="1"/>
            <a:t>paglaum</a:t>
          </a:r>
          <a:r>
            <a:rPr lang="en-PH" sz="1800" b="1" dirty="0"/>
            <a:t>.
📖 (Genesis 3:9, 15)</a:t>
          </a:r>
          <a:endParaRPr lang="es-ES" sz="1800" dirty="0"/>
        </a:p>
      </dgm:t>
    </dgm:pt>
    <dgm:pt modelId="{F2203E7C-B62E-40EA-B64D-061F039E65AD}" type="parTrans" cxnId="{056401CB-BBE6-4C93-9CB5-CC04AB7F0927}">
      <dgm:prSet/>
      <dgm:spPr/>
      <dgm:t>
        <a:bodyPr/>
        <a:lstStyle/>
        <a:p>
          <a:endParaRPr lang="es-ES" sz="1800"/>
        </a:p>
      </dgm:t>
    </dgm:pt>
    <dgm:pt modelId="{826A5D19-3C89-4A65-B3E1-52F7B15B8BE1}" type="sibTrans" cxnId="{056401CB-BBE6-4C93-9CB5-CC04AB7F0927}">
      <dgm:prSet/>
      <dgm:spPr/>
      <dgm:t>
        <a:bodyPr/>
        <a:lstStyle/>
        <a:p>
          <a:endParaRPr lang="es-ES" sz="1800"/>
        </a:p>
      </dgm:t>
    </dgm:pt>
    <dgm:pt modelId="{5701CF90-983B-48D9-9230-994BFA83378E}">
      <dgm:prSet custT="1"/>
      <dgm:spPr/>
      <dgm:t>
        <a:bodyPr/>
        <a:lstStyle/>
        <a:p>
          <a:r>
            <a:rPr lang="en-PH" sz="1800" b="1" dirty="0" err="1"/>
            <a:t>Tungod</a:t>
          </a:r>
          <a:r>
            <a:rPr lang="en-PH" sz="1800" b="1" dirty="0"/>
            <a:t> </a:t>
          </a:r>
          <a:r>
            <a:rPr lang="en-PH" sz="1800" b="1" dirty="0" err="1"/>
            <a:t>sa</a:t>
          </a:r>
          <a:r>
            <a:rPr lang="en-PH" sz="1800" b="1" dirty="0"/>
            <a:t> </a:t>
          </a:r>
          <a:r>
            <a:rPr lang="en-PH" sz="1800" b="1" dirty="0" err="1"/>
            <a:t>gugma</a:t>
          </a:r>
          <a:r>
            <a:rPr lang="en-PH" sz="1800" b="1" dirty="0"/>
            <a:t>, </a:t>
          </a:r>
          <a:r>
            <a:rPr lang="en-PH" sz="1800" b="1" dirty="0" err="1"/>
            <a:t>naghimo</a:t>
          </a:r>
          <a:r>
            <a:rPr lang="en-PH" sz="1800" b="1" dirty="0"/>
            <a:t> </a:t>
          </a:r>
          <a:r>
            <a:rPr lang="en-PH" sz="1800" b="1" dirty="0" err="1"/>
            <a:t>Siya</a:t>
          </a:r>
          <a:r>
            <a:rPr lang="en-PH" sz="1800" b="1" dirty="0"/>
            <a:t> </a:t>
          </a:r>
          <a:r>
            <a:rPr lang="en-PH" sz="1800" b="1" dirty="0" err="1"/>
            <a:t>og</a:t>
          </a:r>
          <a:r>
            <a:rPr lang="en-PH" sz="1800" b="1" dirty="0"/>
            <a:t> </a:t>
          </a:r>
          <a:r>
            <a:rPr lang="en-PH" sz="1800" b="1" dirty="0" err="1"/>
            <a:t>saad</a:t>
          </a:r>
          <a:r>
            <a:rPr lang="en-PH" sz="1800" b="1" dirty="0"/>
            <a:t> (covenant) </a:t>
          </a:r>
          <a:r>
            <a:rPr lang="en-PH" sz="1800" b="1" dirty="0" err="1"/>
            <a:t>kang</a:t>
          </a:r>
          <a:r>
            <a:rPr lang="en-PH" sz="1800" b="1" dirty="0"/>
            <a:t> Abraham ug </a:t>
          </a:r>
          <a:r>
            <a:rPr lang="en-PH" sz="1800" b="1" dirty="0" err="1"/>
            <a:t>misaad</a:t>
          </a:r>
          <a:r>
            <a:rPr lang="en-PH" sz="1800" b="1" dirty="0"/>
            <a:t> </a:t>
          </a:r>
          <a:r>
            <a:rPr lang="en-PH" sz="1800" b="1" dirty="0" err="1"/>
            <a:t>og</a:t>
          </a:r>
          <a:r>
            <a:rPr lang="en-PH" sz="1800" b="1" dirty="0"/>
            <a:t> </a:t>
          </a:r>
          <a:r>
            <a:rPr lang="en-PH" sz="1800" b="1" dirty="0" err="1"/>
            <a:t>mga</a:t>
          </a:r>
          <a:r>
            <a:rPr lang="en-PH" sz="1800" b="1" dirty="0"/>
            <a:t> </a:t>
          </a:r>
          <a:r>
            <a:rPr lang="en-PH" sz="1800" b="1" dirty="0" err="1"/>
            <a:t>panalangin</a:t>
          </a:r>
          <a:r>
            <a:rPr lang="en-PH" sz="1800" b="1" dirty="0"/>
            <a:t> </a:t>
          </a:r>
          <a:r>
            <a:rPr lang="en-PH" sz="1800" b="1" dirty="0" err="1"/>
            <a:t>alang</a:t>
          </a:r>
          <a:r>
            <a:rPr lang="en-PH" sz="1800" b="1" dirty="0"/>
            <a:t> </a:t>
          </a:r>
          <a:r>
            <a:rPr lang="en-PH" sz="1800" b="1" dirty="0" err="1"/>
            <a:t>sa</a:t>
          </a:r>
          <a:r>
            <a:rPr lang="en-PH" sz="1800" b="1" dirty="0"/>
            <a:t> </a:t>
          </a:r>
          <a:r>
            <a:rPr lang="en-PH" sz="1800" b="1" dirty="0" err="1"/>
            <a:t>tanang</a:t>
          </a:r>
          <a:r>
            <a:rPr lang="en-PH" sz="1800" b="1" dirty="0"/>
            <a:t> </a:t>
          </a:r>
          <a:r>
            <a:rPr lang="en-PH" sz="1800" b="1" dirty="0" err="1"/>
            <a:t>katawhan</a:t>
          </a:r>
          <a:r>
            <a:rPr lang="en-PH" sz="1800" b="1" dirty="0"/>
            <a:t>.
📖 (Genesis 26:4)</a:t>
          </a:r>
          <a:endParaRPr lang="es-ES" sz="1800" dirty="0"/>
        </a:p>
      </dgm:t>
    </dgm:pt>
    <dgm:pt modelId="{EE0AA3FF-FD69-4F59-B8F4-1D58E0EC7EEB}" type="parTrans" cxnId="{22D302E8-3AD2-49D3-BAD9-0B191323F253}">
      <dgm:prSet/>
      <dgm:spPr/>
      <dgm:t>
        <a:bodyPr/>
        <a:lstStyle/>
        <a:p>
          <a:endParaRPr lang="es-ES" sz="1800"/>
        </a:p>
      </dgm:t>
    </dgm:pt>
    <dgm:pt modelId="{FEBCE5B6-9181-4999-B393-D4F0357A4778}" type="sibTrans" cxnId="{22D302E8-3AD2-49D3-BAD9-0B191323F253}">
      <dgm:prSet/>
      <dgm:spPr/>
      <dgm:t>
        <a:bodyPr/>
        <a:lstStyle/>
        <a:p>
          <a:endParaRPr lang="es-ES" sz="1800"/>
        </a:p>
      </dgm:t>
    </dgm:pt>
    <dgm:pt modelId="{407D9F71-2FE2-496C-AC9C-CA68C67A3754}">
      <dgm:prSet custT="1"/>
      <dgm:spPr/>
      <dgm:t>
        <a:bodyPr/>
        <a:lstStyle/>
        <a:p>
          <a:r>
            <a:rPr lang="en-PH" sz="1800" b="1" dirty="0" err="1"/>
            <a:t>Tungod</a:t>
          </a:r>
          <a:r>
            <a:rPr lang="en-PH" sz="1800" b="1" dirty="0"/>
            <a:t> </a:t>
          </a:r>
          <a:r>
            <a:rPr lang="en-PH" sz="1800" b="1" dirty="0" err="1"/>
            <a:t>sa</a:t>
          </a:r>
          <a:r>
            <a:rPr lang="en-PH" sz="1800" b="1" dirty="0"/>
            <a:t> </a:t>
          </a:r>
          <a:r>
            <a:rPr lang="en-PH" sz="1800" b="1" dirty="0" err="1"/>
            <a:t>gugma</a:t>
          </a:r>
          <a:r>
            <a:rPr lang="en-PH" sz="1800" b="1" dirty="0"/>
            <a:t>, </a:t>
          </a:r>
          <a:r>
            <a:rPr lang="en-PH" sz="1800" b="1" dirty="0" err="1"/>
            <a:t>gihatag</a:t>
          </a:r>
          <a:r>
            <a:rPr lang="en-PH" sz="1800" b="1" dirty="0"/>
            <a:t> </a:t>
          </a:r>
          <a:r>
            <a:rPr lang="en-PH" sz="1800" b="1" dirty="0" err="1"/>
            <a:t>Niya</a:t>
          </a:r>
          <a:r>
            <a:rPr lang="en-PH" sz="1800" b="1" dirty="0"/>
            <a:t> ang </a:t>
          </a:r>
          <a:r>
            <a:rPr lang="en-PH" sz="1800" b="1" dirty="0" err="1"/>
            <a:t>Iyang</a:t>
          </a:r>
          <a:r>
            <a:rPr lang="en-PH" sz="1800" b="1" dirty="0"/>
            <a:t> </a:t>
          </a:r>
          <a:r>
            <a:rPr lang="en-PH" sz="1800" b="1" dirty="0" err="1"/>
            <a:t>Anak</a:t>
          </a:r>
          <a:r>
            <a:rPr lang="en-PH" sz="1800" b="1" dirty="0"/>
            <a:t>—</a:t>
          </a:r>
          <a:r>
            <a:rPr lang="en-PH" sz="1800" b="1" dirty="0" err="1"/>
            <a:t>si</a:t>
          </a:r>
          <a:r>
            <a:rPr lang="en-PH" sz="1800" b="1" dirty="0"/>
            <a:t> Jesu-Cristo—</a:t>
          </a:r>
          <a:r>
            <a:rPr lang="en-PH" sz="1800" b="1" dirty="0" err="1"/>
            <a:t>aron</a:t>
          </a:r>
          <a:r>
            <a:rPr lang="en-PH" sz="1800" b="1" dirty="0"/>
            <a:t> </a:t>
          </a:r>
          <a:r>
            <a:rPr lang="en-PH" sz="1800" b="1" dirty="0" err="1"/>
            <a:t>mamatay</a:t>
          </a:r>
          <a:r>
            <a:rPr lang="en-PH" sz="1800" b="1" dirty="0"/>
            <a:t> </a:t>
          </a:r>
          <a:r>
            <a:rPr lang="en-PH" sz="1800" b="1" dirty="0" err="1"/>
            <a:t>alang</a:t>
          </a:r>
          <a:r>
            <a:rPr lang="en-PH" sz="1800" b="1" dirty="0"/>
            <a:t> </a:t>
          </a:r>
          <a:r>
            <a:rPr lang="en-PH" sz="1800" b="1" dirty="0" err="1"/>
            <a:t>sa</a:t>
          </a:r>
          <a:r>
            <a:rPr lang="en-PH" sz="1800" b="1" dirty="0"/>
            <a:t> </a:t>
          </a:r>
          <a:r>
            <a:rPr lang="en-PH" sz="1800" b="1" dirty="0" err="1"/>
            <a:t>atong</a:t>
          </a:r>
          <a:r>
            <a:rPr lang="en-PH" sz="1800" b="1" dirty="0"/>
            <a:t> </a:t>
          </a:r>
          <a:r>
            <a:rPr lang="en-PH" sz="1800" b="1" dirty="0" err="1"/>
            <a:t>mga</a:t>
          </a:r>
          <a:r>
            <a:rPr lang="en-PH" sz="1800" b="1" dirty="0"/>
            <a:t> </a:t>
          </a:r>
          <a:r>
            <a:rPr lang="en-PH" sz="1800" b="1" dirty="0" err="1"/>
            <a:t>sala</a:t>
          </a:r>
          <a:r>
            <a:rPr lang="en-PH" sz="1800" b="1" dirty="0"/>
            <a:t>.
📖 (Juan 3:16)</a:t>
          </a:r>
          <a:endParaRPr lang="es-ES" sz="1800" dirty="0"/>
        </a:p>
      </dgm:t>
    </dgm:pt>
    <dgm:pt modelId="{457D49F2-DFF8-4A25-8E6F-4A5883372814}" type="parTrans" cxnId="{4E8A3D3A-16BF-48B7-9CD0-2758C91E40A2}">
      <dgm:prSet/>
      <dgm:spPr/>
      <dgm:t>
        <a:bodyPr/>
        <a:lstStyle/>
        <a:p>
          <a:endParaRPr lang="es-ES" sz="1800"/>
        </a:p>
      </dgm:t>
    </dgm:pt>
    <dgm:pt modelId="{AB5BB2D8-21EF-42B0-BD17-AFA53B6BE318}" type="sibTrans" cxnId="{4E8A3D3A-16BF-48B7-9CD0-2758C91E40A2}">
      <dgm:prSet/>
      <dgm:spPr/>
      <dgm:t>
        <a:bodyPr/>
        <a:lstStyle/>
        <a:p>
          <a:endParaRPr lang="es-ES" sz="18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X="2703" custLinFactNeighborY="-56696">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ScaleX="129996" custScaleY="109918"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en" sz="2000" b="1" dirty="0">
              <a:solidFill>
                <a:schemeClr val="tx1"/>
              </a:solidFill>
            </a:rPr>
            <a:t>Mateo</a:t>
          </a:r>
        </a:p>
      </dgm:t>
    </dgm:pt>
    <dgm:pt modelId="{72E78D4C-320A-4B3E-9AB0-DC674C65A830}" type="parTrans" cxnId="{D8134039-1714-4D6F-8E9B-70F3CE46C09F}">
      <dgm:prSet/>
      <dgm:spPr/>
      <dgm:t>
        <a:bodyPr/>
        <a:lstStyle/>
        <a:p>
          <a:endParaRPr lang="es-ES" sz="1800" b="1"/>
        </a:p>
      </dgm:t>
    </dgm:pt>
    <dgm:pt modelId="{CB06DAC3-E375-4959-9FE7-399FE780F198}" type="sibTrans" cxnId="{D8134039-1714-4D6F-8E9B-70F3CE46C09F}">
      <dgm:prSet/>
      <dgm:spPr/>
      <dgm:t>
        <a:bodyPr/>
        <a:lstStyle/>
        <a:p>
          <a:endParaRPr lang="es-ES" sz="1800" b="1"/>
        </a:p>
      </dgm:t>
    </dgm:pt>
    <dgm:pt modelId="{8EF7199A-91FE-4008-861B-973085F638AC}">
      <dgm:prSet phldrT="[Texto]" phldr="0" custT="1"/>
      <dgm:spPr/>
      <dgm:t>
        <a:bodyPr/>
        <a:lstStyle/>
        <a:p>
          <a:r>
            <a:rPr lang="sv-SE" sz="1800" b="1" dirty="0"/>
            <a:t>Gikan sa usa ka Judio ngadto sa mga Judio</a:t>
          </a:r>
          <a:endParaRPr lang="en" sz="1800" b="1" dirty="0"/>
        </a:p>
      </dgm:t>
    </dgm:pt>
    <dgm:pt modelId="{20F6B549-39AC-41C2-9E64-2F5515F6AA98}" type="parTrans" cxnId="{7C3A2F35-1915-4E33-9452-CE213524AA2C}">
      <dgm:prSet/>
      <dgm:spPr/>
      <dgm:t>
        <a:bodyPr/>
        <a:lstStyle/>
        <a:p>
          <a:endParaRPr lang="es-ES" sz="1800" b="1"/>
        </a:p>
      </dgm:t>
    </dgm:pt>
    <dgm:pt modelId="{6615AD86-6751-4A8A-B337-F4707A48FCB4}" type="sibTrans" cxnId="{7C3A2F35-1915-4E33-9452-CE213524AA2C}">
      <dgm:prSet/>
      <dgm:spPr/>
      <dgm:t>
        <a:bodyPr/>
        <a:lstStyle/>
        <a:p>
          <a:endParaRPr lang="es-ES" sz="1800" b="1"/>
        </a:p>
      </dgm:t>
    </dgm:pt>
    <dgm:pt modelId="{A22F9BDF-26BF-4567-9F32-DF995FB89CD4}">
      <dgm:prSet phldrT="[Texto]" phldr="0" custT="1"/>
      <dgm:spPr/>
      <dgm:t>
        <a:bodyPr/>
        <a:lstStyle/>
        <a:p>
          <a:r>
            <a:rPr lang="en" sz="2000" b="1" dirty="0">
              <a:effectLst>
                <a:outerShdw blurRad="38100" dist="38100" dir="2700000" algn="tl">
                  <a:srgbClr val="000000">
                    <a:alpha val="43137"/>
                  </a:srgbClr>
                </a:outerShdw>
              </a:effectLst>
            </a:rPr>
            <a:t>Marcos</a:t>
          </a:r>
        </a:p>
      </dgm:t>
    </dgm:pt>
    <dgm:pt modelId="{88BC0AE3-7B4B-4F70-8BEC-DE6C42091F3F}" type="parTrans" cxnId="{8DD914FF-D31C-4DC3-A6C4-53EAA10DFB94}">
      <dgm:prSet/>
      <dgm:spPr/>
      <dgm:t>
        <a:bodyPr/>
        <a:lstStyle/>
        <a:p>
          <a:endParaRPr lang="es-ES" sz="1800" b="1"/>
        </a:p>
      </dgm:t>
    </dgm:pt>
    <dgm:pt modelId="{D74DEE45-E550-4470-90F5-40875663B804}" type="sibTrans" cxnId="{8DD914FF-D31C-4DC3-A6C4-53EAA10DFB94}">
      <dgm:prSet/>
      <dgm:spPr/>
      <dgm:t>
        <a:bodyPr/>
        <a:lstStyle/>
        <a:p>
          <a:endParaRPr lang="es-ES" sz="1800" b="1"/>
        </a:p>
      </dgm:t>
    </dgm:pt>
    <dgm:pt modelId="{CB91EFF0-CA0E-4741-8884-D8C05A143AB9}">
      <dgm:prSet phldrT="[Texto]" phldr="0" custT="1"/>
      <dgm:spPr/>
      <dgm:t>
        <a:bodyPr/>
        <a:lstStyle/>
        <a:p>
          <a:r>
            <a:rPr lang="sv-SE" sz="1800" b="1" dirty="0"/>
            <a:t>Gikan sa usa ka Judio ngadto sa mga Hentil</a:t>
          </a:r>
          <a:endParaRPr lang="en" sz="1800" b="1" dirty="0"/>
        </a:p>
      </dgm:t>
    </dgm:pt>
    <dgm:pt modelId="{187FC25D-9FE0-4FC4-921F-995DAA8A2B0E}" type="parTrans" cxnId="{F40A70FA-7AA8-4EBF-A3C2-4C5B0A186F50}">
      <dgm:prSet/>
      <dgm:spPr/>
      <dgm:t>
        <a:bodyPr/>
        <a:lstStyle/>
        <a:p>
          <a:endParaRPr lang="es-ES" sz="1800" b="1"/>
        </a:p>
      </dgm:t>
    </dgm:pt>
    <dgm:pt modelId="{C86B2649-25F7-4238-9318-58ADB1ED1738}" type="sibTrans" cxnId="{F40A70FA-7AA8-4EBF-A3C2-4C5B0A186F50}">
      <dgm:prSet/>
      <dgm:spPr/>
      <dgm:t>
        <a:bodyPr/>
        <a:lstStyle/>
        <a:p>
          <a:endParaRPr lang="es-ES" sz="1800" b="1"/>
        </a:p>
      </dgm:t>
    </dgm:pt>
    <dgm:pt modelId="{DF42A562-9218-4641-9436-2627B0540C2E}">
      <dgm:prSet phldrT="[Texto]" phldr="0" custT="1"/>
      <dgm:spPr/>
      <dgm:t>
        <a:bodyPr/>
        <a:lstStyle/>
        <a:p>
          <a:r>
            <a:rPr lang="en" sz="2000" b="1" dirty="0">
              <a:solidFill>
                <a:schemeClr val="tx1"/>
              </a:solidFill>
            </a:rPr>
            <a:t>Lukas</a:t>
          </a:r>
        </a:p>
      </dgm:t>
    </dgm:pt>
    <dgm:pt modelId="{14DC8658-2464-48AA-8964-922467BFC3CF}" type="parTrans" cxnId="{036B961A-483C-468E-AE96-A846E916FD3A}">
      <dgm:prSet/>
      <dgm:spPr/>
      <dgm:t>
        <a:bodyPr/>
        <a:lstStyle/>
        <a:p>
          <a:endParaRPr lang="es-ES" sz="1800" b="1"/>
        </a:p>
      </dgm:t>
    </dgm:pt>
    <dgm:pt modelId="{645EAD73-AD45-472B-B3B3-3426E623E276}" type="sibTrans" cxnId="{036B961A-483C-468E-AE96-A846E916FD3A}">
      <dgm:prSet/>
      <dgm:spPr/>
      <dgm:t>
        <a:bodyPr/>
        <a:lstStyle/>
        <a:p>
          <a:endParaRPr lang="es-ES" sz="1800" b="1"/>
        </a:p>
      </dgm:t>
    </dgm:pt>
    <dgm:pt modelId="{19D61260-ABA2-4CEE-8F03-FA377DA6BA09}">
      <dgm:prSet phldrT="[Texto]" phldr="0" custT="1"/>
      <dgm:spPr/>
      <dgm:t>
        <a:bodyPr/>
        <a:lstStyle/>
        <a:p>
          <a:r>
            <a:rPr lang="en-PH" sz="1800" b="1" dirty="0" err="1"/>
            <a:t>Gikan</a:t>
          </a:r>
          <a:r>
            <a:rPr lang="en-PH" sz="1800" b="1" dirty="0"/>
            <a:t> </a:t>
          </a:r>
          <a:r>
            <a:rPr lang="en-PH" sz="1800" b="1" dirty="0" err="1"/>
            <a:t>sa</a:t>
          </a:r>
          <a:r>
            <a:rPr lang="en-PH" sz="1800" b="1" dirty="0"/>
            <a:t> </a:t>
          </a:r>
          <a:r>
            <a:rPr lang="en-PH" sz="1800" b="1" dirty="0" err="1"/>
            <a:t>usa</a:t>
          </a:r>
          <a:r>
            <a:rPr lang="en-PH" sz="1800" b="1" dirty="0"/>
            <a:t> ka </a:t>
          </a:r>
          <a:r>
            <a:rPr lang="en-PH" sz="1800" b="1" dirty="0" err="1"/>
            <a:t>Hentil</a:t>
          </a:r>
          <a:r>
            <a:rPr lang="en-PH" sz="1800" b="1" dirty="0"/>
            <a:t> </a:t>
          </a:r>
          <a:r>
            <a:rPr lang="en-PH" sz="1800" b="1" dirty="0" err="1"/>
            <a:t>ngadto</a:t>
          </a:r>
          <a:r>
            <a:rPr lang="en-PH" sz="1800" b="1" dirty="0"/>
            <a:t> </a:t>
          </a:r>
          <a:r>
            <a:rPr lang="en-PH" sz="1800" b="1" dirty="0" err="1"/>
            <a:t>sa</a:t>
          </a:r>
          <a:r>
            <a:rPr lang="en-PH" sz="1800" b="1" dirty="0"/>
            <a:t> </a:t>
          </a:r>
          <a:r>
            <a:rPr lang="en-PH" sz="1800" b="1" dirty="0" err="1"/>
            <a:t>mga</a:t>
          </a:r>
          <a:r>
            <a:rPr lang="en-PH" sz="1800" b="1" dirty="0"/>
            <a:t> </a:t>
          </a:r>
          <a:r>
            <a:rPr lang="en-PH" sz="1800" b="1" dirty="0" err="1"/>
            <a:t>Hentil</a:t>
          </a:r>
          <a:endParaRPr lang="en" sz="1800" b="1" dirty="0"/>
        </a:p>
      </dgm:t>
    </dgm:pt>
    <dgm:pt modelId="{A4FC2119-DB62-4979-8BBC-57F6DBE920C0}" type="parTrans" cxnId="{8EFD600A-1F31-45D4-A407-23321F18AB21}">
      <dgm:prSet/>
      <dgm:spPr/>
      <dgm:t>
        <a:bodyPr/>
        <a:lstStyle/>
        <a:p>
          <a:endParaRPr lang="es-ES" sz="1800" b="1"/>
        </a:p>
      </dgm:t>
    </dgm:pt>
    <dgm:pt modelId="{53952DF3-807D-44A1-BF1F-42B5EAA5EAA2}" type="sibTrans" cxnId="{8EFD600A-1F31-45D4-A407-23321F18AB21}">
      <dgm:prSet/>
      <dgm:spPr/>
      <dgm:t>
        <a:bodyPr/>
        <a:lstStyle/>
        <a:p>
          <a:endParaRPr lang="es-ES" sz="1800" b="1"/>
        </a:p>
      </dgm:t>
    </dgm:pt>
    <dgm:pt modelId="{116EF659-D5E6-4EBA-A358-60BE9E20B1D1}">
      <dgm:prSet phldrT="[Texto]" phldr="0" custT="1"/>
      <dgm:spPr/>
      <dgm:t>
        <a:bodyPr/>
        <a:lstStyle/>
        <a:p>
          <a:r>
            <a:rPr lang="en" sz="2000" b="1" dirty="0">
              <a:effectLst>
                <a:outerShdw blurRad="38100" dist="38100" dir="2700000" algn="tl">
                  <a:srgbClr val="000000">
                    <a:alpha val="43137"/>
                  </a:srgbClr>
                </a:outerShdw>
              </a:effectLst>
            </a:rPr>
            <a:t>Juan</a:t>
          </a:r>
        </a:p>
      </dgm:t>
    </dgm:pt>
    <dgm:pt modelId="{13549312-4348-498D-B3A5-1BF38B0AF041}" type="parTrans" cxnId="{6B67716C-D04F-4DA6-B3C5-4B7C4EDAABCB}">
      <dgm:prSet/>
      <dgm:spPr/>
      <dgm:t>
        <a:bodyPr/>
        <a:lstStyle/>
        <a:p>
          <a:endParaRPr lang="es-ES" sz="1800" b="1"/>
        </a:p>
      </dgm:t>
    </dgm:pt>
    <dgm:pt modelId="{1826F56C-7932-4F74-BF4B-A21DF82B9D3D}" type="sibTrans" cxnId="{6B67716C-D04F-4DA6-B3C5-4B7C4EDAABCB}">
      <dgm:prSet/>
      <dgm:spPr/>
      <dgm:t>
        <a:bodyPr/>
        <a:lstStyle/>
        <a:p>
          <a:endParaRPr lang="es-ES" sz="1800" b="1"/>
        </a:p>
      </dgm:t>
    </dgm:pt>
    <dgm:pt modelId="{158B91D6-3945-413E-9129-BDACA0ED422C}">
      <dgm:prSet phldrT="[Texto]" phldr="0" custT="1"/>
      <dgm:spPr/>
      <dgm:t>
        <a:bodyPr/>
        <a:lstStyle/>
        <a:p>
          <a:r>
            <a:rPr lang="en-PH" sz="1800" b="1" dirty="0" err="1"/>
            <a:t>Gikan</a:t>
          </a:r>
          <a:r>
            <a:rPr lang="en-PH" sz="1800" b="1" dirty="0"/>
            <a:t> </a:t>
          </a:r>
          <a:r>
            <a:rPr lang="en-PH" sz="1800" b="1" dirty="0" err="1"/>
            <a:t>sa</a:t>
          </a:r>
          <a:r>
            <a:rPr lang="en-PH" sz="1800" b="1" dirty="0"/>
            <a:t> </a:t>
          </a:r>
          <a:r>
            <a:rPr lang="en-PH" sz="1800" b="1" dirty="0" err="1"/>
            <a:t>usa</a:t>
          </a:r>
          <a:r>
            <a:rPr lang="en-PH" sz="1800" b="1" dirty="0"/>
            <a:t> ka </a:t>
          </a:r>
          <a:r>
            <a:rPr lang="en-PH" sz="1800" b="1" dirty="0" err="1"/>
            <a:t>Judio</a:t>
          </a:r>
          <a:r>
            <a:rPr lang="en-PH" sz="1800" b="1" dirty="0"/>
            <a:t> </a:t>
          </a:r>
          <a:r>
            <a:rPr lang="en-PH" sz="1800" b="1" dirty="0" err="1"/>
            <a:t>ngadto</a:t>
          </a:r>
          <a:r>
            <a:rPr lang="en-PH" sz="1800" b="1" dirty="0"/>
            <a:t> </a:t>
          </a:r>
          <a:r>
            <a:rPr lang="en-PH" sz="1800" b="1" dirty="0" err="1"/>
            <a:t>sa</a:t>
          </a:r>
          <a:r>
            <a:rPr lang="en-PH" sz="1800" b="1" dirty="0"/>
            <a:t> </a:t>
          </a:r>
          <a:r>
            <a:rPr lang="en-PH" sz="1800" b="1" dirty="0" err="1"/>
            <a:t>mga</a:t>
          </a:r>
          <a:r>
            <a:rPr lang="en-PH" sz="1800" b="1" dirty="0"/>
            <a:t> </a:t>
          </a:r>
          <a:r>
            <a:rPr lang="en-PH" sz="1800" b="1" dirty="0" err="1"/>
            <a:t>Judio</a:t>
          </a:r>
          <a:r>
            <a:rPr lang="en-PH" sz="1800" b="1" dirty="0"/>
            <a:t> ug </a:t>
          </a:r>
          <a:r>
            <a:rPr lang="en-PH" sz="1800" b="1" dirty="0" err="1"/>
            <a:t>mga</a:t>
          </a:r>
          <a:r>
            <a:rPr lang="en-PH" sz="1800" b="1" dirty="0"/>
            <a:t> </a:t>
          </a:r>
          <a:r>
            <a:rPr lang="en-PH" sz="1800" b="1" dirty="0" err="1"/>
            <a:t>Hentil</a:t>
          </a:r>
          <a:endParaRPr lang="en" sz="1800" b="1" dirty="0"/>
        </a:p>
      </dgm:t>
    </dgm:pt>
    <dgm:pt modelId="{19FBAAE3-0D59-4F06-8AF6-B241E337741B}" type="parTrans" cxnId="{BF85ABA6-E583-4513-B65F-F7C10B79A947}">
      <dgm:prSet/>
      <dgm:spPr/>
      <dgm:t>
        <a:bodyPr/>
        <a:lstStyle/>
        <a:p>
          <a:endParaRPr lang="es-ES" sz="1800" b="1"/>
        </a:p>
      </dgm:t>
    </dgm:pt>
    <dgm:pt modelId="{10C22BE8-9363-41B6-AE8E-1E34143E87B5}" type="sibTrans" cxnId="{BF85ABA6-E583-4513-B65F-F7C10B79A947}">
      <dgm:prSet/>
      <dgm:spPr/>
      <dgm:t>
        <a:bodyPr/>
        <a:lstStyle/>
        <a:p>
          <a:endParaRPr lang="es-ES" sz="1800" b="1"/>
        </a:p>
      </dgm:t>
    </dgm:pt>
    <dgm:pt modelId="{3ACB4F0C-5AC8-45EA-9849-05CAA4E4A4BC}">
      <dgm:prSet phldrT="[Texto]" phldr="0" custT="1"/>
      <dgm:spPr/>
      <dgm:t>
        <a:bodyPr/>
        <a:lstStyle/>
        <a:p>
          <a:r>
            <a:rPr lang="en-PH" sz="1600" b="1" dirty="0" err="1"/>
            <a:t>Siya</a:t>
          </a:r>
          <a:r>
            <a:rPr lang="en-PH" sz="1600" b="1" dirty="0"/>
            <a:t> ang </a:t>
          </a:r>
          <a:r>
            <a:rPr lang="en-PH" sz="1600" b="1" dirty="0" err="1"/>
            <a:t>Mesiyas</a:t>
          </a:r>
          <a:r>
            <a:rPr lang="en-PH" sz="1600" b="1" dirty="0"/>
            <a:t> </a:t>
          </a:r>
          <a:r>
            <a:rPr lang="en-PH" sz="1600" b="1" dirty="0" err="1"/>
            <a:t>nga</a:t>
          </a:r>
          <a:r>
            <a:rPr lang="en-PH" sz="1600" b="1" dirty="0"/>
            <a:t> </a:t>
          </a:r>
          <a:r>
            <a:rPr lang="en-PH" sz="1600" b="1" dirty="0" err="1"/>
            <a:t>nagtuman</a:t>
          </a:r>
          <a:r>
            <a:rPr lang="en-PH" sz="1600" b="1" dirty="0"/>
            <a:t> </a:t>
          </a:r>
          <a:r>
            <a:rPr lang="en-PH" sz="1600" b="1" dirty="0" err="1"/>
            <a:t>sa</a:t>
          </a:r>
          <a:r>
            <a:rPr lang="en-PH" sz="1600" b="1" dirty="0"/>
            <a:t> </a:t>
          </a:r>
          <a:r>
            <a:rPr lang="en-PH" sz="1600" b="1" dirty="0" err="1"/>
            <a:t>mga</a:t>
          </a:r>
          <a:r>
            <a:rPr lang="en-PH" sz="1600" b="1" dirty="0"/>
            <a:t> </a:t>
          </a:r>
          <a:r>
            <a:rPr lang="en-PH" sz="1600" b="1" dirty="0" err="1"/>
            <a:t>saad</a:t>
          </a:r>
          <a:r>
            <a:rPr lang="en-PH" sz="1600" b="1" dirty="0"/>
            <a:t> </a:t>
          </a:r>
          <a:r>
            <a:rPr lang="en-PH" sz="1600" b="1" dirty="0" err="1"/>
            <a:t>sa</a:t>
          </a:r>
          <a:r>
            <a:rPr lang="en-PH" sz="1600" b="1" dirty="0"/>
            <a:t> Dios.</a:t>
          </a:r>
          <a:endParaRPr lang="en" sz="1600" b="1" dirty="0"/>
        </a:p>
      </dgm:t>
    </dgm:pt>
    <dgm:pt modelId="{2E6B4982-5801-4232-BA6B-EE9DA9744556}" type="parTrans" cxnId="{E69C5EA4-A95D-408E-BC66-450A3BCB85A2}">
      <dgm:prSet/>
      <dgm:spPr/>
      <dgm:t>
        <a:bodyPr/>
        <a:lstStyle/>
        <a:p>
          <a:endParaRPr lang="es-ES" sz="1800" b="1"/>
        </a:p>
      </dgm:t>
    </dgm:pt>
    <dgm:pt modelId="{16DF5E6D-3690-434D-8456-57F0397E99ED}" type="sibTrans" cxnId="{E69C5EA4-A95D-408E-BC66-450A3BCB85A2}">
      <dgm:prSet/>
      <dgm:spPr/>
      <dgm:t>
        <a:bodyPr/>
        <a:lstStyle/>
        <a:p>
          <a:endParaRPr lang="es-ES" sz="1800" b="1"/>
        </a:p>
      </dgm:t>
    </dgm:pt>
    <dgm:pt modelId="{F3660E15-2E0B-4D18-A94B-EA184D1E3706}">
      <dgm:prSet phldrT="[Texto]" phldr="0" custT="1"/>
      <dgm:spPr/>
      <dgm:t>
        <a:bodyPr/>
        <a:lstStyle/>
        <a:p>
          <a:r>
            <a:rPr lang="en-PH" sz="1800" b="1" dirty="0" err="1"/>
            <a:t>Kanunay</a:t>
          </a:r>
          <a:r>
            <a:rPr lang="en-PH" sz="1800" b="1" dirty="0"/>
            <a:t> </a:t>
          </a:r>
          <a:r>
            <a:rPr lang="en-PH" sz="1800" b="1" dirty="0" err="1"/>
            <a:t>andam</a:t>
          </a:r>
          <a:r>
            <a:rPr lang="en-PH" sz="1800" b="1" dirty="0"/>
            <a:t> </a:t>
          </a:r>
          <a:r>
            <a:rPr lang="en-PH" sz="1800" b="1" dirty="0" err="1"/>
            <a:t>sa</a:t>
          </a:r>
          <a:r>
            <a:rPr lang="en-PH" sz="1800" b="1" dirty="0"/>
            <a:t> </a:t>
          </a:r>
          <a:r>
            <a:rPr lang="en-PH" sz="1800" b="1" dirty="0" err="1"/>
            <a:t>pag-alagad</a:t>
          </a:r>
          <a:r>
            <a:rPr lang="en-PH" sz="1800" b="1" dirty="0"/>
            <a:t> </a:t>
          </a:r>
          <a:r>
            <a:rPr lang="en-PH" sz="1800" b="1" dirty="0" err="1"/>
            <a:t>sa</a:t>
          </a:r>
          <a:r>
            <a:rPr lang="en-PH" sz="1800" b="1" dirty="0"/>
            <a:t> </a:t>
          </a:r>
          <a:r>
            <a:rPr lang="en-PH" sz="1800" b="1" dirty="0" err="1"/>
            <a:t>uban</a:t>
          </a:r>
          <a:r>
            <a:rPr lang="en-PH" sz="1800" b="1" dirty="0"/>
            <a:t>, </a:t>
          </a:r>
          <a:r>
            <a:rPr lang="en-PH" sz="1800" b="1" dirty="0" err="1"/>
            <a:t>nagpakita</a:t>
          </a:r>
          <a:r>
            <a:rPr lang="en-PH" sz="1800" b="1" dirty="0"/>
            <a:t> </a:t>
          </a:r>
          <a:r>
            <a:rPr lang="en-PH" sz="1800" b="1" dirty="0" err="1"/>
            <a:t>sa</a:t>
          </a:r>
          <a:r>
            <a:rPr lang="en-PH" sz="1800" b="1" dirty="0"/>
            <a:t> </a:t>
          </a:r>
          <a:r>
            <a:rPr lang="en-PH" sz="1800" b="1" dirty="0" err="1"/>
            <a:t>Iyang</a:t>
          </a:r>
          <a:r>
            <a:rPr lang="en-PH" sz="1800" b="1" dirty="0"/>
            <a:t> </a:t>
          </a:r>
          <a:r>
            <a:rPr lang="en-PH" sz="1800" b="1" dirty="0" err="1"/>
            <a:t>pagkaalagad</a:t>
          </a:r>
          <a:r>
            <a:rPr lang="en-PH" sz="1800" b="1" dirty="0"/>
            <a:t>.</a:t>
          </a:r>
          <a:endParaRPr lang="en" sz="1800" b="1" dirty="0"/>
        </a:p>
      </dgm:t>
    </dgm:pt>
    <dgm:pt modelId="{C582E762-CDE7-450B-B640-30CD19E2254A}" type="parTrans" cxnId="{7A8FECA5-16A7-4BC6-908E-9DD5DE08BF2D}">
      <dgm:prSet/>
      <dgm:spPr/>
      <dgm:t>
        <a:bodyPr/>
        <a:lstStyle/>
        <a:p>
          <a:endParaRPr lang="es-ES" sz="1800" b="1"/>
        </a:p>
      </dgm:t>
    </dgm:pt>
    <dgm:pt modelId="{F62DA784-76FA-40BF-B687-2ACD8731D598}" type="sibTrans" cxnId="{7A8FECA5-16A7-4BC6-908E-9DD5DE08BF2D}">
      <dgm:prSet/>
      <dgm:spPr/>
      <dgm:t>
        <a:bodyPr/>
        <a:lstStyle/>
        <a:p>
          <a:endParaRPr lang="es-ES" sz="1800" b="1"/>
        </a:p>
      </dgm:t>
    </dgm:pt>
    <dgm:pt modelId="{3DE24615-8C34-47FC-B1EF-9A54A9D92B9A}">
      <dgm:prSet phldrT="[Texto]" phldr="0" custT="1"/>
      <dgm:spPr/>
      <dgm:t>
        <a:bodyPr/>
        <a:lstStyle/>
        <a:p>
          <a:r>
            <a:rPr lang="en-PH" sz="1800" b="1" dirty="0" err="1"/>
            <a:t>Makatawhanon</a:t>
          </a:r>
          <a:r>
            <a:rPr lang="en-PH" sz="1800" b="1" dirty="0"/>
            <a:t> ug </a:t>
          </a:r>
          <a:r>
            <a:rPr lang="en-PH" sz="1800" b="1" dirty="0" err="1"/>
            <a:t>maloloy</a:t>
          </a:r>
          <a:r>
            <a:rPr lang="en-PH" sz="1800" b="1" dirty="0"/>
            <a:t>-on, </a:t>
          </a:r>
          <a:r>
            <a:rPr lang="en-PH" sz="1800" b="1" dirty="0" err="1"/>
            <a:t>nagpakita</a:t>
          </a:r>
          <a:r>
            <a:rPr lang="en-PH" sz="1800" b="1" dirty="0"/>
            <a:t> </a:t>
          </a:r>
          <a:r>
            <a:rPr lang="en-PH" sz="1800" b="1" dirty="0" err="1"/>
            <a:t>sa</a:t>
          </a:r>
          <a:r>
            <a:rPr lang="en-PH" sz="1800" b="1" dirty="0"/>
            <a:t> </a:t>
          </a:r>
          <a:r>
            <a:rPr lang="en-PH" sz="1800" b="1" dirty="0" err="1"/>
            <a:t>kaluoy</a:t>
          </a:r>
          <a:r>
            <a:rPr lang="en-PH" sz="1800" b="1" dirty="0"/>
            <a:t> </a:t>
          </a:r>
          <a:r>
            <a:rPr lang="en-PH" sz="1800" b="1" dirty="0" err="1"/>
            <a:t>ni</a:t>
          </a:r>
          <a:r>
            <a:rPr lang="en-PH" sz="1800" b="1" dirty="0"/>
            <a:t> Jesus </a:t>
          </a:r>
          <a:r>
            <a:rPr lang="en-PH" sz="1800" b="1" dirty="0" err="1"/>
            <a:t>alang</a:t>
          </a:r>
          <a:r>
            <a:rPr lang="en-PH" sz="1800" b="1" dirty="0"/>
            <a:t> </a:t>
          </a:r>
          <a:r>
            <a:rPr lang="en-PH" sz="1800" b="1" dirty="0" err="1"/>
            <a:t>sa</a:t>
          </a:r>
          <a:r>
            <a:rPr lang="en-PH" sz="1800" b="1" dirty="0"/>
            <a:t> </a:t>
          </a:r>
          <a:r>
            <a:rPr lang="en-PH" sz="1800" b="1" dirty="0" err="1"/>
            <a:t>tanan</a:t>
          </a:r>
          <a:r>
            <a:rPr lang="en-PH" sz="1800" b="1" dirty="0"/>
            <a:t>.</a:t>
          </a:r>
          <a:endParaRPr lang="en" sz="1800" b="1" dirty="0"/>
        </a:p>
      </dgm:t>
    </dgm:pt>
    <dgm:pt modelId="{8DEFE6AD-99B2-42A7-B3AE-822505F742C5}" type="parTrans" cxnId="{32924990-4CE7-4652-8036-EBDD91B5FC9F}">
      <dgm:prSet/>
      <dgm:spPr/>
      <dgm:t>
        <a:bodyPr/>
        <a:lstStyle/>
        <a:p>
          <a:endParaRPr lang="es-ES" sz="1800" b="1"/>
        </a:p>
      </dgm:t>
    </dgm:pt>
    <dgm:pt modelId="{372FAEDB-A1C1-4A75-BE3D-34B76D88E563}" type="sibTrans" cxnId="{32924990-4CE7-4652-8036-EBDD91B5FC9F}">
      <dgm:prSet/>
      <dgm:spPr/>
      <dgm:t>
        <a:bodyPr/>
        <a:lstStyle/>
        <a:p>
          <a:endParaRPr lang="es-ES" sz="1800" b="1"/>
        </a:p>
      </dgm:t>
    </dgm:pt>
    <dgm:pt modelId="{B5CDE01A-D2F5-4CB0-94C3-8A1D5694E5D0}">
      <dgm:prSet phldrT="[Texto]" phldr="0" custT="1"/>
      <dgm:spPr/>
      <dgm:t>
        <a:bodyPr/>
        <a:lstStyle/>
        <a:p>
          <a:r>
            <a:rPr lang="en-PH" sz="1400" b="1" dirty="0"/>
            <a:t>Ang </a:t>
          </a:r>
          <a:r>
            <a:rPr lang="en-PH" sz="1400" b="1" dirty="0" err="1"/>
            <a:t>nagahatag</a:t>
          </a:r>
          <a:r>
            <a:rPr lang="en-PH" sz="1400" b="1" dirty="0"/>
            <a:t> </a:t>
          </a:r>
          <a:r>
            <a:rPr lang="en-PH" sz="1400" b="1" dirty="0" err="1"/>
            <a:t>sa</a:t>
          </a:r>
          <a:r>
            <a:rPr lang="en-PH" sz="1400" b="1" dirty="0"/>
            <a:t> </a:t>
          </a:r>
          <a:r>
            <a:rPr lang="en-PH" sz="1400" b="1" dirty="0" err="1"/>
            <a:t>pisikal</a:t>
          </a:r>
          <a:r>
            <a:rPr lang="en-PH" sz="1400" b="1" dirty="0"/>
            <a:t> ug </a:t>
          </a:r>
          <a:r>
            <a:rPr lang="en-PH" sz="1400" b="1" dirty="0" err="1"/>
            <a:t>espirituhanong</a:t>
          </a:r>
          <a:r>
            <a:rPr lang="en-PH" sz="1400" b="1" dirty="0"/>
            <a:t> </a:t>
          </a:r>
          <a:r>
            <a:rPr lang="en-PH" sz="1400" b="1" dirty="0" err="1"/>
            <a:t>kinabuhi</a:t>
          </a:r>
          <a:r>
            <a:rPr lang="en-PH" sz="1400" b="1" dirty="0"/>
            <a:t>, </a:t>
          </a:r>
          <a:r>
            <a:rPr lang="en-PH" sz="1400" b="1" dirty="0" err="1"/>
            <a:t>nagpadayag</a:t>
          </a:r>
          <a:r>
            <a:rPr lang="en-PH" sz="1400" b="1" dirty="0"/>
            <a:t> </a:t>
          </a:r>
          <a:r>
            <a:rPr lang="en-PH" sz="1400" b="1" dirty="0" err="1"/>
            <a:t>sa</a:t>
          </a:r>
          <a:r>
            <a:rPr lang="en-PH" sz="1400" b="1" dirty="0"/>
            <a:t> </a:t>
          </a:r>
          <a:r>
            <a:rPr lang="en-PH" sz="1400" b="1" dirty="0" err="1"/>
            <a:t>Iyang</a:t>
          </a:r>
          <a:r>
            <a:rPr lang="en-PH" sz="1400" b="1" dirty="0"/>
            <a:t> </a:t>
          </a:r>
          <a:r>
            <a:rPr lang="en-PH" sz="1400" b="1" dirty="0" err="1"/>
            <a:t>pagka-Diosnon</a:t>
          </a:r>
          <a:r>
            <a:rPr lang="en-PH" sz="1400" b="1" dirty="0"/>
            <a:t>.</a:t>
          </a:r>
          <a:endParaRPr lang="en" sz="1400" b="1" dirty="0"/>
        </a:p>
      </dgm:t>
    </dgm:pt>
    <dgm:pt modelId="{0C2680E5-9D79-483B-A955-FA7AB173F506}" type="parTrans" cxnId="{05F3AEF8-9EE1-4930-8CFE-701B74BB0CF8}">
      <dgm:prSet/>
      <dgm:spPr/>
      <dgm:t>
        <a:bodyPr/>
        <a:lstStyle/>
        <a:p>
          <a:endParaRPr lang="es-ES" sz="1800" b="1"/>
        </a:p>
      </dgm:t>
    </dgm:pt>
    <dgm:pt modelId="{BD515DCD-37C0-4FED-A025-2B391352BBC3}" type="sibTrans" cxnId="{05F3AEF8-9EE1-4930-8CFE-701B74BB0CF8}">
      <dgm:prSet/>
      <dgm:spPr/>
      <dgm:t>
        <a:bodyPr/>
        <a:lstStyle/>
        <a:p>
          <a:endParaRPr lang="es-ES" sz="18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sp3d extrusionH="57150">
            <a:bevelT w="38100" h="38100"/>
          </a:sp3d>
        </a:bodyPr>
        <a:lstStyle/>
        <a:p>
          <a:pPr marL="0" lvl="0" indent="0" algn="ctr" defTabSz="889000">
            <a:lnSpc>
              <a:spcPct val="90000"/>
            </a:lnSpc>
            <a:spcBef>
              <a:spcPct val="0"/>
            </a:spcBef>
            <a:spcAft>
              <a:spcPct val="35000"/>
            </a:spcAft>
            <a:buNone/>
          </a:pPr>
          <a:r>
            <a:rPr lang="en-PH" sz="2000" b="1" kern="1200" dirty="0" err="1">
              <a:solidFill>
                <a:schemeClr val="accent2">
                  <a:lumMod val="50000"/>
                </a:schemeClr>
              </a:solidFill>
              <a:effectLst/>
            </a:rPr>
            <a:t>Pipila</a:t>
          </a:r>
          <a:r>
            <a:rPr lang="en-PH" sz="2000" b="1" kern="1200" dirty="0">
              <a:solidFill>
                <a:schemeClr val="accent2">
                  <a:lumMod val="50000"/>
                </a:schemeClr>
              </a:solidFill>
              <a:effectLst/>
            </a:rPr>
            <a:t> </a:t>
          </a:r>
          <a:r>
            <a:rPr lang="en-PH" sz="2000" b="1" kern="1200" dirty="0" err="1">
              <a:solidFill>
                <a:schemeClr val="accent2">
                  <a:lumMod val="50000"/>
                </a:schemeClr>
              </a:solidFill>
              <a:effectLst/>
            </a:rPr>
            <a:t>sa</a:t>
          </a:r>
          <a:r>
            <a:rPr lang="en-PH" sz="2000" b="1" kern="1200" dirty="0">
              <a:solidFill>
                <a:schemeClr val="accent2">
                  <a:lumMod val="50000"/>
                </a:schemeClr>
              </a:solidFill>
              <a:effectLst/>
            </a:rPr>
            <a:t> </a:t>
          </a:r>
          <a:r>
            <a:rPr lang="en-PH" sz="2000" b="1" kern="1200" dirty="0" err="1">
              <a:solidFill>
                <a:schemeClr val="accent2">
                  <a:lumMod val="50000"/>
                </a:schemeClr>
              </a:solidFill>
              <a:effectLst/>
            </a:rPr>
            <a:t>mga</a:t>
          </a:r>
          <a:r>
            <a:rPr lang="en-PH" sz="2000" b="1" kern="1200" dirty="0">
              <a:solidFill>
                <a:schemeClr val="accent2">
                  <a:lumMod val="50000"/>
                </a:schemeClr>
              </a:solidFill>
              <a:effectLst/>
            </a:rPr>
            <a:t> </a:t>
          </a:r>
          <a:r>
            <a:rPr lang="en-PH" sz="2000" b="1" kern="1200" dirty="0" err="1">
              <a:solidFill>
                <a:schemeClr val="accent2">
                  <a:lumMod val="50000"/>
                </a:schemeClr>
              </a:solidFill>
              <a:effectLst/>
            </a:rPr>
            <a:t>Hiyas</a:t>
          </a:r>
          <a:r>
            <a:rPr lang="en-PH" sz="2000" b="1" kern="1200" dirty="0">
              <a:solidFill>
                <a:schemeClr val="accent2">
                  <a:lumMod val="50000"/>
                </a:schemeClr>
              </a:solidFill>
              <a:effectLst/>
            </a:rPr>
            <a:t> </a:t>
          </a:r>
          <a:r>
            <a:rPr lang="en-PH" sz="2000" b="1" kern="1200" dirty="0" err="1">
              <a:solidFill>
                <a:schemeClr val="accent2">
                  <a:lumMod val="50000"/>
                </a:schemeClr>
              </a:solidFill>
              <a:effectLst/>
            </a:rPr>
            <a:t>sa</a:t>
          </a:r>
          <a:r>
            <a:rPr lang="en-PH" sz="2000" b="1" kern="1200" dirty="0">
              <a:solidFill>
                <a:schemeClr val="accent2">
                  <a:lumMod val="50000"/>
                </a:schemeClr>
              </a:solidFill>
              <a:effectLst/>
            </a:rPr>
            <a:t> Dios</a:t>
          </a:r>
          <a:endParaRPr lang="en" sz="2000" b="1" kern="1200" dirty="0">
            <a:solidFill>
              <a:schemeClr val="accent2">
                <a:lumMod val="50000"/>
              </a:schemeClr>
            </a:solidFill>
            <a:effectLst/>
          </a:endParaRP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dirty="0" err="1">
              <a:effectLst>
                <a:outerShdw blurRad="38100" dist="38100" dir="2700000" algn="tl">
                  <a:srgbClr val="000000">
                    <a:alpha val="43137"/>
                  </a:srgbClr>
                </a:outerShdw>
              </a:effectLst>
            </a:rPr>
            <a:t>Makagagahum</a:t>
          </a:r>
          <a:r>
            <a:rPr lang="en-PH" sz="2000" b="1" kern="1200" dirty="0">
              <a:effectLst>
                <a:outerShdw blurRad="38100" dist="38100" dir="2700000" algn="tl">
                  <a:srgbClr val="000000">
                    <a:alpha val="43137"/>
                  </a:srgbClr>
                </a:outerShdw>
              </a:effectLst>
            </a:rPr>
            <a:t> </a:t>
          </a:r>
          <a:r>
            <a:rPr lang="en-PH" sz="2000" b="1" kern="1200" dirty="0" err="1">
              <a:effectLst>
                <a:outerShdw blurRad="38100" dist="38100" dir="2700000" algn="tl">
                  <a:srgbClr val="000000">
                    <a:alpha val="43137"/>
                  </a:srgbClr>
                </a:outerShdw>
              </a:effectLst>
            </a:rPr>
            <a:t>sa</a:t>
          </a:r>
          <a:r>
            <a:rPr lang="en-PH" sz="2000" b="1" kern="1200" dirty="0">
              <a:effectLst>
                <a:outerShdw blurRad="38100" dist="38100" dir="2700000" algn="tl">
                  <a:srgbClr val="000000">
                    <a:alpha val="43137"/>
                  </a:srgbClr>
                </a:outerShdw>
              </a:effectLst>
            </a:rPr>
            <a:t> </a:t>
          </a:r>
          <a:r>
            <a:rPr lang="en-PH" sz="2000" b="1" kern="1200" dirty="0" err="1">
              <a:effectLst>
                <a:outerShdw blurRad="38100" dist="38100" dir="2700000" algn="tl">
                  <a:srgbClr val="000000">
                    <a:alpha val="43137"/>
                  </a:srgbClr>
                </a:outerShdw>
              </a:effectLst>
            </a:rPr>
            <a:t>Tanan</a:t>
          </a:r>
          <a:r>
            <a:rPr lang="en" sz="2000" b="1" kern="1200" dirty="0">
              <a:effectLst>
                <a:outerShdw blurRad="38100" dist="38100" dir="2700000" algn="tl">
                  <a:srgbClr val="000000">
                    <a:alpha val="43137"/>
                  </a:srgbClr>
                </a:outerShdw>
              </a:effectLst>
            </a:rPr>
            <a:t>(Genesis 17:1)</a:t>
          </a: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dirty="0" err="1">
              <a:effectLst>
                <a:outerShdw blurRad="38100" dist="38100" dir="2700000" algn="tl">
                  <a:srgbClr val="000000">
                    <a:alpha val="43137"/>
                  </a:srgbClr>
                </a:outerShdw>
              </a:effectLst>
            </a:rPr>
            <a:t>Nasayud</a:t>
          </a:r>
          <a:r>
            <a:rPr lang="en-PH" sz="2000" b="1" kern="1200" dirty="0">
              <a:effectLst>
                <a:outerShdw blurRad="38100" dist="38100" dir="2700000" algn="tl">
                  <a:srgbClr val="000000">
                    <a:alpha val="43137"/>
                  </a:srgbClr>
                </a:outerShdw>
              </a:effectLst>
            </a:rPr>
            <a:t> </a:t>
          </a:r>
          <a:r>
            <a:rPr lang="en-PH" sz="2000" b="1" kern="1200" dirty="0" err="1">
              <a:effectLst>
                <a:outerShdw blurRad="38100" dist="38100" dir="2700000" algn="tl">
                  <a:srgbClr val="000000">
                    <a:alpha val="43137"/>
                  </a:srgbClr>
                </a:outerShdw>
              </a:effectLst>
            </a:rPr>
            <a:t>sa</a:t>
          </a:r>
          <a:r>
            <a:rPr lang="en-PH" sz="2000" b="1" kern="1200" dirty="0">
              <a:effectLst>
                <a:outerShdw blurRad="38100" dist="38100" dir="2700000" algn="tl">
                  <a:srgbClr val="000000">
                    <a:alpha val="43137"/>
                  </a:srgbClr>
                </a:outerShdw>
              </a:effectLst>
            </a:rPr>
            <a:t> </a:t>
          </a:r>
          <a:r>
            <a:rPr lang="en-PH" sz="2000" b="1" kern="1200" dirty="0" err="1">
              <a:effectLst>
                <a:outerShdw blurRad="38100" dist="38100" dir="2700000" algn="tl">
                  <a:srgbClr val="000000">
                    <a:alpha val="43137"/>
                  </a:srgbClr>
                </a:outerShdw>
              </a:effectLst>
            </a:rPr>
            <a:t>Tanan</a:t>
          </a:r>
          <a:r>
            <a:rPr lang="en" sz="2000" b="1" kern="1200" dirty="0">
              <a:effectLst>
                <a:outerShdw blurRad="38100" dist="38100" dir="2700000" algn="tl">
                  <a:srgbClr val="000000">
                    <a:alpha val="43137"/>
                  </a:srgbClr>
                </a:outerShdw>
              </a:effectLst>
            </a:rPr>
            <a:t>(1 John 3:20)</a:t>
          </a: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dirty="0" err="1">
              <a:effectLst>
                <a:outerShdw blurRad="38100" dist="38100" dir="2700000" algn="tl">
                  <a:srgbClr val="000000">
                    <a:alpha val="43137"/>
                  </a:srgbClr>
                </a:outerShdw>
              </a:effectLst>
            </a:rPr>
            <a:t>Nasayud</a:t>
          </a:r>
          <a:r>
            <a:rPr lang="en-PH" sz="2000" b="1" kern="1200" dirty="0">
              <a:effectLst>
                <a:outerShdw blurRad="38100" dist="38100" dir="2700000" algn="tl">
                  <a:srgbClr val="000000">
                    <a:alpha val="43137"/>
                  </a:srgbClr>
                </a:outerShdw>
              </a:effectLst>
            </a:rPr>
            <a:t> </a:t>
          </a:r>
          <a:r>
            <a:rPr lang="en-PH" sz="2000" b="1" kern="1200" dirty="0" err="1">
              <a:effectLst>
                <a:outerShdw blurRad="38100" dist="38100" dir="2700000" algn="tl">
                  <a:srgbClr val="000000">
                    <a:alpha val="43137"/>
                  </a:srgbClr>
                </a:outerShdw>
              </a:effectLst>
            </a:rPr>
            <a:t>sa</a:t>
          </a:r>
          <a:r>
            <a:rPr lang="en-PH" sz="2000" b="1" kern="1200" dirty="0">
              <a:effectLst>
                <a:outerShdw blurRad="38100" dist="38100" dir="2700000" algn="tl">
                  <a:srgbClr val="000000">
                    <a:alpha val="43137"/>
                  </a:srgbClr>
                </a:outerShdw>
              </a:effectLst>
            </a:rPr>
            <a:t> </a:t>
          </a:r>
          <a:r>
            <a:rPr lang="en-PH" sz="2000" b="1" kern="1200" dirty="0" err="1">
              <a:effectLst>
                <a:outerShdw blurRad="38100" dist="38100" dir="2700000" algn="tl">
                  <a:srgbClr val="000000">
                    <a:alpha val="43137"/>
                  </a:srgbClr>
                </a:outerShdw>
              </a:effectLst>
            </a:rPr>
            <a:t>Umaabot</a:t>
          </a:r>
          <a:r>
            <a:rPr lang="en" sz="2000" b="1" kern="1200" dirty="0">
              <a:effectLst>
                <a:outerShdw blurRad="38100" dist="38100" dir="2700000" algn="tl">
                  <a:srgbClr val="000000">
                    <a:alpha val="43137"/>
                  </a:srgbClr>
                </a:outerShdw>
              </a:effectLst>
            </a:rPr>
            <a:t>(Isaiah 46:10)</a:t>
          </a: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dirty="0" err="1">
              <a:effectLst>
                <a:outerShdw blurRad="38100" dist="38100" dir="2700000" algn="tl">
                  <a:srgbClr val="000000">
                    <a:alpha val="43137"/>
                  </a:srgbClr>
                </a:outerShdw>
              </a:effectLst>
            </a:rPr>
            <a:t>Matarong</a:t>
          </a:r>
          <a:r>
            <a:rPr lang="en" sz="2000" b="1" kern="1200" dirty="0">
              <a:effectLst>
                <a:outerShdw blurRad="38100" dist="38100" dir="2700000" algn="tl">
                  <a:srgbClr val="000000">
                    <a:alpha val="43137"/>
                  </a:srgbClr>
                </a:outerShdw>
              </a:effectLst>
            </a:rPr>
            <a:t> (Psalm 11:7)</a:t>
          </a: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Maloloy-on (Deuteronomy 4:31)</a:t>
          </a: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nn-NO" sz="2000" b="1" kern="1200" dirty="0">
              <a:effectLst>
                <a:outerShdw blurRad="38100" dist="38100" dir="2700000" algn="tl">
                  <a:srgbClr val="000000">
                    <a:alpha val="43137"/>
                  </a:srgbClr>
                </a:outerShdw>
              </a:effectLst>
            </a:rPr>
            <a:t>Mapailubon ug Maghahatag og Kahupayan</a:t>
          </a:r>
          <a:r>
            <a:rPr lang="en" sz="2000" b="1" kern="1200" dirty="0">
              <a:effectLst>
                <a:outerShdw blurRad="38100" dist="38100" dir="2700000" algn="tl">
                  <a:srgbClr val="000000">
                    <a:alpha val="43137"/>
                  </a:srgbClr>
                </a:outerShdw>
              </a:effectLst>
            </a:rPr>
            <a:t>(Romans 15:5)</a:t>
          </a: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dirty="0" err="1">
              <a:effectLst>
                <a:outerShdw blurRad="38100" dist="38100" dir="2700000" algn="tl">
                  <a:srgbClr val="000000">
                    <a:alpha val="43137"/>
                  </a:srgbClr>
                </a:outerShdw>
              </a:effectLst>
            </a:rPr>
            <a:t>Maghahatag</a:t>
          </a:r>
          <a:r>
            <a:rPr lang="en-PH" sz="2000" b="1" kern="1200" dirty="0">
              <a:effectLst>
                <a:outerShdw blurRad="38100" dist="38100" dir="2700000" algn="tl">
                  <a:srgbClr val="000000">
                    <a:alpha val="43137"/>
                  </a:srgbClr>
                </a:outerShdw>
              </a:effectLst>
            </a:rPr>
            <a:t> </a:t>
          </a:r>
          <a:r>
            <a:rPr lang="en-PH" sz="2000" b="1" kern="1200" dirty="0" err="1">
              <a:effectLst>
                <a:outerShdw blurRad="38100" dist="38100" dir="2700000" algn="tl">
                  <a:srgbClr val="000000">
                    <a:alpha val="43137"/>
                  </a:srgbClr>
                </a:outerShdw>
              </a:effectLst>
            </a:rPr>
            <a:t>og</a:t>
          </a:r>
          <a:r>
            <a:rPr lang="en-PH" sz="2000" b="1" kern="1200" dirty="0">
              <a:effectLst>
                <a:outerShdw blurRad="38100" dist="38100" dir="2700000" algn="tl">
                  <a:srgbClr val="000000">
                    <a:alpha val="43137"/>
                  </a:srgbClr>
                </a:outerShdw>
              </a:effectLst>
            </a:rPr>
            <a:t> </a:t>
          </a:r>
          <a:r>
            <a:rPr lang="en-PH" sz="2000" b="1" kern="1200" dirty="0" err="1">
              <a:effectLst>
                <a:outerShdw blurRad="38100" dist="38100" dir="2700000" algn="tl">
                  <a:srgbClr val="000000">
                    <a:alpha val="43137"/>
                  </a:srgbClr>
                </a:outerShdw>
              </a:effectLst>
            </a:rPr>
            <a:t>Grasya</a:t>
          </a:r>
          <a:r>
            <a:rPr lang="en" sz="2000" b="1" kern="1200" dirty="0">
              <a:effectLst>
                <a:outerShdw blurRad="38100" dist="38100" dir="2700000" algn="tl">
                  <a:srgbClr val="000000">
                    <a:alpha val="43137"/>
                  </a:srgbClr>
                </a:outerShdw>
              </a:effectLst>
            </a:rPr>
            <a:t>(Romans 3:24)</a:t>
          </a: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dirty="0" err="1">
              <a:effectLst>
                <a:outerShdw blurRad="38100" dist="38100" dir="2700000" algn="tl">
                  <a:srgbClr val="000000">
                    <a:alpha val="43137"/>
                  </a:srgbClr>
                </a:outerShdw>
              </a:effectLst>
            </a:rPr>
            <a:t>Mapasayloon</a:t>
          </a:r>
          <a:r>
            <a:rPr lang="en" sz="2000" b="1" kern="1200" dirty="0">
              <a:effectLst>
                <a:outerShdw blurRad="38100" dist="38100" dir="2700000" algn="tl">
                  <a:srgbClr val="000000">
                    <a:alpha val="43137"/>
                  </a:srgbClr>
                </a:outerShdw>
              </a:effectLst>
            </a:rPr>
            <a:t>(Psalm 86:5)</a:t>
          </a: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Hari (Psalm 47:8)</a:t>
          </a: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Walay Katapusan (Genesis 21:33)</a:t>
          </a: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00471" y="312230"/>
          <a:ext cx="2306485" cy="158916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65341" y="1790814"/>
          <a:ext cx="3301433" cy="85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PH" sz="1800" b="1" kern="1200" dirty="0" err="1"/>
            <a:t>Tungod</a:t>
          </a:r>
          <a:r>
            <a:rPr lang="en-PH" sz="1800" b="1" kern="1200" dirty="0"/>
            <a:t> </a:t>
          </a:r>
          <a:r>
            <a:rPr lang="en-PH" sz="1800" b="1" kern="1200" dirty="0" err="1"/>
            <a:t>sa</a:t>
          </a:r>
          <a:r>
            <a:rPr lang="en-PH" sz="1800" b="1" kern="1200" dirty="0"/>
            <a:t> </a:t>
          </a:r>
          <a:r>
            <a:rPr lang="en-PH" sz="1800" b="1" kern="1200" dirty="0" err="1"/>
            <a:t>gugma</a:t>
          </a:r>
          <a:r>
            <a:rPr lang="en-PH" sz="1800" b="1" kern="1200" dirty="0"/>
            <a:t>, </a:t>
          </a:r>
          <a:r>
            <a:rPr lang="en-PH" sz="1800" b="1" kern="1200" dirty="0" err="1"/>
            <a:t>gibuhat</a:t>
          </a:r>
          <a:r>
            <a:rPr lang="en-PH" sz="1800" b="1" kern="1200" dirty="0"/>
            <a:t> </a:t>
          </a:r>
          <a:r>
            <a:rPr lang="en-PH" sz="1800" b="1" kern="1200" dirty="0" err="1"/>
            <a:t>Niya</a:t>
          </a:r>
          <a:r>
            <a:rPr lang="en-PH" sz="1800" b="1" kern="1200" dirty="0"/>
            <a:t> ang </a:t>
          </a:r>
          <a:r>
            <a:rPr lang="en-PH" sz="1800" b="1" kern="1200" dirty="0" err="1"/>
            <a:t>katawhan</a:t>
          </a:r>
          <a:r>
            <a:rPr lang="en-PH" sz="1800" b="1" kern="1200" dirty="0"/>
            <a:t> </a:t>
          </a:r>
          <a:r>
            <a:rPr lang="en-PH" sz="1800" b="1" kern="1200" dirty="0" err="1"/>
            <a:t>nga</a:t>
          </a:r>
          <a:r>
            <a:rPr lang="en-PH" sz="1800" b="1" kern="1200" dirty="0"/>
            <a:t> </a:t>
          </a:r>
          <a:r>
            <a:rPr lang="en-PH" sz="1800" b="1" kern="1200" dirty="0" err="1"/>
            <a:t>lalaki</a:t>
          </a:r>
          <a:r>
            <a:rPr lang="en-PH" sz="1800" b="1" kern="1200" dirty="0"/>
            <a:t> ug </a:t>
          </a:r>
          <a:r>
            <a:rPr lang="en-PH" sz="1800" b="1" kern="1200" dirty="0" err="1"/>
            <a:t>babaye</a:t>
          </a:r>
          <a:r>
            <a:rPr lang="en-PH" sz="1800" b="1" kern="1200" dirty="0"/>
            <a:t>, ug </a:t>
          </a:r>
          <a:r>
            <a:rPr lang="en-PH" sz="1800" b="1" kern="1200" dirty="0" err="1"/>
            <a:t>gisugo</a:t>
          </a:r>
          <a:r>
            <a:rPr lang="en-PH" sz="1800" b="1" kern="1200" dirty="0"/>
            <a:t> </a:t>
          </a:r>
          <a:r>
            <a:rPr lang="en-PH" sz="1800" b="1" kern="1200" dirty="0" err="1"/>
            <a:t>sila</a:t>
          </a:r>
          <a:r>
            <a:rPr lang="en-PH" sz="1800" b="1" kern="1200" dirty="0"/>
            <a:t> </a:t>
          </a:r>
          <a:r>
            <a:rPr lang="en-PH" sz="1800" b="1" kern="1200" dirty="0" err="1"/>
            <a:t>nga</a:t>
          </a:r>
          <a:r>
            <a:rPr lang="en-PH" sz="1800" b="1" kern="1200" dirty="0"/>
            <a:t> </a:t>
          </a:r>
          <a:r>
            <a:rPr lang="en-PH" sz="1800" b="1" kern="1200" dirty="0" err="1"/>
            <a:t>maghigugmaay</a:t>
          </a:r>
          <a:r>
            <a:rPr lang="en-PH" sz="1800" b="1" kern="1200" dirty="0"/>
            <a:t> </a:t>
          </a:r>
          <a:r>
            <a:rPr lang="en-PH" sz="1800" b="1" kern="1200" dirty="0" err="1"/>
            <a:t>sa</a:t>
          </a:r>
          <a:r>
            <a:rPr lang="en-PH" sz="1800" b="1" kern="1200" dirty="0"/>
            <a:t> </a:t>
          </a:r>
          <a:r>
            <a:rPr lang="en-PH" sz="1800" b="1" kern="1200" dirty="0" err="1"/>
            <a:t>usag</a:t>
          </a:r>
          <a:r>
            <a:rPr lang="en-PH" sz="1800" b="1" kern="1200" dirty="0"/>
            <a:t> </a:t>
          </a:r>
          <a:r>
            <a:rPr lang="en-PH" sz="1800" b="1" kern="1200" dirty="0" err="1"/>
            <a:t>usa</a:t>
          </a:r>
          <a:r>
            <a:rPr lang="en-PH" sz="1800" b="1" kern="1200" dirty="0"/>
            <a:t>.
📖 (Genesis 2:24)</a:t>
          </a:r>
          <a:endParaRPr lang="es-ES" sz="1800" kern="1200" dirty="0"/>
        </a:p>
      </dsp:txBody>
      <dsp:txXfrm>
        <a:off x="65341" y="1790814"/>
        <a:ext cx="3301433" cy="855705"/>
      </dsp:txXfrm>
    </dsp:sp>
    <dsp:sp modelId="{6EE870F5-F98B-4DF5-BB8F-DAF4CBDA3C30}">
      <dsp:nvSpPr>
        <dsp:cNvPr id="0" name=""/>
        <dsp:cNvSpPr/>
      </dsp:nvSpPr>
      <dsp:spPr>
        <a:xfrm>
          <a:off x="3535176" y="312230"/>
          <a:ext cx="2306485" cy="1589168"/>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535176" y="1901303"/>
          <a:ext cx="2306485" cy="85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PH" sz="1800" b="1" kern="1200" dirty="0" err="1"/>
            <a:t>Tungod</a:t>
          </a:r>
          <a:r>
            <a:rPr lang="en-PH" sz="1800" b="1" kern="1200" dirty="0"/>
            <a:t> </a:t>
          </a:r>
          <a:r>
            <a:rPr lang="en-PH" sz="1800" b="1" kern="1200" dirty="0" err="1"/>
            <a:t>sa</a:t>
          </a:r>
          <a:r>
            <a:rPr lang="en-PH" sz="1800" b="1" kern="1200" dirty="0"/>
            <a:t> </a:t>
          </a:r>
          <a:r>
            <a:rPr lang="en-PH" sz="1800" b="1" kern="1200" dirty="0" err="1"/>
            <a:t>gugma</a:t>
          </a:r>
          <a:r>
            <a:rPr lang="en-PH" sz="1800" b="1" kern="1200" dirty="0"/>
            <a:t>, </a:t>
          </a:r>
          <a:r>
            <a:rPr lang="en-PH" sz="1800" b="1" kern="1200" dirty="0" err="1"/>
            <a:t>sa</a:t>
          </a:r>
          <a:r>
            <a:rPr lang="en-PH" sz="1800" b="1" kern="1200" dirty="0"/>
            <a:t> </a:t>
          </a:r>
          <a:r>
            <a:rPr lang="en-PH" sz="1800" b="1" kern="1200" dirty="0" err="1"/>
            <a:t>dihang</a:t>
          </a:r>
          <a:r>
            <a:rPr lang="en-PH" sz="1800" b="1" kern="1200" dirty="0"/>
            <a:t> </a:t>
          </a:r>
          <a:r>
            <a:rPr lang="en-PH" sz="1800" b="1" kern="1200" dirty="0" err="1"/>
            <a:t>nakasala</a:t>
          </a:r>
          <a:r>
            <a:rPr lang="en-PH" sz="1800" b="1" kern="1200" dirty="0"/>
            <a:t> </a:t>
          </a:r>
          <a:r>
            <a:rPr lang="en-PH" sz="1800" b="1" kern="1200" dirty="0" err="1"/>
            <a:t>si</a:t>
          </a:r>
          <a:r>
            <a:rPr lang="en-PH" sz="1800" b="1" kern="1200" dirty="0"/>
            <a:t> Adan ug Eva, </a:t>
          </a:r>
          <a:r>
            <a:rPr lang="en-PH" sz="1800" b="1" kern="1200" dirty="0" err="1"/>
            <a:t>gipangita</a:t>
          </a:r>
          <a:r>
            <a:rPr lang="en-PH" sz="1800" b="1" kern="1200" dirty="0"/>
            <a:t> </a:t>
          </a:r>
          <a:r>
            <a:rPr lang="en-PH" sz="1800" b="1" kern="1200" dirty="0" err="1"/>
            <a:t>Niya</a:t>
          </a:r>
          <a:r>
            <a:rPr lang="en-PH" sz="1800" b="1" kern="1200" dirty="0"/>
            <a:t> </a:t>
          </a:r>
          <a:r>
            <a:rPr lang="en-PH" sz="1800" b="1" kern="1200" dirty="0" err="1"/>
            <a:t>sila</a:t>
          </a:r>
          <a:r>
            <a:rPr lang="en-PH" sz="1800" b="1" kern="1200" dirty="0"/>
            <a:t> ug </a:t>
          </a:r>
          <a:r>
            <a:rPr lang="en-PH" sz="1800" b="1" kern="1200" dirty="0" err="1"/>
            <a:t>gihatagan</a:t>
          </a:r>
          <a:r>
            <a:rPr lang="en-PH" sz="1800" b="1" kern="1200" dirty="0"/>
            <a:t> </a:t>
          </a:r>
          <a:r>
            <a:rPr lang="en-PH" sz="1800" b="1" kern="1200" dirty="0" err="1"/>
            <a:t>og</a:t>
          </a:r>
          <a:r>
            <a:rPr lang="en-PH" sz="1800" b="1" kern="1200" dirty="0"/>
            <a:t> </a:t>
          </a:r>
          <a:r>
            <a:rPr lang="en-PH" sz="1800" b="1" kern="1200" dirty="0" err="1"/>
            <a:t>paglaum</a:t>
          </a:r>
          <a:r>
            <a:rPr lang="en-PH" sz="1800" b="1" kern="1200" dirty="0"/>
            <a:t>.
📖 (Genesis 3:9, 15)</a:t>
          </a:r>
          <a:endParaRPr lang="es-ES" sz="1800" kern="1200" dirty="0"/>
        </a:p>
      </dsp:txBody>
      <dsp:txXfrm>
        <a:off x="3535176" y="1901303"/>
        <a:ext cx="2306485" cy="855705"/>
      </dsp:txXfrm>
    </dsp:sp>
    <dsp:sp modelId="{81E9057B-6174-459E-A30C-8CF5A4DAC452}">
      <dsp:nvSpPr>
        <dsp:cNvPr id="0" name=""/>
        <dsp:cNvSpPr/>
      </dsp:nvSpPr>
      <dsp:spPr>
        <a:xfrm>
          <a:off x="6418333" y="291013"/>
          <a:ext cx="2306485" cy="1589168"/>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072407" y="1837651"/>
          <a:ext cx="2998338" cy="940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PH" sz="1800" b="1" kern="1200" dirty="0" err="1"/>
            <a:t>Tungod</a:t>
          </a:r>
          <a:r>
            <a:rPr lang="en-PH" sz="1800" b="1" kern="1200" dirty="0"/>
            <a:t> </a:t>
          </a:r>
          <a:r>
            <a:rPr lang="en-PH" sz="1800" b="1" kern="1200" dirty="0" err="1"/>
            <a:t>sa</a:t>
          </a:r>
          <a:r>
            <a:rPr lang="en-PH" sz="1800" b="1" kern="1200" dirty="0"/>
            <a:t> </a:t>
          </a:r>
          <a:r>
            <a:rPr lang="en-PH" sz="1800" b="1" kern="1200" dirty="0" err="1"/>
            <a:t>gugma</a:t>
          </a:r>
          <a:r>
            <a:rPr lang="en-PH" sz="1800" b="1" kern="1200" dirty="0"/>
            <a:t>, </a:t>
          </a:r>
          <a:r>
            <a:rPr lang="en-PH" sz="1800" b="1" kern="1200" dirty="0" err="1"/>
            <a:t>naghimo</a:t>
          </a:r>
          <a:r>
            <a:rPr lang="en-PH" sz="1800" b="1" kern="1200" dirty="0"/>
            <a:t> </a:t>
          </a:r>
          <a:r>
            <a:rPr lang="en-PH" sz="1800" b="1" kern="1200" dirty="0" err="1"/>
            <a:t>Siya</a:t>
          </a:r>
          <a:r>
            <a:rPr lang="en-PH" sz="1800" b="1" kern="1200" dirty="0"/>
            <a:t> </a:t>
          </a:r>
          <a:r>
            <a:rPr lang="en-PH" sz="1800" b="1" kern="1200" dirty="0" err="1"/>
            <a:t>og</a:t>
          </a:r>
          <a:r>
            <a:rPr lang="en-PH" sz="1800" b="1" kern="1200" dirty="0"/>
            <a:t> </a:t>
          </a:r>
          <a:r>
            <a:rPr lang="en-PH" sz="1800" b="1" kern="1200" dirty="0" err="1"/>
            <a:t>saad</a:t>
          </a:r>
          <a:r>
            <a:rPr lang="en-PH" sz="1800" b="1" kern="1200" dirty="0"/>
            <a:t> (covenant) </a:t>
          </a:r>
          <a:r>
            <a:rPr lang="en-PH" sz="1800" b="1" kern="1200" dirty="0" err="1"/>
            <a:t>kang</a:t>
          </a:r>
          <a:r>
            <a:rPr lang="en-PH" sz="1800" b="1" kern="1200" dirty="0"/>
            <a:t> Abraham ug </a:t>
          </a:r>
          <a:r>
            <a:rPr lang="en-PH" sz="1800" b="1" kern="1200" dirty="0" err="1"/>
            <a:t>misaad</a:t>
          </a:r>
          <a:r>
            <a:rPr lang="en-PH" sz="1800" b="1" kern="1200" dirty="0"/>
            <a:t> </a:t>
          </a:r>
          <a:r>
            <a:rPr lang="en-PH" sz="1800" b="1" kern="1200" dirty="0" err="1"/>
            <a:t>og</a:t>
          </a:r>
          <a:r>
            <a:rPr lang="en-PH" sz="1800" b="1" kern="1200" dirty="0"/>
            <a:t> </a:t>
          </a:r>
          <a:r>
            <a:rPr lang="en-PH" sz="1800" b="1" kern="1200" dirty="0" err="1"/>
            <a:t>mga</a:t>
          </a:r>
          <a:r>
            <a:rPr lang="en-PH" sz="1800" b="1" kern="1200" dirty="0"/>
            <a:t> </a:t>
          </a:r>
          <a:r>
            <a:rPr lang="en-PH" sz="1800" b="1" kern="1200" dirty="0" err="1"/>
            <a:t>panalangin</a:t>
          </a:r>
          <a:r>
            <a:rPr lang="en-PH" sz="1800" b="1" kern="1200" dirty="0"/>
            <a:t> </a:t>
          </a:r>
          <a:r>
            <a:rPr lang="en-PH" sz="1800" b="1" kern="1200" dirty="0" err="1"/>
            <a:t>alang</a:t>
          </a:r>
          <a:r>
            <a:rPr lang="en-PH" sz="1800" b="1" kern="1200" dirty="0"/>
            <a:t> </a:t>
          </a:r>
          <a:r>
            <a:rPr lang="en-PH" sz="1800" b="1" kern="1200" dirty="0" err="1"/>
            <a:t>sa</a:t>
          </a:r>
          <a:r>
            <a:rPr lang="en-PH" sz="1800" b="1" kern="1200" dirty="0"/>
            <a:t> </a:t>
          </a:r>
          <a:r>
            <a:rPr lang="en-PH" sz="1800" b="1" kern="1200" dirty="0" err="1"/>
            <a:t>tanang</a:t>
          </a:r>
          <a:r>
            <a:rPr lang="en-PH" sz="1800" b="1" kern="1200" dirty="0"/>
            <a:t> </a:t>
          </a:r>
          <a:r>
            <a:rPr lang="en-PH" sz="1800" b="1" kern="1200" dirty="0" err="1"/>
            <a:t>katawhan</a:t>
          </a:r>
          <a:r>
            <a:rPr lang="en-PH" sz="1800" b="1" kern="1200" dirty="0"/>
            <a:t>.
📖 (Genesis 26:4)</a:t>
          </a:r>
          <a:endParaRPr lang="es-ES" sz="1800" kern="1200" dirty="0"/>
        </a:p>
      </dsp:txBody>
      <dsp:txXfrm>
        <a:off x="6072407" y="1837651"/>
        <a:ext cx="2998338" cy="940574"/>
      </dsp:txXfrm>
    </dsp:sp>
    <dsp:sp modelId="{C32BD292-02DF-4F43-8938-321FE8DA463D}">
      <dsp:nvSpPr>
        <dsp:cNvPr id="0" name=""/>
        <dsp:cNvSpPr/>
      </dsp:nvSpPr>
      <dsp:spPr>
        <a:xfrm>
          <a:off x="9301491" y="312230"/>
          <a:ext cx="2306485" cy="158916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301491" y="1901303"/>
          <a:ext cx="2306485" cy="855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r>
            <a:rPr lang="en-PH" sz="1800" b="1" kern="1200" dirty="0" err="1"/>
            <a:t>Tungod</a:t>
          </a:r>
          <a:r>
            <a:rPr lang="en-PH" sz="1800" b="1" kern="1200" dirty="0"/>
            <a:t> </a:t>
          </a:r>
          <a:r>
            <a:rPr lang="en-PH" sz="1800" b="1" kern="1200" dirty="0" err="1"/>
            <a:t>sa</a:t>
          </a:r>
          <a:r>
            <a:rPr lang="en-PH" sz="1800" b="1" kern="1200" dirty="0"/>
            <a:t> </a:t>
          </a:r>
          <a:r>
            <a:rPr lang="en-PH" sz="1800" b="1" kern="1200" dirty="0" err="1"/>
            <a:t>gugma</a:t>
          </a:r>
          <a:r>
            <a:rPr lang="en-PH" sz="1800" b="1" kern="1200" dirty="0"/>
            <a:t>, </a:t>
          </a:r>
          <a:r>
            <a:rPr lang="en-PH" sz="1800" b="1" kern="1200" dirty="0" err="1"/>
            <a:t>gihatag</a:t>
          </a:r>
          <a:r>
            <a:rPr lang="en-PH" sz="1800" b="1" kern="1200" dirty="0"/>
            <a:t> </a:t>
          </a:r>
          <a:r>
            <a:rPr lang="en-PH" sz="1800" b="1" kern="1200" dirty="0" err="1"/>
            <a:t>Niya</a:t>
          </a:r>
          <a:r>
            <a:rPr lang="en-PH" sz="1800" b="1" kern="1200" dirty="0"/>
            <a:t> ang </a:t>
          </a:r>
          <a:r>
            <a:rPr lang="en-PH" sz="1800" b="1" kern="1200" dirty="0" err="1"/>
            <a:t>Iyang</a:t>
          </a:r>
          <a:r>
            <a:rPr lang="en-PH" sz="1800" b="1" kern="1200" dirty="0"/>
            <a:t> </a:t>
          </a:r>
          <a:r>
            <a:rPr lang="en-PH" sz="1800" b="1" kern="1200" dirty="0" err="1"/>
            <a:t>Anak</a:t>
          </a:r>
          <a:r>
            <a:rPr lang="en-PH" sz="1800" b="1" kern="1200" dirty="0"/>
            <a:t>—</a:t>
          </a:r>
          <a:r>
            <a:rPr lang="en-PH" sz="1800" b="1" kern="1200" dirty="0" err="1"/>
            <a:t>si</a:t>
          </a:r>
          <a:r>
            <a:rPr lang="en-PH" sz="1800" b="1" kern="1200" dirty="0"/>
            <a:t> Jesu-Cristo—</a:t>
          </a:r>
          <a:r>
            <a:rPr lang="en-PH" sz="1800" b="1" kern="1200" dirty="0" err="1"/>
            <a:t>aron</a:t>
          </a:r>
          <a:r>
            <a:rPr lang="en-PH" sz="1800" b="1" kern="1200" dirty="0"/>
            <a:t> </a:t>
          </a:r>
          <a:r>
            <a:rPr lang="en-PH" sz="1800" b="1" kern="1200" dirty="0" err="1"/>
            <a:t>mamatay</a:t>
          </a:r>
          <a:r>
            <a:rPr lang="en-PH" sz="1800" b="1" kern="1200" dirty="0"/>
            <a:t> </a:t>
          </a:r>
          <a:r>
            <a:rPr lang="en-PH" sz="1800" b="1" kern="1200" dirty="0" err="1"/>
            <a:t>alang</a:t>
          </a:r>
          <a:r>
            <a:rPr lang="en-PH" sz="1800" b="1" kern="1200" dirty="0"/>
            <a:t> </a:t>
          </a:r>
          <a:r>
            <a:rPr lang="en-PH" sz="1800" b="1" kern="1200" dirty="0" err="1"/>
            <a:t>sa</a:t>
          </a:r>
          <a:r>
            <a:rPr lang="en-PH" sz="1800" b="1" kern="1200" dirty="0"/>
            <a:t> </a:t>
          </a:r>
          <a:r>
            <a:rPr lang="en-PH" sz="1800" b="1" kern="1200" dirty="0" err="1"/>
            <a:t>atong</a:t>
          </a:r>
          <a:r>
            <a:rPr lang="en-PH" sz="1800" b="1" kern="1200" dirty="0"/>
            <a:t> </a:t>
          </a:r>
          <a:r>
            <a:rPr lang="en-PH" sz="1800" b="1" kern="1200" dirty="0" err="1"/>
            <a:t>mga</a:t>
          </a:r>
          <a:r>
            <a:rPr lang="en-PH" sz="1800" b="1" kern="1200" dirty="0"/>
            <a:t> </a:t>
          </a:r>
          <a:r>
            <a:rPr lang="en-PH" sz="1800" b="1" kern="1200" dirty="0" err="1"/>
            <a:t>sala</a:t>
          </a:r>
          <a:r>
            <a:rPr lang="en-PH" sz="1800" b="1" kern="1200" dirty="0"/>
            <a:t>.
📖 (Juan 3:16)</a:t>
          </a:r>
          <a:endParaRPr lang="es-ES" sz="1800" kern="1200" dirty="0"/>
        </a:p>
      </dsp:txBody>
      <dsp:txXfrm>
        <a:off x="9301491" y="1901303"/>
        <a:ext cx="2306485" cy="855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Mateo</a:t>
          </a: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sv-SE" sz="1800" b="1" kern="1200" dirty="0"/>
            <a:t>Gikan sa usa ka Judio ngadto sa mga Judio</a:t>
          </a:r>
          <a:endParaRPr lang="en" sz="1800" b="1" kern="1200" dirty="0"/>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PH" sz="1600" b="1" kern="1200" dirty="0" err="1"/>
            <a:t>Siya</a:t>
          </a:r>
          <a:r>
            <a:rPr lang="en-PH" sz="1600" b="1" kern="1200" dirty="0"/>
            <a:t> ang </a:t>
          </a:r>
          <a:r>
            <a:rPr lang="en-PH" sz="1600" b="1" kern="1200" dirty="0" err="1"/>
            <a:t>Mesiyas</a:t>
          </a:r>
          <a:r>
            <a:rPr lang="en-PH" sz="1600" b="1" kern="1200" dirty="0"/>
            <a:t> </a:t>
          </a:r>
          <a:r>
            <a:rPr lang="en-PH" sz="1600" b="1" kern="1200" dirty="0" err="1"/>
            <a:t>nga</a:t>
          </a:r>
          <a:r>
            <a:rPr lang="en-PH" sz="1600" b="1" kern="1200" dirty="0"/>
            <a:t> </a:t>
          </a:r>
          <a:r>
            <a:rPr lang="en-PH" sz="1600" b="1" kern="1200" dirty="0" err="1"/>
            <a:t>nagtuman</a:t>
          </a:r>
          <a:r>
            <a:rPr lang="en-PH" sz="1600" b="1" kern="1200" dirty="0"/>
            <a:t> </a:t>
          </a:r>
          <a:r>
            <a:rPr lang="en-PH" sz="1600" b="1" kern="1200" dirty="0" err="1"/>
            <a:t>sa</a:t>
          </a:r>
          <a:r>
            <a:rPr lang="en-PH" sz="1600" b="1" kern="1200" dirty="0"/>
            <a:t> </a:t>
          </a:r>
          <a:r>
            <a:rPr lang="en-PH" sz="1600" b="1" kern="1200" dirty="0" err="1"/>
            <a:t>mga</a:t>
          </a:r>
          <a:r>
            <a:rPr lang="en-PH" sz="1600" b="1" kern="1200" dirty="0"/>
            <a:t> </a:t>
          </a:r>
          <a:r>
            <a:rPr lang="en-PH" sz="1600" b="1" kern="1200" dirty="0" err="1"/>
            <a:t>saad</a:t>
          </a:r>
          <a:r>
            <a:rPr lang="en-PH" sz="1600" b="1" kern="1200" dirty="0"/>
            <a:t> </a:t>
          </a:r>
          <a:r>
            <a:rPr lang="en-PH" sz="1600" b="1" kern="1200" dirty="0" err="1"/>
            <a:t>sa</a:t>
          </a:r>
          <a:r>
            <a:rPr lang="en-PH" sz="1600" b="1" kern="1200" dirty="0"/>
            <a:t> Dios.</a:t>
          </a:r>
          <a:endParaRPr lang="en" sz="1600" b="1" kern="1200" dirty="0"/>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Marcos</a:t>
          </a: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sv-SE" sz="1800" b="1" kern="1200" dirty="0"/>
            <a:t>Gikan sa usa ka Judio ngadto sa mga Hentil</a:t>
          </a:r>
          <a:endParaRPr lang="en" sz="1800" b="1" kern="1200" dirty="0"/>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PH" sz="1800" b="1" kern="1200" dirty="0" err="1"/>
            <a:t>Kanunay</a:t>
          </a:r>
          <a:r>
            <a:rPr lang="en-PH" sz="1800" b="1" kern="1200" dirty="0"/>
            <a:t> </a:t>
          </a:r>
          <a:r>
            <a:rPr lang="en-PH" sz="1800" b="1" kern="1200" dirty="0" err="1"/>
            <a:t>andam</a:t>
          </a:r>
          <a:r>
            <a:rPr lang="en-PH" sz="1800" b="1" kern="1200" dirty="0"/>
            <a:t> </a:t>
          </a:r>
          <a:r>
            <a:rPr lang="en-PH" sz="1800" b="1" kern="1200" dirty="0" err="1"/>
            <a:t>sa</a:t>
          </a:r>
          <a:r>
            <a:rPr lang="en-PH" sz="1800" b="1" kern="1200" dirty="0"/>
            <a:t> </a:t>
          </a:r>
          <a:r>
            <a:rPr lang="en-PH" sz="1800" b="1" kern="1200" dirty="0" err="1"/>
            <a:t>pag-alagad</a:t>
          </a:r>
          <a:r>
            <a:rPr lang="en-PH" sz="1800" b="1" kern="1200" dirty="0"/>
            <a:t> </a:t>
          </a:r>
          <a:r>
            <a:rPr lang="en-PH" sz="1800" b="1" kern="1200" dirty="0" err="1"/>
            <a:t>sa</a:t>
          </a:r>
          <a:r>
            <a:rPr lang="en-PH" sz="1800" b="1" kern="1200" dirty="0"/>
            <a:t> </a:t>
          </a:r>
          <a:r>
            <a:rPr lang="en-PH" sz="1800" b="1" kern="1200" dirty="0" err="1"/>
            <a:t>uban</a:t>
          </a:r>
          <a:r>
            <a:rPr lang="en-PH" sz="1800" b="1" kern="1200" dirty="0"/>
            <a:t>, </a:t>
          </a:r>
          <a:r>
            <a:rPr lang="en-PH" sz="1800" b="1" kern="1200" dirty="0" err="1"/>
            <a:t>nagpakita</a:t>
          </a:r>
          <a:r>
            <a:rPr lang="en-PH" sz="1800" b="1" kern="1200" dirty="0"/>
            <a:t> </a:t>
          </a:r>
          <a:r>
            <a:rPr lang="en-PH" sz="1800" b="1" kern="1200" dirty="0" err="1"/>
            <a:t>sa</a:t>
          </a:r>
          <a:r>
            <a:rPr lang="en-PH" sz="1800" b="1" kern="1200" dirty="0"/>
            <a:t> </a:t>
          </a:r>
          <a:r>
            <a:rPr lang="en-PH" sz="1800" b="1" kern="1200" dirty="0" err="1"/>
            <a:t>Iyang</a:t>
          </a:r>
          <a:r>
            <a:rPr lang="en-PH" sz="1800" b="1" kern="1200" dirty="0"/>
            <a:t> </a:t>
          </a:r>
          <a:r>
            <a:rPr lang="en-PH" sz="1800" b="1" kern="1200" dirty="0" err="1"/>
            <a:t>pagkaalagad</a:t>
          </a:r>
          <a:r>
            <a:rPr lang="en-PH" sz="1800" b="1" kern="1200" dirty="0"/>
            <a:t>.</a:t>
          </a:r>
          <a:endParaRPr lang="en" sz="1800" b="1" kern="1200" dirty="0"/>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Lukas</a:t>
          </a: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PH" sz="1800" b="1" kern="1200" dirty="0" err="1"/>
            <a:t>Gikan</a:t>
          </a:r>
          <a:r>
            <a:rPr lang="en-PH" sz="1800" b="1" kern="1200" dirty="0"/>
            <a:t> </a:t>
          </a:r>
          <a:r>
            <a:rPr lang="en-PH" sz="1800" b="1" kern="1200" dirty="0" err="1"/>
            <a:t>sa</a:t>
          </a:r>
          <a:r>
            <a:rPr lang="en-PH" sz="1800" b="1" kern="1200" dirty="0"/>
            <a:t> </a:t>
          </a:r>
          <a:r>
            <a:rPr lang="en-PH" sz="1800" b="1" kern="1200" dirty="0" err="1"/>
            <a:t>usa</a:t>
          </a:r>
          <a:r>
            <a:rPr lang="en-PH" sz="1800" b="1" kern="1200" dirty="0"/>
            <a:t> ka </a:t>
          </a:r>
          <a:r>
            <a:rPr lang="en-PH" sz="1800" b="1" kern="1200" dirty="0" err="1"/>
            <a:t>Hentil</a:t>
          </a:r>
          <a:r>
            <a:rPr lang="en-PH" sz="1800" b="1" kern="1200" dirty="0"/>
            <a:t> </a:t>
          </a:r>
          <a:r>
            <a:rPr lang="en-PH" sz="1800" b="1" kern="1200" dirty="0" err="1"/>
            <a:t>ngadto</a:t>
          </a:r>
          <a:r>
            <a:rPr lang="en-PH" sz="1800" b="1" kern="1200" dirty="0"/>
            <a:t> </a:t>
          </a:r>
          <a:r>
            <a:rPr lang="en-PH" sz="1800" b="1" kern="1200" dirty="0" err="1"/>
            <a:t>sa</a:t>
          </a:r>
          <a:r>
            <a:rPr lang="en-PH" sz="1800" b="1" kern="1200" dirty="0"/>
            <a:t> </a:t>
          </a:r>
          <a:r>
            <a:rPr lang="en-PH" sz="1800" b="1" kern="1200" dirty="0" err="1"/>
            <a:t>mga</a:t>
          </a:r>
          <a:r>
            <a:rPr lang="en-PH" sz="1800" b="1" kern="1200" dirty="0"/>
            <a:t> </a:t>
          </a:r>
          <a:r>
            <a:rPr lang="en-PH" sz="1800" b="1" kern="1200" dirty="0" err="1"/>
            <a:t>Hentil</a:t>
          </a:r>
          <a:endParaRPr lang="en" sz="1800" b="1" kern="1200" dirty="0"/>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PH" sz="1800" b="1" kern="1200" dirty="0" err="1"/>
            <a:t>Makatawhanon</a:t>
          </a:r>
          <a:r>
            <a:rPr lang="en-PH" sz="1800" b="1" kern="1200" dirty="0"/>
            <a:t> ug </a:t>
          </a:r>
          <a:r>
            <a:rPr lang="en-PH" sz="1800" b="1" kern="1200" dirty="0" err="1"/>
            <a:t>maloloy</a:t>
          </a:r>
          <a:r>
            <a:rPr lang="en-PH" sz="1800" b="1" kern="1200" dirty="0"/>
            <a:t>-on, </a:t>
          </a:r>
          <a:r>
            <a:rPr lang="en-PH" sz="1800" b="1" kern="1200" dirty="0" err="1"/>
            <a:t>nagpakita</a:t>
          </a:r>
          <a:r>
            <a:rPr lang="en-PH" sz="1800" b="1" kern="1200" dirty="0"/>
            <a:t> </a:t>
          </a:r>
          <a:r>
            <a:rPr lang="en-PH" sz="1800" b="1" kern="1200" dirty="0" err="1"/>
            <a:t>sa</a:t>
          </a:r>
          <a:r>
            <a:rPr lang="en-PH" sz="1800" b="1" kern="1200" dirty="0"/>
            <a:t> </a:t>
          </a:r>
          <a:r>
            <a:rPr lang="en-PH" sz="1800" b="1" kern="1200" dirty="0" err="1"/>
            <a:t>kaluoy</a:t>
          </a:r>
          <a:r>
            <a:rPr lang="en-PH" sz="1800" b="1" kern="1200" dirty="0"/>
            <a:t> </a:t>
          </a:r>
          <a:r>
            <a:rPr lang="en-PH" sz="1800" b="1" kern="1200" dirty="0" err="1"/>
            <a:t>ni</a:t>
          </a:r>
          <a:r>
            <a:rPr lang="en-PH" sz="1800" b="1" kern="1200" dirty="0"/>
            <a:t> Jesus </a:t>
          </a:r>
          <a:r>
            <a:rPr lang="en-PH" sz="1800" b="1" kern="1200" dirty="0" err="1"/>
            <a:t>alang</a:t>
          </a:r>
          <a:r>
            <a:rPr lang="en-PH" sz="1800" b="1" kern="1200" dirty="0"/>
            <a:t> </a:t>
          </a:r>
          <a:r>
            <a:rPr lang="en-PH" sz="1800" b="1" kern="1200" dirty="0" err="1"/>
            <a:t>sa</a:t>
          </a:r>
          <a:r>
            <a:rPr lang="en-PH" sz="1800" b="1" kern="1200" dirty="0"/>
            <a:t> </a:t>
          </a:r>
          <a:r>
            <a:rPr lang="en-PH" sz="1800" b="1" kern="1200" dirty="0" err="1"/>
            <a:t>tanan</a:t>
          </a:r>
          <a:r>
            <a:rPr lang="en-PH" sz="1800" b="1" kern="1200" dirty="0"/>
            <a:t>.</a:t>
          </a:r>
          <a:endParaRPr lang="en" sz="1800" b="1" kern="1200" dirty="0"/>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Juan</a:t>
          </a: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PH" sz="1800" b="1" kern="1200" dirty="0" err="1"/>
            <a:t>Gikan</a:t>
          </a:r>
          <a:r>
            <a:rPr lang="en-PH" sz="1800" b="1" kern="1200" dirty="0"/>
            <a:t> </a:t>
          </a:r>
          <a:r>
            <a:rPr lang="en-PH" sz="1800" b="1" kern="1200" dirty="0" err="1"/>
            <a:t>sa</a:t>
          </a:r>
          <a:r>
            <a:rPr lang="en-PH" sz="1800" b="1" kern="1200" dirty="0"/>
            <a:t> </a:t>
          </a:r>
          <a:r>
            <a:rPr lang="en-PH" sz="1800" b="1" kern="1200" dirty="0" err="1"/>
            <a:t>usa</a:t>
          </a:r>
          <a:r>
            <a:rPr lang="en-PH" sz="1800" b="1" kern="1200" dirty="0"/>
            <a:t> ka </a:t>
          </a:r>
          <a:r>
            <a:rPr lang="en-PH" sz="1800" b="1" kern="1200" dirty="0" err="1"/>
            <a:t>Judio</a:t>
          </a:r>
          <a:r>
            <a:rPr lang="en-PH" sz="1800" b="1" kern="1200" dirty="0"/>
            <a:t> </a:t>
          </a:r>
          <a:r>
            <a:rPr lang="en-PH" sz="1800" b="1" kern="1200" dirty="0" err="1"/>
            <a:t>ngadto</a:t>
          </a:r>
          <a:r>
            <a:rPr lang="en-PH" sz="1800" b="1" kern="1200" dirty="0"/>
            <a:t> </a:t>
          </a:r>
          <a:r>
            <a:rPr lang="en-PH" sz="1800" b="1" kern="1200" dirty="0" err="1"/>
            <a:t>sa</a:t>
          </a:r>
          <a:r>
            <a:rPr lang="en-PH" sz="1800" b="1" kern="1200" dirty="0"/>
            <a:t> </a:t>
          </a:r>
          <a:r>
            <a:rPr lang="en-PH" sz="1800" b="1" kern="1200" dirty="0" err="1"/>
            <a:t>mga</a:t>
          </a:r>
          <a:r>
            <a:rPr lang="en-PH" sz="1800" b="1" kern="1200" dirty="0"/>
            <a:t> </a:t>
          </a:r>
          <a:r>
            <a:rPr lang="en-PH" sz="1800" b="1" kern="1200" dirty="0" err="1"/>
            <a:t>Judio</a:t>
          </a:r>
          <a:r>
            <a:rPr lang="en-PH" sz="1800" b="1" kern="1200" dirty="0"/>
            <a:t> ug </a:t>
          </a:r>
          <a:r>
            <a:rPr lang="en-PH" sz="1800" b="1" kern="1200" dirty="0" err="1"/>
            <a:t>mga</a:t>
          </a:r>
          <a:r>
            <a:rPr lang="en-PH" sz="1800" b="1" kern="1200" dirty="0"/>
            <a:t> </a:t>
          </a:r>
          <a:r>
            <a:rPr lang="en-PH" sz="1800" b="1" kern="1200" dirty="0" err="1"/>
            <a:t>Hentil</a:t>
          </a:r>
          <a:endParaRPr lang="en" sz="1800" b="1" kern="1200" dirty="0"/>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PH" sz="1400" b="1" kern="1200" dirty="0"/>
            <a:t>Ang </a:t>
          </a:r>
          <a:r>
            <a:rPr lang="en-PH" sz="1400" b="1" kern="1200" dirty="0" err="1"/>
            <a:t>nagahatag</a:t>
          </a:r>
          <a:r>
            <a:rPr lang="en-PH" sz="1400" b="1" kern="1200" dirty="0"/>
            <a:t> </a:t>
          </a:r>
          <a:r>
            <a:rPr lang="en-PH" sz="1400" b="1" kern="1200" dirty="0" err="1"/>
            <a:t>sa</a:t>
          </a:r>
          <a:r>
            <a:rPr lang="en-PH" sz="1400" b="1" kern="1200" dirty="0"/>
            <a:t> </a:t>
          </a:r>
          <a:r>
            <a:rPr lang="en-PH" sz="1400" b="1" kern="1200" dirty="0" err="1"/>
            <a:t>pisikal</a:t>
          </a:r>
          <a:r>
            <a:rPr lang="en-PH" sz="1400" b="1" kern="1200" dirty="0"/>
            <a:t> ug </a:t>
          </a:r>
          <a:r>
            <a:rPr lang="en-PH" sz="1400" b="1" kern="1200" dirty="0" err="1"/>
            <a:t>espirituhanong</a:t>
          </a:r>
          <a:r>
            <a:rPr lang="en-PH" sz="1400" b="1" kern="1200" dirty="0"/>
            <a:t> </a:t>
          </a:r>
          <a:r>
            <a:rPr lang="en-PH" sz="1400" b="1" kern="1200" dirty="0" err="1"/>
            <a:t>kinabuhi</a:t>
          </a:r>
          <a:r>
            <a:rPr lang="en-PH" sz="1400" b="1" kern="1200" dirty="0"/>
            <a:t>, </a:t>
          </a:r>
          <a:r>
            <a:rPr lang="en-PH" sz="1400" b="1" kern="1200" dirty="0" err="1"/>
            <a:t>nagpadayag</a:t>
          </a:r>
          <a:r>
            <a:rPr lang="en-PH" sz="1400" b="1" kern="1200" dirty="0"/>
            <a:t> </a:t>
          </a:r>
          <a:r>
            <a:rPr lang="en-PH" sz="1400" b="1" kern="1200" dirty="0" err="1"/>
            <a:t>sa</a:t>
          </a:r>
          <a:r>
            <a:rPr lang="en-PH" sz="1400" b="1" kern="1200" dirty="0"/>
            <a:t> </a:t>
          </a:r>
          <a:r>
            <a:rPr lang="en-PH" sz="1400" b="1" kern="1200" dirty="0" err="1"/>
            <a:t>Iyang</a:t>
          </a:r>
          <a:r>
            <a:rPr lang="en-PH" sz="1400" b="1" kern="1200" dirty="0"/>
            <a:t> </a:t>
          </a:r>
          <a:r>
            <a:rPr lang="en-PH" sz="1400" b="1" kern="1200" dirty="0" err="1"/>
            <a:t>pagka-Diosnon</a:t>
          </a:r>
          <a:r>
            <a:rPr lang="en-PH" sz="1400" b="1" kern="1200" dirty="0"/>
            <a:t>.</a:t>
          </a:r>
          <a:endParaRPr lang="en" sz="1400" b="1" kern="1200" dirty="0"/>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11/04/2026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11/04/2026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11/04/2026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6.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77002"/>
            <a:ext cx="12192000" cy="1015663"/>
          </a:xfrm>
          <a:prstGeom prst="rect">
            <a:avLst/>
          </a:prstGeom>
          <a:noFill/>
        </p:spPr>
        <p:txBody>
          <a:bodyPr wrap="square" rtlCol="0">
            <a:spAutoFit/>
          </a:bodyPr>
          <a:lstStyle/>
          <a:p>
            <a:pPr algn="ctr"/>
            <a:r>
              <a:rPr lang="en-PH" sz="6000" b="1" spc="600" dirty="0">
                <a:ln w="6600">
                  <a:solidFill>
                    <a:schemeClr val="accent2"/>
                  </a:solidFill>
                  <a:prstDash val="solid"/>
                </a:ln>
                <a:solidFill>
                  <a:srgbClr val="FFFFFF"/>
                </a:solidFill>
                <a:effectLst>
                  <a:outerShdw dist="38100" dir="2700000" algn="tl" rotWithShape="0">
                    <a:schemeClr val="accent2"/>
                  </a:outerShdw>
                </a:effectLst>
              </a:rPr>
              <a:t>PAG-ILA SA DIOS</a:t>
            </a:r>
            <a:endParaRPr lang="en" sz="6000" b="1" spc="6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95E94A55-4A93-E860-CAEC-DAD4B9E3966A}"/>
              </a:ext>
            </a:extLst>
          </p:cNvPr>
          <p:cNvSpPr txBox="1"/>
          <p:nvPr/>
        </p:nvSpPr>
        <p:spPr>
          <a:xfrm>
            <a:off x="8952431" y="6381449"/>
            <a:ext cx="2971712" cy="338554"/>
          </a:xfrm>
          <a:prstGeom prst="rect">
            <a:avLst/>
          </a:prstGeom>
          <a:noFill/>
        </p:spPr>
        <p:txBody>
          <a:bodyPr wrap="none" rtlCol="0">
            <a:spAutoFit/>
          </a:bodyPr>
          <a:lstStyle/>
          <a:p>
            <a:pPr algn="r"/>
            <a:r>
              <a:rPr lang="en" sz="1600" b="1" dirty="0">
                <a:solidFill>
                  <a:schemeClr val="accent2">
                    <a:lumMod val="20000"/>
                    <a:lumOff val="80000"/>
                  </a:schemeClr>
                </a:solidFill>
              </a:rPr>
              <a:t>Le</a:t>
            </a:r>
            <a:r>
              <a:rPr lang="en-PH" sz="1600" b="1" dirty="0" err="1">
                <a:solidFill>
                  <a:schemeClr val="accent2">
                    <a:lumMod val="20000"/>
                    <a:lumOff val="80000"/>
                  </a:schemeClr>
                </a:solidFill>
              </a:rPr>
              <a:t>ksyon</a:t>
            </a:r>
            <a:r>
              <a:rPr lang="en" sz="1600" b="1" dirty="0">
                <a:solidFill>
                  <a:schemeClr val="accent2">
                    <a:lumMod val="20000"/>
                    <a:lumOff val="80000"/>
                  </a:schemeClr>
                </a:solidFill>
              </a:rPr>
              <a:t> 2 Alang Sa Abril11, 2026</a:t>
            </a: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ANG DIOS DIHA SA PAG LALANG</a:t>
            </a: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646331"/>
          </a:xfrm>
          <a:prstGeom prst="rect">
            <a:avLst/>
          </a:prstGeom>
          <a:noFill/>
        </p:spPr>
        <p:txBody>
          <a:bodyPr wrap="square">
            <a:spAutoFit/>
          </a:bodyPr>
          <a:lstStyle/>
          <a:p>
            <a:pPr algn="ct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“Ang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kalangitan</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nagapahayag</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himaya</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Dios; ug ang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hawan</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nagapakita</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buhat</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sa</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Iyang</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mga</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PH"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kamot</a:t>
            </a:r>
            <a:r>
              <a:rPr lang="en-PH"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Salmo 19:1</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607911"/>
            <a:ext cx="7191373" cy="1631216"/>
          </a:xfrm>
          <a:prstGeom prst="rect">
            <a:avLst/>
          </a:prstGeom>
          <a:noFill/>
        </p:spPr>
        <p:txBody>
          <a:bodyPr wrap="square" rtlCol="0">
            <a:spAutoFit/>
          </a:bodyPr>
          <a:lstStyle/>
          <a:p>
            <a:pPr lvl="0">
              <a:spcBef>
                <a:spcPts val="600"/>
              </a:spcBef>
            </a:pPr>
            <a:r>
              <a:rPr lang="en-US" sz="2000" b="1" dirty="0" err="1">
                <a:solidFill>
                  <a:prstClr val="black"/>
                </a:solidFill>
              </a:rPr>
              <a:t>blia</a:t>
            </a:r>
            <a:r>
              <a:rPr lang="en-US" sz="2000" b="1" dirty="0">
                <a:solidFill>
                  <a:prstClr val="black"/>
                </a:solidFill>
              </a:rPr>
              <a:t> </a:t>
            </a:r>
            <a:r>
              <a:rPr lang="en-US" sz="2000" b="1" dirty="0" err="1">
                <a:solidFill>
                  <a:prstClr val="black"/>
                </a:solidFill>
              </a:rPr>
              <a:t>nagsugod</a:t>
            </a:r>
            <a:r>
              <a:rPr lang="en-US" sz="2000" b="1" dirty="0">
                <a:solidFill>
                  <a:prstClr val="black"/>
                </a:solidFill>
              </a:rPr>
              <a:t> </a:t>
            </a:r>
            <a:r>
              <a:rPr lang="en-US" sz="2000" b="1" dirty="0" err="1">
                <a:solidFill>
                  <a:prstClr val="black"/>
                </a:solidFill>
              </a:rPr>
              <a:t>pinaagi</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paghisgot</a:t>
            </a:r>
            <a:r>
              <a:rPr lang="en-US" sz="2000" b="1" dirty="0">
                <a:solidFill>
                  <a:prstClr val="black"/>
                </a:solidFill>
              </a:rPr>
              <a:t> </a:t>
            </a:r>
            <a:r>
              <a:rPr lang="en-US" sz="2000" b="1" dirty="0" err="1">
                <a:solidFill>
                  <a:prstClr val="black"/>
                </a:solidFill>
              </a:rPr>
              <a:t>sa</a:t>
            </a:r>
            <a:r>
              <a:rPr lang="en-US" sz="2000" b="1" dirty="0">
                <a:solidFill>
                  <a:prstClr val="black"/>
                </a:solidFill>
              </a:rPr>
              <a:t> Dios </a:t>
            </a:r>
            <a:r>
              <a:rPr lang="en-US" sz="2000" b="1" dirty="0" err="1">
                <a:solidFill>
                  <a:prstClr val="black"/>
                </a:solidFill>
              </a:rPr>
              <a:t>ingon</a:t>
            </a:r>
            <a:r>
              <a:rPr lang="en-US" sz="2000" b="1" dirty="0">
                <a:solidFill>
                  <a:prstClr val="black"/>
                </a:solidFill>
              </a:rPr>
              <a:t> </a:t>
            </a:r>
            <a:r>
              <a:rPr lang="en-US" sz="2000" b="1" dirty="0" err="1">
                <a:solidFill>
                  <a:prstClr val="black"/>
                </a:solidFill>
              </a:rPr>
              <a:t>nga</a:t>
            </a:r>
            <a:r>
              <a:rPr lang="en-US" sz="2000" b="1" dirty="0">
                <a:solidFill>
                  <a:prstClr val="black"/>
                </a:solidFill>
              </a:rPr>
              <a:t> </a:t>
            </a:r>
            <a:r>
              <a:rPr lang="he-IL" sz="2000" b="1" dirty="0">
                <a:solidFill>
                  <a:prstClr val="black"/>
                </a:solidFill>
              </a:rPr>
              <a:t>אֱלֹהִים (</a:t>
            </a:r>
            <a:r>
              <a:rPr lang="en-US" sz="2000" b="1" dirty="0">
                <a:solidFill>
                  <a:prstClr val="black"/>
                </a:solidFill>
              </a:rPr>
              <a:t>Elohim). </a:t>
            </a:r>
            <a:r>
              <a:rPr lang="en-US" sz="2000" b="1" dirty="0" err="1">
                <a:solidFill>
                  <a:prstClr val="black"/>
                </a:solidFill>
              </a:rPr>
              <a:t>Bisan</a:t>
            </a:r>
            <a:r>
              <a:rPr lang="en-US" sz="2000" b="1" dirty="0">
                <a:solidFill>
                  <a:prstClr val="black"/>
                </a:solidFill>
              </a:rPr>
              <a:t> </a:t>
            </a:r>
            <a:r>
              <a:rPr lang="en-US" sz="2000" b="1" dirty="0" err="1">
                <a:solidFill>
                  <a:prstClr val="black"/>
                </a:solidFill>
              </a:rPr>
              <a:t>tuod</a:t>
            </a:r>
            <a:r>
              <a:rPr lang="en-US" sz="2000" b="1" dirty="0">
                <a:solidFill>
                  <a:prstClr val="black"/>
                </a:solidFill>
              </a:rPr>
              <a:t> ang literal </a:t>
            </a:r>
            <a:r>
              <a:rPr lang="en-US" sz="2000" b="1" dirty="0" err="1">
                <a:solidFill>
                  <a:prstClr val="black"/>
                </a:solidFill>
              </a:rPr>
              <a:t>nga</a:t>
            </a:r>
            <a:r>
              <a:rPr lang="en-US" sz="2000" b="1" dirty="0">
                <a:solidFill>
                  <a:prstClr val="black"/>
                </a:solidFill>
              </a:rPr>
              <a:t> </a:t>
            </a:r>
            <a:r>
              <a:rPr lang="en-US" sz="2000" b="1" dirty="0" err="1">
                <a:solidFill>
                  <a:prstClr val="black"/>
                </a:solidFill>
              </a:rPr>
              <a:t>hubad</a:t>
            </a:r>
            <a:r>
              <a:rPr lang="en-US" sz="2000" b="1" dirty="0">
                <a:solidFill>
                  <a:prstClr val="black"/>
                </a:solidFill>
              </a:rPr>
              <a:t> </a:t>
            </a:r>
            <a:r>
              <a:rPr lang="en-US" sz="2000" b="1" dirty="0" err="1">
                <a:solidFill>
                  <a:prstClr val="black"/>
                </a:solidFill>
              </a:rPr>
              <a:t>niini</a:t>
            </a:r>
            <a:r>
              <a:rPr lang="en-US" sz="2000" b="1" dirty="0">
                <a:solidFill>
                  <a:prstClr val="black"/>
                </a:solidFill>
              </a:rPr>
              <a:t> </a:t>
            </a:r>
            <a:r>
              <a:rPr lang="en-US" sz="2000" b="1" dirty="0" err="1">
                <a:solidFill>
                  <a:prstClr val="black"/>
                </a:solidFill>
              </a:rPr>
              <a:t>mao</a:t>
            </a:r>
            <a:r>
              <a:rPr lang="en-US" sz="2000" b="1" dirty="0">
                <a:solidFill>
                  <a:prstClr val="black"/>
                </a:solidFill>
              </a:rPr>
              <a:t> ang “</a:t>
            </a:r>
            <a:r>
              <a:rPr lang="en-US" sz="2000" b="1" dirty="0" err="1">
                <a:solidFill>
                  <a:prstClr val="black"/>
                </a:solidFill>
              </a:rPr>
              <a:t>mga</a:t>
            </a:r>
            <a:r>
              <a:rPr lang="en-US" sz="2000" b="1" dirty="0">
                <a:solidFill>
                  <a:prstClr val="black"/>
                </a:solidFill>
              </a:rPr>
              <a:t> </a:t>
            </a:r>
            <a:r>
              <a:rPr lang="en-US" sz="2000" b="1" dirty="0" err="1">
                <a:solidFill>
                  <a:prstClr val="black"/>
                </a:solidFill>
              </a:rPr>
              <a:t>dios</a:t>
            </a:r>
            <a:r>
              <a:rPr lang="en-US" sz="2000" b="1" dirty="0">
                <a:solidFill>
                  <a:prstClr val="black"/>
                </a:solidFill>
              </a:rPr>
              <a:t>,” </a:t>
            </a:r>
            <a:r>
              <a:rPr lang="en-US" sz="2000" b="1" dirty="0" err="1">
                <a:solidFill>
                  <a:prstClr val="black"/>
                </a:solidFill>
              </a:rPr>
              <a:t>kini</a:t>
            </a:r>
            <a:r>
              <a:rPr lang="en-US" sz="2000" b="1" dirty="0">
                <a:solidFill>
                  <a:prstClr val="black"/>
                </a:solidFill>
              </a:rPr>
              <a:t> </a:t>
            </a:r>
            <a:r>
              <a:rPr lang="en-US" sz="2000" b="1" dirty="0" err="1">
                <a:solidFill>
                  <a:prstClr val="black"/>
                </a:solidFill>
              </a:rPr>
              <a:t>gigamit</a:t>
            </a:r>
            <a:r>
              <a:rPr lang="en-US" sz="2000" b="1" dirty="0">
                <a:solidFill>
                  <a:prstClr val="black"/>
                </a:solidFill>
              </a:rPr>
              <a:t> </a:t>
            </a:r>
            <a:r>
              <a:rPr lang="en-US" sz="2000" b="1" dirty="0" err="1">
                <a:solidFill>
                  <a:prstClr val="black"/>
                </a:solidFill>
              </a:rPr>
              <a:t>isip</a:t>
            </a:r>
            <a:r>
              <a:rPr lang="en-US" sz="2000" b="1" dirty="0">
                <a:solidFill>
                  <a:prstClr val="black"/>
                </a:solidFill>
              </a:rPr>
              <a:t> </a:t>
            </a:r>
            <a:r>
              <a:rPr lang="en-US" sz="2000" b="1" dirty="0" err="1">
                <a:solidFill>
                  <a:prstClr val="black"/>
                </a:solidFill>
              </a:rPr>
              <a:t>usa</a:t>
            </a:r>
            <a:r>
              <a:rPr lang="en-US" sz="2000" b="1" dirty="0">
                <a:solidFill>
                  <a:prstClr val="black"/>
                </a:solidFill>
              </a:rPr>
              <a:t> ka </a:t>
            </a:r>
            <a:r>
              <a:rPr lang="en-US" sz="2000" b="1" dirty="0" err="1">
                <a:solidFill>
                  <a:prstClr val="black"/>
                </a:solidFill>
              </a:rPr>
              <a:t>pulong</a:t>
            </a:r>
            <a:r>
              <a:rPr lang="en-US" sz="2000" b="1" dirty="0">
                <a:solidFill>
                  <a:prstClr val="black"/>
                </a:solidFill>
              </a:rPr>
              <a:t> </a:t>
            </a:r>
            <a:r>
              <a:rPr lang="en-US" sz="2000" b="1" dirty="0" err="1">
                <a:solidFill>
                  <a:prstClr val="black"/>
                </a:solidFill>
              </a:rPr>
              <a:t>nga</a:t>
            </a:r>
            <a:r>
              <a:rPr lang="en-US" sz="2000" b="1" dirty="0">
                <a:solidFill>
                  <a:prstClr val="black"/>
                </a:solidFill>
              </a:rPr>
              <a:t> </a:t>
            </a:r>
            <a:r>
              <a:rPr lang="en-US" sz="2000" b="1" dirty="0" err="1">
                <a:solidFill>
                  <a:prstClr val="black"/>
                </a:solidFill>
              </a:rPr>
              <a:t>nagpasabot</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usa</a:t>
            </a:r>
            <a:r>
              <a:rPr lang="en-US" sz="2000" b="1" dirty="0">
                <a:solidFill>
                  <a:prstClr val="black"/>
                </a:solidFill>
              </a:rPr>
              <a:t> ka Dios. Sama </a:t>
            </a:r>
            <a:r>
              <a:rPr lang="en-US" sz="2000" b="1" dirty="0" err="1">
                <a:solidFill>
                  <a:prstClr val="black"/>
                </a:solidFill>
              </a:rPr>
              <a:t>sa</a:t>
            </a:r>
            <a:r>
              <a:rPr lang="en-US" sz="2000" b="1" dirty="0">
                <a:solidFill>
                  <a:prstClr val="black"/>
                </a:solidFill>
              </a:rPr>
              <a:t> </a:t>
            </a:r>
            <a:r>
              <a:rPr lang="en-US" sz="2000" b="1" dirty="0" err="1">
                <a:solidFill>
                  <a:prstClr val="black"/>
                </a:solidFill>
              </a:rPr>
              <a:t>pahayag</a:t>
            </a:r>
            <a:r>
              <a:rPr lang="en-US" sz="2000" b="1" dirty="0">
                <a:solidFill>
                  <a:prstClr val="black"/>
                </a:solidFill>
              </a:rPr>
              <a:t>:📖 “Sa </a:t>
            </a:r>
            <a:r>
              <a:rPr lang="en-US" sz="2000" b="1" dirty="0" err="1">
                <a:solidFill>
                  <a:prstClr val="black"/>
                </a:solidFill>
              </a:rPr>
              <a:t>sinugdanan</a:t>
            </a:r>
            <a:r>
              <a:rPr lang="en-US" sz="2000" b="1" dirty="0">
                <a:solidFill>
                  <a:prstClr val="black"/>
                </a:solidFill>
              </a:rPr>
              <a:t> </a:t>
            </a:r>
            <a:r>
              <a:rPr lang="en-US" sz="2000" b="1" dirty="0" err="1">
                <a:solidFill>
                  <a:prstClr val="black"/>
                </a:solidFill>
              </a:rPr>
              <a:t>gibuhat</a:t>
            </a:r>
            <a:r>
              <a:rPr lang="en-US" sz="2000" b="1" dirty="0">
                <a:solidFill>
                  <a:prstClr val="black"/>
                </a:solidFill>
              </a:rPr>
              <a:t> </a:t>
            </a:r>
            <a:r>
              <a:rPr lang="en-US" sz="2000" b="1" dirty="0" err="1">
                <a:solidFill>
                  <a:prstClr val="black"/>
                </a:solidFill>
              </a:rPr>
              <a:t>sa</a:t>
            </a:r>
            <a:r>
              <a:rPr lang="en-US" sz="2000" b="1" dirty="0">
                <a:solidFill>
                  <a:prstClr val="black"/>
                </a:solidFill>
              </a:rPr>
              <a:t> Dios ang </a:t>
            </a:r>
            <a:r>
              <a:rPr lang="en-US" sz="2000" b="1" dirty="0" err="1">
                <a:solidFill>
                  <a:prstClr val="black"/>
                </a:solidFill>
              </a:rPr>
              <a:t>langit</a:t>
            </a:r>
            <a:r>
              <a:rPr lang="en-US" sz="2000" b="1" dirty="0">
                <a:solidFill>
                  <a:prstClr val="black"/>
                </a:solidFill>
              </a:rPr>
              <a:t> ug ang </a:t>
            </a:r>
            <a:r>
              <a:rPr lang="en-US" sz="2000" b="1" dirty="0" err="1">
                <a:solidFill>
                  <a:prstClr val="black"/>
                </a:solidFill>
              </a:rPr>
              <a:t>yuta</a:t>
            </a:r>
            <a:r>
              <a:rPr lang="en-US" sz="2000" b="1" dirty="0">
                <a:solidFill>
                  <a:prstClr val="black"/>
                </a:solidFill>
              </a:rPr>
              <a:t>.” — Genesis 1:1</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5227" y="3353160"/>
            <a:ext cx="4152898" cy="3114673"/>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5" y="4793846"/>
            <a:ext cx="6915150" cy="1477328"/>
          </a:xfrm>
          <a:prstGeom prst="rect">
            <a:avLst/>
          </a:prstGeom>
          <a:noFill/>
        </p:spPr>
        <p:txBody>
          <a:bodyPr wrap="square">
            <a:spAutoFit/>
          </a:bodyPr>
          <a:lstStyle/>
          <a:p>
            <a:pPr lvl="0">
              <a:spcBef>
                <a:spcPts val="600"/>
              </a:spcBef>
            </a:pPr>
            <a:r>
              <a:rPr lang="en-US" b="1" dirty="0">
                <a:solidFill>
                  <a:prstClr val="black"/>
                </a:solidFill>
              </a:rPr>
              <a:t>Sa Genesis </a:t>
            </a:r>
            <a:r>
              <a:rPr lang="en-US" b="1" dirty="0" err="1">
                <a:solidFill>
                  <a:prstClr val="black"/>
                </a:solidFill>
              </a:rPr>
              <a:t>kapitulo</a:t>
            </a:r>
            <a:r>
              <a:rPr lang="en-US" b="1" dirty="0">
                <a:solidFill>
                  <a:prstClr val="black"/>
                </a:solidFill>
              </a:rPr>
              <a:t> 2, </a:t>
            </a:r>
            <a:r>
              <a:rPr lang="en-US" b="1" dirty="0" err="1">
                <a:solidFill>
                  <a:prstClr val="black"/>
                </a:solidFill>
              </a:rPr>
              <a:t>gidugang</a:t>
            </a:r>
            <a:r>
              <a:rPr lang="en-US" b="1" dirty="0">
                <a:solidFill>
                  <a:prstClr val="black"/>
                </a:solidFill>
              </a:rPr>
              <a:t> ang personal </a:t>
            </a:r>
            <a:r>
              <a:rPr lang="en-US" b="1" dirty="0" err="1">
                <a:solidFill>
                  <a:prstClr val="black"/>
                </a:solidFill>
              </a:rPr>
              <a:t>nga</a:t>
            </a:r>
            <a:r>
              <a:rPr lang="en-US" b="1" dirty="0">
                <a:solidFill>
                  <a:prstClr val="black"/>
                </a:solidFill>
              </a:rPr>
              <a:t> </a:t>
            </a:r>
            <a:r>
              <a:rPr lang="en-US" b="1" dirty="0" err="1">
                <a:solidFill>
                  <a:prstClr val="black"/>
                </a:solidFill>
              </a:rPr>
              <a:t>ngalan</a:t>
            </a:r>
            <a:r>
              <a:rPr lang="en-US" b="1" dirty="0">
                <a:solidFill>
                  <a:prstClr val="black"/>
                </a:solidFill>
              </a:rPr>
              <a:t> </a:t>
            </a:r>
            <a:r>
              <a:rPr lang="en-US" b="1" dirty="0" err="1">
                <a:solidFill>
                  <a:prstClr val="black"/>
                </a:solidFill>
              </a:rPr>
              <a:t>sa</a:t>
            </a:r>
            <a:r>
              <a:rPr lang="en-US" b="1" dirty="0">
                <a:solidFill>
                  <a:prstClr val="black"/>
                </a:solidFill>
              </a:rPr>
              <a:t> Dios: </a:t>
            </a:r>
            <a:r>
              <a:rPr lang="he-IL" b="1" dirty="0">
                <a:solidFill>
                  <a:prstClr val="black"/>
                </a:solidFill>
              </a:rPr>
              <a:t>יהוה (</a:t>
            </a:r>
            <a:r>
              <a:rPr lang="en-US" b="1" dirty="0">
                <a:solidFill>
                  <a:prstClr val="black"/>
                </a:solidFill>
              </a:rPr>
              <a:t>Yahweh). Dili </a:t>
            </a:r>
            <a:r>
              <a:rPr lang="en-US" b="1" dirty="0" err="1">
                <a:solidFill>
                  <a:prstClr val="black"/>
                </a:solidFill>
              </a:rPr>
              <a:t>na</a:t>
            </a:r>
            <a:r>
              <a:rPr lang="en-US" b="1" dirty="0">
                <a:solidFill>
                  <a:prstClr val="black"/>
                </a:solidFill>
              </a:rPr>
              <a:t> </a:t>
            </a:r>
            <a:r>
              <a:rPr lang="en-US" b="1" dirty="0" err="1">
                <a:solidFill>
                  <a:prstClr val="black"/>
                </a:solidFill>
              </a:rPr>
              <a:t>lamang</a:t>
            </a:r>
            <a:r>
              <a:rPr lang="en-US" b="1" dirty="0">
                <a:solidFill>
                  <a:prstClr val="black"/>
                </a:solidFill>
              </a:rPr>
              <a:t> </a:t>
            </a:r>
            <a:r>
              <a:rPr lang="en-US" b="1" dirty="0" err="1">
                <a:solidFill>
                  <a:prstClr val="black"/>
                </a:solidFill>
              </a:rPr>
              <a:t>Siya</a:t>
            </a:r>
            <a:r>
              <a:rPr lang="en-US" b="1" dirty="0">
                <a:solidFill>
                  <a:prstClr val="black"/>
                </a:solidFill>
              </a:rPr>
              <a:t> </a:t>
            </a:r>
            <a:r>
              <a:rPr lang="en-US" b="1" dirty="0" err="1">
                <a:solidFill>
                  <a:prstClr val="black"/>
                </a:solidFill>
              </a:rPr>
              <a:t>moingon</a:t>
            </a:r>
            <a:r>
              <a:rPr lang="en-US" b="1" dirty="0">
                <a:solidFill>
                  <a:prstClr val="black"/>
                </a:solidFill>
              </a:rPr>
              <a:t> </a:t>
            </a:r>
            <a:r>
              <a:rPr lang="en-US" b="1" dirty="0" err="1">
                <a:solidFill>
                  <a:prstClr val="black"/>
                </a:solidFill>
              </a:rPr>
              <a:t>og</a:t>
            </a:r>
            <a:r>
              <a:rPr lang="en-US" b="1" dirty="0">
                <a:solidFill>
                  <a:prstClr val="black"/>
                </a:solidFill>
              </a:rPr>
              <a:t>, “</a:t>
            </a:r>
            <a:r>
              <a:rPr lang="en-US" b="1" dirty="0" err="1">
                <a:solidFill>
                  <a:prstClr val="black"/>
                </a:solidFill>
              </a:rPr>
              <a:t>Mahimo</a:t>
            </a:r>
            <a:r>
              <a:rPr lang="en-US" b="1" dirty="0">
                <a:solidFill>
                  <a:prstClr val="black"/>
                </a:solidFill>
              </a:rPr>
              <a:t> </a:t>
            </a:r>
            <a:r>
              <a:rPr lang="en-US" b="1" dirty="0" err="1">
                <a:solidFill>
                  <a:prstClr val="black"/>
                </a:solidFill>
              </a:rPr>
              <a:t>kini</a:t>
            </a:r>
            <a:r>
              <a:rPr lang="en-US" b="1" dirty="0">
                <a:solidFill>
                  <a:prstClr val="black"/>
                </a:solidFill>
              </a:rPr>
              <a:t>,” </a:t>
            </a:r>
            <a:r>
              <a:rPr lang="en-US" b="1" dirty="0" err="1">
                <a:solidFill>
                  <a:prstClr val="black"/>
                </a:solidFill>
              </a:rPr>
              <a:t>kondili</a:t>
            </a:r>
            <a:r>
              <a:rPr lang="en-US" b="1" dirty="0">
                <a:solidFill>
                  <a:prstClr val="black"/>
                </a:solidFill>
              </a:rPr>
              <a:t> </a:t>
            </a:r>
            <a:r>
              <a:rPr lang="en-US" b="1" dirty="0" err="1">
                <a:solidFill>
                  <a:prstClr val="black"/>
                </a:solidFill>
              </a:rPr>
              <a:t>Iyang</a:t>
            </a:r>
            <a:r>
              <a:rPr lang="en-US" b="1" dirty="0">
                <a:solidFill>
                  <a:prstClr val="black"/>
                </a:solidFill>
              </a:rPr>
              <a:t> </a:t>
            </a:r>
            <a:r>
              <a:rPr lang="en-US" b="1" dirty="0" err="1">
                <a:solidFill>
                  <a:prstClr val="black"/>
                </a:solidFill>
              </a:rPr>
              <a:t>gihulma</a:t>
            </a:r>
            <a:r>
              <a:rPr lang="en-US" b="1" dirty="0">
                <a:solidFill>
                  <a:prstClr val="black"/>
                </a:solidFill>
              </a:rPr>
              <a:t> ang </a:t>
            </a:r>
            <a:r>
              <a:rPr lang="en-US" b="1" dirty="0" err="1">
                <a:solidFill>
                  <a:prstClr val="black"/>
                </a:solidFill>
              </a:rPr>
              <a:t>tawo</a:t>
            </a:r>
            <a:r>
              <a:rPr lang="en-US" b="1" dirty="0">
                <a:solidFill>
                  <a:prstClr val="black"/>
                </a:solidFill>
              </a:rPr>
              <a:t> </a:t>
            </a:r>
            <a:r>
              <a:rPr lang="en-US" b="1" dirty="0" err="1">
                <a:solidFill>
                  <a:prstClr val="black"/>
                </a:solidFill>
              </a:rPr>
              <a:t>pinaagi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Iyang</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kamot</a:t>
            </a:r>
            <a:r>
              <a:rPr lang="en-US" b="1" dirty="0">
                <a:solidFill>
                  <a:prstClr val="black"/>
                </a:solidFill>
              </a:rPr>
              <a:t>. Ang </a:t>
            </a:r>
            <a:r>
              <a:rPr lang="en-US" b="1" dirty="0" err="1">
                <a:solidFill>
                  <a:prstClr val="black"/>
                </a:solidFill>
              </a:rPr>
              <a:t>gamhanang</a:t>
            </a:r>
            <a:r>
              <a:rPr lang="en-US" b="1" dirty="0">
                <a:solidFill>
                  <a:prstClr val="black"/>
                </a:solidFill>
              </a:rPr>
              <a:t> Dios </a:t>
            </a:r>
            <a:r>
              <a:rPr lang="en-US" b="1" dirty="0" err="1">
                <a:solidFill>
                  <a:prstClr val="black"/>
                </a:solidFill>
              </a:rPr>
              <a:t>nagpadayag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Iyang</a:t>
            </a:r>
            <a:r>
              <a:rPr lang="en-US" b="1" dirty="0">
                <a:solidFill>
                  <a:prstClr val="black"/>
                </a:solidFill>
              </a:rPr>
              <a:t> </a:t>
            </a:r>
            <a:r>
              <a:rPr lang="en-US" b="1" dirty="0" err="1">
                <a:solidFill>
                  <a:prstClr val="black"/>
                </a:solidFill>
              </a:rPr>
              <a:t>kaugalingon</a:t>
            </a:r>
            <a:r>
              <a:rPr lang="en-US" b="1" dirty="0">
                <a:solidFill>
                  <a:prstClr val="black"/>
                </a:solidFill>
              </a:rPr>
              <a:t> </a:t>
            </a:r>
            <a:r>
              <a:rPr lang="en-US" b="1" dirty="0" err="1">
                <a:solidFill>
                  <a:prstClr val="black"/>
                </a:solidFill>
              </a:rPr>
              <a:t>ingon</a:t>
            </a:r>
            <a:r>
              <a:rPr lang="en-US" b="1" dirty="0">
                <a:solidFill>
                  <a:prstClr val="black"/>
                </a:solidFill>
              </a:rPr>
              <a:t> </a:t>
            </a:r>
            <a:r>
              <a:rPr lang="en-US" b="1" dirty="0" err="1">
                <a:solidFill>
                  <a:prstClr val="black"/>
                </a:solidFill>
              </a:rPr>
              <a:t>nga</a:t>
            </a:r>
            <a:r>
              <a:rPr lang="en-US" b="1" dirty="0">
                <a:solidFill>
                  <a:prstClr val="black"/>
                </a:solidFill>
              </a:rPr>
              <a:t> personal ug </a:t>
            </a:r>
            <a:r>
              <a:rPr lang="en-US" b="1" dirty="0" err="1">
                <a:solidFill>
                  <a:prstClr val="black"/>
                </a:solidFill>
              </a:rPr>
              <a:t>maduolon</a:t>
            </a:r>
            <a:r>
              <a:rPr lang="en-US" b="1" dirty="0">
                <a:solidFill>
                  <a:prstClr val="black"/>
                </a:solidFill>
              </a:rPr>
              <a:t> </a:t>
            </a:r>
            <a:r>
              <a:rPr lang="en-US" b="1" dirty="0" err="1">
                <a:solidFill>
                  <a:prstClr val="black"/>
                </a:solidFill>
              </a:rPr>
              <a:t>nga</a:t>
            </a:r>
            <a:r>
              <a:rPr lang="en-US" b="1" dirty="0">
                <a:solidFill>
                  <a:prstClr val="black"/>
                </a:solidFill>
              </a:rPr>
              <a:t> Dios</a:t>
            </a:r>
            <a:endParaRPr lang="es-ES" b="1" dirty="0">
              <a:solidFill>
                <a:prstClr val="black"/>
              </a:solidFill>
            </a:endParaRP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15149" cy="1200329"/>
          </a:xfrm>
          <a:prstGeom prst="rect">
            <a:avLst/>
          </a:prstGeom>
          <a:noFill/>
        </p:spPr>
        <p:txBody>
          <a:bodyPr wrap="square">
            <a:spAutoFit/>
          </a:bodyPr>
          <a:lstStyle/>
          <a:p>
            <a:pPr>
              <a:spcBef>
                <a:spcPts val="600"/>
              </a:spcBef>
            </a:pPr>
            <a:r>
              <a:rPr lang="en-PH" b="1" dirty="0" err="1"/>
              <a:t>blia</a:t>
            </a:r>
            <a:r>
              <a:rPr lang="en-PH" b="1" dirty="0"/>
              <a:t> </a:t>
            </a:r>
            <a:r>
              <a:rPr lang="en-PH" b="1" dirty="0" err="1"/>
              <a:t>nagsugod</a:t>
            </a:r>
            <a:r>
              <a:rPr lang="en-PH" b="1" dirty="0"/>
              <a:t> </a:t>
            </a:r>
            <a:r>
              <a:rPr lang="en-PH" b="1" dirty="0" err="1"/>
              <a:t>pinaagi</a:t>
            </a:r>
            <a:r>
              <a:rPr lang="en-PH" b="1" dirty="0"/>
              <a:t> </a:t>
            </a:r>
            <a:r>
              <a:rPr lang="en-PH" b="1" dirty="0" err="1"/>
              <a:t>sa</a:t>
            </a:r>
            <a:r>
              <a:rPr lang="en-PH" b="1" dirty="0"/>
              <a:t> </a:t>
            </a:r>
            <a:r>
              <a:rPr lang="en-PH" b="1" dirty="0" err="1"/>
              <a:t>paghisgot</a:t>
            </a:r>
            <a:r>
              <a:rPr lang="en-PH" b="1" dirty="0"/>
              <a:t> </a:t>
            </a:r>
            <a:r>
              <a:rPr lang="en-PH" b="1" dirty="0" err="1"/>
              <a:t>sa</a:t>
            </a:r>
            <a:r>
              <a:rPr lang="en-PH" b="1" dirty="0"/>
              <a:t> Dios </a:t>
            </a:r>
            <a:r>
              <a:rPr lang="en-PH" b="1" dirty="0" err="1"/>
              <a:t>ingon</a:t>
            </a:r>
            <a:r>
              <a:rPr lang="en-PH" b="1" dirty="0"/>
              <a:t> </a:t>
            </a:r>
            <a:r>
              <a:rPr lang="en-PH" b="1" dirty="0" err="1"/>
              <a:t>nga</a:t>
            </a:r>
            <a:r>
              <a:rPr lang="en-PH" b="1" dirty="0"/>
              <a:t> </a:t>
            </a:r>
            <a:r>
              <a:rPr lang="he-IL" b="1" dirty="0"/>
              <a:t>אֱלֹהִים (</a:t>
            </a:r>
            <a:r>
              <a:rPr lang="en-PH" b="1" dirty="0"/>
              <a:t>Elohim). </a:t>
            </a:r>
            <a:r>
              <a:rPr lang="en-PH" b="1" dirty="0" err="1"/>
              <a:t>Bisan</a:t>
            </a:r>
            <a:r>
              <a:rPr lang="en-PH" b="1" dirty="0"/>
              <a:t> </a:t>
            </a:r>
            <a:r>
              <a:rPr lang="en-PH" b="1" dirty="0" err="1"/>
              <a:t>tuod</a:t>
            </a:r>
            <a:r>
              <a:rPr lang="en-PH" b="1" dirty="0"/>
              <a:t> ang literal </a:t>
            </a:r>
            <a:r>
              <a:rPr lang="en-PH" b="1" dirty="0" err="1"/>
              <a:t>nga</a:t>
            </a:r>
            <a:r>
              <a:rPr lang="en-PH" b="1" dirty="0"/>
              <a:t> </a:t>
            </a:r>
            <a:r>
              <a:rPr lang="en-PH" b="1" dirty="0" err="1"/>
              <a:t>hubad</a:t>
            </a:r>
            <a:r>
              <a:rPr lang="en-PH" b="1" dirty="0"/>
              <a:t> </a:t>
            </a:r>
            <a:r>
              <a:rPr lang="en-PH" b="1" dirty="0" err="1"/>
              <a:t>niini</a:t>
            </a:r>
            <a:r>
              <a:rPr lang="en-PH" b="1" dirty="0"/>
              <a:t> </a:t>
            </a:r>
            <a:r>
              <a:rPr lang="en-PH" b="1" dirty="0" err="1"/>
              <a:t>mao</a:t>
            </a:r>
            <a:r>
              <a:rPr lang="en-PH" b="1" dirty="0"/>
              <a:t> ang “</a:t>
            </a:r>
            <a:r>
              <a:rPr lang="en-PH" b="1" dirty="0" err="1"/>
              <a:t>mga</a:t>
            </a:r>
            <a:r>
              <a:rPr lang="en-PH" b="1" dirty="0"/>
              <a:t> </a:t>
            </a:r>
            <a:r>
              <a:rPr lang="en-PH" b="1" dirty="0" err="1"/>
              <a:t>dios</a:t>
            </a:r>
            <a:r>
              <a:rPr lang="en-PH" b="1" dirty="0"/>
              <a:t>,” </a:t>
            </a:r>
            <a:r>
              <a:rPr lang="en-PH" b="1" dirty="0" err="1"/>
              <a:t>kini</a:t>
            </a:r>
            <a:r>
              <a:rPr lang="en-PH" b="1" dirty="0"/>
              <a:t> </a:t>
            </a:r>
            <a:r>
              <a:rPr lang="en-PH" b="1" dirty="0" err="1"/>
              <a:t>gigamit</a:t>
            </a:r>
            <a:r>
              <a:rPr lang="en-PH" b="1" dirty="0"/>
              <a:t> </a:t>
            </a:r>
            <a:r>
              <a:rPr lang="en-PH" b="1" dirty="0" err="1"/>
              <a:t>isip</a:t>
            </a:r>
            <a:r>
              <a:rPr lang="en-PH" b="1" dirty="0"/>
              <a:t> </a:t>
            </a:r>
            <a:r>
              <a:rPr lang="en-PH" b="1" dirty="0" err="1"/>
              <a:t>usa</a:t>
            </a:r>
            <a:r>
              <a:rPr lang="en-PH" b="1" dirty="0"/>
              <a:t> ka </a:t>
            </a:r>
            <a:r>
              <a:rPr lang="en-PH" b="1" dirty="0" err="1"/>
              <a:t>pulong</a:t>
            </a:r>
            <a:r>
              <a:rPr lang="en-PH" b="1" dirty="0"/>
              <a:t> </a:t>
            </a:r>
            <a:r>
              <a:rPr lang="en-PH" b="1" dirty="0" err="1"/>
              <a:t>nga</a:t>
            </a:r>
            <a:r>
              <a:rPr lang="en-PH" b="1" dirty="0"/>
              <a:t> </a:t>
            </a:r>
            <a:r>
              <a:rPr lang="en-PH" b="1" dirty="0" err="1"/>
              <a:t>nagpasabot</a:t>
            </a:r>
            <a:r>
              <a:rPr lang="en-PH" b="1" dirty="0"/>
              <a:t> </a:t>
            </a:r>
            <a:r>
              <a:rPr lang="en-PH" b="1" dirty="0" err="1"/>
              <a:t>sa</a:t>
            </a:r>
            <a:r>
              <a:rPr lang="en-PH" b="1" dirty="0"/>
              <a:t> </a:t>
            </a:r>
            <a:r>
              <a:rPr lang="en-PH" b="1" dirty="0" err="1"/>
              <a:t>usa</a:t>
            </a:r>
            <a:r>
              <a:rPr lang="en-PH" b="1" dirty="0"/>
              <a:t> ka Dios. Sama </a:t>
            </a:r>
            <a:r>
              <a:rPr lang="en-PH" b="1" dirty="0" err="1"/>
              <a:t>sa</a:t>
            </a:r>
            <a:r>
              <a:rPr lang="en-PH" b="1" dirty="0"/>
              <a:t> </a:t>
            </a:r>
            <a:r>
              <a:rPr lang="en-PH" b="1" dirty="0" err="1"/>
              <a:t>pahayag</a:t>
            </a:r>
            <a:r>
              <a:rPr lang="en-PH" b="1" dirty="0"/>
              <a:t>:</a:t>
            </a:r>
            <a:r>
              <a:rPr lang="en" b="1" dirty="0"/>
              <a:t>📖 “</a:t>
            </a:r>
            <a:r>
              <a:rPr lang="en-PH" b="1" dirty="0"/>
              <a:t>Sa </a:t>
            </a:r>
            <a:r>
              <a:rPr lang="en-PH" b="1" dirty="0" err="1"/>
              <a:t>sinugdanan</a:t>
            </a:r>
            <a:r>
              <a:rPr lang="en-PH" b="1" dirty="0"/>
              <a:t> </a:t>
            </a:r>
            <a:r>
              <a:rPr lang="en-PH" b="1" dirty="0" err="1"/>
              <a:t>gibuhat</a:t>
            </a:r>
            <a:r>
              <a:rPr lang="en-PH" b="1" dirty="0"/>
              <a:t> </a:t>
            </a:r>
            <a:r>
              <a:rPr lang="en-PH" b="1" dirty="0" err="1"/>
              <a:t>sa</a:t>
            </a:r>
            <a:r>
              <a:rPr lang="en-PH" b="1" dirty="0"/>
              <a:t> Dios ang </a:t>
            </a:r>
            <a:r>
              <a:rPr lang="en-PH" b="1" dirty="0" err="1"/>
              <a:t>langit</a:t>
            </a:r>
            <a:r>
              <a:rPr lang="en-PH" b="1" dirty="0"/>
              <a:t> ug ang </a:t>
            </a:r>
            <a:r>
              <a:rPr lang="en-PH" b="1" dirty="0" err="1"/>
              <a:t>yuta</a:t>
            </a:r>
            <a:r>
              <a:rPr lang="en-PH" b="1" dirty="0"/>
              <a:t>.” — Genesis 1:1</a:t>
            </a:r>
            <a:endParaRPr lang="en" b="1" dirty="0"/>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6269145"/>
            <a:ext cx="7191373" cy="400110"/>
          </a:xfrm>
          <a:prstGeom prst="rect">
            <a:avLst/>
          </a:prstGeom>
          <a:noFill/>
        </p:spPr>
        <p:txBody>
          <a:bodyPr wrap="square">
            <a:spAutoFit/>
          </a:bodyPr>
          <a:lstStyle/>
          <a:p>
            <a:pPr lvl="0">
              <a:spcBef>
                <a:spcPts val="600"/>
              </a:spcBef>
              <a:defRPr/>
            </a:pPr>
            <a:r>
              <a:rPr lang="en-PH" sz="2000" b="1" dirty="0">
                <a:solidFill>
                  <a:prstClr val="black"/>
                </a:solidFill>
              </a:rPr>
              <a:t>Ang Dios </a:t>
            </a:r>
            <a:r>
              <a:rPr lang="en-PH" sz="2000" b="1" dirty="0" err="1">
                <a:solidFill>
                  <a:prstClr val="black"/>
                </a:solidFill>
              </a:rPr>
              <a:t>nga</a:t>
            </a:r>
            <a:r>
              <a:rPr lang="en-PH" sz="2000" b="1" dirty="0">
                <a:solidFill>
                  <a:prstClr val="black"/>
                </a:solidFill>
              </a:rPr>
              <a:t> </a:t>
            </a:r>
            <a:r>
              <a:rPr lang="en-PH" sz="2000" b="1" dirty="0" err="1">
                <a:solidFill>
                  <a:prstClr val="black"/>
                </a:solidFill>
              </a:rPr>
              <a:t>Maduolon</a:t>
            </a:r>
            <a:r>
              <a:rPr lang="en-PH" sz="2000" b="1" dirty="0">
                <a:solidFill>
                  <a:prstClr val="black"/>
                </a:solidFill>
              </a:rPr>
              <a:t> ug </a:t>
            </a:r>
            <a:r>
              <a:rPr lang="en-PH" sz="2000" b="1" dirty="0" err="1">
                <a:solidFill>
                  <a:prstClr val="black"/>
                </a:solidFill>
              </a:rPr>
              <a:t>Mahigugmaon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646331"/>
          </a:xfrm>
          <a:prstGeom prst="rect">
            <a:avLst/>
          </a:prstGeom>
          <a:noFill/>
        </p:spPr>
        <p:txBody>
          <a:bodyPr wrap="square">
            <a:spAutoFit/>
          </a:bodyPr>
          <a:lstStyle/>
          <a:p>
            <a:pPr algn="ctr"/>
            <a:r>
              <a:rPr lang="sv-SE" sz="36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ANG DIOS GIPADAYAG DIHA KANG JESUS (EMMANUEL)</a:t>
            </a:r>
            <a:endParaRPr lang="en" sz="36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12995"/>
            <a:ext cx="8915400" cy="646331"/>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sv-SE" b="1" dirty="0">
                <a:solidFill>
                  <a:srgbClr val="69400B"/>
                </a:solidFill>
                <a:latin typeface="Comic Sans MS" panose="030F0702030302020204" pitchFamily="66" charset="0"/>
              </a:rPr>
              <a:t>“Walay bisan kinsa nga nakakita sa Dios bisan kanus-a. Ang bugtong Anak, nga anaa sa sabakan sa Amahan, Siya maoy nagpahayag Kaniya.”— Juan 1:18</a:t>
            </a:r>
            <a:endParaRPr lang="en" sz="1400" b="1" dirty="0">
              <a:solidFill>
                <a:srgbClr val="69400B"/>
              </a:solidFill>
              <a:latin typeface="Comic Sans MS" panose="030F0702030302020204" pitchFamily="66" charset="0"/>
            </a:endParaRPr>
          </a:p>
        </p:txBody>
      </p:sp>
      <p:sp>
        <p:nvSpPr>
          <p:cNvPr id="5" name="CuadroTexto 4">
            <a:extLst>
              <a:ext uri="{FF2B5EF4-FFF2-40B4-BE49-F238E27FC236}">
                <a16:creationId xmlns:a16="http://schemas.microsoft.com/office/drawing/2014/main" id="{06754379-18E8-0A99-074B-7034416DB903}"/>
              </a:ext>
            </a:extLst>
          </p:cNvPr>
          <p:cNvSpPr txBox="1"/>
          <p:nvPr/>
        </p:nvSpPr>
        <p:spPr>
          <a:xfrm>
            <a:off x="226217" y="1501856"/>
            <a:ext cx="9023660" cy="830997"/>
          </a:xfrm>
          <a:prstGeom prst="rect">
            <a:avLst/>
          </a:prstGeom>
          <a:noFill/>
        </p:spPr>
        <p:txBody>
          <a:bodyPr wrap="square" rtlCol="0">
            <a:spAutoFit/>
          </a:bodyPr>
          <a:lstStyle/>
          <a:p>
            <a:pPr>
              <a:spcBef>
                <a:spcPts val="600"/>
              </a:spcBef>
            </a:pPr>
            <a:r>
              <a:rPr lang="en-PH" sz="1600" b="1" dirty="0">
                <a:solidFill>
                  <a:schemeClr val="bg1"/>
                </a:solidFill>
                <a:effectLst>
                  <a:outerShdw blurRad="38100" dist="38100" dir="2700000" algn="tl">
                    <a:srgbClr val="000000"/>
                  </a:outerShdw>
                </a:effectLst>
              </a:rPr>
              <a:t>Kung gusto </a:t>
            </a:r>
            <a:r>
              <a:rPr lang="en-PH" sz="1600" b="1" dirty="0" err="1">
                <a:solidFill>
                  <a:schemeClr val="bg1"/>
                </a:solidFill>
                <a:effectLst>
                  <a:outerShdw blurRad="38100" dist="38100" dir="2700000" algn="tl">
                    <a:srgbClr val="000000"/>
                  </a:outerShdw>
                </a:effectLst>
              </a:rPr>
              <a:t>nato</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mahibaloan</a:t>
            </a:r>
            <a:r>
              <a:rPr lang="en-PH" sz="1600" b="1" dirty="0">
                <a:solidFill>
                  <a:schemeClr val="bg1"/>
                </a:solidFill>
                <a:effectLst>
                  <a:outerShdw blurRad="38100" dist="38100" dir="2700000" algn="tl">
                    <a:srgbClr val="000000"/>
                  </a:outerShdw>
                </a:effectLst>
              </a:rPr>
              <a:t> kung </a:t>
            </a:r>
            <a:r>
              <a:rPr lang="en-PH" sz="1600" b="1" dirty="0" err="1">
                <a:solidFill>
                  <a:schemeClr val="bg1"/>
                </a:solidFill>
                <a:effectLst>
                  <a:outerShdw blurRad="38100" dist="38100" dir="2700000" algn="tl">
                    <a:srgbClr val="000000"/>
                  </a:outerShdw>
                </a:effectLst>
              </a:rPr>
              <a:t>unsa</a:t>
            </a:r>
            <a:r>
              <a:rPr lang="en-PH" sz="1600" b="1" dirty="0">
                <a:solidFill>
                  <a:schemeClr val="bg1"/>
                </a:solidFill>
                <a:effectLst>
                  <a:outerShdw blurRad="38100" dist="38100" dir="2700000" algn="tl">
                    <a:srgbClr val="000000"/>
                  </a:outerShdw>
                </a:effectLst>
              </a:rPr>
              <a:t> ang Dios, </a:t>
            </a:r>
            <a:r>
              <a:rPr lang="en-PH" sz="1600" b="1" dirty="0" err="1">
                <a:solidFill>
                  <a:schemeClr val="bg1"/>
                </a:solidFill>
                <a:effectLst>
                  <a:outerShdw blurRad="38100" dist="38100" dir="2700000" algn="tl">
                    <a:srgbClr val="000000"/>
                  </a:outerShdw>
                </a:effectLst>
              </a:rPr>
              <a:t>kinahanglan</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nato</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mailhan</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si</a:t>
            </a:r>
            <a:r>
              <a:rPr lang="en-PH" sz="1600" b="1" dirty="0">
                <a:solidFill>
                  <a:schemeClr val="bg1"/>
                </a:solidFill>
                <a:effectLst>
                  <a:outerShdw blurRad="38100" dist="38100" dir="2700000" algn="tl">
                    <a:srgbClr val="000000"/>
                  </a:outerShdw>
                </a:effectLst>
              </a:rPr>
              <a:t> Jesus. </a:t>
            </a:r>
            <a:r>
              <a:rPr lang="en-PH" sz="1600" b="1" dirty="0" err="1">
                <a:solidFill>
                  <a:schemeClr val="bg1"/>
                </a:solidFill>
                <a:effectLst>
                  <a:outerShdw blurRad="38100" dist="38100" dir="2700000" algn="tl">
                    <a:srgbClr val="000000"/>
                  </a:outerShdw>
                </a:effectLst>
              </a:rPr>
              <a:t>Siya</a:t>
            </a:r>
            <a:r>
              <a:rPr lang="en-PH" sz="1600" b="1" dirty="0">
                <a:solidFill>
                  <a:schemeClr val="bg1"/>
                </a:solidFill>
                <a:effectLst>
                  <a:outerShdw blurRad="38100" dist="38100" dir="2700000" algn="tl">
                    <a:srgbClr val="000000"/>
                  </a:outerShdw>
                </a:effectLst>
              </a:rPr>
              <a:t> ang Dios </a:t>
            </a:r>
            <a:r>
              <a:rPr lang="en-PH" sz="1600" b="1" dirty="0" err="1">
                <a:solidFill>
                  <a:schemeClr val="bg1"/>
                </a:solidFill>
                <a:effectLst>
                  <a:outerShdw blurRad="38100" dist="38100" dir="2700000" algn="tl">
                    <a:srgbClr val="000000"/>
                  </a:outerShdw>
                </a:effectLst>
              </a:rPr>
              <a:t>nga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nahimong</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tawo</a:t>
            </a:r>
            <a:r>
              <a:rPr lang="en-PH" sz="1600" b="1" dirty="0">
                <a:solidFill>
                  <a:schemeClr val="bg1"/>
                </a:solidFill>
                <a:effectLst>
                  <a:outerShdw blurRad="38100" dist="38100" dir="2700000" algn="tl">
                    <a:srgbClr val="000000"/>
                  </a:outerShdw>
                </a:effectLst>
              </a:rPr>
              <a:t> (Juan 1:14), </a:t>
            </a:r>
            <a:r>
              <a:rPr lang="en-PH" sz="1600" b="1" dirty="0" err="1">
                <a:solidFill>
                  <a:schemeClr val="bg1"/>
                </a:solidFill>
                <a:effectLst>
                  <a:outerShdw blurRad="38100" dist="38100" dir="2700000" algn="tl">
                    <a:srgbClr val="000000"/>
                  </a:outerShdw>
                </a:effectLst>
              </a:rPr>
              <a:t>nga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nagpadayag</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sa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Iyang</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kaugalingon</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pinaagi</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sa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pag-angkon</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sa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kinaiya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sa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tawo</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aron</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Siya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makita</a:t>
            </a:r>
            <a:r>
              <a:rPr lang="en-PH" sz="1600" b="1" dirty="0">
                <a:solidFill>
                  <a:schemeClr val="bg1"/>
                </a:solidFill>
                <a:effectLst>
                  <a:outerShdw blurRad="38100" dist="38100" dir="2700000" algn="tl">
                    <a:srgbClr val="000000"/>
                  </a:outerShdw>
                </a:effectLst>
              </a:rPr>
              <a:t> ug </a:t>
            </a:r>
            <a:r>
              <a:rPr lang="en-PH" sz="1600" b="1" dirty="0" err="1">
                <a:solidFill>
                  <a:schemeClr val="bg1"/>
                </a:solidFill>
                <a:effectLst>
                  <a:outerShdw blurRad="38100" dist="38100" dir="2700000" algn="tl">
                    <a:srgbClr val="000000"/>
                  </a:outerShdw>
                </a:effectLst>
              </a:rPr>
              <a:t>madungog</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nato</a:t>
            </a:r>
            <a:r>
              <a:rPr lang="en-PH" sz="1600" b="1" dirty="0">
                <a:solidFill>
                  <a:schemeClr val="bg1"/>
                </a:solidFill>
                <a:effectLst>
                  <a:outerShdw blurRad="38100" dist="38100" dir="2700000" algn="tl">
                    <a:srgbClr val="000000"/>
                  </a:outerShdw>
                </a:effectLst>
              </a:rPr>
              <a:t> (Juan 1:18; 14:9; 1 Juan 5:20).</a:t>
            </a:r>
            <a:endParaRPr lang="en" sz="1600" b="1" dirty="0">
              <a:solidFill>
                <a:schemeClr val="bg1"/>
              </a:solidFill>
              <a:effectLst>
                <a:outerShdw blurRad="38100" dist="38100" dir="2700000" algn="tl">
                  <a:srgbClr val="000000"/>
                </a:outerShdw>
              </a:effectLst>
            </a:endParaRP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4009437646"/>
              </p:ext>
            </p:extLst>
          </p:nvPr>
        </p:nvGraphicFramePr>
        <p:xfrm>
          <a:off x="3952274" y="3181429"/>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180976" y="2384525"/>
            <a:ext cx="11965781" cy="584775"/>
          </a:xfrm>
          <a:prstGeom prst="rect">
            <a:avLst/>
          </a:prstGeom>
          <a:noFill/>
        </p:spPr>
        <p:txBody>
          <a:bodyPr wrap="square">
            <a:spAutoFit/>
          </a:bodyPr>
          <a:lstStyle/>
          <a:p>
            <a:pPr>
              <a:spcBef>
                <a:spcPts val="600"/>
              </a:spcBef>
            </a:pPr>
            <a:r>
              <a:rPr lang="en-PH" sz="1600" b="1" dirty="0" err="1">
                <a:solidFill>
                  <a:schemeClr val="bg1"/>
                </a:solidFill>
                <a:effectLst>
                  <a:outerShdw blurRad="38100" dist="38100" dir="2700000" algn="tl">
                    <a:srgbClr val="000000"/>
                  </a:outerShdw>
                </a:effectLst>
              </a:rPr>
              <a:t>Gipahibalo</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Siya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pinaagi</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sa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usa</a:t>
            </a:r>
            <a:r>
              <a:rPr lang="en-PH" sz="1600" b="1" dirty="0">
                <a:solidFill>
                  <a:schemeClr val="bg1"/>
                </a:solidFill>
                <a:effectLst>
                  <a:outerShdw blurRad="38100" dist="38100" dir="2700000" algn="tl">
                    <a:srgbClr val="000000"/>
                  </a:outerShdw>
                </a:effectLst>
              </a:rPr>
              <a:t> ka </a:t>
            </a:r>
            <a:r>
              <a:rPr lang="en-PH" sz="1600" b="1" dirty="0" err="1">
                <a:solidFill>
                  <a:schemeClr val="bg1"/>
                </a:solidFill>
                <a:effectLst>
                  <a:outerShdw blurRad="38100" dist="38100" dir="2700000" algn="tl">
                    <a:srgbClr val="000000"/>
                  </a:outerShdw>
                </a:effectLst>
              </a:rPr>
              <a:t>propetikong</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ngalan</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nga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nagpakita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sa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katuyoan</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sa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Iyang</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kinabuhi</a:t>
            </a:r>
            <a:r>
              <a:rPr lang="en-PH" sz="1600" b="1" dirty="0">
                <a:solidFill>
                  <a:schemeClr val="bg1"/>
                </a:solidFill>
                <a:effectLst>
                  <a:outerShdw blurRad="38100" dist="38100" dir="2700000" algn="tl">
                    <a:srgbClr val="000000"/>
                  </a:outerShdw>
                </a:effectLst>
              </a:rPr>
              <a:t>: Emmanuel, </a:t>
            </a:r>
            <a:r>
              <a:rPr lang="en-PH" sz="1600" b="1" dirty="0" err="1">
                <a:solidFill>
                  <a:schemeClr val="bg1"/>
                </a:solidFill>
                <a:effectLst>
                  <a:outerShdw blurRad="38100" dist="38100" dir="2700000" algn="tl">
                    <a:srgbClr val="000000"/>
                  </a:outerShdw>
                </a:effectLst>
              </a:rPr>
              <a:t>nga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nagpasabot</a:t>
            </a:r>
            <a:r>
              <a:rPr lang="en-PH" sz="1600" b="1" dirty="0">
                <a:solidFill>
                  <a:schemeClr val="bg1"/>
                </a:solidFill>
                <a:effectLst>
                  <a:outerShdw blurRad="38100" dist="38100" dir="2700000" algn="tl">
                    <a:srgbClr val="000000"/>
                  </a:outerShdw>
                </a:effectLst>
              </a:rPr>
              <a:t> “Ang Dios </a:t>
            </a:r>
            <a:r>
              <a:rPr lang="en-PH" sz="1600" b="1" dirty="0" err="1">
                <a:solidFill>
                  <a:schemeClr val="bg1"/>
                </a:solidFill>
                <a:effectLst>
                  <a:outerShdw blurRad="38100" dist="38100" dir="2700000" algn="tl">
                    <a:srgbClr val="000000"/>
                  </a:outerShdw>
                </a:effectLst>
              </a:rPr>
              <a:t>uban</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kanato</a:t>
            </a:r>
            <a:r>
              <a:rPr lang="en-PH" sz="1600" b="1" dirty="0">
                <a:solidFill>
                  <a:schemeClr val="bg1"/>
                </a:solidFill>
                <a:effectLst>
                  <a:outerShdw blurRad="38100" dist="38100" dir="2700000" algn="tl">
                    <a:srgbClr val="000000"/>
                  </a:outerShdw>
                </a:effectLst>
              </a:rPr>
              <a:t>” (Isaias 7:14; Mateo 1:23).Ang </a:t>
            </a:r>
            <a:r>
              <a:rPr lang="en-PH" sz="1600" b="1" dirty="0" err="1">
                <a:solidFill>
                  <a:schemeClr val="bg1"/>
                </a:solidFill>
                <a:effectLst>
                  <a:outerShdw blurRad="38100" dist="38100" dir="2700000" algn="tl">
                    <a:srgbClr val="000000"/>
                  </a:outerShdw>
                </a:effectLst>
              </a:rPr>
              <a:t>upat</a:t>
            </a:r>
            <a:r>
              <a:rPr lang="en-PH" sz="1600" b="1" dirty="0">
                <a:solidFill>
                  <a:schemeClr val="bg1"/>
                </a:solidFill>
                <a:effectLst>
                  <a:outerShdw blurRad="38100" dist="38100" dir="2700000" algn="tl">
                    <a:srgbClr val="000000"/>
                  </a:outerShdw>
                </a:effectLst>
              </a:rPr>
              <a:t> ka </a:t>
            </a:r>
            <a:r>
              <a:rPr lang="en-PH" sz="1600" b="1" dirty="0" err="1">
                <a:solidFill>
                  <a:schemeClr val="bg1"/>
                </a:solidFill>
                <a:effectLst>
                  <a:outerShdw blurRad="38100" dist="38100" dir="2700000" algn="tl">
                    <a:srgbClr val="000000"/>
                  </a:outerShdw>
                </a:effectLst>
              </a:rPr>
              <a:t>Ebanghelista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nagpresentar</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kang</a:t>
            </a:r>
            <a:r>
              <a:rPr lang="en-PH" sz="1600" b="1" dirty="0">
                <a:solidFill>
                  <a:schemeClr val="bg1"/>
                </a:solidFill>
                <a:effectLst>
                  <a:outerShdw blurRad="38100" dist="38100" dir="2700000" algn="tl">
                    <a:srgbClr val="000000"/>
                  </a:outerShdw>
                </a:effectLst>
              </a:rPr>
              <a:t> Jesus </a:t>
            </a:r>
            <a:r>
              <a:rPr lang="en-PH" sz="1600" b="1" dirty="0" err="1">
                <a:solidFill>
                  <a:schemeClr val="bg1"/>
                </a:solidFill>
                <a:effectLst>
                  <a:outerShdw blurRad="38100" dist="38100" dir="2700000" algn="tl">
                    <a:srgbClr val="000000"/>
                  </a:outerShdw>
                </a:effectLst>
              </a:rPr>
              <a:t>sa</a:t>
            </a:r>
            <a:r>
              <a:rPr lang="en-PH" sz="1600" b="1" dirty="0">
                <a:solidFill>
                  <a:schemeClr val="bg1"/>
                </a:solidFill>
                <a:effectLst>
                  <a:outerShdw blurRad="38100" dist="38100" dir="2700000" algn="tl">
                    <a:srgbClr val="000000"/>
                  </a:outerShdw>
                </a:effectLst>
              </a:rPr>
              <a:t> lain-</a:t>
            </a:r>
            <a:r>
              <a:rPr lang="en-PH" sz="1600" b="1" dirty="0" err="1">
                <a:solidFill>
                  <a:schemeClr val="bg1"/>
                </a:solidFill>
                <a:effectLst>
                  <a:outerShdw blurRad="38100" dist="38100" dir="2700000" algn="tl">
                    <a:srgbClr val="000000"/>
                  </a:outerShdw>
                </a:effectLst>
              </a:rPr>
              <a:t>laing</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mga</a:t>
            </a:r>
            <a:r>
              <a:rPr lang="en-PH" sz="1600" b="1" dirty="0">
                <a:solidFill>
                  <a:schemeClr val="bg1"/>
                </a:solidFill>
                <a:effectLst>
                  <a:outerShdw blurRad="38100" dist="38100" dir="2700000" algn="tl">
                    <a:srgbClr val="000000"/>
                  </a:outerShdw>
                </a:effectLst>
              </a:rPr>
              <a:t> </a:t>
            </a:r>
            <a:r>
              <a:rPr lang="en-PH" sz="1600" b="1" dirty="0" err="1">
                <a:solidFill>
                  <a:schemeClr val="bg1"/>
                </a:solidFill>
                <a:effectLst>
                  <a:outerShdw blurRad="38100" dist="38100" dir="2700000" algn="tl">
                    <a:srgbClr val="000000"/>
                  </a:outerShdw>
                </a:effectLst>
              </a:rPr>
              <a:t>aspeto</a:t>
            </a:r>
            <a:r>
              <a:rPr lang="en-PH" sz="1600" b="1" dirty="0">
                <a:solidFill>
                  <a:schemeClr val="bg1"/>
                </a:solidFill>
                <a:effectLst>
                  <a:outerShdw blurRad="38100" dist="38100" dir="2700000" algn="tl">
                    <a:srgbClr val="000000"/>
                  </a:outerShdw>
                </a:effectLst>
              </a:rPr>
              <a:t>:</a:t>
            </a:r>
            <a:endParaRPr lang="en" sz="1600" b="1" dirty="0">
              <a:solidFill>
                <a:schemeClr val="bg1"/>
              </a:solidFill>
              <a:effectLst>
                <a:outerShdw blurRad="38100" dist="38100" dir="2700000" algn="tl">
                  <a:srgbClr val="000000"/>
                </a:outerShdw>
              </a:effectLst>
            </a:endParaRP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56176" y="61704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850589"/>
            <a:ext cx="9934575" cy="3693319"/>
          </a:xfrm>
          <a:prstGeom prst="rect">
            <a:avLst/>
          </a:prstGeom>
          <a:noFill/>
        </p:spPr>
        <p:txBody>
          <a:bodyPr wrap="square">
            <a:spAutoFit/>
          </a:bodyPr>
          <a:lstStyle/>
          <a:p>
            <a:pPr>
              <a:spcBef>
                <a:spcPts val="600"/>
              </a:spcBef>
            </a:pPr>
            <a:r>
              <a:rPr lang="en-PH" sz="2600" b="1" dirty="0">
                <a:latin typeface="Constantia" panose="02030602050306030303" pitchFamily="18" charset="0"/>
              </a:rPr>
              <a:t>“</a:t>
            </a:r>
            <a:r>
              <a:rPr lang="en-PH" sz="2600" b="1" dirty="0" err="1">
                <a:latin typeface="Constantia" panose="02030602050306030303" pitchFamily="18" charset="0"/>
              </a:rPr>
              <a:t>Liboan</a:t>
            </a:r>
            <a:r>
              <a:rPr lang="en-PH" sz="2600" b="1" dirty="0">
                <a:latin typeface="Constantia" panose="02030602050306030303" pitchFamily="18" charset="0"/>
              </a:rPr>
              <a:t> ka </a:t>
            </a:r>
            <a:r>
              <a:rPr lang="en-PH" sz="2600" b="1" dirty="0" err="1">
                <a:latin typeface="Constantia" panose="02030602050306030303" pitchFamily="18" charset="0"/>
              </a:rPr>
              <a:t>mga</a:t>
            </a:r>
            <a:r>
              <a:rPr lang="en-PH" sz="2600" b="1" dirty="0">
                <a:latin typeface="Constantia" panose="02030602050306030303" pitchFamily="18" charset="0"/>
              </a:rPr>
              <a:t> </a:t>
            </a:r>
            <a:r>
              <a:rPr lang="en-PH" sz="2600" b="1" dirty="0" err="1">
                <a:latin typeface="Constantia" panose="02030602050306030303" pitchFamily="18" charset="0"/>
              </a:rPr>
              <a:t>tawo</a:t>
            </a:r>
            <a:r>
              <a:rPr lang="en-PH" sz="2600" b="1" dirty="0">
                <a:latin typeface="Constantia" panose="02030602050306030303" pitchFamily="18" charset="0"/>
              </a:rPr>
              <a:t> </a:t>
            </a:r>
            <a:r>
              <a:rPr lang="en-PH" sz="2600" b="1" dirty="0" err="1">
                <a:latin typeface="Constantia" panose="02030602050306030303" pitchFamily="18" charset="0"/>
              </a:rPr>
              <a:t>adunay</a:t>
            </a:r>
            <a:r>
              <a:rPr lang="en-PH" sz="2600" b="1" dirty="0">
                <a:latin typeface="Constantia" panose="02030602050306030303" pitchFamily="18" charset="0"/>
              </a:rPr>
              <a:t> </a:t>
            </a:r>
            <a:r>
              <a:rPr lang="en-PH" sz="2600" b="1" dirty="0" err="1">
                <a:latin typeface="Constantia" panose="02030602050306030303" pitchFamily="18" charset="0"/>
              </a:rPr>
              <a:t>sayop</a:t>
            </a:r>
            <a:r>
              <a:rPr lang="en-PH" sz="2600" b="1" dirty="0">
                <a:latin typeface="Constantia" panose="02030602050306030303" pitchFamily="18" charset="0"/>
              </a:rPr>
              <a:t> </a:t>
            </a:r>
            <a:r>
              <a:rPr lang="en-PH" sz="2600" b="1" dirty="0" err="1">
                <a:latin typeface="Constantia" panose="02030602050306030303" pitchFamily="18" charset="0"/>
              </a:rPr>
              <a:t>nga</a:t>
            </a:r>
            <a:r>
              <a:rPr lang="en-PH" sz="2600" b="1" dirty="0">
                <a:latin typeface="Constantia" panose="02030602050306030303" pitchFamily="18" charset="0"/>
              </a:rPr>
              <a:t> </a:t>
            </a:r>
            <a:r>
              <a:rPr lang="en-PH" sz="2600" b="1" dirty="0" err="1">
                <a:latin typeface="Constantia" panose="02030602050306030303" pitchFamily="18" charset="0"/>
              </a:rPr>
              <a:t>pagsabot</a:t>
            </a:r>
            <a:r>
              <a:rPr lang="en-PH" sz="2600" b="1" dirty="0">
                <a:latin typeface="Constantia" panose="02030602050306030303" pitchFamily="18" charset="0"/>
              </a:rPr>
              <a:t> </a:t>
            </a:r>
            <a:r>
              <a:rPr lang="en-PH" sz="2600" b="1" dirty="0" err="1">
                <a:latin typeface="Constantia" panose="02030602050306030303" pitchFamily="18" charset="0"/>
              </a:rPr>
              <a:t>bahin</a:t>
            </a:r>
            <a:r>
              <a:rPr lang="en-PH" sz="2600" b="1" dirty="0">
                <a:latin typeface="Constantia" panose="02030602050306030303" pitchFamily="18" charset="0"/>
              </a:rPr>
              <a:t> </a:t>
            </a:r>
            <a:r>
              <a:rPr lang="en-PH" sz="2600" b="1" dirty="0" err="1">
                <a:latin typeface="Constantia" panose="02030602050306030303" pitchFamily="18" charset="0"/>
              </a:rPr>
              <a:t>sa</a:t>
            </a:r>
            <a:r>
              <a:rPr lang="en-PH" sz="2600" b="1" dirty="0">
                <a:latin typeface="Constantia" panose="02030602050306030303" pitchFamily="18" charset="0"/>
              </a:rPr>
              <a:t> Dios ug </a:t>
            </a:r>
            <a:r>
              <a:rPr lang="en-PH" sz="2600" b="1" dirty="0" err="1">
                <a:latin typeface="Constantia" panose="02030602050306030303" pitchFamily="18" charset="0"/>
              </a:rPr>
              <a:t>sa</a:t>
            </a:r>
            <a:r>
              <a:rPr lang="en-PH" sz="2600" b="1" dirty="0">
                <a:latin typeface="Constantia" panose="02030602050306030303" pitchFamily="18" charset="0"/>
              </a:rPr>
              <a:t> </a:t>
            </a:r>
            <a:r>
              <a:rPr lang="en-PH" sz="2600" b="1" dirty="0" err="1">
                <a:latin typeface="Constantia" panose="02030602050306030303" pitchFamily="18" charset="0"/>
              </a:rPr>
              <a:t>Iyang</a:t>
            </a:r>
            <a:r>
              <a:rPr lang="en-PH" sz="2600" b="1" dirty="0">
                <a:latin typeface="Constantia" panose="02030602050306030303" pitchFamily="18" charset="0"/>
              </a:rPr>
              <a:t> </a:t>
            </a:r>
            <a:r>
              <a:rPr lang="en-PH" sz="2600" b="1" dirty="0" err="1">
                <a:latin typeface="Constantia" panose="02030602050306030303" pitchFamily="18" charset="0"/>
              </a:rPr>
              <a:t>mga</a:t>
            </a:r>
            <a:r>
              <a:rPr lang="en-PH" sz="2600" b="1" dirty="0">
                <a:latin typeface="Constantia" panose="02030602050306030303" pitchFamily="18" charset="0"/>
              </a:rPr>
              <a:t> </a:t>
            </a:r>
            <a:r>
              <a:rPr lang="en-PH" sz="2600" b="1" dirty="0" err="1">
                <a:latin typeface="Constantia" panose="02030602050306030303" pitchFamily="18" charset="0"/>
              </a:rPr>
              <a:t>hiyas</a:t>
            </a:r>
            <a:r>
              <a:rPr lang="en-PH" sz="2600" b="1" dirty="0">
                <a:latin typeface="Constantia" panose="02030602050306030303" pitchFamily="18" charset="0"/>
              </a:rPr>
              <a:t>… Ang Dios </a:t>
            </a:r>
            <a:r>
              <a:rPr lang="en-PH" sz="2600" b="1" dirty="0" err="1">
                <a:latin typeface="Constantia" panose="02030602050306030303" pitchFamily="18" charset="0"/>
              </a:rPr>
              <a:t>usa</a:t>
            </a:r>
            <a:r>
              <a:rPr lang="en-PH" sz="2600" b="1" dirty="0">
                <a:latin typeface="Constantia" panose="02030602050306030303" pitchFamily="18" charset="0"/>
              </a:rPr>
              <a:t> ka Dios </a:t>
            </a:r>
            <a:r>
              <a:rPr lang="en-PH" sz="2600" b="1" dirty="0" err="1">
                <a:latin typeface="Constantia" panose="02030602050306030303" pitchFamily="18" charset="0"/>
              </a:rPr>
              <a:t>sa</a:t>
            </a:r>
            <a:r>
              <a:rPr lang="en-PH" sz="2600" b="1" dirty="0">
                <a:latin typeface="Constantia" panose="02030602050306030303" pitchFamily="18" charset="0"/>
              </a:rPr>
              <a:t> </a:t>
            </a:r>
            <a:r>
              <a:rPr lang="en-PH" sz="2600" b="1" dirty="0" err="1">
                <a:latin typeface="Constantia" panose="02030602050306030303" pitchFamily="18" charset="0"/>
              </a:rPr>
              <a:t>kamatuoran</a:t>
            </a:r>
            <a:r>
              <a:rPr lang="en-PH" sz="2600" b="1" dirty="0">
                <a:latin typeface="Constantia" panose="02030602050306030303" pitchFamily="18" charset="0"/>
              </a:rPr>
              <a:t>. Ang </a:t>
            </a:r>
            <a:r>
              <a:rPr lang="en-PH" sz="2600" b="1" dirty="0" err="1">
                <a:latin typeface="Constantia" panose="02030602050306030303" pitchFamily="18" charset="0"/>
              </a:rPr>
              <a:t>hustisya</a:t>
            </a:r>
            <a:r>
              <a:rPr lang="en-PH" sz="2600" b="1" dirty="0">
                <a:latin typeface="Constantia" panose="02030602050306030303" pitchFamily="18" charset="0"/>
              </a:rPr>
              <a:t> ug </a:t>
            </a:r>
            <a:r>
              <a:rPr lang="en-PH" sz="2600" b="1" dirty="0" err="1">
                <a:latin typeface="Constantia" panose="02030602050306030303" pitchFamily="18" charset="0"/>
              </a:rPr>
              <a:t>kalooy</a:t>
            </a:r>
            <a:r>
              <a:rPr lang="en-PH" sz="2600" b="1" dirty="0">
                <a:latin typeface="Constantia" panose="02030602050306030303" pitchFamily="18" charset="0"/>
              </a:rPr>
              <a:t> </a:t>
            </a:r>
            <a:r>
              <a:rPr lang="en-PH" sz="2600" b="1" dirty="0" err="1">
                <a:latin typeface="Constantia" panose="02030602050306030303" pitchFamily="18" charset="0"/>
              </a:rPr>
              <a:t>mao</a:t>
            </a:r>
            <a:r>
              <a:rPr lang="en-PH" sz="2600" b="1" dirty="0">
                <a:latin typeface="Constantia" panose="02030602050306030303" pitchFamily="18" charset="0"/>
              </a:rPr>
              <a:t> ang </a:t>
            </a:r>
            <a:r>
              <a:rPr lang="en-PH" sz="2600" b="1" dirty="0" err="1">
                <a:latin typeface="Constantia" panose="02030602050306030303" pitchFamily="18" charset="0"/>
              </a:rPr>
              <a:t>mga</a:t>
            </a:r>
            <a:r>
              <a:rPr lang="en-PH" sz="2600" b="1" dirty="0">
                <a:latin typeface="Constantia" panose="02030602050306030303" pitchFamily="18" charset="0"/>
              </a:rPr>
              <a:t> </a:t>
            </a:r>
            <a:r>
              <a:rPr lang="en-PH" sz="2600" b="1" dirty="0" err="1">
                <a:latin typeface="Constantia" panose="02030602050306030303" pitchFamily="18" charset="0"/>
              </a:rPr>
              <a:t>hiyas</a:t>
            </a:r>
            <a:r>
              <a:rPr lang="en-PH" sz="2600" b="1" dirty="0">
                <a:latin typeface="Constantia" panose="02030602050306030303" pitchFamily="18" charset="0"/>
              </a:rPr>
              <a:t> </a:t>
            </a:r>
            <a:r>
              <a:rPr lang="en-PH" sz="2600" b="1" dirty="0" err="1">
                <a:latin typeface="Constantia" panose="02030602050306030303" pitchFamily="18" charset="0"/>
              </a:rPr>
              <a:t>sa</a:t>
            </a:r>
            <a:r>
              <a:rPr lang="en-PH" sz="2600" b="1" dirty="0">
                <a:latin typeface="Constantia" panose="02030602050306030303" pitchFamily="18" charset="0"/>
              </a:rPr>
              <a:t> </a:t>
            </a:r>
            <a:r>
              <a:rPr lang="en-PH" sz="2600" b="1" dirty="0" err="1">
                <a:latin typeface="Constantia" panose="02030602050306030303" pitchFamily="18" charset="0"/>
              </a:rPr>
              <a:t>Iyang</a:t>
            </a:r>
            <a:r>
              <a:rPr lang="en-PH" sz="2600" b="1" dirty="0">
                <a:latin typeface="Constantia" panose="02030602050306030303" pitchFamily="18" charset="0"/>
              </a:rPr>
              <a:t> </a:t>
            </a:r>
            <a:r>
              <a:rPr lang="en-PH" sz="2600" b="1" dirty="0" err="1">
                <a:latin typeface="Constantia" panose="02030602050306030303" pitchFamily="18" charset="0"/>
              </a:rPr>
              <a:t>trono</a:t>
            </a:r>
            <a:r>
              <a:rPr lang="en-PH" sz="2600" b="1" dirty="0">
                <a:latin typeface="Constantia" panose="02030602050306030303" pitchFamily="18" charset="0"/>
              </a:rPr>
              <a:t>. </a:t>
            </a:r>
            <a:r>
              <a:rPr lang="en-PH" sz="2600" b="1" dirty="0" err="1">
                <a:latin typeface="Constantia" panose="02030602050306030303" pitchFamily="18" charset="0"/>
              </a:rPr>
              <a:t>Siya</a:t>
            </a:r>
            <a:r>
              <a:rPr lang="en-PH" sz="2600" b="1" dirty="0">
                <a:latin typeface="Constantia" panose="02030602050306030303" pitchFamily="18" charset="0"/>
              </a:rPr>
              <a:t> </a:t>
            </a:r>
            <a:r>
              <a:rPr lang="en-PH" sz="2600" b="1" dirty="0" err="1">
                <a:latin typeface="Constantia" panose="02030602050306030303" pitchFamily="18" charset="0"/>
              </a:rPr>
              <a:t>usa</a:t>
            </a:r>
            <a:r>
              <a:rPr lang="en-PH" sz="2600" b="1" dirty="0">
                <a:latin typeface="Constantia" panose="02030602050306030303" pitchFamily="18" charset="0"/>
              </a:rPr>
              <a:t> ka Dios </a:t>
            </a:r>
            <a:r>
              <a:rPr lang="en-PH" sz="2600" b="1" dirty="0" err="1">
                <a:latin typeface="Constantia" panose="02030602050306030303" pitchFamily="18" charset="0"/>
              </a:rPr>
              <a:t>sa</a:t>
            </a:r>
            <a:r>
              <a:rPr lang="en-PH" sz="2600" b="1" dirty="0">
                <a:latin typeface="Constantia" panose="02030602050306030303" pitchFamily="18" charset="0"/>
              </a:rPr>
              <a:t> </a:t>
            </a:r>
            <a:r>
              <a:rPr lang="en-PH" sz="2600" b="1" dirty="0" err="1">
                <a:latin typeface="Constantia" panose="02030602050306030303" pitchFamily="18" charset="0"/>
              </a:rPr>
              <a:t>gugma</a:t>
            </a:r>
            <a:r>
              <a:rPr lang="en-PH" sz="2600" b="1" dirty="0">
                <a:latin typeface="Constantia" panose="02030602050306030303" pitchFamily="18" charset="0"/>
              </a:rPr>
              <a:t>, </a:t>
            </a:r>
            <a:r>
              <a:rPr lang="en-PH" sz="2600" b="1" dirty="0" err="1">
                <a:latin typeface="Constantia" panose="02030602050306030303" pitchFamily="18" charset="0"/>
              </a:rPr>
              <a:t>sa</a:t>
            </a:r>
            <a:r>
              <a:rPr lang="en-PH" sz="2600" b="1" dirty="0">
                <a:latin typeface="Constantia" panose="02030602050306030303" pitchFamily="18" charset="0"/>
              </a:rPr>
              <a:t> </a:t>
            </a:r>
            <a:r>
              <a:rPr lang="en-PH" sz="2600" b="1" dirty="0" err="1">
                <a:latin typeface="Constantia" panose="02030602050306030303" pitchFamily="18" charset="0"/>
              </a:rPr>
              <a:t>kaluoy</a:t>
            </a:r>
            <a:r>
              <a:rPr lang="en-PH" sz="2600" b="1" dirty="0">
                <a:latin typeface="Constantia" panose="02030602050306030303" pitchFamily="18" charset="0"/>
              </a:rPr>
              <a:t>, ug </a:t>
            </a:r>
            <a:r>
              <a:rPr lang="en-PH" sz="2600" b="1" dirty="0" err="1">
                <a:latin typeface="Constantia" panose="02030602050306030303" pitchFamily="18" charset="0"/>
              </a:rPr>
              <a:t>sa</a:t>
            </a:r>
            <a:r>
              <a:rPr lang="en-PH" sz="2600" b="1" dirty="0">
                <a:latin typeface="Constantia" panose="02030602050306030303" pitchFamily="18" charset="0"/>
              </a:rPr>
              <a:t> </a:t>
            </a:r>
            <a:r>
              <a:rPr lang="en-PH" sz="2600" b="1" dirty="0" err="1">
                <a:latin typeface="Constantia" panose="02030602050306030303" pitchFamily="18" charset="0"/>
              </a:rPr>
              <a:t>malumo</a:t>
            </a:r>
            <a:r>
              <a:rPr lang="en-PH" sz="2600" b="1" dirty="0">
                <a:latin typeface="Constantia" panose="02030602050306030303" pitchFamily="18" charset="0"/>
              </a:rPr>
              <a:t> </a:t>
            </a:r>
            <a:r>
              <a:rPr lang="en-PH" sz="2600" b="1" dirty="0" err="1">
                <a:latin typeface="Constantia" panose="02030602050306030303" pitchFamily="18" charset="0"/>
              </a:rPr>
              <a:t>nga</a:t>
            </a:r>
            <a:r>
              <a:rPr lang="en-PH" sz="2600" b="1" dirty="0">
                <a:latin typeface="Constantia" panose="02030602050306030303" pitchFamily="18" charset="0"/>
              </a:rPr>
              <a:t> </a:t>
            </a:r>
            <a:r>
              <a:rPr lang="en-PH" sz="2600" b="1" dirty="0" err="1">
                <a:latin typeface="Constantia" panose="02030602050306030303" pitchFamily="18" charset="0"/>
              </a:rPr>
              <a:t>kalooy</a:t>
            </a:r>
            <a:r>
              <a:rPr lang="en-PH" sz="2600" b="1" dirty="0">
                <a:latin typeface="Constantia" panose="02030602050306030303" pitchFamily="18" charset="0"/>
              </a:rPr>
              <a:t>. </a:t>
            </a:r>
            <a:r>
              <a:rPr lang="en-PH" sz="2600" b="1" dirty="0" err="1">
                <a:latin typeface="Constantia" panose="02030602050306030303" pitchFamily="18" charset="0"/>
              </a:rPr>
              <a:t>Ingon</a:t>
            </a:r>
            <a:r>
              <a:rPr lang="en-PH" sz="2600" b="1" dirty="0">
                <a:latin typeface="Constantia" panose="02030602050306030303" pitchFamily="18" charset="0"/>
              </a:rPr>
              <a:t> </a:t>
            </a:r>
            <a:r>
              <a:rPr lang="en-PH" sz="2600" b="1" dirty="0" err="1">
                <a:latin typeface="Constantia" panose="02030602050306030303" pitchFamily="18" charset="0"/>
              </a:rPr>
              <a:t>niini</a:t>
            </a:r>
            <a:r>
              <a:rPr lang="en-PH" sz="2600" b="1" dirty="0">
                <a:latin typeface="Constantia" panose="02030602050306030303" pitchFamily="18" charset="0"/>
              </a:rPr>
              <a:t> </a:t>
            </a:r>
            <a:r>
              <a:rPr lang="en-PH" sz="2600" b="1" dirty="0" err="1">
                <a:latin typeface="Constantia" panose="02030602050306030303" pitchFamily="18" charset="0"/>
              </a:rPr>
              <a:t>Siya</a:t>
            </a:r>
            <a:r>
              <a:rPr lang="en-PH" sz="2600" b="1" dirty="0">
                <a:latin typeface="Constantia" panose="02030602050306030303" pitchFamily="18" charset="0"/>
              </a:rPr>
              <a:t> </a:t>
            </a:r>
            <a:r>
              <a:rPr lang="en-PH" sz="2600" b="1" dirty="0" err="1">
                <a:latin typeface="Constantia" panose="02030602050306030303" pitchFamily="18" charset="0"/>
              </a:rPr>
              <a:t>gipadayag</a:t>
            </a:r>
            <a:r>
              <a:rPr lang="en-PH" sz="2600" b="1" dirty="0">
                <a:latin typeface="Constantia" panose="02030602050306030303" pitchFamily="18" charset="0"/>
              </a:rPr>
              <a:t> </a:t>
            </a:r>
            <a:r>
              <a:rPr lang="en-PH" sz="2600" b="1" dirty="0" err="1">
                <a:latin typeface="Constantia" panose="02030602050306030303" pitchFamily="18" charset="0"/>
              </a:rPr>
              <a:t>pinaagi</a:t>
            </a:r>
            <a:r>
              <a:rPr lang="en-PH" sz="2600" b="1" dirty="0">
                <a:latin typeface="Constantia" panose="02030602050306030303" pitchFamily="18" charset="0"/>
              </a:rPr>
              <a:t> </a:t>
            </a:r>
            <a:r>
              <a:rPr lang="en-PH" sz="2600" b="1" dirty="0" err="1">
                <a:latin typeface="Constantia" panose="02030602050306030303" pitchFamily="18" charset="0"/>
              </a:rPr>
              <a:t>sa</a:t>
            </a:r>
            <a:r>
              <a:rPr lang="en-PH" sz="2600" b="1" dirty="0">
                <a:latin typeface="Constantia" panose="02030602050306030303" pitchFamily="18" charset="0"/>
              </a:rPr>
              <a:t> </a:t>
            </a:r>
            <a:r>
              <a:rPr lang="en-PH" sz="2600" b="1" dirty="0" err="1">
                <a:latin typeface="Constantia" panose="02030602050306030303" pitchFamily="18" charset="0"/>
              </a:rPr>
              <a:t>Iyang</a:t>
            </a:r>
            <a:r>
              <a:rPr lang="en-PH" sz="2600" b="1" dirty="0">
                <a:latin typeface="Constantia" panose="02030602050306030303" pitchFamily="18" charset="0"/>
              </a:rPr>
              <a:t> </a:t>
            </a:r>
            <a:r>
              <a:rPr lang="en-PH" sz="2600" b="1" dirty="0" err="1">
                <a:latin typeface="Constantia" panose="02030602050306030303" pitchFamily="18" charset="0"/>
              </a:rPr>
              <a:t>Anak</a:t>
            </a:r>
            <a:r>
              <a:rPr lang="en-PH" sz="2600" b="1" dirty="0">
                <a:latin typeface="Constantia" panose="02030602050306030303" pitchFamily="18" charset="0"/>
              </a:rPr>
              <a:t>, </a:t>
            </a:r>
            <a:r>
              <a:rPr lang="en-PH" sz="2600" b="1" dirty="0" err="1">
                <a:latin typeface="Constantia" panose="02030602050306030303" pitchFamily="18" charset="0"/>
              </a:rPr>
              <a:t>nga</a:t>
            </a:r>
            <a:r>
              <a:rPr lang="en-PH" sz="2600" b="1" dirty="0">
                <a:latin typeface="Constantia" panose="02030602050306030303" pitchFamily="18" charset="0"/>
              </a:rPr>
              <a:t> </a:t>
            </a:r>
            <a:r>
              <a:rPr lang="en-PH" sz="2600" b="1" dirty="0" err="1">
                <a:latin typeface="Constantia" panose="02030602050306030303" pitchFamily="18" charset="0"/>
              </a:rPr>
              <a:t>mao</a:t>
            </a:r>
            <a:r>
              <a:rPr lang="en-PH" sz="2600" b="1" dirty="0">
                <a:latin typeface="Constantia" panose="02030602050306030303" pitchFamily="18" charset="0"/>
              </a:rPr>
              <a:t> ang </a:t>
            </a:r>
            <a:r>
              <a:rPr lang="en-PH" sz="2600" b="1" dirty="0" err="1">
                <a:latin typeface="Constantia" panose="02030602050306030303" pitchFamily="18" charset="0"/>
              </a:rPr>
              <a:t>atong</a:t>
            </a:r>
            <a:r>
              <a:rPr lang="en-PH" sz="2600" b="1" dirty="0">
                <a:latin typeface="Constantia" panose="02030602050306030303" pitchFamily="18" charset="0"/>
              </a:rPr>
              <a:t> </a:t>
            </a:r>
            <a:r>
              <a:rPr lang="en-PH" sz="2600" b="1" dirty="0" err="1">
                <a:latin typeface="Constantia" panose="02030602050306030303" pitchFamily="18" charset="0"/>
              </a:rPr>
              <a:t>Manluluwas</a:t>
            </a:r>
            <a:r>
              <a:rPr lang="en-PH" sz="2600" b="1" dirty="0">
                <a:latin typeface="Constantia" panose="02030602050306030303" pitchFamily="18" charset="0"/>
              </a:rPr>
              <a:t>. </a:t>
            </a:r>
            <a:r>
              <a:rPr lang="en-PH" sz="2600" b="1" dirty="0" err="1">
                <a:latin typeface="Constantia" panose="02030602050306030303" pitchFamily="18" charset="0"/>
              </a:rPr>
              <a:t>Siya</a:t>
            </a:r>
            <a:r>
              <a:rPr lang="en-PH" sz="2600" b="1" dirty="0">
                <a:latin typeface="Constantia" panose="02030602050306030303" pitchFamily="18" charset="0"/>
              </a:rPr>
              <a:t> </a:t>
            </a:r>
            <a:r>
              <a:rPr lang="en-PH" sz="2600" b="1" dirty="0" err="1">
                <a:latin typeface="Constantia" panose="02030602050306030303" pitchFamily="18" charset="0"/>
              </a:rPr>
              <a:t>usa</a:t>
            </a:r>
            <a:r>
              <a:rPr lang="en-PH" sz="2600" b="1" dirty="0">
                <a:latin typeface="Constantia" panose="02030602050306030303" pitchFamily="18" charset="0"/>
              </a:rPr>
              <a:t> ka Dios </a:t>
            </a:r>
            <a:r>
              <a:rPr lang="en-PH" sz="2600" b="1" dirty="0" err="1">
                <a:latin typeface="Constantia" panose="02030602050306030303" pitchFamily="18" charset="0"/>
              </a:rPr>
              <a:t>nga</a:t>
            </a:r>
            <a:r>
              <a:rPr lang="en-PH" sz="2600" b="1" dirty="0">
                <a:latin typeface="Constantia" panose="02030602050306030303" pitchFamily="18" charset="0"/>
              </a:rPr>
              <a:t> </a:t>
            </a:r>
            <a:r>
              <a:rPr lang="en-PH" sz="2600" b="1" dirty="0" err="1">
                <a:latin typeface="Constantia" panose="02030602050306030303" pitchFamily="18" charset="0"/>
              </a:rPr>
              <a:t>mapailubon</a:t>
            </a:r>
            <a:r>
              <a:rPr lang="en-PH" sz="2600" b="1" dirty="0">
                <a:latin typeface="Constantia" panose="02030602050306030303" pitchFamily="18" charset="0"/>
              </a:rPr>
              <a:t> ug </a:t>
            </a:r>
            <a:r>
              <a:rPr lang="en-PH" sz="2600" b="1" dirty="0" err="1">
                <a:latin typeface="Constantia" panose="02030602050306030303" pitchFamily="18" charset="0"/>
              </a:rPr>
              <a:t>mapinailubon</a:t>
            </a:r>
            <a:r>
              <a:rPr lang="en-PH" sz="2600" b="1" dirty="0">
                <a:latin typeface="Constantia" panose="02030602050306030303" pitchFamily="18" charset="0"/>
              </a:rPr>
              <a:t> </a:t>
            </a:r>
            <a:r>
              <a:rPr lang="en-PH" sz="2600" b="1" dirty="0" err="1">
                <a:latin typeface="Constantia" panose="02030602050306030303" pitchFamily="18" charset="0"/>
              </a:rPr>
              <a:t>sa</a:t>
            </a:r>
            <a:r>
              <a:rPr lang="en-PH" sz="2600" b="1" dirty="0">
                <a:latin typeface="Constantia" panose="02030602050306030303" pitchFamily="18" charset="0"/>
              </a:rPr>
              <a:t> </a:t>
            </a:r>
            <a:r>
              <a:rPr lang="en-PH" sz="2600" b="1" dirty="0" err="1">
                <a:latin typeface="Constantia" panose="02030602050306030303" pitchFamily="18" charset="0"/>
              </a:rPr>
              <a:t>pag-antos</a:t>
            </a:r>
            <a:r>
              <a:rPr lang="en-PH" sz="2600" b="1" dirty="0">
                <a:latin typeface="Constantia" panose="02030602050306030303" pitchFamily="18" charset="0"/>
              </a:rPr>
              <a:t>. Kon </a:t>
            </a:r>
            <a:r>
              <a:rPr lang="en-PH" sz="2600" b="1" dirty="0" err="1">
                <a:latin typeface="Constantia" panose="02030602050306030303" pitchFamily="18" charset="0"/>
              </a:rPr>
              <a:t>mao</a:t>
            </a:r>
            <a:r>
              <a:rPr lang="en-PH" sz="2600" b="1" dirty="0">
                <a:latin typeface="Constantia" panose="02030602050306030303" pitchFamily="18" charset="0"/>
              </a:rPr>
              <a:t> </a:t>
            </a:r>
            <a:r>
              <a:rPr lang="en-PH" sz="2600" b="1" dirty="0" err="1">
                <a:latin typeface="Constantia" panose="02030602050306030303" pitchFamily="18" charset="0"/>
              </a:rPr>
              <a:t>kini</a:t>
            </a:r>
            <a:r>
              <a:rPr lang="en-PH" sz="2600" b="1" dirty="0">
                <a:latin typeface="Constantia" panose="02030602050306030303" pitchFamily="18" charset="0"/>
              </a:rPr>
              <a:t> ang Dios </a:t>
            </a:r>
            <a:r>
              <a:rPr lang="en-PH" sz="2600" b="1" dirty="0" err="1">
                <a:latin typeface="Constantia" panose="02030602050306030303" pitchFamily="18" charset="0"/>
              </a:rPr>
              <a:t>nga</a:t>
            </a:r>
            <a:r>
              <a:rPr lang="en-PH" sz="2600" b="1" dirty="0">
                <a:latin typeface="Constantia" panose="02030602050306030303" pitchFamily="18" charset="0"/>
              </a:rPr>
              <a:t> </a:t>
            </a:r>
            <a:r>
              <a:rPr lang="en-PH" sz="2600" b="1" dirty="0" err="1">
                <a:latin typeface="Constantia" panose="02030602050306030303" pitchFamily="18" charset="0"/>
              </a:rPr>
              <a:t>atong</a:t>
            </a:r>
            <a:r>
              <a:rPr lang="en-PH" sz="2600" b="1" dirty="0">
                <a:latin typeface="Constantia" panose="02030602050306030303" pitchFamily="18" charset="0"/>
              </a:rPr>
              <a:t> </a:t>
            </a:r>
            <a:r>
              <a:rPr lang="en-PH" sz="2600" b="1" dirty="0" err="1">
                <a:latin typeface="Constantia" panose="02030602050306030303" pitchFamily="18" charset="0"/>
              </a:rPr>
              <a:t>gisimba</a:t>
            </a:r>
            <a:r>
              <a:rPr lang="en-PH" sz="2600" b="1" dirty="0">
                <a:latin typeface="Constantia" panose="02030602050306030303" pitchFamily="18" charset="0"/>
              </a:rPr>
              <a:t> ug </a:t>
            </a:r>
            <a:r>
              <a:rPr lang="en-PH" sz="2600" b="1" dirty="0" err="1">
                <a:latin typeface="Constantia" panose="02030602050306030303" pitchFamily="18" charset="0"/>
              </a:rPr>
              <a:t>kansang</a:t>
            </a:r>
            <a:r>
              <a:rPr lang="en-PH" sz="2600" b="1" dirty="0">
                <a:latin typeface="Constantia" panose="02030602050306030303" pitchFamily="18" charset="0"/>
              </a:rPr>
              <a:t> </a:t>
            </a:r>
            <a:r>
              <a:rPr lang="en-PH" sz="2600" b="1" dirty="0" err="1">
                <a:latin typeface="Constantia" panose="02030602050306030303" pitchFamily="18" charset="0"/>
              </a:rPr>
              <a:t>kinaiya</a:t>
            </a:r>
            <a:r>
              <a:rPr lang="en-PH" sz="2600" b="1" dirty="0">
                <a:latin typeface="Constantia" panose="02030602050306030303" pitchFamily="18" charset="0"/>
              </a:rPr>
              <a:t> </a:t>
            </a:r>
            <a:r>
              <a:rPr lang="en-PH" sz="2600" b="1" dirty="0" err="1">
                <a:latin typeface="Constantia" panose="02030602050306030303" pitchFamily="18" charset="0"/>
              </a:rPr>
              <a:t>atong</a:t>
            </a:r>
            <a:r>
              <a:rPr lang="en-PH" sz="2600" b="1" dirty="0">
                <a:latin typeface="Constantia" panose="02030602050306030303" pitchFamily="18" charset="0"/>
              </a:rPr>
              <a:t> </a:t>
            </a:r>
            <a:r>
              <a:rPr lang="en-PH" sz="2600" b="1" dirty="0" err="1">
                <a:latin typeface="Constantia" panose="02030602050306030303" pitchFamily="18" charset="0"/>
              </a:rPr>
              <a:t>gitinguha</a:t>
            </a:r>
            <a:r>
              <a:rPr lang="en-PH" sz="2600" b="1" dirty="0">
                <a:latin typeface="Constantia" panose="02030602050306030303" pitchFamily="18" charset="0"/>
              </a:rPr>
              <a:t> </a:t>
            </a:r>
            <a:r>
              <a:rPr lang="en-PH" sz="2600" b="1" dirty="0" err="1">
                <a:latin typeface="Constantia" panose="02030602050306030303" pitchFamily="18" charset="0"/>
              </a:rPr>
              <a:t>nga</a:t>
            </a:r>
            <a:r>
              <a:rPr lang="en-PH" sz="2600" b="1" dirty="0">
                <a:latin typeface="Constantia" panose="02030602050306030303" pitchFamily="18" charset="0"/>
              </a:rPr>
              <a:t> </a:t>
            </a:r>
            <a:r>
              <a:rPr lang="en-PH" sz="2600" b="1" dirty="0" err="1">
                <a:latin typeface="Constantia" panose="02030602050306030303" pitchFamily="18" charset="0"/>
              </a:rPr>
              <a:t>masundog</a:t>
            </a:r>
            <a:r>
              <a:rPr lang="en-PH" sz="2600" b="1" dirty="0">
                <a:latin typeface="Constantia" panose="02030602050306030303" pitchFamily="18" charset="0"/>
              </a:rPr>
              <a:t>, nan </a:t>
            </a:r>
            <a:r>
              <a:rPr lang="en-PH" sz="2600" b="1" dirty="0" err="1">
                <a:latin typeface="Constantia" panose="02030602050306030303" pitchFamily="18" charset="0"/>
              </a:rPr>
              <a:t>nagasimba</a:t>
            </a:r>
            <a:r>
              <a:rPr lang="en-PH" sz="2600" b="1" dirty="0">
                <a:latin typeface="Constantia" panose="02030602050306030303" pitchFamily="18" charset="0"/>
              </a:rPr>
              <a:t> </a:t>
            </a:r>
            <a:r>
              <a:rPr lang="en-PH" sz="2600" b="1" dirty="0" err="1">
                <a:latin typeface="Constantia" panose="02030602050306030303" pitchFamily="18" charset="0"/>
              </a:rPr>
              <a:t>kita</a:t>
            </a:r>
            <a:r>
              <a:rPr lang="en-PH" sz="2600" b="1" dirty="0">
                <a:latin typeface="Constantia" panose="02030602050306030303" pitchFamily="18" charset="0"/>
              </a:rPr>
              <a:t> </a:t>
            </a:r>
            <a:r>
              <a:rPr lang="en-PH" sz="2600" b="1" dirty="0" err="1">
                <a:latin typeface="Constantia" panose="02030602050306030303" pitchFamily="18" charset="0"/>
              </a:rPr>
              <a:t>sa</a:t>
            </a:r>
            <a:r>
              <a:rPr lang="en-PH" sz="2600" b="1" dirty="0">
                <a:latin typeface="Constantia" panose="02030602050306030303" pitchFamily="18" charset="0"/>
              </a:rPr>
              <a:t> </a:t>
            </a:r>
            <a:r>
              <a:rPr lang="en-PH" sz="2600" b="1" dirty="0" err="1">
                <a:latin typeface="Constantia" panose="02030602050306030303" pitchFamily="18" charset="0"/>
              </a:rPr>
              <a:t>tinuod</a:t>
            </a:r>
            <a:r>
              <a:rPr lang="en-PH" sz="2600" b="1" dirty="0">
                <a:latin typeface="Constantia" panose="02030602050306030303" pitchFamily="18" charset="0"/>
              </a:rPr>
              <a:t> </a:t>
            </a:r>
            <a:r>
              <a:rPr lang="en-PH" sz="2600" b="1" dirty="0" err="1">
                <a:latin typeface="Constantia" panose="02030602050306030303" pitchFamily="18" charset="0"/>
              </a:rPr>
              <a:t>nga</a:t>
            </a:r>
            <a:r>
              <a:rPr lang="en-PH" sz="2600" b="1" dirty="0">
                <a:latin typeface="Constantia" panose="02030602050306030303" pitchFamily="18" charset="0"/>
              </a:rPr>
              <a:t> Dios.”</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E760F773-4EDA-9693-B897-512E629907F6}"/>
              </a:ext>
            </a:extLst>
          </p:cNvPr>
          <p:cNvSpPr txBox="1"/>
          <p:nvPr/>
        </p:nvSpPr>
        <p:spPr>
          <a:xfrm>
            <a:off x="7572280" y="5476309"/>
            <a:ext cx="3581494" cy="338554"/>
          </a:xfrm>
          <a:prstGeom prst="rect">
            <a:avLst/>
          </a:prstGeom>
          <a:noFill/>
        </p:spPr>
        <p:txBody>
          <a:bodyPr wrap="none" rtlCol="0">
            <a:spAutoFit/>
          </a:bodyPr>
          <a:lstStyle/>
          <a:p>
            <a:pPr algn="r"/>
            <a:r>
              <a:rPr lang="en" sz="1600" b="1" dirty="0"/>
              <a:t>EGW (God Cares for Us, August 8)</a:t>
            </a: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175631" y="495340"/>
            <a:ext cx="4228078" cy="563231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lang="en-PH" sz="4000" b="1" dirty="0">
                <a:ln/>
                <a:solidFill>
                  <a:srgbClr val="60497B"/>
                </a:solidFill>
                <a:latin typeface="Comic Sans MS" panose="030F0702030302020204" pitchFamily="66" charset="0"/>
              </a:rPr>
              <a:t>“Ug </a:t>
            </a:r>
            <a:r>
              <a:rPr lang="en-PH" sz="4000" b="1" dirty="0" err="1">
                <a:ln/>
                <a:solidFill>
                  <a:srgbClr val="60497B"/>
                </a:solidFill>
                <a:latin typeface="Comic Sans MS" panose="030F0702030302020204" pitchFamily="66" charset="0"/>
              </a:rPr>
              <a:t>kini</a:t>
            </a:r>
            <a:r>
              <a:rPr lang="en-PH" sz="4000" b="1" dirty="0">
                <a:ln/>
                <a:solidFill>
                  <a:srgbClr val="60497B"/>
                </a:solidFill>
                <a:latin typeface="Comic Sans MS" panose="030F0702030302020204" pitchFamily="66" charset="0"/>
              </a:rPr>
              <a:t> </a:t>
            </a:r>
            <a:r>
              <a:rPr lang="en-PH" sz="4000" b="1" dirty="0" err="1">
                <a:ln/>
                <a:solidFill>
                  <a:srgbClr val="60497B"/>
                </a:solidFill>
                <a:latin typeface="Comic Sans MS" panose="030F0702030302020204" pitchFamily="66" charset="0"/>
              </a:rPr>
              <a:t>mao</a:t>
            </a:r>
            <a:r>
              <a:rPr lang="en-PH" sz="4000" b="1" dirty="0">
                <a:ln/>
                <a:solidFill>
                  <a:srgbClr val="60497B"/>
                </a:solidFill>
                <a:latin typeface="Comic Sans MS" panose="030F0702030302020204" pitchFamily="66" charset="0"/>
              </a:rPr>
              <a:t> ang </a:t>
            </a:r>
            <a:r>
              <a:rPr lang="en-PH" sz="4000" b="1" dirty="0" err="1">
                <a:ln/>
                <a:solidFill>
                  <a:srgbClr val="60497B"/>
                </a:solidFill>
                <a:latin typeface="Comic Sans MS" panose="030F0702030302020204" pitchFamily="66" charset="0"/>
              </a:rPr>
              <a:t>kinabuhing</a:t>
            </a:r>
            <a:r>
              <a:rPr lang="en-PH" sz="4000" b="1" dirty="0">
                <a:ln/>
                <a:solidFill>
                  <a:srgbClr val="60497B"/>
                </a:solidFill>
                <a:latin typeface="Comic Sans MS" panose="030F0702030302020204" pitchFamily="66" charset="0"/>
              </a:rPr>
              <a:t> </a:t>
            </a:r>
            <a:r>
              <a:rPr lang="en-PH" sz="4000" b="1" dirty="0" err="1">
                <a:ln/>
                <a:solidFill>
                  <a:srgbClr val="60497B"/>
                </a:solidFill>
                <a:latin typeface="Comic Sans MS" panose="030F0702030302020204" pitchFamily="66" charset="0"/>
              </a:rPr>
              <a:t>dayon</a:t>
            </a:r>
            <a:r>
              <a:rPr lang="en-PH" sz="4000" b="1" dirty="0">
                <a:ln/>
                <a:solidFill>
                  <a:srgbClr val="60497B"/>
                </a:solidFill>
                <a:latin typeface="Comic Sans MS" panose="030F0702030302020204" pitchFamily="66" charset="0"/>
              </a:rPr>
              <a:t>: </a:t>
            </a:r>
            <a:r>
              <a:rPr lang="en-PH" sz="4000" b="1" dirty="0" err="1">
                <a:ln/>
                <a:solidFill>
                  <a:srgbClr val="60497B"/>
                </a:solidFill>
                <a:latin typeface="Comic Sans MS" panose="030F0702030302020204" pitchFamily="66" charset="0"/>
              </a:rPr>
              <a:t>nga</a:t>
            </a:r>
            <a:r>
              <a:rPr lang="en-PH" sz="4000" b="1" dirty="0">
                <a:ln/>
                <a:solidFill>
                  <a:srgbClr val="60497B"/>
                </a:solidFill>
                <a:latin typeface="Comic Sans MS" panose="030F0702030302020204" pitchFamily="66" charset="0"/>
              </a:rPr>
              <a:t> </a:t>
            </a:r>
            <a:r>
              <a:rPr lang="en-PH" sz="4000" b="1" dirty="0" err="1">
                <a:ln/>
                <a:solidFill>
                  <a:srgbClr val="60497B"/>
                </a:solidFill>
                <a:latin typeface="Comic Sans MS" panose="030F0702030302020204" pitchFamily="66" charset="0"/>
              </a:rPr>
              <a:t>ikaw</a:t>
            </a:r>
            <a:r>
              <a:rPr lang="en-PH" sz="4000" b="1" dirty="0">
                <a:ln/>
                <a:solidFill>
                  <a:srgbClr val="60497B"/>
                </a:solidFill>
                <a:latin typeface="Comic Sans MS" panose="030F0702030302020204" pitchFamily="66" charset="0"/>
              </a:rPr>
              <a:t> </a:t>
            </a:r>
            <a:r>
              <a:rPr lang="en-PH" sz="4000" b="1" dirty="0" err="1">
                <a:ln/>
                <a:solidFill>
                  <a:srgbClr val="60497B"/>
                </a:solidFill>
                <a:latin typeface="Comic Sans MS" panose="030F0702030302020204" pitchFamily="66" charset="0"/>
              </a:rPr>
              <a:t>ila</a:t>
            </a:r>
            <a:r>
              <a:rPr lang="en-PH" sz="4000" b="1" dirty="0">
                <a:ln/>
                <a:solidFill>
                  <a:srgbClr val="60497B"/>
                </a:solidFill>
                <a:latin typeface="Comic Sans MS" panose="030F0702030302020204" pitchFamily="66" charset="0"/>
              </a:rPr>
              <a:t> </a:t>
            </a:r>
            <a:r>
              <a:rPr lang="en-PH" sz="4000" b="1" dirty="0" err="1">
                <a:ln/>
                <a:solidFill>
                  <a:srgbClr val="60497B"/>
                </a:solidFill>
                <a:latin typeface="Comic Sans MS" panose="030F0702030302020204" pitchFamily="66" charset="0"/>
              </a:rPr>
              <a:t>maila</a:t>
            </a:r>
            <a:r>
              <a:rPr lang="en-PH" sz="4000" b="1" dirty="0">
                <a:ln/>
                <a:solidFill>
                  <a:srgbClr val="60497B"/>
                </a:solidFill>
                <a:latin typeface="Comic Sans MS" panose="030F0702030302020204" pitchFamily="66" charset="0"/>
              </a:rPr>
              <a:t>, ang </a:t>
            </a:r>
            <a:r>
              <a:rPr lang="en-PH" sz="4000" b="1" dirty="0" err="1">
                <a:ln/>
                <a:solidFill>
                  <a:srgbClr val="60497B"/>
                </a:solidFill>
                <a:latin typeface="Comic Sans MS" panose="030F0702030302020204" pitchFamily="66" charset="0"/>
              </a:rPr>
              <a:t>bugtong</a:t>
            </a:r>
            <a:r>
              <a:rPr lang="en-PH" sz="4000" b="1" dirty="0">
                <a:ln/>
                <a:solidFill>
                  <a:srgbClr val="60497B"/>
                </a:solidFill>
                <a:latin typeface="Comic Sans MS" panose="030F0702030302020204" pitchFamily="66" charset="0"/>
              </a:rPr>
              <a:t> </a:t>
            </a:r>
            <a:r>
              <a:rPr lang="en-PH" sz="4000" b="1" dirty="0" err="1">
                <a:ln/>
                <a:solidFill>
                  <a:srgbClr val="60497B"/>
                </a:solidFill>
                <a:latin typeface="Comic Sans MS" panose="030F0702030302020204" pitchFamily="66" charset="0"/>
              </a:rPr>
              <a:t>tinuod</a:t>
            </a:r>
            <a:r>
              <a:rPr lang="en-PH" sz="4000" b="1" dirty="0">
                <a:ln/>
                <a:solidFill>
                  <a:srgbClr val="60497B"/>
                </a:solidFill>
                <a:latin typeface="Comic Sans MS" panose="030F0702030302020204" pitchFamily="66" charset="0"/>
              </a:rPr>
              <a:t> </a:t>
            </a:r>
            <a:r>
              <a:rPr lang="en-PH" sz="4000" b="1" dirty="0" err="1">
                <a:ln/>
                <a:solidFill>
                  <a:srgbClr val="60497B"/>
                </a:solidFill>
                <a:latin typeface="Comic Sans MS" panose="030F0702030302020204" pitchFamily="66" charset="0"/>
              </a:rPr>
              <a:t>nga</a:t>
            </a:r>
            <a:r>
              <a:rPr lang="en-PH" sz="4000" b="1" dirty="0">
                <a:ln/>
                <a:solidFill>
                  <a:srgbClr val="60497B"/>
                </a:solidFill>
                <a:latin typeface="Comic Sans MS" panose="030F0702030302020204" pitchFamily="66" charset="0"/>
              </a:rPr>
              <a:t> Dios, ug </a:t>
            </a:r>
            <a:r>
              <a:rPr lang="en-PH" sz="4000" b="1" dirty="0" err="1">
                <a:ln/>
                <a:solidFill>
                  <a:srgbClr val="60497B"/>
                </a:solidFill>
                <a:latin typeface="Comic Sans MS" panose="030F0702030302020204" pitchFamily="66" charset="0"/>
              </a:rPr>
              <a:t>si</a:t>
            </a:r>
            <a:r>
              <a:rPr lang="en-PH" sz="4000" b="1" dirty="0">
                <a:ln/>
                <a:solidFill>
                  <a:srgbClr val="60497B"/>
                </a:solidFill>
                <a:latin typeface="Comic Sans MS" panose="030F0702030302020204" pitchFamily="66" charset="0"/>
              </a:rPr>
              <a:t> Jesu-Cristo </a:t>
            </a:r>
            <a:r>
              <a:rPr lang="en-PH" sz="4000" b="1" dirty="0" err="1">
                <a:ln/>
                <a:solidFill>
                  <a:srgbClr val="60497B"/>
                </a:solidFill>
                <a:latin typeface="Comic Sans MS" panose="030F0702030302020204" pitchFamily="66" charset="0"/>
              </a:rPr>
              <a:t>nga</a:t>
            </a:r>
            <a:r>
              <a:rPr lang="en-PH" sz="4000" b="1" dirty="0">
                <a:ln/>
                <a:solidFill>
                  <a:srgbClr val="60497B"/>
                </a:solidFill>
                <a:latin typeface="Comic Sans MS" panose="030F0702030302020204" pitchFamily="66" charset="0"/>
              </a:rPr>
              <a:t> </a:t>
            </a:r>
            <a:r>
              <a:rPr lang="en-PH" sz="4000" b="1" dirty="0" err="1">
                <a:ln/>
                <a:solidFill>
                  <a:srgbClr val="60497B"/>
                </a:solidFill>
                <a:latin typeface="Comic Sans MS" panose="030F0702030302020204" pitchFamily="66" charset="0"/>
              </a:rPr>
              <a:t>imong</a:t>
            </a:r>
            <a:r>
              <a:rPr lang="en-PH" sz="4000" b="1" dirty="0">
                <a:ln/>
                <a:solidFill>
                  <a:srgbClr val="60497B"/>
                </a:solidFill>
                <a:latin typeface="Comic Sans MS" panose="030F0702030302020204" pitchFamily="66" charset="0"/>
              </a:rPr>
              <a:t> </a:t>
            </a:r>
            <a:r>
              <a:rPr lang="en-PH" sz="4000" b="1" dirty="0" err="1">
                <a:ln/>
                <a:solidFill>
                  <a:srgbClr val="60497B"/>
                </a:solidFill>
                <a:latin typeface="Comic Sans MS" panose="030F0702030302020204" pitchFamily="66" charset="0"/>
              </a:rPr>
              <a:t>gipadala</a:t>
            </a:r>
            <a:r>
              <a:rPr lang="en-PH" sz="4000" b="1" dirty="0">
                <a:ln/>
                <a:solidFill>
                  <a:srgbClr val="60497B"/>
                </a:solidFill>
                <a:latin typeface="Comic Sans MS" panose="030F0702030302020204" pitchFamily="66" charset="0"/>
              </a:rPr>
              <a:t>.”</a:t>
            </a:r>
          </a:p>
          <a:p>
            <a:pPr lvl="0" algn="ctr">
              <a:spcBef>
                <a:spcPts val="1200"/>
              </a:spcBef>
              <a:defRPr/>
            </a:pPr>
            <a:r>
              <a:rPr kumimoji="0" lang="en" sz="32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(J</a:t>
            </a:r>
            <a:r>
              <a:rPr kumimoji="0" lang="en-PH" sz="3200" b="1" i="0" u="none" strike="noStrike" kern="1200" cap="none" spc="0" normalizeH="0" baseline="0" noProof="0" dirty="0" err="1">
                <a:ln/>
                <a:solidFill>
                  <a:srgbClr val="60497B"/>
                </a:solidFill>
                <a:effectLst/>
                <a:uLnTx/>
                <a:uFillTx/>
                <a:latin typeface="Comic Sans MS" panose="030F0702030302020204" pitchFamily="66" charset="0"/>
                <a:ea typeface="+mn-ea"/>
                <a:cs typeface="+mn-cs"/>
              </a:rPr>
              <a:t>uan</a:t>
            </a:r>
            <a:r>
              <a:rPr kumimoji="0" lang="en" sz="32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 17:3)</a:t>
            </a:r>
            <a:endParaRPr kumimoji="0" lang="es-ES" sz="32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705225" y="3767079"/>
            <a:ext cx="5276404"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C85059"/>
                </a:solidFill>
              </a:rPr>
              <a:t>Ang Hiyas Sa Dios.</a:t>
            </a:r>
          </a:p>
          <a:p>
            <a:pPr>
              <a:spcBef>
                <a:spcPts val="1200"/>
              </a:spcBef>
            </a:pPr>
            <a:r>
              <a:rPr lang="en-US" sz="2000" b="1" dirty="0">
                <a:solidFill>
                  <a:srgbClr val="B14DC1"/>
                </a:solidFill>
              </a:rPr>
              <a:t>Ang </a:t>
            </a:r>
            <a:r>
              <a:rPr lang="en-US" sz="2000" b="1" dirty="0" err="1">
                <a:solidFill>
                  <a:srgbClr val="B14DC1"/>
                </a:solidFill>
              </a:rPr>
              <a:t>Kinaiya</a:t>
            </a:r>
            <a:r>
              <a:rPr lang="en-US" sz="2000" b="1" dirty="0">
                <a:solidFill>
                  <a:srgbClr val="B14DC1"/>
                </a:solidFill>
              </a:rPr>
              <a:t> </a:t>
            </a:r>
            <a:r>
              <a:rPr lang="en-US" sz="2000" b="1" dirty="0" err="1">
                <a:solidFill>
                  <a:srgbClr val="B14DC1"/>
                </a:solidFill>
              </a:rPr>
              <a:t>sa</a:t>
            </a:r>
            <a:r>
              <a:rPr lang="en-US" sz="2000" b="1" dirty="0">
                <a:solidFill>
                  <a:srgbClr val="B14DC1"/>
                </a:solidFill>
              </a:rPr>
              <a:t> Dios </a:t>
            </a:r>
            <a:r>
              <a:rPr lang="en" sz="2000" b="1" dirty="0">
                <a:solidFill>
                  <a:srgbClr val="B14DC1"/>
                </a:solidFill>
              </a:rPr>
              <a:t>:</a:t>
            </a:r>
          </a:p>
          <a:p>
            <a:pPr lvl="1">
              <a:spcBef>
                <a:spcPts val="600"/>
              </a:spcBef>
            </a:pPr>
            <a:r>
              <a:rPr lang="en" sz="2000" b="1" dirty="0"/>
              <a:t>Ang Dios Balaan</a:t>
            </a:r>
          </a:p>
          <a:p>
            <a:pPr lvl="1">
              <a:spcBef>
                <a:spcPts val="600"/>
              </a:spcBef>
            </a:pPr>
            <a:r>
              <a:rPr lang="en" sz="2000" b="1" dirty="0"/>
              <a:t>Ang Dios Gugma</a:t>
            </a:r>
          </a:p>
          <a:p>
            <a:pPr>
              <a:spcBef>
                <a:spcPts val="1200"/>
              </a:spcBef>
            </a:pPr>
            <a:r>
              <a:rPr lang="en" sz="2000" b="1" dirty="0">
                <a:solidFill>
                  <a:srgbClr val="515FC3"/>
                </a:solidFill>
              </a:rPr>
              <a:t>Pag-ila sa Dios:</a:t>
            </a:r>
          </a:p>
          <a:p>
            <a:pPr lvl="1">
              <a:spcBef>
                <a:spcPts val="600"/>
              </a:spcBef>
            </a:pPr>
            <a:r>
              <a:rPr lang="en-PH" sz="2000" b="1" dirty="0"/>
              <a:t>Ang Dios </a:t>
            </a:r>
            <a:r>
              <a:rPr lang="en-PH" sz="2000" b="1" dirty="0" err="1"/>
              <a:t>gipadayag</a:t>
            </a:r>
            <a:r>
              <a:rPr lang="en-PH" sz="2000" b="1" dirty="0"/>
              <a:t> </a:t>
            </a:r>
            <a:r>
              <a:rPr lang="en-PH" sz="2000" b="1" dirty="0" err="1"/>
              <a:t>pinaagi</a:t>
            </a:r>
            <a:r>
              <a:rPr lang="en-PH" sz="2000" b="1" dirty="0"/>
              <a:t> </a:t>
            </a:r>
            <a:r>
              <a:rPr lang="en-PH" sz="2000" b="1" dirty="0" err="1"/>
              <a:t>sa</a:t>
            </a:r>
            <a:r>
              <a:rPr lang="en-PH" sz="2000" b="1" dirty="0"/>
              <a:t> </a:t>
            </a:r>
            <a:r>
              <a:rPr lang="en-PH" sz="2000" b="1" dirty="0" err="1"/>
              <a:t>Paglalang</a:t>
            </a:r>
            <a:endParaRPr lang="en" sz="2000" b="1" dirty="0"/>
          </a:p>
          <a:p>
            <a:pPr lvl="1">
              <a:spcBef>
                <a:spcPts val="600"/>
              </a:spcBef>
            </a:pPr>
            <a:r>
              <a:rPr lang="en-PH" sz="2000" b="1" dirty="0"/>
              <a:t>Ang Dios </a:t>
            </a:r>
            <a:r>
              <a:rPr lang="en-PH" sz="2000" b="1" dirty="0" err="1"/>
              <a:t>gipadayag</a:t>
            </a:r>
            <a:r>
              <a:rPr lang="en-PH" sz="2000" b="1" dirty="0"/>
              <a:t> </a:t>
            </a:r>
            <a:r>
              <a:rPr lang="en-PH" sz="2000" b="1" dirty="0" err="1"/>
              <a:t>pinaagi</a:t>
            </a:r>
            <a:r>
              <a:rPr lang="en-PH" sz="2000" b="1" dirty="0"/>
              <a:t> </a:t>
            </a:r>
            <a:r>
              <a:rPr lang="en-PH" sz="2000" b="1" dirty="0" err="1"/>
              <a:t>kang</a:t>
            </a:r>
            <a:r>
              <a:rPr lang="en-PH" sz="2000" b="1" dirty="0"/>
              <a:t> Jesus</a:t>
            </a:r>
            <a:endParaRPr lang="en" sz="2000" b="1" dirty="0"/>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149636"/>
            <a:ext cx="8039101" cy="1477328"/>
          </a:xfrm>
          <a:prstGeom prst="rect">
            <a:avLst/>
          </a:prstGeom>
          <a:noFill/>
        </p:spPr>
        <p:txBody>
          <a:bodyPr wrap="square" rtlCol="0">
            <a:spAutoFit/>
          </a:bodyPr>
          <a:lstStyle/>
          <a:p>
            <a:pPr>
              <a:spcBef>
                <a:spcPts val="600"/>
              </a:spcBef>
            </a:pPr>
            <a:r>
              <a:rPr lang="en-PH" b="1" dirty="0"/>
              <a:t>Ang </a:t>
            </a:r>
            <a:r>
              <a:rPr lang="en-PH" b="1" dirty="0" err="1"/>
              <a:t>atong</a:t>
            </a:r>
            <a:r>
              <a:rPr lang="en-PH" b="1" dirty="0"/>
              <a:t> </a:t>
            </a:r>
            <a:r>
              <a:rPr lang="en-PH" b="1" dirty="0" err="1"/>
              <a:t>pagsabot</a:t>
            </a:r>
            <a:r>
              <a:rPr lang="en-PH" b="1" dirty="0"/>
              <a:t> </a:t>
            </a:r>
            <a:r>
              <a:rPr lang="en-PH" b="1" dirty="0" err="1"/>
              <a:t>sa</a:t>
            </a:r>
            <a:r>
              <a:rPr lang="en-PH" b="1" dirty="0"/>
              <a:t> Dios </a:t>
            </a:r>
            <a:r>
              <a:rPr lang="en-PH" b="1" dirty="0" err="1"/>
              <a:t>nadaot</a:t>
            </a:r>
            <a:r>
              <a:rPr lang="en-PH" b="1" dirty="0"/>
              <a:t> </a:t>
            </a:r>
            <a:r>
              <a:rPr lang="en-PH" b="1" dirty="0" err="1"/>
              <a:t>tungod</a:t>
            </a:r>
            <a:r>
              <a:rPr lang="en-PH" b="1" dirty="0"/>
              <a:t> </a:t>
            </a:r>
            <a:r>
              <a:rPr lang="en-PH" b="1" dirty="0" err="1"/>
              <a:t>sa</a:t>
            </a:r>
            <a:r>
              <a:rPr lang="en-PH" b="1" dirty="0"/>
              <a:t> </a:t>
            </a:r>
            <a:r>
              <a:rPr lang="en-PH" b="1" dirty="0" err="1"/>
              <a:t>sala</a:t>
            </a:r>
            <a:r>
              <a:rPr lang="en-PH" b="1" dirty="0"/>
              <a:t>. </a:t>
            </a:r>
            <a:r>
              <a:rPr lang="en-PH" b="1" dirty="0" err="1"/>
              <a:t>Gisulayan</a:t>
            </a:r>
            <a:r>
              <a:rPr lang="en-PH" b="1" dirty="0"/>
              <a:t> </a:t>
            </a:r>
            <a:r>
              <a:rPr lang="en-PH" b="1" dirty="0" err="1"/>
              <a:t>nato</a:t>
            </a:r>
            <a:r>
              <a:rPr lang="en-PH" b="1" dirty="0"/>
              <a:t> </a:t>
            </a:r>
            <a:r>
              <a:rPr lang="en-PH" b="1" dirty="0" err="1"/>
              <a:t>Siya</a:t>
            </a:r>
            <a:r>
              <a:rPr lang="en-PH" b="1" dirty="0"/>
              <a:t> </a:t>
            </a:r>
            <a:r>
              <a:rPr lang="en-PH" b="1" dirty="0" err="1"/>
              <a:t>pagrepresentar</a:t>
            </a:r>
            <a:r>
              <a:rPr lang="en-PH" b="1" dirty="0"/>
              <a:t> </a:t>
            </a:r>
            <a:r>
              <a:rPr lang="en-PH" b="1" dirty="0" err="1"/>
              <a:t>pinaagi</a:t>
            </a:r>
            <a:r>
              <a:rPr lang="en-PH" b="1" dirty="0"/>
              <a:t> </a:t>
            </a:r>
            <a:r>
              <a:rPr lang="en-PH" b="1" dirty="0" err="1"/>
              <a:t>sa</a:t>
            </a:r>
            <a:r>
              <a:rPr lang="en-PH" b="1" dirty="0"/>
              <a:t> </a:t>
            </a:r>
            <a:r>
              <a:rPr lang="en-PH" b="1" dirty="0" err="1"/>
              <a:t>mga</a:t>
            </a:r>
            <a:r>
              <a:rPr lang="en-PH" b="1" dirty="0"/>
              <a:t> </a:t>
            </a:r>
            <a:r>
              <a:rPr lang="en-PH" b="1" dirty="0" err="1"/>
              <a:t>diyos-diyos</a:t>
            </a:r>
            <a:r>
              <a:rPr lang="en-PH" b="1" dirty="0"/>
              <a:t> </a:t>
            </a:r>
            <a:r>
              <a:rPr lang="en-PH" b="1" dirty="0" err="1"/>
              <a:t>nga</a:t>
            </a:r>
            <a:r>
              <a:rPr lang="en-PH" b="1" dirty="0"/>
              <a:t> </a:t>
            </a:r>
            <a:r>
              <a:rPr lang="en-PH" b="1" dirty="0" err="1"/>
              <a:t>gihulma</a:t>
            </a:r>
            <a:r>
              <a:rPr lang="en-PH" b="1" dirty="0"/>
              <a:t> </a:t>
            </a:r>
            <a:r>
              <a:rPr lang="en-PH" b="1" dirty="0" err="1"/>
              <a:t>sama</a:t>
            </a:r>
            <a:r>
              <a:rPr lang="en-PH" b="1" dirty="0"/>
              <a:t> </a:t>
            </a:r>
            <a:r>
              <a:rPr lang="en-PH" b="1" dirty="0" err="1"/>
              <a:t>sa</a:t>
            </a:r>
            <a:r>
              <a:rPr lang="en-PH" b="1" dirty="0"/>
              <a:t> </a:t>
            </a:r>
            <a:r>
              <a:rPr lang="en-PH" b="1" dirty="0" err="1"/>
              <a:t>mga</a:t>
            </a:r>
            <a:r>
              <a:rPr lang="en-PH" b="1" dirty="0"/>
              <a:t> </a:t>
            </a:r>
            <a:r>
              <a:rPr lang="en-PH" b="1" dirty="0" err="1"/>
              <a:t>hayop</a:t>
            </a:r>
            <a:r>
              <a:rPr lang="en-PH" b="1" dirty="0"/>
              <a:t> o </a:t>
            </a:r>
            <a:r>
              <a:rPr lang="en-PH" b="1" dirty="0" err="1"/>
              <a:t>mga</a:t>
            </a:r>
            <a:r>
              <a:rPr lang="en-PH" b="1" dirty="0"/>
              <a:t> </a:t>
            </a:r>
            <a:r>
              <a:rPr lang="en-PH" b="1" dirty="0" err="1"/>
              <a:t>tawo</a:t>
            </a:r>
            <a:r>
              <a:rPr lang="en-PH" b="1" dirty="0"/>
              <a:t>. </a:t>
            </a:r>
            <a:r>
              <a:rPr lang="en-PH" b="1" dirty="0" err="1"/>
              <a:t>Usahay</a:t>
            </a:r>
            <a:r>
              <a:rPr lang="en-PH" b="1" dirty="0"/>
              <a:t> </a:t>
            </a:r>
            <a:r>
              <a:rPr lang="en-PH" b="1" dirty="0" err="1"/>
              <a:t>gihulagway</a:t>
            </a:r>
            <a:r>
              <a:rPr lang="en-PH" b="1" dirty="0"/>
              <a:t> </a:t>
            </a:r>
            <a:r>
              <a:rPr lang="en-PH" b="1" dirty="0" err="1"/>
              <a:t>Siya</a:t>
            </a:r>
            <a:r>
              <a:rPr lang="en-PH" b="1" dirty="0"/>
              <a:t> </a:t>
            </a:r>
            <a:r>
              <a:rPr lang="en-PH" b="1" dirty="0" err="1"/>
              <a:t>nga</a:t>
            </a:r>
            <a:r>
              <a:rPr lang="en-PH" b="1" dirty="0"/>
              <a:t> </a:t>
            </a:r>
            <a:r>
              <a:rPr lang="en-PH" b="1" dirty="0" err="1"/>
              <a:t>malili</a:t>
            </a:r>
            <a:r>
              <a:rPr lang="en-PH" b="1" dirty="0"/>
              <a:t>-on </a:t>
            </a:r>
            <a:r>
              <a:rPr lang="en-PH" b="1" dirty="0" err="1"/>
              <a:t>sa</a:t>
            </a:r>
            <a:r>
              <a:rPr lang="en-PH" b="1" dirty="0"/>
              <a:t> </a:t>
            </a:r>
            <a:r>
              <a:rPr lang="en-PH" b="1" dirty="0" err="1"/>
              <a:t>hunahuna</a:t>
            </a:r>
            <a:r>
              <a:rPr lang="en-PH" b="1" dirty="0"/>
              <a:t> o </a:t>
            </a:r>
            <a:r>
              <a:rPr lang="en-PH" b="1" dirty="0" err="1"/>
              <a:t>malupigon</a:t>
            </a:r>
            <a:r>
              <a:rPr lang="en-PH" b="1" dirty="0"/>
              <a:t>. Sa </a:t>
            </a:r>
            <a:r>
              <a:rPr lang="en-PH" b="1" dirty="0" err="1"/>
              <a:t>katapusan</a:t>
            </a:r>
            <a:r>
              <a:rPr lang="en-PH" b="1" dirty="0"/>
              <a:t>, ang </a:t>
            </a:r>
            <a:r>
              <a:rPr lang="en-PH" b="1" dirty="0" err="1"/>
              <a:t>katawhan</a:t>
            </a:r>
            <a:r>
              <a:rPr lang="en-PH" b="1" dirty="0"/>
              <a:t> </a:t>
            </a:r>
            <a:r>
              <a:rPr lang="en-PH" b="1" dirty="0" err="1"/>
              <a:t>naghimo</a:t>
            </a:r>
            <a:r>
              <a:rPr lang="en-PH" b="1" dirty="0"/>
              <a:t> </a:t>
            </a:r>
            <a:r>
              <a:rPr lang="en-PH" b="1" dirty="0" err="1"/>
              <a:t>og</a:t>
            </a:r>
            <a:r>
              <a:rPr lang="en-PH" b="1" dirty="0"/>
              <a:t> </a:t>
            </a:r>
            <a:r>
              <a:rPr lang="en-PH" b="1" dirty="0" err="1"/>
              <a:t>hulagway</a:t>
            </a:r>
            <a:r>
              <a:rPr lang="en-PH" b="1" dirty="0"/>
              <a:t> </a:t>
            </a:r>
            <a:r>
              <a:rPr lang="en-PH" b="1" dirty="0" err="1"/>
              <a:t>sa</a:t>
            </a:r>
            <a:r>
              <a:rPr lang="en-PH" b="1" dirty="0"/>
              <a:t> Dios </a:t>
            </a:r>
            <a:r>
              <a:rPr lang="en-PH" b="1" dirty="0" err="1"/>
              <a:t>sumala</a:t>
            </a:r>
            <a:r>
              <a:rPr lang="en-PH" b="1" dirty="0"/>
              <a:t> </a:t>
            </a:r>
            <a:r>
              <a:rPr lang="en-PH" b="1" dirty="0" err="1"/>
              <a:t>sa</a:t>
            </a:r>
            <a:r>
              <a:rPr lang="en-PH" b="1" dirty="0"/>
              <a:t> </a:t>
            </a:r>
            <a:r>
              <a:rPr lang="en-PH" b="1" dirty="0" err="1"/>
              <a:t>ilang</a:t>
            </a:r>
            <a:r>
              <a:rPr lang="en-PH" b="1" dirty="0"/>
              <a:t> </a:t>
            </a:r>
            <a:r>
              <a:rPr lang="en-PH" b="1" dirty="0" err="1"/>
              <a:t>kaugalingong</a:t>
            </a:r>
            <a:r>
              <a:rPr lang="en-PH" b="1" dirty="0"/>
              <a:t> </a:t>
            </a:r>
            <a:r>
              <a:rPr lang="en-PH" b="1" dirty="0" err="1"/>
              <a:t>dagway</a:t>
            </a:r>
            <a:r>
              <a:rPr lang="en-PH" b="1" dirty="0"/>
              <a:t>.</a:t>
            </a:r>
            <a:endParaRPr lang="en" b="1" dirty="0"/>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81417" y="5432622"/>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81417" y="4226923"/>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81417" y="3752117"/>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78691" y="6265821"/>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78691" y="5887513"/>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78691" y="5036707"/>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3878691" y="4654573"/>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684181"/>
            <a:ext cx="8039101" cy="707886"/>
          </a:xfrm>
          <a:prstGeom prst="rect">
            <a:avLst/>
          </a:prstGeom>
          <a:noFill/>
        </p:spPr>
        <p:txBody>
          <a:bodyPr wrap="square">
            <a:spAutoFit/>
          </a:bodyPr>
          <a:lstStyle/>
          <a:p>
            <a:pPr>
              <a:spcBef>
                <a:spcPts val="600"/>
              </a:spcBef>
            </a:pPr>
            <a:r>
              <a:rPr lang="en-PH" sz="2000" b="1" dirty="0"/>
              <a:t>Ug ang </a:t>
            </a:r>
            <a:r>
              <a:rPr lang="en-PH" sz="2000" b="1" dirty="0" err="1"/>
              <a:t>tabang</a:t>
            </a:r>
            <a:r>
              <a:rPr lang="en-PH" sz="2000" b="1" dirty="0"/>
              <a:t> </a:t>
            </a:r>
            <a:r>
              <a:rPr lang="en-PH" sz="2000" b="1" dirty="0" err="1"/>
              <a:t>miabot</a:t>
            </a:r>
            <a:r>
              <a:rPr lang="en-PH" sz="2000" b="1" dirty="0"/>
              <a:t> </a:t>
            </a:r>
            <a:r>
              <a:rPr lang="en-PH" sz="2000" b="1" dirty="0" err="1"/>
              <a:t>na.</a:t>
            </a:r>
            <a:r>
              <a:rPr lang="en-PH" sz="2000" b="1" dirty="0"/>
              <a:t> Gusto </a:t>
            </a:r>
            <a:r>
              <a:rPr lang="en-PH" sz="2000" b="1" dirty="0" err="1"/>
              <a:t>ba</a:t>
            </a:r>
            <a:r>
              <a:rPr lang="en-PH" sz="2000" b="1" dirty="0"/>
              <a:t> </a:t>
            </a:r>
            <a:r>
              <a:rPr lang="en-PH" sz="2000" b="1" dirty="0" err="1"/>
              <a:t>nimong</a:t>
            </a:r>
            <a:r>
              <a:rPr lang="en-PH" sz="2000" b="1" dirty="0"/>
              <a:t> </a:t>
            </a:r>
            <a:r>
              <a:rPr lang="en-PH" sz="2000" b="1" dirty="0" err="1"/>
              <a:t>mahibaloan</a:t>
            </a:r>
            <a:r>
              <a:rPr lang="en-PH" sz="2000" b="1" dirty="0"/>
              <a:t> kung </a:t>
            </a:r>
            <a:r>
              <a:rPr lang="en-PH" sz="2000" b="1" dirty="0" err="1"/>
              <a:t>unsa</a:t>
            </a:r>
            <a:r>
              <a:rPr lang="en-PH" sz="2000" b="1" dirty="0"/>
              <a:t> </a:t>
            </a:r>
            <a:r>
              <a:rPr lang="en-PH" sz="2000" b="1" dirty="0" err="1"/>
              <a:t>Siya</a:t>
            </a:r>
            <a:r>
              <a:rPr lang="en-PH" sz="2000" b="1" dirty="0"/>
              <a:t>? Sa Biblia, </a:t>
            </a:r>
            <a:r>
              <a:rPr lang="en-PH" sz="2000" b="1" dirty="0" err="1"/>
              <a:t>anaa</a:t>
            </a:r>
            <a:r>
              <a:rPr lang="en-PH" sz="2000" b="1" dirty="0"/>
              <a:t> ang </a:t>
            </a:r>
            <a:r>
              <a:rPr lang="en-PH" sz="2000" b="1" dirty="0" err="1"/>
              <a:t>tinuod</a:t>
            </a:r>
            <a:r>
              <a:rPr lang="en-PH" sz="2000" b="1" dirty="0"/>
              <a:t> </a:t>
            </a:r>
            <a:r>
              <a:rPr lang="en-PH" sz="2000" b="1" dirty="0" err="1"/>
              <a:t>nga</a:t>
            </a:r>
            <a:r>
              <a:rPr lang="en-PH" sz="2000" b="1" dirty="0"/>
              <a:t> </a:t>
            </a:r>
            <a:r>
              <a:rPr lang="en-PH" sz="2000" b="1" dirty="0" err="1"/>
              <a:t>pagpadayag</a:t>
            </a:r>
            <a:r>
              <a:rPr lang="en-PH" sz="2000" b="1" dirty="0"/>
              <a:t> </a:t>
            </a:r>
            <a:r>
              <a:rPr lang="en-PH" sz="2000" b="1" dirty="0" err="1"/>
              <a:t>sa</a:t>
            </a:r>
            <a:r>
              <a:rPr lang="en-PH" sz="2000" b="1" dirty="0"/>
              <a:t> </a:t>
            </a:r>
            <a:r>
              <a:rPr lang="en-PH" sz="2000" b="1" dirty="0" err="1"/>
              <a:t>kinaiya</a:t>
            </a:r>
            <a:r>
              <a:rPr lang="en-PH" sz="2000" b="1" dirty="0"/>
              <a:t> </a:t>
            </a:r>
            <a:r>
              <a:rPr lang="en-PH" sz="2000" b="1" dirty="0" err="1"/>
              <a:t>sa</a:t>
            </a:r>
            <a:r>
              <a:rPr lang="en-PH" sz="2000" b="1" dirty="0"/>
              <a:t> Dios.</a:t>
            </a:r>
            <a:endParaRPr lang="en" sz="2000" b="1" dirty="0"/>
          </a:p>
        </p:txBody>
      </p:sp>
      <p:sp>
        <p:nvSpPr>
          <p:cNvPr id="8" name="CuadroTexto 7">
            <a:extLst>
              <a:ext uri="{FF2B5EF4-FFF2-40B4-BE49-F238E27FC236}">
                <a16:creationId xmlns:a16="http://schemas.microsoft.com/office/drawing/2014/main" id="{BA30EAF8-8E48-DF9C-D390-E62D53CA88D0}"/>
              </a:ext>
            </a:extLst>
          </p:cNvPr>
          <p:cNvSpPr txBox="1"/>
          <p:nvPr/>
        </p:nvSpPr>
        <p:spPr>
          <a:xfrm>
            <a:off x="285750" y="1505124"/>
            <a:ext cx="8039101" cy="1323439"/>
          </a:xfrm>
          <a:prstGeom prst="rect">
            <a:avLst/>
          </a:prstGeom>
          <a:noFill/>
        </p:spPr>
        <p:txBody>
          <a:bodyPr wrap="square">
            <a:spAutoFit/>
          </a:bodyPr>
          <a:lstStyle/>
          <a:p>
            <a:pPr lvl="0">
              <a:spcBef>
                <a:spcPts val="600"/>
              </a:spcBef>
              <a:defRPr/>
            </a:pPr>
            <a:r>
              <a:rPr lang="en-PH" sz="2000" b="1" dirty="0" err="1">
                <a:solidFill>
                  <a:prstClr val="black"/>
                </a:solidFill>
              </a:rPr>
              <a:t>Apan</a:t>
            </a:r>
            <a:r>
              <a:rPr lang="en-PH" sz="2000" b="1" dirty="0">
                <a:solidFill>
                  <a:prstClr val="black"/>
                </a:solidFill>
              </a:rPr>
              <a:t> </a:t>
            </a:r>
            <a:r>
              <a:rPr lang="en-PH" sz="2000" b="1" dirty="0" err="1">
                <a:solidFill>
                  <a:prstClr val="black"/>
                </a:solidFill>
              </a:rPr>
              <a:t>unsa</a:t>
            </a:r>
            <a:r>
              <a:rPr lang="en-PH" sz="2000" b="1" dirty="0">
                <a:solidFill>
                  <a:prstClr val="black"/>
                </a:solidFill>
              </a:rPr>
              <a:t> </a:t>
            </a:r>
            <a:r>
              <a:rPr lang="en-PH" sz="2000" b="1" dirty="0" err="1">
                <a:solidFill>
                  <a:prstClr val="black"/>
                </a:solidFill>
              </a:rPr>
              <a:t>gayod</a:t>
            </a:r>
            <a:r>
              <a:rPr lang="en-PH" sz="2000" b="1" dirty="0">
                <a:solidFill>
                  <a:prstClr val="black"/>
                </a:solidFill>
              </a:rPr>
              <a:t> ang Dios? </a:t>
            </a:r>
            <a:r>
              <a:rPr lang="en-PH" sz="2000" b="1" dirty="0" err="1">
                <a:solidFill>
                  <a:prstClr val="black"/>
                </a:solidFill>
              </a:rPr>
              <a:t>Ingon</a:t>
            </a:r>
            <a:r>
              <a:rPr lang="en-PH" sz="2000" b="1" dirty="0">
                <a:solidFill>
                  <a:prstClr val="black"/>
                </a:solidFill>
              </a:rPr>
              <a:t> </a:t>
            </a:r>
            <a:r>
              <a:rPr lang="en-PH" sz="2000" b="1" dirty="0" err="1">
                <a:solidFill>
                  <a:prstClr val="black"/>
                </a:solidFill>
              </a:rPr>
              <a:t>ba</a:t>
            </a:r>
            <a:r>
              <a:rPr lang="en-PH" sz="2000" b="1" dirty="0">
                <a:solidFill>
                  <a:prstClr val="black"/>
                </a:solidFill>
              </a:rPr>
              <a:t> </a:t>
            </a:r>
            <a:r>
              <a:rPr lang="en-PH" sz="2000" b="1" dirty="0" err="1">
                <a:solidFill>
                  <a:prstClr val="black"/>
                </a:solidFill>
              </a:rPr>
              <a:t>Siya</a:t>
            </a:r>
            <a:r>
              <a:rPr lang="en-PH" sz="2000" b="1" dirty="0">
                <a:solidFill>
                  <a:prstClr val="black"/>
                </a:solidFill>
              </a:rPr>
              <a:t> </a:t>
            </a:r>
            <a:r>
              <a:rPr lang="en-PH" sz="2000" b="1" dirty="0" err="1">
                <a:solidFill>
                  <a:prstClr val="black"/>
                </a:solidFill>
              </a:rPr>
              <a:t>kadako</a:t>
            </a:r>
            <a:r>
              <a:rPr lang="en-PH" sz="2000" b="1" dirty="0">
                <a:solidFill>
                  <a:prstClr val="black"/>
                </a:solidFill>
              </a:rPr>
              <a:t> </a:t>
            </a:r>
            <a:r>
              <a:rPr lang="en-PH" sz="2000" b="1" dirty="0" err="1">
                <a:solidFill>
                  <a:prstClr val="black"/>
                </a:solidFill>
              </a:rPr>
              <a:t>nga</a:t>
            </a:r>
            <a:r>
              <a:rPr lang="en-PH" sz="2000" b="1" dirty="0">
                <a:solidFill>
                  <a:prstClr val="black"/>
                </a:solidFill>
              </a:rPr>
              <a:t> </a:t>
            </a:r>
            <a:r>
              <a:rPr lang="en-PH" sz="2000" b="1" dirty="0" err="1">
                <a:solidFill>
                  <a:prstClr val="black"/>
                </a:solidFill>
              </a:rPr>
              <a:t>dili</a:t>
            </a:r>
            <a:r>
              <a:rPr lang="en-PH" sz="2000" b="1" dirty="0">
                <a:solidFill>
                  <a:prstClr val="black"/>
                </a:solidFill>
              </a:rPr>
              <a:t> </a:t>
            </a:r>
            <a:r>
              <a:rPr lang="en-PH" sz="2000" b="1" dirty="0" err="1">
                <a:solidFill>
                  <a:prstClr val="black"/>
                </a:solidFill>
              </a:rPr>
              <a:t>na</a:t>
            </a:r>
            <a:r>
              <a:rPr lang="en-PH" sz="2000" b="1" dirty="0">
                <a:solidFill>
                  <a:prstClr val="black"/>
                </a:solidFill>
              </a:rPr>
              <a:t> </a:t>
            </a:r>
            <a:r>
              <a:rPr lang="en-PH" sz="2000" b="1" dirty="0" err="1">
                <a:solidFill>
                  <a:prstClr val="black"/>
                </a:solidFill>
              </a:rPr>
              <a:t>nato</a:t>
            </a:r>
            <a:r>
              <a:rPr lang="en-PH" sz="2000" b="1" dirty="0">
                <a:solidFill>
                  <a:prstClr val="black"/>
                </a:solidFill>
              </a:rPr>
              <a:t> </a:t>
            </a:r>
            <a:r>
              <a:rPr lang="en-PH" sz="2000" b="1" dirty="0" err="1">
                <a:solidFill>
                  <a:prstClr val="black"/>
                </a:solidFill>
              </a:rPr>
              <a:t>Siya</a:t>
            </a:r>
            <a:r>
              <a:rPr lang="en-PH" sz="2000" b="1" dirty="0">
                <a:solidFill>
                  <a:prstClr val="black"/>
                </a:solidFill>
              </a:rPr>
              <a:t> </a:t>
            </a:r>
            <a:r>
              <a:rPr lang="en-PH" sz="2000" b="1" dirty="0" err="1">
                <a:solidFill>
                  <a:prstClr val="black"/>
                </a:solidFill>
              </a:rPr>
              <a:t>masabtan</a:t>
            </a:r>
            <a:r>
              <a:rPr lang="en-PH" sz="2000" b="1" dirty="0">
                <a:solidFill>
                  <a:prstClr val="black"/>
                </a:solidFill>
              </a:rPr>
              <a:t>? </a:t>
            </a:r>
            <a:r>
              <a:rPr lang="en-PH" sz="2000" b="1" dirty="0" err="1">
                <a:solidFill>
                  <a:prstClr val="black"/>
                </a:solidFill>
              </a:rPr>
              <a:t>Tinuod</a:t>
            </a:r>
            <a:r>
              <a:rPr lang="en-PH" sz="2000" b="1" dirty="0">
                <a:solidFill>
                  <a:prstClr val="black"/>
                </a:solidFill>
              </a:rPr>
              <a:t>, </a:t>
            </a:r>
            <a:r>
              <a:rPr lang="en-PH" sz="2000" b="1" dirty="0" err="1">
                <a:solidFill>
                  <a:prstClr val="black"/>
                </a:solidFill>
              </a:rPr>
              <a:t>bisan</a:t>
            </a:r>
            <a:r>
              <a:rPr lang="en-PH" sz="2000" b="1" dirty="0">
                <a:solidFill>
                  <a:prstClr val="black"/>
                </a:solidFill>
              </a:rPr>
              <a:t> </a:t>
            </a:r>
            <a:r>
              <a:rPr lang="en-PH" sz="2000" b="1" dirty="0" err="1">
                <a:solidFill>
                  <a:prstClr val="black"/>
                </a:solidFill>
              </a:rPr>
              <a:t>unsa</a:t>
            </a:r>
            <a:r>
              <a:rPr lang="en-PH" sz="2000" b="1" dirty="0">
                <a:solidFill>
                  <a:prstClr val="black"/>
                </a:solidFill>
              </a:rPr>
              <a:t> pa ang </a:t>
            </a:r>
            <a:r>
              <a:rPr lang="en-PH" sz="2000" b="1" dirty="0" err="1">
                <a:solidFill>
                  <a:prstClr val="black"/>
                </a:solidFill>
              </a:rPr>
              <a:t>atong</a:t>
            </a:r>
            <a:r>
              <a:rPr lang="en-PH" sz="2000" b="1" dirty="0">
                <a:solidFill>
                  <a:prstClr val="black"/>
                </a:solidFill>
              </a:rPr>
              <a:t> </a:t>
            </a:r>
            <a:r>
              <a:rPr lang="en-PH" sz="2000" b="1" dirty="0" err="1">
                <a:solidFill>
                  <a:prstClr val="black"/>
                </a:solidFill>
              </a:rPr>
              <a:t>paningkamot</a:t>
            </a:r>
            <a:r>
              <a:rPr lang="en-PH" sz="2000" b="1" dirty="0">
                <a:solidFill>
                  <a:prstClr val="black"/>
                </a:solidFill>
              </a:rPr>
              <a:t>, ang </a:t>
            </a:r>
            <a:r>
              <a:rPr lang="en-PH" sz="2000" b="1" dirty="0" err="1">
                <a:solidFill>
                  <a:prstClr val="black"/>
                </a:solidFill>
              </a:rPr>
              <a:t>atong</a:t>
            </a:r>
            <a:r>
              <a:rPr lang="en-PH" sz="2000" b="1" dirty="0">
                <a:solidFill>
                  <a:prstClr val="black"/>
                </a:solidFill>
              </a:rPr>
              <a:t> </a:t>
            </a:r>
            <a:r>
              <a:rPr lang="en-PH" sz="2000" b="1" dirty="0" err="1">
                <a:solidFill>
                  <a:prstClr val="black"/>
                </a:solidFill>
              </a:rPr>
              <a:t>hunahuna</a:t>
            </a:r>
            <a:r>
              <a:rPr lang="en-PH" sz="2000" b="1" dirty="0">
                <a:solidFill>
                  <a:prstClr val="black"/>
                </a:solidFill>
              </a:rPr>
              <a:t> </a:t>
            </a:r>
            <a:r>
              <a:rPr lang="en-PH" sz="2000" b="1" dirty="0" err="1">
                <a:solidFill>
                  <a:prstClr val="black"/>
                </a:solidFill>
              </a:rPr>
              <a:t>dili</a:t>
            </a:r>
            <a:r>
              <a:rPr lang="en-PH" sz="2000" b="1" dirty="0">
                <a:solidFill>
                  <a:prstClr val="black"/>
                </a:solidFill>
              </a:rPr>
              <a:t> </a:t>
            </a:r>
            <a:r>
              <a:rPr lang="en-PH" sz="2000" b="1" dirty="0" err="1">
                <a:solidFill>
                  <a:prstClr val="black"/>
                </a:solidFill>
              </a:rPr>
              <a:t>gayod</a:t>
            </a:r>
            <a:r>
              <a:rPr lang="en-PH" sz="2000" b="1" dirty="0">
                <a:solidFill>
                  <a:prstClr val="black"/>
                </a:solidFill>
              </a:rPr>
              <a:t> </a:t>
            </a:r>
            <a:r>
              <a:rPr lang="en-PH" sz="2000" b="1" dirty="0" err="1">
                <a:solidFill>
                  <a:prstClr val="black"/>
                </a:solidFill>
              </a:rPr>
              <a:t>hingpit</a:t>
            </a:r>
            <a:r>
              <a:rPr lang="en-PH" sz="2000" b="1" dirty="0">
                <a:solidFill>
                  <a:prstClr val="black"/>
                </a:solidFill>
              </a:rPr>
              <a:t> </a:t>
            </a:r>
            <a:r>
              <a:rPr lang="en-PH" sz="2000" b="1" dirty="0" err="1">
                <a:solidFill>
                  <a:prstClr val="black"/>
                </a:solidFill>
              </a:rPr>
              <a:t>nga</a:t>
            </a:r>
            <a:r>
              <a:rPr lang="en-PH" sz="2000" b="1" dirty="0">
                <a:solidFill>
                  <a:prstClr val="black"/>
                </a:solidFill>
              </a:rPr>
              <a:t> </a:t>
            </a:r>
            <a:r>
              <a:rPr lang="en-PH" sz="2000" b="1" dirty="0" err="1">
                <a:solidFill>
                  <a:prstClr val="black"/>
                </a:solidFill>
              </a:rPr>
              <a:t>makasabot</a:t>
            </a:r>
            <a:r>
              <a:rPr lang="en-PH" sz="2000" b="1" dirty="0">
                <a:solidFill>
                  <a:prstClr val="black"/>
                </a:solidFill>
              </a:rPr>
              <a:t> </a:t>
            </a:r>
            <a:r>
              <a:rPr lang="en-PH" sz="2000" b="1" dirty="0" err="1">
                <a:solidFill>
                  <a:prstClr val="black"/>
                </a:solidFill>
              </a:rPr>
              <a:t>sa</a:t>
            </a:r>
            <a:r>
              <a:rPr lang="en-PH" sz="2000" b="1" dirty="0">
                <a:solidFill>
                  <a:prstClr val="black"/>
                </a:solidFill>
              </a:rPr>
              <a:t> Dios. </a:t>
            </a:r>
            <a:r>
              <a:rPr lang="en-PH" sz="2000" b="1" dirty="0" err="1">
                <a:solidFill>
                  <a:prstClr val="black"/>
                </a:solidFill>
              </a:rPr>
              <a:t>Kinahanglan</a:t>
            </a:r>
            <a:r>
              <a:rPr lang="en-PH" sz="2000" b="1" dirty="0">
                <a:solidFill>
                  <a:prstClr val="black"/>
                </a:solidFill>
              </a:rPr>
              <a:t> </a:t>
            </a:r>
            <a:r>
              <a:rPr lang="en-PH" sz="2000" b="1" dirty="0" err="1">
                <a:solidFill>
                  <a:prstClr val="black"/>
                </a:solidFill>
              </a:rPr>
              <a:t>nato</a:t>
            </a:r>
            <a:r>
              <a:rPr lang="en-PH" sz="2000" b="1" dirty="0">
                <a:solidFill>
                  <a:prstClr val="black"/>
                </a:solidFill>
              </a:rPr>
              <a:t> ang </a:t>
            </a:r>
            <a:r>
              <a:rPr lang="en-PH" sz="2000" b="1" dirty="0" err="1">
                <a:solidFill>
                  <a:prstClr val="black"/>
                </a:solidFill>
              </a:rPr>
              <a:t>tabang</a:t>
            </a:r>
            <a:r>
              <a:rPr lang="en-PH"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397645"/>
            <a:ext cx="6749223" cy="2123658"/>
          </a:xfrm>
          <a:prstGeom prst="rect">
            <a:avLst/>
          </a:prstGeom>
          <a:noFill/>
        </p:spPr>
        <p:txBody>
          <a:bodyPr wrap="square">
            <a:spAutoFit/>
          </a:bodyPr>
          <a:lstStyle/>
          <a:p>
            <a:pPr algn="ctr"/>
            <a:r>
              <a:rPr lang="en-PH" sz="6600" b="1" spc="50" dirty="0">
                <a:ln w="0"/>
                <a:solidFill>
                  <a:schemeClr val="bg2"/>
                </a:solidFill>
                <a:effectLst>
                  <a:innerShdw blurRad="63500" dist="50800" dir="13500000">
                    <a:srgbClr val="000000">
                      <a:alpha val="50000"/>
                    </a:srgbClr>
                  </a:innerShdw>
                </a:effectLst>
              </a:rPr>
              <a:t>ANG KINAIYA SA DIOS</a:t>
            </a:r>
            <a:endParaRPr lang="en" sz="66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0" y="103483"/>
            <a:ext cx="8705850" cy="707886"/>
          </a:xfrm>
          <a:prstGeom prst="rect">
            <a:avLst/>
          </a:prstGeom>
          <a:noFill/>
        </p:spPr>
        <p:txBody>
          <a:bodyPr wrap="square">
            <a:spAutoFit/>
            <a:scene3d>
              <a:camera prst="orthographicFront"/>
              <a:lightRig rig="threePt" dir="t"/>
            </a:scene3d>
            <a:sp3d extrusionH="57150">
              <a:bevelT w="38100" h="38100"/>
            </a:sp3d>
          </a:bodyPr>
          <a:lstStyle/>
          <a:p>
            <a:pPr algn="ctr"/>
            <a:r>
              <a:rPr lang="it-IT" sz="2000" b="1" dirty="0">
                <a:solidFill>
                  <a:schemeClr val="accent4">
                    <a:lumMod val="50000"/>
                  </a:schemeClr>
                </a:solidFill>
                <a:latin typeface="Comic Sans MS" panose="030F0702030302020204" pitchFamily="66" charset="0"/>
              </a:rPr>
              <a:t>O Ginoong Dios sa mga panon, kinsa ba ang gamhanan sama Kanimo, O Ginoo?Ang Imong pagkamatinumanon naglibot Kanimo.” Salmo 89:8</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51520" y="1014889"/>
            <a:ext cx="7044605" cy="923330"/>
          </a:xfrm>
          <a:prstGeom prst="rect">
            <a:avLst/>
          </a:prstGeom>
          <a:noFill/>
        </p:spPr>
        <p:txBody>
          <a:bodyPr wrap="square" rtlCol="0">
            <a:spAutoFit/>
          </a:bodyPr>
          <a:lstStyle/>
          <a:p>
            <a:pPr>
              <a:spcBef>
                <a:spcPts val="600"/>
              </a:spcBef>
            </a:pPr>
            <a:r>
              <a:rPr lang="en-PH" b="1" dirty="0"/>
              <a:t>Ang Biblia </a:t>
            </a:r>
            <a:r>
              <a:rPr lang="en-PH" b="1" dirty="0" err="1"/>
              <a:t>naghatag</a:t>
            </a:r>
            <a:r>
              <a:rPr lang="en-PH" b="1" dirty="0"/>
              <a:t> </a:t>
            </a:r>
            <a:r>
              <a:rPr lang="en-PH" b="1" dirty="0" err="1"/>
              <a:t>sa</a:t>
            </a:r>
            <a:r>
              <a:rPr lang="en-PH" b="1" dirty="0"/>
              <a:t> </a:t>
            </a:r>
            <a:r>
              <a:rPr lang="en-PH" b="1" dirty="0" err="1"/>
              <a:t>labing</a:t>
            </a:r>
            <a:r>
              <a:rPr lang="en-PH" b="1" dirty="0"/>
              <a:t> </a:t>
            </a:r>
            <a:r>
              <a:rPr lang="en-PH" b="1" dirty="0" err="1"/>
              <a:t>matinumanon</a:t>
            </a:r>
            <a:r>
              <a:rPr lang="en-PH" b="1" dirty="0"/>
              <a:t>, </a:t>
            </a:r>
            <a:r>
              <a:rPr lang="en-PH" b="1" dirty="0" err="1"/>
              <a:t>klaro</a:t>
            </a:r>
            <a:r>
              <a:rPr lang="en-PH" b="1" dirty="0"/>
              <a:t>, ug </a:t>
            </a:r>
            <a:r>
              <a:rPr lang="en-PH" b="1" dirty="0" err="1"/>
              <a:t>konsistente</a:t>
            </a:r>
            <a:r>
              <a:rPr lang="en-PH" b="1" dirty="0"/>
              <a:t> </a:t>
            </a:r>
            <a:r>
              <a:rPr lang="en-PH" b="1" dirty="0" err="1"/>
              <a:t>nga</a:t>
            </a:r>
            <a:r>
              <a:rPr lang="en-PH" b="1" dirty="0"/>
              <a:t> </a:t>
            </a:r>
            <a:r>
              <a:rPr lang="en-PH" b="1" dirty="0" err="1"/>
              <a:t>hulagway</a:t>
            </a:r>
            <a:r>
              <a:rPr lang="en-PH" b="1" dirty="0"/>
              <a:t> </a:t>
            </a:r>
            <a:r>
              <a:rPr lang="en-PH" b="1" dirty="0" err="1"/>
              <a:t>sa</a:t>
            </a:r>
            <a:r>
              <a:rPr lang="en-PH" b="1" dirty="0"/>
              <a:t> Dios. </a:t>
            </a:r>
            <a:r>
              <a:rPr lang="en-PH" b="1" dirty="0" err="1"/>
              <a:t>Usa</a:t>
            </a:r>
            <a:r>
              <a:rPr lang="en-PH" b="1" dirty="0"/>
              <a:t> </a:t>
            </a:r>
            <a:r>
              <a:rPr lang="en-PH" b="1" dirty="0" err="1"/>
              <a:t>sa</a:t>
            </a:r>
            <a:r>
              <a:rPr lang="en-PH" b="1" dirty="0"/>
              <a:t> </a:t>
            </a:r>
            <a:r>
              <a:rPr lang="en-PH" b="1" dirty="0" err="1"/>
              <a:t>mga</a:t>
            </a:r>
            <a:r>
              <a:rPr lang="en-PH" b="1" dirty="0"/>
              <a:t> </a:t>
            </a:r>
            <a:r>
              <a:rPr lang="en-PH" b="1" dirty="0" err="1"/>
              <a:t>paagi</a:t>
            </a:r>
            <a:r>
              <a:rPr lang="en-PH" b="1" dirty="0"/>
              <a:t> </a:t>
            </a:r>
            <a:r>
              <a:rPr lang="en-PH" b="1" dirty="0" err="1"/>
              <a:t>nga</a:t>
            </a:r>
            <a:r>
              <a:rPr lang="en-PH" b="1" dirty="0"/>
              <a:t> </a:t>
            </a:r>
            <a:r>
              <a:rPr lang="en-PH" b="1" dirty="0" err="1"/>
              <a:t>kini</a:t>
            </a:r>
            <a:r>
              <a:rPr lang="en-PH" b="1" dirty="0"/>
              <a:t> </a:t>
            </a:r>
            <a:r>
              <a:rPr lang="en-PH" b="1" dirty="0" err="1"/>
              <a:t>nagatugot</a:t>
            </a:r>
            <a:r>
              <a:rPr lang="en-PH" b="1" dirty="0"/>
              <a:t> </a:t>
            </a:r>
            <a:r>
              <a:rPr lang="en-PH" b="1" dirty="0" err="1"/>
              <a:t>kanato</a:t>
            </a:r>
            <a:r>
              <a:rPr lang="en-PH" b="1" dirty="0"/>
              <a:t> </a:t>
            </a:r>
            <a:r>
              <a:rPr lang="en-PH" b="1" dirty="0" err="1"/>
              <a:t>sa</a:t>
            </a:r>
            <a:r>
              <a:rPr lang="en-PH" b="1" dirty="0"/>
              <a:t> </a:t>
            </a:r>
            <a:r>
              <a:rPr lang="en-PH" b="1" dirty="0" err="1"/>
              <a:t>pag-ila</a:t>
            </a:r>
            <a:r>
              <a:rPr lang="en-PH" b="1" dirty="0"/>
              <a:t> </a:t>
            </a:r>
            <a:r>
              <a:rPr lang="en-PH" b="1" dirty="0" err="1"/>
              <a:t>Kaniya</a:t>
            </a:r>
            <a:r>
              <a:rPr lang="en-PH" b="1" dirty="0"/>
              <a:t> </a:t>
            </a:r>
            <a:r>
              <a:rPr lang="en-PH" b="1" dirty="0" err="1"/>
              <a:t>mao</a:t>
            </a:r>
            <a:r>
              <a:rPr lang="en-PH" b="1" dirty="0"/>
              <a:t> </a:t>
            </a:r>
            <a:r>
              <a:rPr lang="en-PH" b="1" dirty="0" err="1"/>
              <a:t>pinaagi</a:t>
            </a:r>
            <a:r>
              <a:rPr lang="en-PH" b="1" dirty="0"/>
              <a:t> </a:t>
            </a:r>
            <a:r>
              <a:rPr lang="en-PH" b="1" dirty="0" err="1"/>
              <a:t>sa</a:t>
            </a:r>
            <a:r>
              <a:rPr lang="en-PH" b="1" dirty="0"/>
              <a:t> </a:t>
            </a:r>
            <a:r>
              <a:rPr lang="en-PH" b="1" dirty="0" err="1"/>
              <a:t>Iyang</a:t>
            </a:r>
            <a:r>
              <a:rPr lang="en-PH" b="1" dirty="0"/>
              <a:t> </a:t>
            </a:r>
            <a:r>
              <a:rPr lang="en-PH" b="1" dirty="0" err="1"/>
              <a:t>mga</a:t>
            </a:r>
            <a:r>
              <a:rPr lang="en-PH" b="1" dirty="0"/>
              <a:t> </a:t>
            </a:r>
            <a:r>
              <a:rPr lang="en-PH" b="1" dirty="0" err="1"/>
              <a:t>hiyas</a:t>
            </a:r>
            <a:r>
              <a:rPr lang="en-PH" b="1" dirty="0"/>
              <a:t> </a:t>
            </a:r>
            <a:endParaRPr lang="en" b="1" dirty="0"/>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81785273"/>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219910"/>
            <a:ext cx="3111296" cy="2308324"/>
          </a:xfrm>
          <a:prstGeom prst="rect">
            <a:avLst/>
          </a:prstGeom>
          <a:noFill/>
        </p:spPr>
        <p:txBody>
          <a:bodyPr wrap="square" rtlCol="0">
            <a:spAutoFit/>
          </a:bodyPr>
          <a:lstStyle/>
          <a:p>
            <a:pPr>
              <a:spcBef>
                <a:spcPts val="600"/>
              </a:spcBef>
            </a:pPr>
            <a:r>
              <a:rPr lang="en-PH" b="1" dirty="0"/>
              <a:t>“Sa </a:t>
            </a:r>
            <a:r>
              <a:rPr lang="en-PH" b="1" dirty="0" err="1"/>
              <a:t>iyang</a:t>
            </a:r>
            <a:r>
              <a:rPr lang="en-PH" b="1" dirty="0"/>
              <a:t> </a:t>
            </a:r>
            <a:r>
              <a:rPr lang="en-PH" b="1" dirty="0" err="1"/>
              <a:t>bahin</a:t>
            </a:r>
            <a:r>
              <a:rPr lang="en-PH" b="1" dirty="0"/>
              <a:t>, </a:t>
            </a:r>
            <a:r>
              <a:rPr lang="en-PH" b="1" dirty="0" err="1"/>
              <a:t>si</a:t>
            </a:r>
            <a:r>
              <a:rPr lang="en-PH" b="1" dirty="0"/>
              <a:t> </a:t>
            </a:r>
            <a:r>
              <a:rPr lang="en-PH" b="1" dirty="0" err="1"/>
              <a:t>Satanas</a:t>
            </a:r>
            <a:r>
              <a:rPr lang="en-PH" b="1" dirty="0"/>
              <a:t> </a:t>
            </a:r>
            <a:r>
              <a:rPr lang="en-PH" b="1" dirty="0" err="1"/>
              <a:t>misulay</a:t>
            </a:r>
            <a:r>
              <a:rPr lang="en-PH" b="1" dirty="0"/>
              <a:t> </a:t>
            </a:r>
            <a:r>
              <a:rPr lang="en-PH" b="1" dirty="0" err="1"/>
              <a:t>sukad</a:t>
            </a:r>
            <a:r>
              <a:rPr lang="en-PH" b="1" dirty="0"/>
              <a:t> pa </a:t>
            </a:r>
            <a:r>
              <a:rPr lang="en-PH" b="1" dirty="0" err="1"/>
              <a:t>sa</a:t>
            </a:r>
            <a:r>
              <a:rPr lang="en-PH" b="1" dirty="0"/>
              <a:t> </a:t>
            </a:r>
            <a:r>
              <a:rPr lang="en-PH" b="1" dirty="0" err="1"/>
              <a:t>sinugdanan</a:t>
            </a:r>
            <a:r>
              <a:rPr lang="en-PH" b="1" dirty="0"/>
              <a:t> </a:t>
            </a:r>
            <a:r>
              <a:rPr lang="en-PH" b="1" dirty="0" err="1"/>
              <a:t>sa</a:t>
            </a:r>
            <a:r>
              <a:rPr lang="en-PH" b="1" dirty="0"/>
              <a:t> </a:t>
            </a:r>
            <a:r>
              <a:rPr lang="en-PH" b="1" dirty="0" err="1"/>
              <a:t>pagtuis</a:t>
            </a:r>
            <a:r>
              <a:rPr lang="en-PH" b="1" dirty="0"/>
              <a:t> </a:t>
            </a:r>
            <a:r>
              <a:rPr lang="en-PH" b="1" dirty="0" err="1"/>
              <a:t>sa</a:t>
            </a:r>
            <a:r>
              <a:rPr lang="en-PH" b="1" dirty="0"/>
              <a:t> </a:t>
            </a:r>
            <a:r>
              <a:rPr lang="en-PH" b="1" dirty="0" err="1"/>
              <a:t>kinaiya</a:t>
            </a:r>
            <a:r>
              <a:rPr lang="en-PH" b="1" dirty="0"/>
              <a:t> </a:t>
            </a:r>
            <a:r>
              <a:rPr lang="en-PH" b="1" dirty="0" err="1"/>
              <a:t>sa</a:t>
            </a:r>
            <a:r>
              <a:rPr lang="en-PH" b="1" dirty="0"/>
              <a:t> Dios, </a:t>
            </a:r>
            <a:r>
              <a:rPr lang="en-PH" b="1" dirty="0" err="1"/>
              <a:t>nga</a:t>
            </a:r>
            <a:r>
              <a:rPr lang="en-PH" b="1" dirty="0"/>
              <a:t> </a:t>
            </a:r>
            <a:r>
              <a:rPr lang="en-PH" b="1" dirty="0" err="1"/>
              <a:t>nagpakita</a:t>
            </a:r>
            <a:r>
              <a:rPr lang="en-PH" b="1" dirty="0"/>
              <a:t> </a:t>
            </a:r>
            <a:r>
              <a:rPr lang="en-PH" b="1" dirty="0" err="1"/>
              <a:t>Kaniya</a:t>
            </a:r>
            <a:r>
              <a:rPr lang="en-PH" b="1" dirty="0"/>
              <a:t> </a:t>
            </a:r>
            <a:r>
              <a:rPr lang="en-PH" b="1" dirty="0" err="1"/>
              <a:t>ingon</a:t>
            </a:r>
            <a:r>
              <a:rPr lang="en-PH" b="1" dirty="0"/>
              <a:t> </a:t>
            </a:r>
            <a:r>
              <a:rPr lang="en-PH" b="1" dirty="0" err="1"/>
              <a:t>nga</a:t>
            </a:r>
            <a:r>
              <a:rPr lang="en-PH" b="1" dirty="0"/>
              <a:t> </a:t>
            </a:r>
            <a:r>
              <a:rPr lang="en-PH" b="1" dirty="0" err="1"/>
              <a:t>usa</a:t>
            </a:r>
            <a:r>
              <a:rPr lang="en-PH" b="1" dirty="0"/>
              <a:t> ka </a:t>
            </a:r>
            <a:r>
              <a:rPr lang="en-PH" b="1" dirty="0" err="1"/>
              <a:t>hakog</a:t>
            </a:r>
            <a:r>
              <a:rPr lang="en-PH" b="1" dirty="0"/>
              <a:t> </a:t>
            </a:r>
            <a:r>
              <a:rPr lang="en-PH" b="1" dirty="0" err="1"/>
              <a:t>nga</a:t>
            </a:r>
            <a:r>
              <a:rPr lang="en-PH" b="1" dirty="0"/>
              <a:t> Dios </a:t>
            </a:r>
            <a:r>
              <a:rPr lang="en-PH" b="1" dirty="0" err="1"/>
              <a:t>nga</a:t>
            </a:r>
            <a:r>
              <a:rPr lang="en-PH" b="1" dirty="0"/>
              <a:t> </a:t>
            </a:r>
            <a:r>
              <a:rPr lang="en-PH" b="1" dirty="0" err="1"/>
              <a:t>nagtinguha</a:t>
            </a:r>
            <a:r>
              <a:rPr lang="en-PH" b="1" dirty="0"/>
              <a:t> </a:t>
            </a:r>
            <a:r>
              <a:rPr lang="en-PH" b="1" dirty="0" err="1"/>
              <a:t>lamang</a:t>
            </a:r>
            <a:r>
              <a:rPr lang="en-PH" b="1" dirty="0"/>
              <a:t> </a:t>
            </a:r>
            <a:r>
              <a:rPr lang="en-PH" b="1" dirty="0" err="1"/>
              <a:t>sa</a:t>
            </a:r>
            <a:r>
              <a:rPr lang="en-PH" b="1" dirty="0"/>
              <a:t> </a:t>
            </a:r>
            <a:r>
              <a:rPr lang="en-PH" b="1" dirty="0" err="1"/>
              <a:t>iyang</a:t>
            </a:r>
            <a:r>
              <a:rPr lang="en-PH" b="1" dirty="0"/>
              <a:t> </a:t>
            </a:r>
            <a:r>
              <a:rPr lang="en-PH" b="1" dirty="0" err="1"/>
              <a:t>kaugalingong</a:t>
            </a:r>
            <a:r>
              <a:rPr lang="en-PH" b="1" dirty="0"/>
              <a:t> </a:t>
            </a:r>
            <a:r>
              <a:rPr lang="en-PH" b="1" dirty="0" err="1"/>
              <a:t>kaayohan</a:t>
            </a:r>
            <a:r>
              <a:rPr lang="en-PH" b="1" dirty="0"/>
              <a:t> (Genesis 3:4–5).”</a:t>
            </a:r>
            <a:endParaRPr lang="en" b="1" dirty="0"/>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120753"/>
              <a:ext cx="2083419" cy="954107"/>
            </a:xfrm>
            <a:prstGeom prst="rect">
              <a:avLst/>
            </a:prstGeom>
            <a:noFill/>
          </p:spPr>
          <p:txBody>
            <a:bodyPr wrap="square">
              <a:spAutoFit/>
            </a:bodyPr>
            <a:lstStyle/>
            <a:p>
              <a:pPr algn="ctr"/>
              <a:r>
                <a:rPr lang="en-PH" sz="2800" b="1" spc="50" dirty="0">
                  <a:ln w="0"/>
                  <a:solidFill>
                    <a:schemeClr val="bg2"/>
                  </a:solidFill>
                  <a:effectLst>
                    <a:innerShdw blurRad="63500" dist="50800" dir="13500000">
                      <a:srgbClr val="000000">
                        <a:alpha val="50000"/>
                      </a:srgbClr>
                    </a:innerShdw>
                  </a:effectLst>
                </a:rPr>
                <a:t>Ang </a:t>
              </a:r>
              <a:r>
                <a:rPr lang="en-PH" sz="2800" b="1" spc="50" dirty="0" err="1">
                  <a:ln w="0"/>
                  <a:solidFill>
                    <a:schemeClr val="bg2"/>
                  </a:solidFill>
                  <a:effectLst>
                    <a:innerShdw blurRad="63500" dist="50800" dir="13500000">
                      <a:srgbClr val="000000">
                        <a:alpha val="50000"/>
                      </a:srgbClr>
                    </a:innerShdw>
                  </a:effectLst>
                </a:rPr>
                <a:t>kinaiy</a:t>
              </a:r>
              <a:r>
                <a:rPr lang="en-PH" sz="2800" b="1" spc="50" dirty="0">
                  <a:ln w="0"/>
                  <a:solidFill>
                    <a:schemeClr val="bg2"/>
                  </a:solidFill>
                  <a:effectLst>
                    <a:innerShdw blurRad="63500" dist="50800" dir="13500000">
                      <a:srgbClr val="000000">
                        <a:alpha val="50000"/>
                      </a:srgbClr>
                    </a:innerShdw>
                  </a:effectLst>
                </a:rPr>
                <a:t> </a:t>
              </a:r>
              <a:r>
                <a:rPr lang="en-PH" sz="2800" b="1" spc="50" dirty="0" err="1">
                  <a:ln w="0"/>
                  <a:solidFill>
                    <a:schemeClr val="bg2"/>
                  </a:solidFill>
                  <a:effectLst>
                    <a:innerShdw blurRad="63500" dist="50800" dir="13500000">
                      <a:srgbClr val="000000">
                        <a:alpha val="50000"/>
                      </a:srgbClr>
                    </a:innerShdw>
                  </a:effectLst>
                </a:rPr>
                <a:t>sa</a:t>
              </a:r>
              <a:r>
                <a:rPr lang="en-PH" sz="2800" b="1" spc="50" dirty="0">
                  <a:ln w="0"/>
                  <a:solidFill>
                    <a:schemeClr val="bg2"/>
                  </a:solidFill>
                  <a:effectLst>
                    <a:innerShdw blurRad="63500" dist="50800" dir="13500000">
                      <a:srgbClr val="000000">
                        <a:alpha val="50000"/>
                      </a:srgbClr>
                    </a:innerShdw>
                  </a:effectLst>
                </a:rPr>
                <a:t> </a:t>
              </a:r>
              <a:r>
                <a:rPr lang="en-PH" sz="2800" b="1" spc="50" dirty="0" err="1">
                  <a:ln w="0"/>
                  <a:solidFill>
                    <a:schemeClr val="bg2"/>
                  </a:solidFill>
                  <a:effectLst>
                    <a:innerShdw blurRad="63500" dist="50800" dir="13500000">
                      <a:srgbClr val="000000">
                        <a:alpha val="50000"/>
                      </a:srgbClr>
                    </a:innerShdw>
                  </a:effectLst>
                </a:rPr>
                <a:t>dios</a:t>
              </a:r>
              <a:endParaRPr lang="en" sz="2800" b="1" spc="50" dirty="0">
                <a:ln w="0"/>
                <a:solidFill>
                  <a:schemeClr val="bg2"/>
                </a:solidFill>
                <a:effectLst>
                  <a:innerShdw blurRad="63500" dist="50800" dir="13500000">
                    <a:srgbClr val="000000">
                      <a:alpha val="50000"/>
                    </a:srgbClr>
                  </a:innerShdw>
                </a:effectLst>
              </a:endParaRP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819900" y="1276037"/>
            <a:ext cx="5204951" cy="2825613"/>
          </a:xfrm>
          <a:prstGeom prst="snip2DiagRect">
            <a:avLst>
              <a:gd name="adj1" fmla="val 30524"/>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801821" y="2367171"/>
            <a:ext cx="6830046" cy="2123658"/>
          </a:xfrm>
          <a:prstGeom prst="rect">
            <a:avLst/>
          </a:prstGeom>
          <a:noFill/>
        </p:spPr>
        <p:txBody>
          <a:bodyPr wrap="square">
            <a:spAutoFit/>
          </a:bodyPr>
          <a:lstStyle/>
          <a:p>
            <a:pPr algn="ctr"/>
            <a:r>
              <a:rPr lang="en-PH" sz="6600" b="1" spc="50" dirty="0">
                <a:ln w="0"/>
                <a:solidFill>
                  <a:schemeClr val="accent4">
                    <a:lumMod val="60000"/>
                    <a:lumOff val="40000"/>
                  </a:schemeClr>
                </a:solidFill>
                <a:effectLst>
                  <a:innerShdw blurRad="63500" dist="50800" dir="13500000">
                    <a:srgbClr val="000000">
                      <a:alpha val="50000"/>
                    </a:srgbClr>
                  </a:innerShdw>
                </a:effectLst>
              </a:rPr>
              <a:t>ANG KINAIYA SA DIOS</a:t>
            </a:r>
            <a:endParaRPr lang="en" sz="6600" b="1" spc="50" dirty="0">
              <a:ln w="0"/>
              <a:solidFill>
                <a:schemeClr val="accent4">
                  <a:lumMod val="60000"/>
                  <a:lumOff val="4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446197" y="250626"/>
            <a:ext cx="5745803" cy="830997"/>
          </a:xfrm>
          <a:prstGeom prst="rect">
            <a:avLst/>
          </a:prstGeom>
          <a:noFill/>
        </p:spPr>
        <p:txBody>
          <a:bodyPr wrap="square">
            <a:spAutoFit/>
          </a:bodyPr>
          <a:lstStyle/>
          <a:p>
            <a:pPr algn="ctr"/>
            <a:r>
              <a:rPr lang="en" sz="4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ANG DIOS BALAAN</a:t>
            </a:r>
          </a:p>
        </p:txBody>
      </p:sp>
      <p:sp>
        <p:nvSpPr>
          <p:cNvPr id="5" name="CuadroTexto 4">
            <a:extLst>
              <a:ext uri="{FF2B5EF4-FFF2-40B4-BE49-F238E27FC236}">
                <a16:creationId xmlns:a16="http://schemas.microsoft.com/office/drawing/2014/main" id="{9026D9E6-41F6-54F8-4F64-288621D0035D}"/>
              </a:ext>
            </a:extLst>
          </p:cNvPr>
          <p:cNvSpPr txBox="1"/>
          <p:nvPr/>
        </p:nvSpPr>
        <p:spPr>
          <a:xfrm>
            <a:off x="455432" y="307776"/>
            <a:ext cx="5990765" cy="923330"/>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And they were calling to one another: “Holy, holy, holy is the Lord Almighty; the whole earth is full of his glory.”</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(Isaiah 6:3 </a:t>
            </a:r>
            <a:r>
              <a:rPr lang="en" sz="1100" b="1" dirty="0">
                <a:solidFill>
                  <a:schemeClr val="accent3">
                    <a:lumMod val="75000"/>
                  </a:schemeClr>
                </a:solidFill>
                <a:latin typeface="Comic Sans MS" panose="030F0702030302020204" pitchFamily="66" charset="0"/>
              </a:rPr>
              <a:t>NVI</a:t>
            </a:r>
            <a:r>
              <a:rPr lang="en" sz="1400" b="1" dirty="0">
                <a:solidFill>
                  <a:schemeClr val="accent3">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5" y="1485900"/>
            <a:ext cx="6515100" cy="1815882"/>
          </a:xfrm>
          <a:prstGeom prst="rect">
            <a:avLst/>
          </a:prstGeom>
          <a:noFill/>
        </p:spPr>
        <p:txBody>
          <a:bodyPr wrap="square" rtlCol="0">
            <a:spAutoFit/>
          </a:bodyPr>
          <a:lstStyle/>
          <a:p>
            <a:pPr>
              <a:spcBef>
                <a:spcPts val="600"/>
              </a:spcBef>
            </a:pPr>
            <a:r>
              <a:rPr lang="en-PH" sz="2400" b="1" baseline="-25000" dirty="0"/>
              <a:t>“Ug </a:t>
            </a:r>
            <a:r>
              <a:rPr lang="en-PH" sz="2400" b="1" baseline="-25000" dirty="0" err="1"/>
              <a:t>sila</a:t>
            </a:r>
            <a:r>
              <a:rPr lang="en-PH" sz="2400" b="1" baseline="-25000" dirty="0"/>
              <a:t> </a:t>
            </a:r>
            <a:r>
              <a:rPr lang="en-PH" sz="2400" b="1" baseline="-25000" dirty="0" err="1"/>
              <a:t>nanagsinggitay</a:t>
            </a:r>
            <a:r>
              <a:rPr lang="en-PH" sz="2400" b="1" baseline="-25000" dirty="0"/>
              <a:t> </a:t>
            </a:r>
            <a:r>
              <a:rPr lang="en-PH" sz="2400" b="1" baseline="-25000" dirty="0" err="1"/>
              <a:t>sa</a:t>
            </a:r>
            <a:r>
              <a:rPr lang="en-PH" sz="2400" b="1" baseline="-25000" dirty="0"/>
              <a:t> </a:t>
            </a:r>
            <a:r>
              <a:rPr lang="en-PH" sz="2400" b="1" baseline="-25000" dirty="0" err="1"/>
              <a:t>usag</a:t>
            </a:r>
            <a:r>
              <a:rPr lang="en-PH" sz="2400" b="1" baseline="-25000" dirty="0"/>
              <a:t> </a:t>
            </a:r>
            <a:r>
              <a:rPr lang="en-PH" sz="2400" b="1" baseline="-25000" dirty="0" err="1"/>
              <a:t>usa</a:t>
            </a:r>
            <a:r>
              <a:rPr lang="en-PH" sz="2400" b="1" baseline="-25000" dirty="0"/>
              <a:t>, </a:t>
            </a:r>
            <a:r>
              <a:rPr lang="en-PH" sz="2400" b="1" baseline="-25000" dirty="0" err="1"/>
              <a:t>nga</a:t>
            </a:r>
            <a:r>
              <a:rPr lang="en-PH" sz="2400" b="1" baseline="-25000" dirty="0"/>
              <a:t> </a:t>
            </a:r>
            <a:r>
              <a:rPr lang="en-PH" sz="2400" b="1" baseline="-25000" dirty="0" err="1"/>
              <a:t>nagaingon</a:t>
            </a:r>
            <a:r>
              <a:rPr lang="en-PH" sz="2400" b="1" baseline="-25000" dirty="0"/>
              <a:t>: ‘</a:t>
            </a:r>
            <a:r>
              <a:rPr lang="en-PH" sz="2400" b="1" baseline="-25000" dirty="0" err="1"/>
              <a:t>Balaan</a:t>
            </a:r>
            <a:r>
              <a:rPr lang="en-PH" sz="2400" b="1" baseline="-25000" dirty="0"/>
              <a:t>, </a:t>
            </a:r>
            <a:r>
              <a:rPr lang="en-PH" sz="2400" b="1" baseline="-25000" dirty="0" err="1"/>
              <a:t>balaan</a:t>
            </a:r>
            <a:r>
              <a:rPr lang="en-PH" sz="2400" b="1" baseline="-25000" dirty="0"/>
              <a:t>, </a:t>
            </a:r>
            <a:r>
              <a:rPr lang="en-PH" sz="2400" b="1" baseline="-25000" dirty="0" err="1"/>
              <a:t>balaan</a:t>
            </a:r>
            <a:r>
              <a:rPr lang="en-PH" sz="2400" b="1" baseline="-25000" dirty="0"/>
              <a:t> ang </a:t>
            </a:r>
            <a:r>
              <a:rPr lang="en-PH" sz="2400" b="1" baseline="-25000" dirty="0" err="1"/>
              <a:t>Ginoong</a:t>
            </a:r>
            <a:r>
              <a:rPr lang="en-PH" sz="2400" b="1" baseline="-25000" dirty="0"/>
              <a:t> </a:t>
            </a:r>
            <a:r>
              <a:rPr lang="en-PH" sz="2400" b="1" baseline="-25000" dirty="0" err="1"/>
              <a:t>Makagagahum</a:t>
            </a:r>
            <a:r>
              <a:rPr lang="en-PH" sz="2400" b="1" baseline="-25000" dirty="0"/>
              <a:t> </a:t>
            </a:r>
            <a:r>
              <a:rPr lang="en-PH" sz="2400" b="1" baseline="-25000" dirty="0" err="1"/>
              <a:t>sa</a:t>
            </a:r>
            <a:r>
              <a:rPr lang="en-PH" sz="2400" b="1" baseline="-25000" dirty="0"/>
              <a:t> </a:t>
            </a:r>
            <a:r>
              <a:rPr lang="en-PH" sz="2400" b="1" baseline="-25000" dirty="0" err="1"/>
              <a:t>tanan</a:t>
            </a:r>
            <a:r>
              <a:rPr lang="en-PH" sz="2400" b="1" baseline="-25000" dirty="0"/>
              <a:t>; ang </a:t>
            </a:r>
            <a:r>
              <a:rPr lang="en-PH" sz="2400" b="1" baseline="-25000" dirty="0" err="1"/>
              <a:t>tibuok</a:t>
            </a:r>
            <a:r>
              <a:rPr lang="en-PH" sz="2400" b="1" baseline="-25000" dirty="0"/>
              <a:t> </a:t>
            </a:r>
            <a:r>
              <a:rPr lang="en-PH" sz="2400" b="1" baseline="-25000" dirty="0" err="1"/>
              <a:t>yuta</a:t>
            </a:r>
            <a:r>
              <a:rPr lang="en-PH" sz="2400" b="1" baseline="-25000" dirty="0"/>
              <a:t> </a:t>
            </a:r>
            <a:r>
              <a:rPr lang="en-PH" sz="2400" b="1" baseline="-25000" dirty="0" err="1"/>
              <a:t>napuno</a:t>
            </a:r>
            <a:r>
              <a:rPr lang="en-PH" sz="2400" b="1" baseline="-25000" dirty="0"/>
              <a:t> </a:t>
            </a:r>
            <a:r>
              <a:rPr lang="en-PH" sz="2400" b="1" baseline="-25000" dirty="0" err="1"/>
              <a:t>sa</a:t>
            </a:r>
            <a:r>
              <a:rPr lang="en-PH" sz="2400" b="1" baseline="-25000" dirty="0"/>
              <a:t> </a:t>
            </a:r>
            <a:r>
              <a:rPr lang="en-PH" sz="2400" b="1" baseline="-25000" dirty="0" err="1"/>
              <a:t>Iyang</a:t>
            </a:r>
            <a:r>
              <a:rPr lang="en-PH" sz="2400" b="1" baseline="-25000" dirty="0"/>
              <a:t> </a:t>
            </a:r>
            <a:r>
              <a:rPr lang="en-PH" sz="2400" b="1" baseline="-25000" dirty="0" err="1"/>
              <a:t>himaya</a:t>
            </a:r>
            <a:r>
              <a:rPr lang="en-PH" sz="2400" b="1" baseline="-25000" dirty="0"/>
              <a:t>.’”(Isaias 6:3) Ang </a:t>
            </a:r>
            <a:r>
              <a:rPr lang="en-PH" sz="2400" b="1" baseline="-25000" dirty="0" err="1"/>
              <a:t>mga</a:t>
            </a:r>
            <a:r>
              <a:rPr lang="en-PH" sz="2400" b="1" baseline="-25000" dirty="0"/>
              <a:t> </a:t>
            </a:r>
            <a:r>
              <a:rPr lang="en-PH" sz="2400" b="1" baseline="-25000" dirty="0" err="1"/>
              <a:t>anghel</a:t>
            </a:r>
            <a:r>
              <a:rPr lang="en-PH" sz="2400" b="1" baseline="-25000" dirty="0"/>
              <a:t> </a:t>
            </a:r>
            <a:r>
              <a:rPr lang="en-PH" sz="2400" b="1" baseline="-25000" dirty="0" err="1"/>
              <a:t>nga</a:t>
            </a:r>
            <a:r>
              <a:rPr lang="en-PH" sz="2400" b="1" baseline="-25000" dirty="0"/>
              <a:t> </a:t>
            </a:r>
            <a:r>
              <a:rPr lang="en-PH" sz="2400" b="1" baseline="-25000" dirty="0" err="1"/>
              <a:t>nagbarog</a:t>
            </a:r>
            <a:r>
              <a:rPr lang="en-PH" sz="2400" b="1" baseline="-25000" dirty="0"/>
              <a:t> </a:t>
            </a:r>
            <a:r>
              <a:rPr lang="en-PH" sz="2400" b="1" baseline="-25000" dirty="0" err="1"/>
              <a:t>tupad</a:t>
            </a:r>
            <a:r>
              <a:rPr lang="en-PH" sz="2400" b="1" baseline="-25000" dirty="0"/>
              <a:t> </a:t>
            </a:r>
            <a:r>
              <a:rPr lang="en-PH" sz="2400" b="1" baseline="-25000" dirty="0" err="1"/>
              <a:t>sa</a:t>
            </a:r>
            <a:r>
              <a:rPr lang="en-PH" sz="2400" b="1" baseline="-25000" dirty="0"/>
              <a:t> Dios </a:t>
            </a:r>
            <a:r>
              <a:rPr lang="en-PH" sz="2400" b="1" baseline="-25000" dirty="0" err="1"/>
              <a:t>nagdayeg</a:t>
            </a:r>
            <a:r>
              <a:rPr lang="en-PH" sz="2400" b="1" baseline="-25000" dirty="0"/>
              <a:t> </a:t>
            </a:r>
            <a:r>
              <a:rPr lang="en-PH" sz="2400" b="1" baseline="-25000" dirty="0" err="1"/>
              <a:t>Kaniya</a:t>
            </a:r>
            <a:r>
              <a:rPr lang="en-PH" sz="2400" b="1" baseline="-25000" dirty="0"/>
              <a:t> </a:t>
            </a:r>
            <a:r>
              <a:rPr lang="en-PH" sz="2400" b="1" baseline="-25000" dirty="0" err="1"/>
              <a:t>ingon</a:t>
            </a:r>
            <a:r>
              <a:rPr lang="en-PH" sz="2400" b="1" baseline="-25000" dirty="0"/>
              <a:t> </a:t>
            </a:r>
            <a:r>
              <a:rPr lang="en-PH" sz="2400" b="1" baseline="-25000" dirty="0" err="1"/>
              <a:t>nga</a:t>
            </a:r>
            <a:r>
              <a:rPr lang="en-PH" sz="2400" b="1" baseline="-25000" dirty="0"/>
              <a:t> “</a:t>
            </a:r>
            <a:r>
              <a:rPr lang="en-PH" sz="2400" b="1" baseline="-25000" dirty="0" err="1"/>
              <a:t>Balaan</a:t>
            </a:r>
            <a:r>
              <a:rPr lang="en-PH" sz="2400" b="1" baseline="-25000" dirty="0"/>
              <a:t>, </a:t>
            </a:r>
            <a:r>
              <a:rPr lang="en-PH" sz="2400" b="1" baseline="-25000" dirty="0" err="1"/>
              <a:t>balaan</a:t>
            </a:r>
            <a:r>
              <a:rPr lang="en-PH" sz="2400" b="1" baseline="-25000" dirty="0"/>
              <a:t>, </a:t>
            </a:r>
            <a:r>
              <a:rPr lang="en-PH" sz="2400" b="1" baseline="-25000" dirty="0" err="1"/>
              <a:t>balaan</a:t>
            </a:r>
            <a:r>
              <a:rPr lang="en-PH" sz="2400" b="1" baseline="-25000" dirty="0"/>
              <a:t>” (Isaias 6:3; </a:t>
            </a:r>
            <a:r>
              <a:rPr lang="en-PH" sz="2400" b="1" baseline="-25000" dirty="0" err="1"/>
              <a:t>Pinadayag</a:t>
            </a:r>
            <a:r>
              <a:rPr lang="en-PH" sz="2400" b="1" baseline="-25000" dirty="0"/>
              <a:t> 4:8). </a:t>
            </a:r>
            <a:r>
              <a:rPr lang="en-PH" sz="2400" b="1" baseline="-25000" dirty="0" err="1"/>
              <a:t>Kini</a:t>
            </a:r>
            <a:r>
              <a:rPr lang="en-PH" sz="2400" b="1" baseline="-25000" dirty="0"/>
              <a:t> </a:t>
            </a:r>
            <a:r>
              <a:rPr lang="en-PH" sz="2400" b="1" baseline="-25000" dirty="0" err="1"/>
              <a:t>nga</a:t>
            </a:r>
            <a:r>
              <a:rPr lang="en-PH" sz="2400" b="1" baseline="-25000" dirty="0"/>
              <a:t> </a:t>
            </a:r>
            <a:r>
              <a:rPr lang="en-PH" sz="2400" b="1" baseline="-25000" dirty="0" err="1"/>
              <a:t>hiyas</a:t>
            </a:r>
            <a:r>
              <a:rPr lang="en-PH" sz="2400" b="1" baseline="-25000" dirty="0"/>
              <a:t> </a:t>
            </a:r>
            <a:r>
              <a:rPr lang="en-PH" sz="2400" b="1" baseline="-25000" dirty="0" err="1"/>
              <a:t>suod</a:t>
            </a:r>
            <a:r>
              <a:rPr lang="en-PH" sz="2400" b="1" baseline="-25000" dirty="0"/>
              <a:t> </a:t>
            </a:r>
            <a:r>
              <a:rPr lang="en-PH" sz="2400" b="1" baseline="-25000" dirty="0" err="1"/>
              <a:t>kaayo</a:t>
            </a:r>
            <a:r>
              <a:rPr lang="en-PH" sz="2400" b="1" baseline="-25000" dirty="0"/>
              <a:t> </a:t>
            </a:r>
            <a:r>
              <a:rPr lang="en-PH" sz="2400" b="1" baseline="-25000" dirty="0" err="1"/>
              <a:t>nga</a:t>
            </a:r>
            <a:r>
              <a:rPr lang="en-PH" sz="2400" b="1" baseline="-25000" dirty="0"/>
              <a:t> </a:t>
            </a:r>
            <a:r>
              <a:rPr lang="en-PH" sz="2400" b="1" baseline="-25000" dirty="0" err="1"/>
              <a:t>nalambigit</a:t>
            </a:r>
            <a:r>
              <a:rPr lang="en-PH" sz="2400" b="1" baseline="-25000" dirty="0"/>
              <a:t> </a:t>
            </a:r>
            <a:r>
              <a:rPr lang="en-PH" sz="2400" b="1" baseline="-25000" dirty="0" err="1"/>
              <a:t>sa</a:t>
            </a:r>
            <a:r>
              <a:rPr lang="en-PH" sz="2400" b="1" baseline="-25000" dirty="0"/>
              <a:t> </a:t>
            </a:r>
            <a:r>
              <a:rPr lang="en-PH" sz="2400" b="1" baseline="-25000" dirty="0" err="1"/>
              <a:t>Iyang</a:t>
            </a:r>
            <a:r>
              <a:rPr lang="en-PH" sz="2400" b="1" baseline="-25000" dirty="0"/>
              <a:t> </a:t>
            </a:r>
            <a:r>
              <a:rPr lang="en-PH" sz="2400" b="1" baseline="-25000" dirty="0" err="1"/>
              <a:t>kinaiya</a:t>
            </a:r>
            <a:r>
              <a:rPr lang="en-PH" sz="2400" b="1" baseline="-25000" dirty="0"/>
              <a:t> </a:t>
            </a:r>
            <a:r>
              <a:rPr lang="en-PH" sz="2400" b="1" baseline="-25000" dirty="0" err="1"/>
              <a:t>mao</a:t>
            </a:r>
            <a:r>
              <a:rPr lang="en-PH" sz="2400" b="1" baseline="-25000" dirty="0"/>
              <a:t> </a:t>
            </a:r>
            <a:r>
              <a:rPr lang="en-PH" sz="2400" b="1" baseline="-25000" dirty="0" err="1"/>
              <a:t>nga</a:t>
            </a:r>
            <a:r>
              <a:rPr lang="en-PH" sz="2400" b="1" baseline="-25000" dirty="0"/>
              <a:t> </a:t>
            </a:r>
            <a:r>
              <a:rPr lang="en-PH" sz="2400" b="1" baseline="-25000" dirty="0" err="1"/>
              <a:t>gigamit</a:t>
            </a:r>
            <a:r>
              <a:rPr lang="en-PH" sz="2400" b="1" baseline="-25000" dirty="0"/>
              <a:t> </a:t>
            </a:r>
            <a:r>
              <a:rPr lang="en-PH" sz="2400" b="1" baseline="-25000" dirty="0" err="1"/>
              <a:t>kini</a:t>
            </a:r>
            <a:r>
              <a:rPr lang="en-PH" sz="2400" b="1" baseline="-25000" dirty="0"/>
              <a:t> </a:t>
            </a:r>
            <a:r>
              <a:rPr lang="en-PH" sz="2400" b="1" baseline="-25000" dirty="0" err="1"/>
              <a:t>ni</a:t>
            </a:r>
            <a:r>
              <a:rPr lang="en-PH" sz="2400" b="1" baseline="-25000" dirty="0"/>
              <a:t> Isaias </a:t>
            </a:r>
            <a:r>
              <a:rPr lang="en-PH" sz="2400" b="1" baseline="-25000" dirty="0" err="1"/>
              <a:t>isip</a:t>
            </a:r>
            <a:r>
              <a:rPr lang="en-PH" sz="2400" b="1" baseline="-25000" dirty="0"/>
              <a:t> </a:t>
            </a:r>
            <a:r>
              <a:rPr lang="en-PH" sz="2400" b="1" baseline="-25000" dirty="0" err="1"/>
              <a:t>usa</a:t>
            </a:r>
            <a:r>
              <a:rPr lang="en-PH" sz="2400" b="1" baseline="-25000" dirty="0"/>
              <a:t> ka </a:t>
            </a:r>
            <a:r>
              <a:rPr lang="en-PH" sz="2400" b="1" baseline="-25000" dirty="0" err="1"/>
              <a:t>angay</a:t>
            </a:r>
            <a:r>
              <a:rPr lang="en-PH" sz="2400" b="1" baseline="-25000" dirty="0"/>
              <a:t> </a:t>
            </a:r>
            <a:r>
              <a:rPr lang="en-PH" sz="2400" b="1" baseline="-25000" dirty="0" err="1"/>
              <a:t>nga</a:t>
            </a:r>
            <a:r>
              <a:rPr lang="en-PH" sz="2400" b="1" baseline="-25000" dirty="0"/>
              <a:t> </a:t>
            </a:r>
            <a:r>
              <a:rPr lang="en-PH" sz="2400" b="1" baseline="-25000" dirty="0" err="1"/>
              <a:t>ngalan</a:t>
            </a:r>
            <a:r>
              <a:rPr lang="en-PH" sz="2400" b="1" baseline="-25000" dirty="0"/>
              <a:t> </a:t>
            </a:r>
            <a:r>
              <a:rPr lang="en-PH" sz="2400" b="1" baseline="-25000" dirty="0" err="1"/>
              <a:t>sa</a:t>
            </a:r>
            <a:r>
              <a:rPr lang="en-PH" sz="2400" b="1" baseline="-25000" dirty="0"/>
              <a:t> Dios: “ang </a:t>
            </a:r>
            <a:r>
              <a:rPr lang="en-PH" sz="2400" b="1" baseline="-25000" dirty="0" err="1"/>
              <a:t>Balaan</a:t>
            </a:r>
            <a:r>
              <a:rPr lang="en-PH" sz="2400" b="1" baseline="-25000" dirty="0"/>
              <a:t>” (Isaias 40:25; 57:15).</a:t>
            </a:r>
            <a:endParaRPr lang="en" sz="2400" b="1" baseline="-25000" dirty="0"/>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193257" y="5337687"/>
            <a:ext cx="663646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b="1" i="0" u="none" strike="noStrike" kern="1200" cap="none" spc="0" normalizeH="0" baseline="0" noProof="0" dirty="0">
                <a:ln>
                  <a:noFill/>
                </a:ln>
                <a:solidFill>
                  <a:prstClr val="black"/>
                </a:solidFill>
                <a:effectLst/>
                <a:uLnTx/>
                <a:uFillTx/>
                <a:latin typeface="Aptos" panose="02110004020202020204"/>
                <a:ea typeface="+mn-ea"/>
                <a:cs typeface="+mn-cs"/>
              </a:rPr>
              <a:t>This means that, because He is Holy, His love is holy, pure, and free from selfishness. Because He is Holy, His omnipotence is holy, pure, and free from selfishness. All His attributes are imbued with holiness and purity.</a:t>
            </a:r>
          </a:p>
        </p:txBody>
      </p:sp>
      <p:sp>
        <p:nvSpPr>
          <p:cNvPr id="9" name="CuadroTexto 8">
            <a:extLst>
              <a:ext uri="{FF2B5EF4-FFF2-40B4-BE49-F238E27FC236}">
                <a16:creationId xmlns:a16="http://schemas.microsoft.com/office/drawing/2014/main" id="{8F6CCDD4-8917-F51C-E905-FC47238B0ED2}"/>
              </a:ext>
            </a:extLst>
          </p:cNvPr>
          <p:cNvSpPr txBox="1"/>
          <p:nvPr/>
        </p:nvSpPr>
        <p:spPr>
          <a:xfrm>
            <a:off x="193263" y="4404764"/>
            <a:ext cx="6636459" cy="1015663"/>
          </a:xfrm>
          <a:prstGeom prst="rect">
            <a:avLst/>
          </a:prstGeom>
          <a:noFill/>
        </p:spPr>
        <p:txBody>
          <a:bodyPr wrap="square">
            <a:spAutoFit/>
          </a:bodyPr>
          <a:lstStyle/>
          <a:p>
            <a:pPr lvl="0">
              <a:spcBef>
                <a:spcPts val="600"/>
              </a:spcBef>
              <a:defRPr/>
            </a:pPr>
            <a:r>
              <a:rPr lang="en-PH" sz="2000" b="1" dirty="0" err="1">
                <a:solidFill>
                  <a:prstClr val="black"/>
                </a:solidFill>
              </a:rPr>
              <a:t>Apan</a:t>
            </a:r>
            <a:r>
              <a:rPr lang="en-PH" sz="2000" b="1" dirty="0">
                <a:solidFill>
                  <a:prstClr val="black"/>
                </a:solidFill>
              </a:rPr>
              <a:t> </a:t>
            </a:r>
            <a:r>
              <a:rPr lang="en-PH" sz="2000" b="1" dirty="0" err="1">
                <a:solidFill>
                  <a:prstClr val="black"/>
                </a:solidFill>
              </a:rPr>
              <a:t>unsa</a:t>
            </a:r>
            <a:r>
              <a:rPr lang="en-PH" sz="2000" b="1" dirty="0">
                <a:solidFill>
                  <a:prstClr val="black"/>
                </a:solidFill>
              </a:rPr>
              <a:t> man ang </a:t>
            </a:r>
            <a:r>
              <a:rPr lang="en-PH" sz="2000" b="1" dirty="0" err="1">
                <a:solidFill>
                  <a:prstClr val="black"/>
                </a:solidFill>
              </a:rPr>
              <a:t>kahulugan</a:t>
            </a:r>
            <a:r>
              <a:rPr lang="en-PH" sz="2000" b="1" dirty="0">
                <a:solidFill>
                  <a:prstClr val="black"/>
                </a:solidFill>
              </a:rPr>
              <a:t> </a:t>
            </a:r>
            <a:r>
              <a:rPr lang="en-PH" sz="2000" b="1" dirty="0" err="1">
                <a:solidFill>
                  <a:prstClr val="black"/>
                </a:solidFill>
              </a:rPr>
              <a:t>niini</a:t>
            </a:r>
            <a:r>
              <a:rPr lang="en-PH" sz="2000" b="1" dirty="0">
                <a:solidFill>
                  <a:prstClr val="black"/>
                </a:solidFill>
              </a:rPr>
              <a:t> </a:t>
            </a:r>
            <a:r>
              <a:rPr lang="en-PH" sz="2000" b="1" dirty="0" err="1">
                <a:solidFill>
                  <a:prstClr val="black"/>
                </a:solidFill>
              </a:rPr>
              <a:t>alang</a:t>
            </a:r>
            <a:r>
              <a:rPr lang="en-PH" sz="2000" b="1" dirty="0">
                <a:solidFill>
                  <a:prstClr val="black"/>
                </a:solidFill>
              </a:rPr>
              <a:t> </a:t>
            </a:r>
            <a:r>
              <a:rPr lang="en-PH" sz="2000" b="1" dirty="0" err="1">
                <a:solidFill>
                  <a:prstClr val="black"/>
                </a:solidFill>
              </a:rPr>
              <a:t>sa</a:t>
            </a:r>
            <a:r>
              <a:rPr lang="en-PH" sz="2000" b="1" dirty="0">
                <a:solidFill>
                  <a:prstClr val="black"/>
                </a:solidFill>
              </a:rPr>
              <a:t> Dios? Ang Dios </a:t>
            </a:r>
            <a:r>
              <a:rPr lang="en-PH" sz="2000" b="1" dirty="0" err="1">
                <a:solidFill>
                  <a:prstClr val="black"/>
                </a:solidFill>
              </a:rPr>
              <a:t>hingpit</a:t>
            </a:r>
            <a:r>
              <a:rPr lang="en-PH" sz="2000" b="1" dirty="0">
                <a:solidFill>
                  <a:prstClr val="black"/>
                </a:solidFill>
              </a:rPr>
              <a:t> </a:t>
            </a:r>
            <a:r>
              <a:rPr lang="en-PH" sz="2000" b="1" dirty="0" err="1">
                <a:solidFill>
                  <a:prstClr val="black"/>
                </a:solidFill>
              </a:rPr>
              <a:t>nga</a:t>
            </a:r>
            <a:r>
              <a:rPr lang="en-PH" sz="2000" b="1" dirty="0">
                <a:solidFill>
                  <a:prstClr val="black"/>
                </a:solidFill>
              </a:rPr>
              <a:t> </a:t>
            </a:r>
            <a:r>
              <a:rPr lang="en-PH" sz="2000" b="1" dirty="0" err="1">
                <a:solidFill>
                  <a:prstClr val="black"/>
                </a:solidFill>
              </a:rPr>
              <a:t>gilain</a:t>
            </a:r>
            <a:r>
              <a:rPr lang="en-PH" sz="2000" b="1" dirty="0">
                <a:solidFill>
                  <a:prstClr val="black"/>
                </a:solidFill>
              </a:rPr>
              <a:t> </a:t>
            </a:r>
            <a:r>
              <a:rPr lang="en-PH" sz="2000" b="1" dirty="0" err="1">
                <a:solidFill>
                  <a:prstClr val="black"/>
                </a:solidFill>
              </a:rPr>
              <a:t>gikan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dautan</a:t>
            </a:r>
            <a:r>
              <a:rPr lang="en-PH" sz="2000" b="1" dirty="0">
                <a:solidFill>
                  <a:prstClr val="black"/>
                </a:solidFill>
              </a:rPr>
              <a:t> ug </a:t>
            </a:r>
            <a:r>
              <a:rPr lang="en-PH" sz="2000" b="1" dirty="0" err="1">
                <a:solidFill>
                  <a:prstClr val="black"/>
                </a:solidFill>
              </a:rPr>
              <a:t>walay</a:t>
            </a:r>
            <a:r>
              <a:rPr lang="en-PH" sz="2000" b="1" dirty="0">
                <a:solidFill>
                  <a:prstClr val="black"/>
                </a:solidFill>
              </a:rPr>
              <a:t> </a:t>
            </a:r>
            <a:r>
              <a:rPr lang="en-PH" sz="2000" b="1" dirty="0" err="1">
                <a:solidFill>
                  <a:prstClr val="black"/>
                </a:solidFill>
              </a:rPr>
              <a:t>bisan</a:t>
            </a:r>
            <a:r>
              <a:rPr lang="en-PH" sz="2000" b="1" dirty="0">
                <a:solidFill>
                  <a:prstClr val="black"/>
                </a:solidFill>
              </a:rPr>
              <a:t> </a:t>
            </a:r>
            <a:r>
              <a:rPr lang="en-PH" sz="2000" b="1" dirty="0" err="1">
                <a:solidFill>
                  <a:prstClr val="black"/>
                </a:solidFill>
              </a:rPr>
              <a:t>unsang</a:t>
            </a:r>
            <a:r>
              <a:rPr lang="en-PH" sz="2000" b="1" dirty="0">
                <a:solidFill>
                  <a:prstClr val="black"/>
                </a:solidFill>
              </a:rPr>
              <a:t> </a:t>
            </a:r>
            <a:r>
              <a:rPr lang="en-PH" sz="2000" b="1" dirty="0" err="1">
                <a:solidFill>
                  <a:prstClr val="black"/>
                </a:solidFill>
              </a:rPr>
              <a:t>relasyon</a:t>
            </a:r>
            <a:r>
              <a:rPr lang="en-PH" sz="2000" b="1" dirty="0">
                <a:solidFill>
                  <a:prstClr val="black"/>
                </a:solidFill>
              </a:rPr>
              <a:t> </a:t>
            </a:r>
            <a:r>
              <a:rPr lang="en-PH" sz="2000" b="1" dirty="0" err="1">
                <a:solidFill>
                  <a:prstClr val="black"/>
                </a:solidFill>
              </a:rPr>
              <a:t>sa</a:t>
            </a:r>
            <a:r>
              <a:rPr lang="en-PH" sz="2000" b="1" dirty="0">
                <a:solidFill>
                  <a:prstClr val="black"/>
                </a:solidFill>
              </a:rPr>
              <a:t> </a:t>
            </a:r>
            <a:r>
              <a:rPr lang="en-PH" sz="2000" b="1" dirty="0" err="1">
                <a:solidFill>
                  <a:prstClr val="black"/>
                </a:solidFill>
              </a:rPr>
              <a:t>sala</a:t>
            </a:r>
            <a:r>
              <a:rPr lang="en-PH"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204526"/>
            <a:ext cx="6636463" cy="1323439"/>
          </a:xfrm>
          <a:prstGeom prst="rect">
            <a:avLst/>
          </a:prstGeom>
          <a:noFill/>
        </p:spPr>
        <p:txBody>
          <a:bodyPr wrap="square">
            <a:spAutoFit/>
          </a:bodyPr>
          <a:lstStyle/>
          <a:p>
            <a:pPr lvl="0">
              <a:spcBef>
                <a:spcPts val="600"/>
              </a:spcBef>
              <a:defRPr/>
            </a:pPr>
            <a:r>
              <a:rPr lang="en-PH" sz="1600" b="1" dirty="0" err="1">
                <a:solidFill>
                  <a:prstClr val="black"/>
                </a:solidFill>
              </a:rPr>
              <a:t>Unsa</a:t>
            </a:r>
            <a:r>
              <a:rPr lang="en-PH" sz="1600" b="1" dirty="0">
                <a:solidFill>
                  <a:prstClr val="black"/>
                </a:solidFill>
              </a:rPr>
              <a:t> ang </a:t>
            </a:r>
            <a:r>
              <a:rPr lang="en-PH" sz="1600" b="1" dirty="0" err="1">
                <a:solidFill>
                  <a:prstClr val="black"/>
                </a:solidFill>
              </a:rPr>
              <a:t>Kahulugan</a:t>
            </a:r>
            <a:r>
              <a:rPr lang="en-PH" sz="1600" b="1" dirty="0">
                <a:solidFill>
                  <a:prstClr val="black"/>
                </a:solidFill>
              </a:rPr>
              <a:t> </a:t>
            </a:r>
            <a:r>
              <a:rPr lang="en-PH" sz="1600" b="1" dirty="0" err="1">
                <a:solidFill>
                  <a:prstClr val="black"/>
                </a:solidFill>
              </a:rPr>
              <a:t>sa</a:t>
            </a:r>
            <a:r>
              <a:rPr lang="en-PH" sz="1600" b="1" dirty="0">
                <a:solidFill>
                  <a:prstClr val="black"/>
                </a:solidFill>
              </a:rPr>
              <a:t> </a:t>
            </a:r>
            <a:r>
              <a:rPr lang="en-PH" sz="1600" b="1" dirty="0" err="1">
                <a:solidFill>
                  <a:prstClr val="black"/>
                </a:solidFill>
              </a:rPr>
              <a:t>Pagkabalaan?Ang</a:t>
            </a:r>
            <a:r>
              <a:rPr lang="en-PH" sz="1600" b="1" dirty="0">
                <a:solidFill>
                  <a:prstClr val="black"/>
                </a:solidFill>
              </a:rPr>
              <a:t> </a:t>
            </a:r>
            <a:r>
              <a:rPr lang="en-PH" sz="1600" b="1" dirty="0" err="1">
                <a:solidFill>
                  <a:prstClr val="black"/>
                </a:solidFill>
              </a:rPr>
              <a:t>pagkabalaan</a:t>
            </a:r>
            <a:r>
              <a:rPr lang="en-PH" sz="1600" b="1" dirty="0">
                <a:solidFill>
                  <a:prstClr val="black"/>
                </a:solidFill>
              </a:rPr>
              <a:t> </a:t>
            </a:r>
            <a:r>
              <a:rPr lang="en-PH" sz="1600" b="1" dirty="0" err="1">
                <a:solidFill>
                  <a:prstClr val="black"/>
                </a:solidFill>
              </a:rPr>
              <a:t>nagpasabot</a:t>
            </a:r>
            <a:r>
              <a:rPr lang="en-PH" sz="1600" b="1" dirty="0">
                <a:solidFill>
                  <a:prstClr val="black"/>
                </a:solidFill>
              </a:rPr>
              <a:t> </a:t>
            </a:r>
            <a:r>
              <a:rPr lang="en-PH" sz="1600" b="1" dirty="0" err="1">
                <a:solidFill>
                  <a:prstClr val="black"/>
                </a:solidFill>
              </a:rPr>
              <a:t>nga:Gihalad</a:t>
            </a:r>
            <a:r>
              <a:rPr lang="en-PH" sz="1600" b="1" dirty="0">
                <a:solidFill>
                  <a:prstClr val="black"/>
                </a:solidFill>
              </a:rPr>
              <a:t> o </a:t>
            </a:r>
            <a:r>
              <a:rPr lang="en-PH" sz="1600" b="1" dirty="0" err="1">
                <a:solidFill>
                  <a:prstClr val="black"/>
                </a:solidFill>
              </a:rPr>
              <a:t>gigahin</a:t>
            </a:r>
            <a:r>
              <a:rPr lang="en-PH" sz="1600" b="1" dirty="0">
                <a:solidFill>
                  <a:prstClr val="black"/>
                </a:solidFill>
              </a:rPr>
              <a:t> </a:t>
            </a:r>
            <a:r>
              <a:rPr lang="en-PH" sz="1600" b="1" dirty="0" err="1">
                <a:solidFill>
                  <a:prstClr val="black"/>
                </a:solidFill>
              </a:rPr>
              <a:t>alang</a:t>
            </a:r>
            <a:r>
              <a:rPr lang="en-PH" sz="1600" b="1" dirty="0">
                <a:solidFill>
                  <a:prstClr val="black"/>
                </a:solidFill>
              </a:rPr>
              <a:t> </a:t>
            </a:r>
            <a:r>
              <a:rPr lang="en-PH" sz="1600" b="1" dirty="0" err="1">
                <a:solidFill>
                  <a:prstClr val="black"/>
                </a:solidFill>
              </a:rPr>
              <a:t>sa</a:t>
            </a:r>
            <a:r>
              <a:rPr lang="en-PH" sz="1600" b="1" dirty="0">
                <a:solidFill>
                  <a:prstClr val="black"/>
                </a:solidFill>
              </a:rPr>
              <a:t> Dios (consecrated)</a:t>
            </a:r>
            <a:r>
              <a:rPr lang="en-PH" sz="1600" b="1" dirty="0" err="1">
                <a:solidFill>
                  <a:prstClr val="black"/>
                </a:solidFill>
              </a:rPr>
              <a:t>Gilain</a:t>
            </a:r>
            <a:r>
              <a:rPr lang="en-PH" sz="1600" b="1" dirty="0">
                <a:solidFill>
                  <a:prstClr val="black"/>
                </a:solidFill>
              </a:rPr>
              <a:t> </a:t>
            </a:r>
            <a:r>
              <a:rPr lang="en-PH" sz="1600" b="1" dirty="0" err="1">
                <a:solidFill>
                  <a:prstClr val="black"/>
                </a:solidFill>
              </a:rPr>
              <a:t>gikan</a:t>
            </a:r>
            <a:r>
              <a:rPr lang="en-PH" sz="1600" b="1" dirty="0">
                <a:solidFill>
                  <a:prstClr val="black"/>
                </a:solidFill>
              </a:rPr>
              <a:t> </a:t>
            </a:r>
            <a:r>
              <a:rPr lang="en-PH" sz="1600" b="1" dirty="0" err="1">
                <a:solidFill>
                  <a:prstClr val="black"/>
                </a:solidFill>
              </a:rPr>
              <a:t>sa</a:t>
            </a:r>
            <a:r>
              <a:rPr lang="en-PH" sz="1600" b="1" dirty="0">
                <a:solidFill>
                  <a:prstClr val="black"/>
                </a:solidFill>
              </a:rPr>
              <a:t> </a:t>
            </a:r>
            <a:r>
              <a:rPr lang="en-PH" sz="1600" b="1" dirty="0" err="1">
                <a:solidFill>
                  <a:prstClr val="black"/>
                </a:solidFill>
              </a:rPr>
              <a:t>sala</a:t>
            </a:r>
            <a:r>
              <a:rPr lang="en-PH" sz="1600" b="1" dirty="0">
                <a:solidFill>
                  <a:prstClr val="black"/>
                </a:solidFill>
              </a:rPr>
              <a:t> (set apart)</a:t>
            </a:r>
            <a:r>
              <a:rPr lang="en-PH" sz="1600" b="1" dirty="0" err="1">
                <a:solidFill>
                  <a:prstClr val="black"/>
                </a:solidFill>
              </a:rPr>
              <a:t>Limpyo</a:t>
            </a:r>
            <a:r>
              <a:rPr lang="en-PH" sz="1600" b="1" dirty="0">
                <a:solidFill>
                  <a:prstClr val="black"/>
                </a:solidFill>
              </a:rPr>
              <a:t> ug </a:t>
            </a:r>
            <a:r>
              <a:rPr lang="en-PH" sz="1600" b="1" dirty="0" err="1">
                <a:solidFill>
                  <a:prstClr val="black"/>
                </a:solidFill>
              </a:rPr>
              <a:t>putli</a:t>
            </a:r>
            <a:r>
              <a:rPr lang="en-PH" sz="1600" b="1" dirty="0">
                <a:solidFill>
                  <a:prstClr val="black"/>
                </a:solidFill>
              </a:rPr>
              <a:t> (clean and pure)</a:t>
            </a:r>
            <a:r>
              <a:rPr lang="en-PH" sz="1600" b="1" dirty="0" err="1">
                <a:solidFill>
                  <a:prstClr val="black"/>
                </a:solidFill>
              </a:rPr>
              <a:t>Mahimo</a:t>
            </a:r>
            <a:r>
              <a:rPr lang="en-PH" sz="1600" b="1" dirty="0">
                <a:solidFill>
                  <a:prstClr val="black"/>
                </a:solidFill>
              </a:rPr>
              <a:t> </a:t>
            </a:r>
            <a:r>
              <a:rPr lang="en-PH" sz="1600" b="1" dirty="0" err="1">
                <a:solidFill>
                  <a:prstClr val="black"/>
                </a:solidFill>
              </a:rPr>
              <a:t>kitang</a:t>
            </a:r>
            <a:r>
              <a:rPr lang="en-PH" sz="1600" b="1" dirty="0">
                <a:solidFill>
                  <a:prstClr val="black"/>
                </a:solidFill>
              </a:rPr>
              <a:t> </a:t>
            </a:r>
            <a:r>
              <a:rPr lang="en-PH" sz="1600" b="1" dirty="0" err="1">
                <a:solidFill>
                  <a:prstClr val="black"/>
                </a:solidFill>
              </a:rPr>
              <a:t>balaan</a:t>
            </a:r>
            <a:r>
              <a:rPr lang="en-PH" sz="1600" b="1" dirty="0">
                <a:solidFill>
                  <a:prstClr val="black"/>
                </a:solidFill>
              </a:rPr>
              <a:t> </a:t>
            </a:r>
            <a:r>
              <a:rPr lang="en-PH" sz="1600" b="1" dirty="0" err="1">
                <a:solidFill>
                  <a:prstClr val="black"/>
                </a:solidFill>
              </a:rPr>
              <a:t>kon:Mobiya</a:t>
            </a:r>
            <a:r>
              <a:rPr lang="en-PH" sz="1600" b="1" dirty="0">
                <a:solidFill>
                  <a:prstClr val="black"/>
                </a:solidFill>
              </a:rPr>
              <a:t> </a:t>
            </a:r>
            <a:r>
              <a:rPr lang="en-PH" sz="1600" b="1" dirty="0" err="1">
                <a:solidFill>
                  <a:prstClr val="black"/>
                </a:solidFill>
              </a:rPr>
              <a:t>kita</a:t>
            </a:r>
            <a:r>
              <a:rPr lang="en-PH" sz="1600" b="1" dirty="0">
                <a:solidFill>
                  <a:prstClr val="black"/>
                </a:solidFill>
              </a:rPr>
              <a:t> </a:t>
            </a:r>
            <a:r>
              <a:rPr lang="en-PH" sz="1600" b="1" dirty="0" err="1">
                <a:solidFill>
                  <a:prstClr val="black"/>
                </a:solidFill>
              </a:rPr>
              <a:t>sa</a:t>
            </a:r>
            <a:r>
              <a:rPr lang="en-PH" sz="1600" b="1" dirty="0">
                <a:solidFill>
                  <a:prstClr val="black"/>
                </a:solidFill>
              </a:rPr>
              <a:t> </a:t>
            </a:r>
            <a:r>
              <a:rPr lang="en-PH" sz="1600" b="1" dirty="0" err="1">
                <a:solidFill>
                  <a:prstClr val="black"/>
                </a:solidFill>
              </a:rPr>
              <a:t>dautan.Buhaton</a:t>
            </a:r>
            <a:r>
              <a:rPr lang="en-PH" sz="1600" b="1" dirty="0">
                <a:solidFill>
                  <a:prstClr val="black"/>
                </a:solidFill>
              </a:rPr>
              <a:t> </a:t>
            </a:r>
            <a:r>
              <a:rPr lang="en-PH" sz="1600" b="1" dirty="0" err="1">
                <a:solidFill>
                  <a:prstClr val="black"/>
                </a:solidFill>
              </a:rPr>
              <a:t>nato</a:t>
            </a:r>
            <a:r>
              <a:rPr lang="en-PH" sz="1600" b="1" dirty="0">
                <a:solidFill>
                  <a:prstClr val="black"/>
                </a:solidFill>
              </a:rPr>
              <a:t> ang </a:t>
            </a:r>
            <a:r>
              <a:rPr lang="en-PH" sz="1600" b="1" dirty="0" err="1">
                <a:solidFill>
                  <a:prstClr val="black"/>
                </a:solidFill>
              </a:rPr>
              <a:t>buluhaton</a:t>
            </a:r>
            <a:r>
              <a:rPr lang="en-PH" sz="1600" b="1" dirty="0">
                <a:solidFill>
                  <a:prstClr val="black"/>
                </a:solidFill>
              </a:rPr>
              <a:t> </a:t>
            </a:r>
            <a:r>
              <a:rPr lang="en-PH" sz="1600" b="1" dirty="0" err="1">
                <a:solidFill>
                  <a:prstClr val="black"/>
                </a:solidFill>
              </a:rPr>
              <a:t>nga</a:t>
            </a:r>
            <a:r>
              <a:rPr lang="en-PH" sz="1600" b="1" dirty="0">
                <a:solidFill>
                  <a:prstClr val="black"/>
                </a:solidFill>
              </a:rPr>
              <a:t> </a:t>
            </a:r>
            <a:r>
              <a:rPr lang="en-PH" sz="1600" b="1" dirty="0" err="1">
                <a:solidFill>
                  <a:prstClr val="black"/>
                </a:solidFill>
              </a:rPr>
              <a:t>gitugyan</a:t>
            </a:r>
            <a:r>
              <a:rPr lang="en-PH" sz="1600" b="1" dirty="0">
                <a:solidFill>
                  <a:prstClr val="black"/>
                </a:solidFill>
              </a:rPr>
              <a:t> </a:t>
            </a:r>
            <a:r>
              <a:rPr lang="en-PH" sz="1600" b="1" dirty="0" err="1">
                <a:solidFill>
                  <a:prstClr val="black"/>
                </a:solidFill>
              </a:rPr>
              <a:t>sa</a:t>
            </a:r>
            <a:r>
              <a:rPr lang="en-PH" sz="1600" b="1" dirty="0">
                <a:solidFill>
                  <a:prstClr val="black"/>
                </a:solidFill>
              </a:rPr>
              <a:t> Dios </a:t>
            </a:r>
            <a:r>
              <a:rPr lang="en-PH" sz="1600" b="1" dirty="0" err="1">
                <a:solidFill>
                  <a:prstClr val="black"/>
                </a:solidFill>
              </a:rPr>
              <a:t>kanato</a:t>
            </a:r>
            <a:r>
              <a:rPr lang="en-PH" sz="1600" b="1" dirty="0">
                <a:solidFill>
                  <a:prstClr val="black"/>
                </a:solidFill>
              </a:rPr>
              <a:t>.</a:t>
            </a:r>
            <a:r>
              <a:rPr lang="en" sz="1600" b="1" dirty="0">
                <a:solidFill>
                  <a:prstClr val="black"/>
                </a:solidFill>
              </a:rPr>
              <a:t>📖 (</a:t>
            </a:r>
            <a:r>
              <a:rPr lang="en-PH" sz="1600" b="1" dirty="0" err="1">
                <a:solidFill>
                  <a:prstClr val="black"/>
                </a:solidFill>
              </a:rPr>
              <a:t>Numeros</a:t>
            </a:r>
            <a:r>
              <a:rPr lang="en-PH" sz="1600" b="1" dirty="0">
                <a:solidFill>
                  <a:prstClr val="black"/>
                </a:solidFill>
              </a:rPr>
              <a:t> 15:40; </a:t>
            </a:r>
            <a:r>
              <a:rPr lang="en-PH" sz="1600" b="1" dirty="0" err="1">
                <a:solidFill>
                  <a:prstClr val="black"/>
                </a:solidFill>
              </a:rPr>
              <a:t>Levitico</a:t>
            </a:r>
            <a:r>
              <a:rPr lang="en-PH" sz="1600" b="1" dirty="0">
                <a:solidFill>
                  <a:prstClr val="black"/>
                </a:solidFill>
              </a:rPr>
              <a:t> 11:44; 1 Pedro 2:9)</a:t>
            </a:r>
            <a:r>
              <a:rPr kumimoji="0" lang="en" sz="1600" b="1" i="0" u="none" strike="noStrike" kern="1200" cap="none" spc="0" normalizeH="0" baseline="0" noProof="0" dirty="0">
                <a:ln>
                  <a:noFill/>
                </a:ln>
                <a:solidFill>
                  <a:prstClr val="black"/>
                </a:solidFill>
                <a:effectLst/>
                <a:uLnTx/>
                <a:uFillTx/>
                <a:latin typeface="Aptos" panose="02110004020202020204"/>
              </a:rPr>
              <a:t>).</a:t>
            </a: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ANG DIOS GUGMA</a:t>
            </a: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14647"/>
            <a:ext cx="11791949" cy="646331"/>
          </a:xfrm>
          <a:prstGeom prst="rect">
            <a:avLst/>
          </a:prstGeom>
          <a:noFill/>
        </p:spPr>
        <p:txBody>
          <a:bodyPr wrap="square">
            <a:spAutoFit/>
          </a:bodyPr>
          <a:lstStyle/>
          <a:p>
            <a:pPr algn="ct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1 Juan 4:16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Bisaya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)“Ug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nahibalo</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ug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misalig</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kita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sa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gugma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nga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anaa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ang Dios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alang</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kanato</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Ang Dios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gugma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Ang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nagapuyo</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sa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gugma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nagapuyo</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sa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Dios, ug ang Dios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nagapuyo</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PH"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kaniya</a:t>
            </a:r>
            <a:r>
              <a:rPr lang="en-PH"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60263"/>
            <a:ext cx="11589544" cy="830997"/>
          </a:xfrm>
          <a:prstGeom prst="rect">
            <a:avLst/>
          </a:prstGeom>
          <a:noFill/>
        </p:spPr>
        <p:txBody>
          <a:bodyPr wrap="square" rtlCol="0">
            <a:spAutoFit/>
          </a:bodyPr>
          <a:lstStyle/>
          <a:p>
            <a:pPr>
              <a:spcBef>
                <a:spcPts val="600"/>
              </a:spcBef>
            </a:pPr>
            <a:r>
              <a:rPr lang="en-PH" sz="1600" b="1" dirty="0"/>
              <a:t>Ang Dios Mao ang </a:t>
            </a:r>
            <a:r>
              <a:rPr lang="en-PH" sz="1600" b="1" dirty="0" err="1"/>
              <a:t>GugmaAng</a:t>
            </a:r>
            <a:r>
              <a:rPr lang="en-PH" sz="1600" b="1" dirty="0"/>
              <a:t> Dios </a:t>
            </a:r>
            <a:r>
              <a:rPr lang="en-PH" sz="1600" b="1" dirty="0" err="1"/>
              <a:t>dili</a:t>
            </a:r>
            <a:r>
              <a:rPr lang="en-PH" sz="1600" b="1" dirty="0"/>
              <a:t> </a:t>
            </a:r>
            <a:r>
              <a:rPr lang="en-PH" sz="1600" b="1" dirty="0" err="1"/>
              <a:t>lamang</a:t>
            </a:r>
            <a:r>
              <a:rPr lang="en-PH" sz="1600" b="1" dirty="0"/>
              <a:t> </a:t>
            </a:r>
            <a:r>
              <a:rPr lang="en-PH" sz="1600" b="1" dirty="0" err="1"/>
              <a:t>adunay</a:t>
            </a:r>
            <a:r>
              <a:rPr lang="en-PH" sz="1600" b="1" dirty="0"/>
              <a:t> </a:t>
            </a:r>
            <a:r>
              <a:rPr lang="en-PH" sz="1600" b="1" dirty="0" err="1"/>
              <a:t>gugma</a:t>
            </a:r>
            <a:r>
              <a:rPr lang="en-PH" sz="1600" b="1" dirty="0"/>
              <a:t> o </a:t>
            </a:r>
            <a:r>
              <a:rPr lang="en-PH" sz="1600" b="1" dirty="0" err="1"/>
              <a:t>nagahatag</a:t>
            </a:r>
            <a:r>
              <a:rPr lang="en-PH" sz="1600" b="1" dirty="0"/>
              <a:t> </a:t>
            </a:r>
            <a:r>
              <a:rPr lang="en-PH" sz="1600" b="1" dirty="0" err="1"/>
              <a:t>og</a:t>
            </a:r>
            <a:r>
              <a:rPr lang="en-PH" sz="1600" b="1" dirty="0"/>
              <a:t> </a:t>
            </a:r>
            <a:r>
              <a:rPr lang="en-PH" sz="1600" b="1" dirty="0" err="1"/>
              <a:t>gugma</a:t>
            </a:r>
            <a:r>
              <a:rPr lang="en-PH" sz="1600" b="1" dirty="0"/>
              <a:t> (</a:t>
            </a:r>
            <a:r>
              <a:rPr lang="en-PH" sz="1600" b="1" dirty="0" err="1"/>
              <a:t>bisan</a:t>
            </a:r>
            <a:r>
              <a:rPr lang="en-PH" sz="1600" b="1" dirty="0"/>
              <a:t> </a:t>
            </a:r>
            <a:r>
              <a:rPr lang="en-PH" sz="1600" b="1" dirty="0" err="1"/>
              <a:t>tuod</a:t>
            </a:r>
            <a:r>
              <a:rPr lang="en-PH" sz="1600" b="1" dirty="0"/>
              <a:t> </a:t>
            </a:r>
            <a:r>
              <a:rPr lang="en-PH" sz="1600" b="1" dirty="0" err="1"/>
              <a:t>gibuhat</a:t>
            </a:r>
            <a:r>
              <a:rPr lang="en-PH" sz="1600" b="1" dirty="0"/>
              <a:t> </a:t>
            </a:r>
            <a:r>
              <a:rPr lang="en-PH" sz="1600" b="1" dirty="0" err="1"/>
              <a:t>Niya</a:t>
            </a:r>
            <a:r>
              <a:rPr lang="en-PH" sz="1600" b="1" dirty="0"/>
              <a:t> ang </a:t>
            </a:r>
            <a:r>
              <a:rPr lang="en-PH" sz="1600" b="1" dirty="0" err="1"/>
              <a:t>duha</a:t>
            </a:r>
            <a:r>
              <a:rPr lang="en-PH" sz="1600" b="1" dirty="0"/>
              <a:t>), </a:t>
            </a:r>
            <a:r>
              <a:rPr lang="en-PH" sz="1600" b="1" dirty="0" err="1"/>
              <a:t>apan</a:t>
            </a:r>
            <a:r>
              <a:rPr lang="en-PH" sz="1600" b="1" dirty="0"/>
              <a:t> ang Biblia nag-</a:t>
            </a:r>
            <a:r>
              <a:rPr lang="en-PH" sz="1600" b="1" dirty="0" err="1"/>
              <a:t>ingon</a:t>
            </a:r>
            <a:r>
              <a:rPr lang="en-PH" sz="1600" b="1" dirty="0"/>
              <a:t> </a:t>
            </a:r>
            <a:r>
              <a:rPr lang="en-PH" sz="1600" b="1" dirty="0" err="1"/>
              <a:t>nga</a:t>
            </a:r>
            <a:r>
              <a:rPr lang="en-PH" sz="1600" b="1" dirty="0"/>
              <a:t> “Ang Dios </a:t>
            </a:r>
            <a:r>
              <a:rPr lang="en-PH" sz="1600" b="1" dirty="0" err="1"/>
              <a:t>mao</a:t>
            </a:r>
            <a:r>
              <a:rPr lang="en-PH" sz="1600" b="1" dirty="0"/>
              <a:t> ang </a:t>
            </a:r>
            <a:r>
              <a:rPr lang="en-PH" sz="1600" b="1" dirty="0" err="1"/>
              <a:t>gugma</a:t>
            </a:r>
            <a:r>
              <a:rPr lang="en-PH" sz="1600" b="1" dirty="0"/>
              <a:t>” (1 Juan 4:8, 16). Sama </a:t>
            </a:r>
            <a:r>
              <a:rPr lang="en-PH" sz="1600" b="1" dirty="0" err="1"/>
              <a:t>sa</a:t>
            </a:r>
            <a:r>
              <a:rPr lang="en-PH" sz="1600" b="1" dirty="0"/>
              <a:t> </a:t>
            </a:r>
            <a:r>
              <a:rPr lang="en-PH" sz="1600" b="1" dirty="0" err="1"/>
              <a:t>pagkabalaan</a:t>
            </a:r>
            <a:r>
              <a:rPr lang="en-PH" sz="1600" b="1" dirty="0"/>
              <a:t>, ang </a:t>
            </a:r>
            <a:r>
              <a:rPr lang="en-PH" sz="1600" b="1" dirty="0" err="1"/>
              <a:t>gugma</a:t>
            </a:r>
            <a:r>
              <a:rPr lang="en-PH" sz="1600" b="1" dirty="0"/>
              <a:t> </a:t>
            </a:r>
            <a:r>
              <a:rPr lang="en-PH" sz="1600" b="1" dirty="0" err="1"/>
              <a:t>usa</a:t>
            </a:r>
            <a:r>
              <a:rPr lang="en-PH" sz="1600" b="1" dirty="0"/>
              <a:t> ka </a:t>
            </a:r>
            <a:r>
              <a:rPr lang="en-PH" sz="1600" b="1" dirty="0" err="1"/>
              <a:t>kinaiyang</a:t>
            </a:r>
            <a:r>
              <a:rPr lang="en-PH" sz="1600" b="1" dirty="0"/>
              <a:t> </a:t>
            </a:r>
            <a:r>
              <a:rPr lang="en-PH" sz="1600" b="1" dirty="0" err="1"/>
              <a:t>kabahin</a:t>
            </a:r>
            <a:r>
              <a:rPr lang="en-PH" sz="1600" b="1" dirty="0"/>
              <a:t> </a:t>
            </a:r>
            <a:r>
              <a:rPr lang="en-PH" sz="1600" b="1" dirty="0" err="1"/>
              <a:t>sa</a:t>
            </a:r>
            <a:r>
              <a:rPr lang="en-PH" sz="1600" b="1" dirty="0"/>
              <a:t> </a:t>
            </a:r>
            <a:r>
              <a:rPr lang="en-PH" sz="1600" b="1" dirty="0" err="1"/>
              <a:t>pagka-Diosnon</a:t>
            </a:r>
            <a:r>
              <a:rPr lang="en-PH" sz="1600" b="1" dirty="0"/>
              <a:t>.</a:t>
            </a:r>
            <a:endParaRPr lang="en" sz="1600" b="1" dirty="0"/>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796315"/>
            <a:ext cx="8458200" cy="400110"/>
          </a:xfrm>
          <a:prstGeom prst="rect">
            <a:avLst/>
          </a:prstGeom>
          <a:noFill/>
        </p:spPr>
        <p:txBody>
          <a:bodyPr wrap="square">
            <a:spAutoFit/>
          </a:bodyPr>
          <a:lstStyle/>
          <a:p>
            <a:pPr algn="ctr">
              <a:spcBef>
                <a:spcPts val="600"/>
              </a:spcBef>
            </a:pPr>
            <a:r>
              <a:rPr lang="en-PH" sz="2000" b="1" dirty="0" err="1"/>
              <a:t>Unsaon</a:t>
            </a:r>
            <a:r>
              <a:rPr lang="en-PH" sz="2000" b="1" dirty="0"/>
              <a:t> </a:t>
            </a:r>
            <a:r>
              <a:rPr lang="en-PH" sz="2000" b="1" dirty="0" err="1"/>
              <a:t>Nato</a:t>
            </a:r>
            <a:r>
              <a:rPr lang="en-PH" sz="2000" b="1" dirty="0"/>
              <a:t> </a:t>
            </a:r>
            <a:r>
              <a:rPr lang="en-PH" sz="2000" b="1" dirty="0" err="1"/>
              <a:t>Pagtubag</a:t>
            </a:r>
            <a:r>
              <a:rPr lang="en-PH" sz="2000" b="1" dirty="0"/>
              <a:t> </a:t>
            </a:r>
            <a:r>
              <a:rPr lang="en-PH" sz="2000" b="1" dirty="0" err="1"/>
              <a:t>sa</a:t>
            </a:r>
            <a:r>
              <a:rPr lang="en-PH" sz="2000" b="1" dirty="0"/>
              <a:t> </a:t>
            </a:r>
            <a:r>
              <a:rPr lang="en-PH" sz="2000" b="1" dirty="0" err="1"/>
              <a:t>Iyang</a:t>
            </a:r>
            <a:r>
              <a:rPr lang="en-PH" sz="2000" b="1" dirty="0"/>
              <a:t> </a:t>
            </a:r>
            <a:r>
              <a:rPr lang="en-PH" sz="2000" b="1" dirty="0" err="1"/>
              <a:t>Gugma</a:t>
            </a:r>
            <a:r>
              <a:rPr lang="en-PH" sz="2000" b="1" dirty="0"/>
              <a:t>?</a:t>
            </a:r>
            <a:endParaRPr lang="en" sz="2000" b="1" dirty="0"/>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2497371916"/>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0" y="5306130"/>
            <a:ext cx="4038599"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4301727" y="6186711"/>
            <a:ext cx="7336631" cy="646331"/>
          </a:xfrm>
          <a:prstGeom prst="rect">
            <a:avLst/>
          </a:prstGeom>
          <a:noFill/>
        </p:spPr>
        <p:txBody>
          <a:bodyPr wrap="square">
            <a:spAutoFit/>
          </a:bodyPr>
          <a:lstStyle/>
          <a:p>
            <a:pPr lvl="0" algn="ctr">
              <a:spcBef>
                <a:spcPts val="600"/>
              </a:spcBef>
              <a:defRPr/>
            </a:pPr>
            <a:r>
              <a:rPr lang="en-PH" b="1" dirty="0">
                <a:solidFill>
                  <a:prstClr val="black"/>
                </a:solidFill>
              </a:rPr>
              <a:t>“</a:t>
            </a:r>
            <a:r>
              <a:rPr lang="en-PH" b="1" dirty="0" err="1">
                <a:solidFill>
                  <a:prstClr val="black"/>
                </a:solidFill>
              </a:rPr>
              <a:t>Nahigugma</a:t>
            </a:r>
            <a:r>
              <a:rPr lang="en-PH" b="1" dirty="0">
                <a:solidFill>
                  <a:prstClr val="black"/>
                </a:solidFill>
              </a:rPr>
              <a:t> </a:t>
            </a:r>
            <a:r>
              <a:rPr lang="en-PH" b="1" dirty="0" err="1">
                <a:solidFill>
                  <a:prstClr val="black"/>
                </a:solidFill>
              </a:rPr>
              <a:t>kita</a:t>
            </a:r>
            <a:r>
              <a:rPr lang="en-PH" b="1" dirty="0">
                <a:solidFill>
                  <a:prstClr val="black"/>
                </a:solidFill>
              </a:rPr>
              <a:t> Kaniya </a:t>
            </a:r>
            <a:r>
              <a:rPr lang="en-PH" b="1" dirty="0" err="1">
                <a:solidFill>
                  <a:prstClr val="black"/>
                </a:solidFill>
              </a:rPr>
              <a:t>tungod</a:t>
            </a:r>
            <a:r>
              <a:rPr lang="en-PH" b="1" dirty="0">
                <a:solidFill>
                  <a:prstClr val="black"/>
                </a:solidFill>
              </a:rPr>
              <a:t> kay Siya una </a:t>
            </a:r>
            <a:r>
              <a:rPr lang="en-PH" b="1" dirty="0" err="1">
                <a:solidFill>
                  <a:prstClr val="black"/>
                </a:solidFill>
              </a:rPr>
              <a:t>nga</a:t>
            </a:r>
            <a:r>
              <a:rPr lang="en-PH" b="1" dirty="0">
                <a:solidFill>
                  <a:prstClr val="black"/>
                </a:solidFill>
              </a:rPr>
              <a:t> </a:t>
            </a:r>
            <a:r>
              <a:rPr lang="en-PH" b="1" dirty="0" err="1">
                <a:solidFill>
                  <a:prstClr val="black"/>
                </a:solidFill>
              </a:rPr>
              <a:t>nahigugma</a:t>
            </a:r>
            <a:r>
              <a:rPr lang="en-PH" b="1" dirty="0">
                <a:solidFill>
                  <a:prstClr val="black"/>
                </a:solidFill>
              </a:rPr>
              <a:t> </a:t>
            </a:r>
            <a:r>
              <a:rPr lang="en-PH" b="1" dirty="0" err="1">
                <a:solidFill>
                  <a:prstClr val="black"/>
                </a:solidFill>
              </a:rPr>
              <a:t>kanato</a:t>
            </a:r>
            <a:r>
              <a:rPr lang="en-PH" b="1" dirty="0">
                <a:solidFill>
                  <a:prstClr val="black"/>
                </a:solidFill>
              </a:rPr>
              <a:t>.”</a:t>
            </a:r>
            <a:r>
              <a:rPr lang="en" b="1" dirty="0">
                <a:solidFill>
                  <a:prstClr val="black"/>
                </a:solidFill>
              </a:rPr>
              <a:t>📖 (1 </a:t>
            </a:r>
            <a:r>
              <a:rPr lang="en-PH" b="1" dirty="0">
                <a:solidFill>
                  <a:prstClr val="black"/>
                </a:solidFill>
              </a:rPr>
              <a:t>Juan 4:19)</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491689" y="3006528"/>
            <a:ext cx="7002626" cy="1107996"/>
          </a:xfrm>
          <a:prstGeom prst="rect">
            <a:avLst/>
          </a:prstGeom>
          <a:noFill/>
        </p:spPr>
        <p:txBody>
          <a:bodyPr wrap="square">
            <a:spAutoFit/>
          </a:bodyPr>
          <a:lstStyle/>
          <a:p>
            <a:pPr algn="ctr"/>
            <a:r>
              <a:rPr lang="en-PH" sz="6600" b="1" spc="50" dirty="0">
                <a:ln w="0"/>
                <a:solidFill>
                  <a:srgbClr val="D363D6"/>
                </a:solidFill>
                <a:effectLst>
                  <a:innerShdw blurRad="63500" dist="50800" dir="13500000">
                    <a:srgbClr val="000000">
                      <a:alpha val="50000"/>
                    </a:srgbClr>
                  </a:innerShdw>
                </a:effectLst>
              </a:rPr>
              <a:t>PAG-ILA SA DIOS</a:t>
            </a:r>
            <a:endParaRPr lang="en" sz="6600" b="1" spc="50" dirty="0">
              <a:ln w="0"/>
              <a:solidFill>
                <a:srgbClr val="D363D6"/>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1249</TotalTime>
  <Words>1446</Words>
  <Application>Microsoft Office PowerPoint</Application>
  <PresentationFormat>Panorámica</PresentationFormat>
  <Paragraphs>73</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Comic Sans MS</vt:lpstr>
      <vt:lpstr>Arial</vt:lpstr>
      <vt:lpstr>Aptos</vt:lpstr>
      <vt:lpstr>Constantia</vt:lpstr>
      <vt:lpstr>Aptos Display</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97</cp:revision>
  <dcterms:created xsi:type="dcterms:W3CDTF">2026-02-28T16:33:58Z</dcterms:created>
  <dcterms:modified xsi:type="dcterms:W3CDTF">2026-04-11T05:16:52Z</dcterms:modified>
</cp:coreProperties>
</file>