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PH" sz="2000" b="1" dirty="0" err="1">
              <a:solidFill>
                <a:schemeClr val="tx2">
                  <a:lumMod val="50000"/>
                </a:schemeClr>
              </a:solidFill>
            </a:rPr>
            <a:t>Unsaon</a:t>
          </a:r>
          <a:r>
            <a:rPr lang="en-PH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tx2">
                  <a:lumMod val="50000"/>
                </a:schemeClr>
              </a:solidFill>
            </a:rPr>
            <a:t>Pagtuon</a:t>
          </a:r>
          <a:r>
            <a:rPr lang="en-PH" sz="20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tx2">
                  <a:lumMod val="50000"/>
                </a:schemeClr>
              </a:solidFill>
            </a:rPr>
            <a:t>sa</a:t>
          </a:r>
          <a:r>
            <a:rPr lang="en-PH" sz="2000" b="1" dirty="0">
              <a:solidFill>
                <a:schemeClr val="tx2">
                  <a:lumMod val="50000"/>
                </a:schemeClr>
              </a:solidFill>
            </a:rPr>
            <a:t> Biblia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Panahon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Lugar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Pamaagi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Mga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Kaayohan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sa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Pagtuon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dirty="0" err="1">
              <a:solidFill>
                <a:schemeClr val="accent2">
                  <a:lumMod val="50000"/>
                </a:schemeClr>
              </a:solidFill>
            </a:rPr>
            <a:t>sa</a:t>
          </a:r>
          <a:r>
            <a:rPr lang="en-PH" sz="2000" b="1" dirty="0">
              <a:solidFill>
                <a:schemeClr val="accent2">
                  <a:lumMod val="50000"/>
                </a:schemeClr>
              </a:solidFill>
            </a:rPr>
            <a:t> Biblia: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Kaayohan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Pag-share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niini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Kaayohan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“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pagkaon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”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niini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pagdawat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pagkinabuhi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Pulong</a:t>
          </a:r>
          <a:r>
            <a:rPr lang="en-PH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Lawom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Pagtuon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Biblia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naglangkob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upat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bahin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Pagbasa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Pagsabot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(Reading &amp; Understanding)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Pag-Share</a:t>
          </a: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>
              <a:effectLst/>
            </a:rPr>
            <a:t>Dapita</a:t>
          </a:r>
          <a:r>
            <a:rPr lang="en-PH" sz="2000" b="1" dirty="0">
              <a:effectLst/>
            </a:rPr>
            <a:t> ang </a:t>
          </a:r>
          <a:r>
            <a:rPr lang="en-PH" sz="2000" b="1" dirty="0" err="1">
              <a:effectLst/>
            </a:rPr>
            <a:t>Balaang</a:t>
          </a:r>
          <a:r>
            <a:rPr lang="en-PH" sz="2000" b="1" dirty="0">
              <a:effectLst/>
            </a:rPr>
            <a:t> Espiritu </a:t>
          </a:r>
          <a:r>
            <a:rPr lang="en-PH" sz="2000" b="1" dirty="0" err="1">
              <a:effectLst/>
            </a:rPr>
            <a:t>nga</a:t>
          </a:r>
          <a:r>
            <a:rPr lang="en-PH" sz="2000" b="1" dirty="0">
              <a:effectLst/>
            </a:rPr>
            <a:t> </a:t>
          </a:r>
          <a:r>
            <a:rPr lang="en-PH" sz="2000" b="1" dirty="0" err="1">
              <a:effectLst/>
            </a:rPr>
            <a:t>mahimong</a:t>
          </a:r>
          <a:r>
            <a:rPr lang="en-PH" sz="2000" b="1" dirty="0">
              <a:effectLst/>
            </a:rPr>
            <a:t> </a:t>
          </a:r>
          <a:r>
            <a:rPr lang="en-PH" sz="2000" b="1" dirty="0" err="1">
              <a:effectLst/>
            </a:rPr>
            <a:t>imong</a:t>
          </a:r>
          <a:r>
            <a:rPr lang="en-PH" sz="2000" b="1" dirty="0">
              <a:effectLst/>
            </a:rPr>
            <a:t> </a:t>
          </a:r>
          <a:r>
            <a:rPr lang="en-PH" sz="2000" b="1" dirty="0" err="1">
              <a:effectLst/>
            </a:rPr>
            <a:t>giya</a:t>
          </a:r>
          <a:r>
            <a:rPr lang="en-PH" sz="2000" b="1" dirty="0">
              <a:effectLst/>
            </a:rPr>
            <a:t> </a:t>
          </a:r>
          <a:r>
            <a:rPr lang="en-PH" sz="2000" b="1" dirty="0" err="1">
              <a:effectLst/>
            </a:rPr>
            <a:t>sa</a:t>
          </a:r>
          <a:r>
            <a:rPr lang="en-PH" sz="2000" b="1" dirty="0">
              <a:effectLst/>
            </a:rPr>
            <a:t> </a:t>
          </a:r>
          <a:r>
            <a:rPr lang="en-PH" sz="2000" b="1" dirty="0" err="1">
              <a:effectLst/>
            </a:rPr>
            <a:t>pagtuon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2000" b="1" dirty="0" err="1">
              <a:effectLst/>
            </a:rPr>
            <a:t>Pilia</a:t>
          </a:r>
          <a:r>
            <a:rPr lang="en-PH" sz="2000" b="1" dirty="0">
              <a:effectLst/>
            </a:rPr>
            <a:t> ang </a:t>
          </a:r>
          <a:r>
            <a:rPr lang="en-PH" sz="2000" b="1" dirty="0" err="1">
              <a:effectLst/>
            </a:rPr>
            <a:t>usa</a:t>
          </a:r>
          <a:r>
            <a:rPr lang="en-PH" sz="2000" b="1" dirty="0">
              <a:effectLst/>
            </a:rPr>
            <a:t> ka </a:t>
          </a:r>
          <a:r>
            <a:rPr lang="en-PH" sz="2000" b="1" dirty="0" err="1">
              <a:effectLst/>
            </a:rPr>
            <a:t>bersikulo</a:t>
          </a:r>
          <a:r>
            <a:rPr lang="en-PH" sz="2000" b="1" dirty="0">
              <a:effectLst/>
            </a:rPr>
            <a:t> o </a:t>
          </a:r>
          <a:r>
            <a:rPr lang="en-PH" sz="2000" b="1" dirty="0" err="1">
              <a:effectLst/>
            </a:rPr>
            <a:t>bahin</a:t>
          </a:r>
          <a:r>
            <a:rPr lang="en-PH" sz="2000" b="1" dirty="0">
              <a:effectLst/>
            </a:rPr>
            <a:t> </a:t>
          </a:r>
          <a:r>
            <a:rPr lang="en-PH" sz="2000" b="1" dirty="0" err="1">
              <a:effectLst/>
            </a:rPr>
            <a:t>sa</a:t>
          </a:r>
          <a:r>
            <a:rPr lang="en-PH" sz="2000" b="1" dirty="0">
              <a:effectLst/>
            </a:rPr>
            <a:t> Biblia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>
              <a:effectLst/>
            </a:rPr>
            <a:t>“</a:t>
          </a:r>
          <a:r>
            <a:rPr lang="en-PH" sz="1800" b="1" dirty="0" err="1">
              <a:effectLst/>
            </a:rPr>
            <a:t>Hikapon</a:t>
          </a:r>
          <a:r>
            <a:rPr lang="en-PH" sz="1800" b="1" dirty="0">
              <a:effectLst/>
            </a:rPr>
            <a:t> </a:t>
          </a:r>
          <a:r>
            <a:rPr lang="en-PH" sz="1800" b="1" dirty="0" err="1">
              <a:effectLst/>
            </a:rPr>
            <a:t>Niya</a:t>
          </a:r>
          <a:r>
            <a:rPr lang="en-PH" sz="1800" b="1" dirty="0">
              <a:effectLst/>
            </a:rPr>
            <a:t> ang </a:t>
          </a:r>
          <a:r>
            <a:rPr lang="en-PH" sz="1800" b="1" dirty="0" err="1">
              <a:effectLst/>
            </a:rPr>
            <a:t>imong</a:t>
          </a:r>
          <a:r>
            <a:rPr lang="en-PH" sz="1800" b="1" dirty="0">
              <a:effectLst/>
            </a:rPr>
            <a:t> </a:t>
          </a:r>
          <a:r>
            <a:rPr lang="en-PH" sz="1800" b="1" dirty="0" err="1">
              <a:effectLst/>
            </a:rPr>
            <a:t>kasingkasing</a:t>
          </a:r>
          <a:r>
            <a:rPr lang="en-PH" sz="1800" b="1" dirty="0">
              <a:effectLst/>
            </a:rPr>
            <a:t> ug </a:t>
          </a:r>
          <a:r>
            <a:rPr lang="en-PH" sz="1800" b="1" dirty="0" err="1">
              <a:effectLst/>
            </a:rPr>
            <a:t>hunahuna</a:t>
          </a:r>
          <a:r>
            <a:rPr lang="en-PH" sz="1800" b="1" dirty="0">
              <a:effectLst/>
            </a:rPr>
            <a:t> </a:t>
          </a:r>
          <a:r>
            <a:rPr lang="en-PH" sz="1800" b="1" dirty="0" err="1">
              <a:effectLst/>
            </a:rPr>
            <a:t>aron</a:t>
          </a:r>
          <a:r>
            <a:rPr lang="en-PH" sz="1800" b="1" dirty="0">
              <a:effectLst/>
            </a:rPr>
            <a:t> </a:t>
          </a:r>
          <a:r>
            <a:rPr lang="en-PH" sz="1800" b="1" dirty="0" err="1">
              <a:effectLst/>
            </a:rPr>
            <a:t>imong</a:t>
          </a:r>
          <a:r>
            <a:rPr lang="en-PH" sz="1800" b="1" dirty="0">
              <a:effectLst/>
            </a:rPr>
            <a:t> </a:t>
          </a:r>
          <a:r>
            <a:rPr lang="en-PH" sz="1800" b="1" dirty="0" err="1">
              <a:effectLst/>
            </a:rPr>
            <a:t>masabtan</a:t>
          </a:r>
          <a:r>
            <a:rPr lang="en-PH" sz="1800" b="1" dirty="0">
              <a:effectLst/>
            </a:rPr>
            <a:t> ang </a:t>
          </a:r>
          <a:r>
            <a:rPr lang="en-PH" sz="1800" b="1" dirty="0" err="1">
              <a:effectLst/>
            </a:rPr>
            <a:t>imong</a:t>
          </a:r>
          <a:r>
            <a:rPr lang="en-PH" sz="1800" b="1" dirty="0">
              <a:effectLst/>
            </a:rPr>
            <a:t> </a:t>
          </a:r>
          <a:r>
            <a:rPr lang="en-PH" sz="1800" b="1" dirty="0" err="1">
              <a:effectLst/>
            </a:rPr>
            <a:t>gibasa</a:t>
          </a:r>
          <a:r>
            <a:rPr lang="en-PH" sz="1800" b="1" dirty="0">
              <a:effectLst/>
            </a:rPr>
            <a:t>.”</a:t>
          </a:r>
          <a:endParaRPr lang="es-ES" sz="18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Isulat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kini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(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aron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mas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madugtong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imong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hunahuna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)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Ilalom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(underline) ang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importante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nga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ideya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Isulat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hunahuna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nadasig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gikan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maong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importanteng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ideya</a:t>
          </a:r>
          <a:r>
            <a:rPr lang="en-P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.”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2000" b="1" kern="1200" dirty="0">
              <a:effectLst/>
            </a:rPr>
            <a:t>“</a:t>
          </a:r>
          <a:r>
            <a:rPr lang="en-PH" sz="2000" b="1" kern="1200" dirty="0" err="1">
              <a:effectLst/>
            </a:rPr>
            <a:t>Pangayo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Dios </a:t>
          </a:r>
          <a:r>
            <a:rPr lang="en-PH" sz="2000" b="1" kern="1200" dirty="0" err="1">
              <a:effectLst/>
            </a:rPr>
            <a:t>nga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tabangan</a:t>
          </a:r>
          <a:r>
            <a:rPr lang="en-PH" sz="2000" b="1" kern="1200" dirty="0">
              <a:effectLst/>
            </a:rPr>
            <a:t> ka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pag-aplikar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mga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ideya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nga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imong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natun</a:t>
          </a:r>
          <a:r>
            <a:rPr lang="en-PH" sz="2000" b="1" kern="1200" dirty="0">
              <a:effectLst/>
            </a:rPr>
            <a:t>-an.”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PH" sz="1800" b="1" kern="1200" dirty="0">
              <a:effectLst/>
            </a:rPr>
            <a:t>“</a:t>
          </a:r>
          <a:r>
            <a:rPr lang="en-PH" sz="1800" b="1" kern="1200" dirty="0" err="1">
              <a:effectLst/>
            </a:rPr>
            <a:t>Hunahunaa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kinsa</a:t>
          </a:r>
          <a:r>
            <a:rPr lang="en-PH" sz="1800" b="1" kern="1200" dirty="0">
              <a:effectLst/>
            </a:rPr>
            <a:t> ang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mahatagan</a:t>
          </a:r>
          <a:r>
            <a:rPr lang="en-PH" sz="1800" b="1" kern="1200" dirty="0">
              <a:effectLst/>
            </a:rPr>
            <a:t> o </a:t>
          </a:r>
          <a:r>
            <a:rPr lang="en-PH" sz="1800" b="1" kern="1200" dirty="0" err="1">
              <a:effectLst/>
            </a:rPr>
            <a:t>maambitan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sa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natun</a:t>
          </a:r>
          <a:r>
            <a:rPr lang="en-PH" sz="1800" b="1" kern="1200" dirty="0">
              <a:effectLst/>
            </a:rPr>
            <a:t>-an.”</a:t>
          </a:r>
          <a:endParaRPr lang="en" sz="18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Ubang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Pamaagi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Pagtuon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Biblia (Other Bible Study Techniques)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PH" sz="2000" b="1" dirty="0" err="1">
              <a:solidFill>
                <a:schemeClr val="tx1"/>
              </a:solidFill>
              <a:effectLst/>
            </a:rPr>
            <a:t>Ikompara</a:t>
          </a:r>
          <a:r>
            <a:rPr lang="en-PH" sz="2000" b="1" dirty="0">
              <a:solidFill>
                <a:schemeClr val="tx1"/>
              </a:solidFill>
              <a:effectLst/>
            </a:rPr>
            <a:t> ang </a:t>
          </a:r>
          <a:r>
            <a:rPr lang="en-PH" sz="2000" b="1" dirty="0" err="1">
              <a:solidFill>
                <a:schemeClr val="tx1"/>
              </a:solidFill>
              <a:effectLst/>
            </a:rPr>
            <a:t>bersikulo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</a:rPr>
            <a:t> lain </a:t>
          </a:r>
          <a:r>
            <a:rPr lang="en-PH" sz="2000" b="1" dirty="0" err="1">
              <a:solidFill>
                <a:schemeClr val="tx1"/>
              </a:solidFill>
              <a:effectLst/>
            </a:rPr>
            <a:t>nga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bersikulo</a:t>
          </a:r>
          <a:r>
            <a:rPr lang="en-PH" sz="2000" b="1" dirty="0">
              <a:solidFill>
                <a:schemeClr val="tx1"/>
              </a:solidFill>
              <a:effectLst/>
            </a:rPr>
            <a:t>
(Isaiah 28:10)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it-IT" sz="2000" b="1" dirty="0">
              <a:solidFill>
                <a:schemeClr val="tx1"/>
              </a:solidFill>
              <a:effectLst/>
            </a:rPr>
            <a:t>Tun-i ang tibuok kapitulo o libro sa Biblia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it-IT" sz="2000" b="1" dirty="0">
              <a:solidFill>
                <a:schemeClr val="tx1"/>
              </a:solidFill>
              <a:effectLst/>
            </a:rPr>
            <a:t>Tun-i ang usa ka topiko o pulong gamit ang concordance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PH" sz="2000" b="1" dirty="0" err="1">
              <a:solidFill>
                <a:schemeClr val="tx1"/>
              </a:solidFill>
              <a:effectLst/>
            </a:rPr>
            <a:t>Konsulta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mga</a:t>
          </a:r>
          <a:r>
            <a:rPr lang="en-PH" sz="2000" b="1" dirty="0">
              <a:solidFill>
                <a:schemeClr val="tx1"/>
              </a:solidFill>
              <a:effectLst/>
            </a:rPr>
            <a:t> Bible commentaries o dictionaries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en-PH" sz="2000" b="1" dirty="0" err="1">
              <a:solidFill>
                <a:schemeClr val="tx1"/>
              </a:solidFill>
              <a:effectLst/>
            </a:rPr>
            <a:t>Basaha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uban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</a:rPr>
            <a:t> parallel </a:t>
          </a:r>
          <a:r>
            <a:rPr lang="en-PH" sz="2000" b="1" dirty="0" err="1">
              <a:solidFill>
                <a:schemeClr val="tx1"/>
              </a:solidFill>
              <a:effectLst/>
            </a:rPr>
            <a:t>nga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mga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teksto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gikan</a:t>
          </a:r>
          <a:r>
            <a:rPr lang="en-PH" sz="2000" b="1" dirty="0">
              <a:solidFill>
                <a:schemeClr val="tx1"/>
              </a:solidFill>
              <a:effectLst/>
            </a:rPr>
            <a:t> </a:t>
          </a:r>
          <a:r>
            <a:rPr lang="en-PH" sz="2000" b="1" dirty="0" err="1">
              <a:solidFill>
                <a:schemeClr val="tx1"/>
              </a:solidFill>
              <a:effectLst/>
            </a:rPr>
            <a:t>sa</a:t>
          </a:r>
          <a:r>
            <a:rPr lang="en-PH" sz="2000" b="1" dirty="0">
              <a:solidFill>
                <a:schemeClr val="tx1"/>
              </a:solidFill>
              <a:effectLst/>
            </a:rPr>
            <a:t> “Conflict of the Ages” series </a:t>
          </a:r>
          <a:r>
            <a:rPr lang="en-PH" sz="2000" b="1" dirty="0" err="1">
              <a:solidFill>
                <a:schemeClr val="tx1"/>
              </a:solidFill>
              <a:effectLst/>
            </a:rPr>
            <a:t>ni</a:t>
          </a:r>
          <a:r>
            <a:rPr lang="en-PH" sz="2000" b="1" dirty="0">
              <a:solidFill>
                <a:schemeClr val="tx1"/>
              </a:solidFill>
              <a:effectLst/>
            </a:rPr>
            <a:t> Ellen G. White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15635" custLinFactNeighborY="-238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2">
                  <a:lumMod val="50000"/>
                </a:schemeClr>
              </a:solidFill>
            </a:rPr>
            <a:t>Unsaon</a:t>
          </a:r>
          <a:r>
            <a:rPr lang="en-PH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tx2">
                  <a:lumMod val="50000"/>
                </a:schemeClr>
              </a:solidFill>
            </a:rPr>
            <a:t>Pagtuon</a:t>
          </a:r>
          <a:r>
            <a:rPr lang="en-PH" sz="20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tx2">
                  <a:lumMod val="50000"/>
                </a:schemeClr>
              </a:solidFill>
            </a:rPr>
            <a:t>sa</a:t>
          </a:r>
          <a:r>
            <a:rPr lang="en-PH" sz="2000" b="1" kern="1200" dirty="0">
              <a:solidFill>
                <a:schemeClr val="tx2">
                  <a:lumMod val="50000"/>
                </a:schemeClr>
              </a:solidFill>
            </a:rPr>
            <a:t> Biblia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Panahon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Lugar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Pamaagi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Mga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Kaayohan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sa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Pagtuon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PH" sz="2000" b="1" kern="1200" dirty="0" err="1">
              <a:solidFill>
                <a:schemeClr val="accent2">
                  <a:lumMod val="50000"/>
                </a:schemeClr>
              </a:solidFill>
            </a:rPr>
            <a:t>sa</a:t>
          </a:r>
          <a:r>
            <a:rPr lang="en-PH" sz="2000" b="1" kern="1200" dirty="0">
              <a:solidFill>
                <a:schemeClr val="accent2">
                  <a:lumMod val="50000"/>
                </a:schemeClr>
              </a:solidFill>
            </a:rPr>
            <a:t> Biblia: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Kaayohan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Pag-share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niini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Kaayohan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“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pagkaon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niini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pagdawat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pagkinabuhi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Pulong</a:t>
          </a:r>
          <a:r>
            <a:rPr lang="en-PH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Lawom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Pagtuon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Biblia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naglangkob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upat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ka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bahin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/>
            </a:rPr>
            <a:t>Dapita</a:t>
          </a:r>
          <a:r>
            <a:rPr lang="en-PH" sz="2000" b="1" kern="1200" dirty="0">
              <a:effectLst/>
            </a:rPr>
            <a:t> ang </a:t>
          </a:r>
          <a:r>
            <a:rPr lang="en-PH" sz="2000" b="1" kern="1200" dirty="0" err="1">
              <a:effectLst/>
            </a:rPr>
            <a:t>Balaang</a:t>
          </a:r>
          <a:r>
            <a:rPr lang="en-PH" sz="2000" b="1" kern="1200" dirty="0">
              <a:effectLst/>
            </a:rPr>
            <a:t> Espiritu </a:t>
          </a:r>
          <a:r>
            <a:rPr lang="en-PH" sz="2000" b="1" kern="1200" dirty="0" err="1">
              <a:effectLst/>
            </a:rPr>
            <a:t>nga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mahimong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imong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giya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pagtuon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/>
            </a:rPr>
            <a:t>“</a:t>
          </a:r>
          <a:r>
            <a:rPr lang="en-PH" sz="1800" b="1" kern="1200" dirty="0" err="1">
              <a:effectLst/>
            </a:rPr>
            <a:t>Hikapon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Niya</a:t>
          </a:r>
          <a:r>
            <a:rPr lang="en-PH" sz="1800" b="1" kern="1200" dirty="0">
              <a:effectLst/>
            </a:rPr>
            <a:t> ang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kasingkasing</a:t>
          </a:r>
          <a:r>
            <a:rPr lang="en-PH" sz="1800" b="1" kern="1200" dirty="0">
              <a:effectLst/>
            </a:rPr>
            <a:t> ug </a:t>
          </a:r>
          <a:r>
            <a:rPr lang="en-PH" sz="1800" b="1" kern="1200" dirty="0" err="1">
              <a:effectLst/>
            </a:rPr>
            <a:t>hunahuna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aron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masabtan</a:t>
          </a:r>
          <a:r>
            <a:rPr lang="en-PH" sz="1800" b="1" kern="1200" dirty="0">
              <a:effectLst/>
            </a:rPr>
            <a:t> ang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gibasa</a:t>
          </a:r>
          <a:r>
            <a:rPr lang="en-PH" sz="1800" b="1" kern="1200" dirty="0">
              <a:effectLst/>
            </a:rPr>
            <a:t>.”</a:t>
          </a:r>
          <a:endParaRPr lang="es-ES" sz="18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Pagbasa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Pagsabot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(Reading &amp; Understanding)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/>
            </a:rPr>
            <a:t>Pilia</a:t>
          </a:r>
          <a:r>
            <a:rPr lang="en-PH" sz="2000" b="1" kern="1200" dirty="0">
              <a:effectLst/>
            </a:rPr>
            <a:t> ang </a:t>
          </a:r>
          <a:r>
            <a:rPr lang="en-PH" sz="2000" b="1" kern="1200" dirty="0" err="1">
              <a:effectLst/>
            </a:rPr>
            <a:t>usa</a:t>
          </a:r>
          <a:r>
            <a:rPr lang="en-PH" sz="2000" b="1" kern="1200" dirty="0">
              <a:effectLst/>
            </a:rPr>
            <a:t> ka </a:t>
          </a:r>
          <a:r>
            <a:rPr lang="en-PH" sz="2000" b="1" kern="1200" dirty="0" err="1">
              <a:effectLst/>
            </a:rPr>
            <a:t>bersikulo</a:t>
          </a:r>
          <a:r>
            <a:rPr lang="en-PH" sz="2000" b="1" kern="1200" dirty="0">
              <a:effectLst/>
            </a:rPr>
            <a:t> o </a:t>
          </a:r>
          <a:r>
            <a:rPr lang="en-PH" sz="2000" b="1" kern="1200" dirty="0" err="1">
              <a:effectLst/>
            </a:rPr>
            <a:t>bahin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Biblia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Isulat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kini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(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aron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mas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madugtong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sa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imong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hunahuna</a:t>
          </a:r>
          <a:r>
            <a:rPr lang="en-PH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)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Ilalom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(underline) ang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importante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nga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ideya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Isulat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hunahuna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nadasig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gikan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maong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importanteng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ideya</a:t>
          </a:r>
          <a:r>
            <a:rPr lang="en-P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.”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Pag-Ampo</a:t>
          </a: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/>
            </a:rPr>
            <a:t>“</a:t>
          </a:r>
          <a:r>
            <a:rPr lang="en-PH" sz="2000" b="1" kern="1200" dirty="0" err="1">
              <a:effectLst/>
            </a:rPr>
            <a:t>Pangayo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Dios </a:t>
          </a:r>
          <a:r>
            <a:rPr lang="en-PH" sz="2000" b="1" kern="1200" dirty="0" err="1">
              <a:effectLst/>
            </a:rPr>
            <a:t>nga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tabangan</a:t>
          </a:r>
          <a:r>
            <a:rPr lang="en-PH" sz="2000" b="1" kern="1200" dirty="0">
              <a:effectLst/>
            </a:rPr>
            <a:t> ka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pag-aplikar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sa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mga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ideya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nga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imong</a:t>
          </a:r>
          <a:r>
            <a:rPr lang="en-PH" sz="2000" b="1" kern="1200" dirty="0">
              <a:effectLst/>
            </a:rPr>
            <a:t> </a:t>
          </a:r>
          <a:r>
            <a:rPr lang="en-PH" sz="2000" b="1" kern="1200" dirty="0" err="1">
              <a:effectLst/>
            </a:rPr>
            <a:t>natun</a:t>
          </a:r>
          <a:r>
            <a:rPr lang="en-PH" sz="2000" b="1" kern="1200" dirty="0">
              <a:effectLst/>
            </a:rPr>
            <a:t>-an.”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Pag-Share</a:t>
          </a: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/>
            </a:rPr>
            <a:t>“</a:t>
          </a:r>
          <a:r>
            <a:rPr lang="en-PH" sz="1800" b="1" kern="1200" dirty="0" err="1">
              <a:effectLst/>
            </a:rPr>
            <a:t>Hunahunaa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kinsa</a:t>
          </a:r>
          <a:r>
            <a:rPr lang="en-PH" sz="1800" b="1" kern="1200" dirty="0">
              <a:effectLst/>
            </a:rPr>
            <a:t> ang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mahatagan</a:t>
          </a:r>
          <a:r>
            <a:rPr lang="en-PH" sz="1800" b="1" kern="1200" dirty="0">
              <a:effectLst/>
            </a:rPr>
            <a:t> o </a:t>
          </a:r>
          <a:r>
            <a:rPr lang="en-PH" sz="1800" b="1" kern="1200" dirty="0" err="1">
              <a:effectLst/>
            </a:rPr>
            <a:t>maambitan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sa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imong</a:t>
          </a:r>
          <a:r>
            <a:rPr lang="en-PH" sz="1800" b="1" kern="1200" dirty="0">
              <a:effectLst/>
            </a:rPr>
            <a:t> </a:t>
          </a:r>
          <a:r>
            <a:rPr lang="en-PH" sz="1800" b="1" kern="1200" dirty="0" err="1">
              <a:effectLst/>
            </a:rPr>
            <a:t>natun</a:t>
          </a:r>
          <a:r>
            <a:rPr lang="en-PH" sz="1800" b="1" kern="1200" dirty="0">
              <a:effectLst/>
            </a:rPr>
            <a:t>-an.”</a:t>
          </a:r>
          <a:endParaRPr lang="en" sz="18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Ubang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Pamaagi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Pagtuon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Biblia (Other Bible Study Techniques)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  <a:effectLst/>
            </a:rPr>
            <a:t>Ikompara</a:t>
          </a:r>
          <a:r>
            <a:rPr lang="en-PH" sz="2000" b="1" kern="1200" dirty="0">
              <a:solidFill>
                <a:schemeClr val="tx1"/>
              </a:solidFill>
              <a:effectLst/>
            </a:rPr>
            <a:t> ang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bersikulo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</a:rPr>
            <a:t> lain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nga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bersikulo</a:t>
          </a:r>
          <a:r>
            <a:rPr lang="en-PH" sz="2000" b="1" kern="1200" dirty="0">
              <a:solidFill>
                <a:schemeClr val="tx1"/>
              </a:solidFill>
              <a:effectLst/>
            </a:rPr>
            <a:t>
(Isaiah 28:10)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effectLst/>
            </a:rPr>
            <a:t>Tun-i ang tibuok kapitulo o libro sa Biblia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effectLst/>
            </a:rPr>
            <a:t>Tun-i ang usa ka topiko o pulong gamit ang concordance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  <a:effectLst/>
            </a:rPr>
            <a:t>Konsulta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mga</a:t>
          </a:r>
          <a:r>
            <a:rPr lang="en-PH" sz="2000" b="1" kern="1200" dirty="0">
              <a:solidFill>
                <a:schemeClr val="tx1"/>
              </a:solidFill>
              <a:effectLst/>
            </a:rPr>
            <a:t> Bible commentaries o dictionaries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77" y="474559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  <a:effectLst/>
            </a:rPr>
            <a:t>Basaha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uban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</a:rPr>
            <a:t> parallel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nga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mga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teksto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gikan</a:t>
          </a:r>
          <a:r>
            <a:rPr lang="en-PH" sz="2000" b="1" kern="1200" dirty="0">
              <a:solidFill>
                <a:schemeClr val="tx1"/>
              </a:solidFill>
              <a:effectLst/>
            </a:rPr>
            <a:t>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sa</a:t>
          </a:r>
          <a:r>
            <a:rPr lang="en-PH" sz="2000" b="1" kern="1200" dirty="0">
              <a:solidFill>
                <a:schemeClr val="tx1"/>
              </a:solidFill>
              <a:effectLst/>
            </a:rPr>
            <a:t> “Conflict of the Ages” series </a:t>
          </a:r>
          <a:r>
            <a:rPr lang="en-PH" sz="2000" b="1" kern="1200" dirty="0" err="1">
              <a:solidFill>
                <a:schemeClr val="tx1"/>
              </a:solidFill>
              <a:effectLst/>
            </a:rPr>
            <a:t>ni</a:t>
          </a:r>
          <a:r>
            <a:rPr lang="en-PH" sz="2000" b="1" kern="1200" dirty="0">
              <a:solidFill>
                <a:schemeClr val="tx1"/>
              </a:solidFill>
              <a:effectLst/>
            </a:rPr>
            <a:t> Ellen G. White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17" y="478743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057650"/>
            <a:ext cx="5005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UNSAON SA PAGTUON ANG BIBLIA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</a:t>
            </a:r>
            <a:r>
              <a:rPr lang="en-P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ksyon</a:t>
            </a:r>
            <a:r>
              <a:rPr lang="en-PH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16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Alang</a:t>
            </a:r>
            <a:r>
              <a:rPr lang="en-PH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Sa 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May</a:t>
            </a:r>
            <a:r>
              <a:rPr lang="en-PH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2, 2026</a:t>
            </a: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KAAYOHAN SA PAG-SHARE SA PULONG SA DIOS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02497"/>
            <a:ext cx="11922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“Ang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Ginoong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Jehova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naghatag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natudloan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mahibalo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unsaon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pagsulti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makapalig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-on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gikapoy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buntag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ginapukaw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ginapukaw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dalunggan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aron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maminaw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tinun</a:t>
            </a:r>
            <a:r>
              <a:rPr lang="en-PH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-an.”— Isaiah 50:4</a:t>
            </a:r>
            <a:endParaRPr lang="es-ES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Pananglitan</a:t>
            </a:r>
            <a:r>
              <a:rPr lang="en-PH" sz="2000" b="1" dirty="0"/>
              <a:t>, </a:t>
            </a:r>
            <a:r>
              <a:rPr lang="en-PH" sz="2000" b="1" dirty="0" err="1"/>
              <a:t>giingnan</a:t>
            </a:r>
            <a:r>
              <a:rPr lang="en-PH" sz="2000" b="1" dirty="0"/>
              <a:t> ka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magwali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Sabado:Naglaan</a:t>
            </a:r>
            <a:r>
              <a:rPr lang="en-PH" sz="2000" b="1" dirty="0"/>
              <a:t> ka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oras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pag-ampo</a:t>
            </a:r>
            <a:r>
              <a:rPr lang="en-PH" sz="2000" b="1" dirty="0"/>
              <a:t> ug </a:t>
            </a:r>
            <a:r>
              <a:rPr lang="en-PH" sz="2000" b="1" dirty="0" err="1"/>
              <a:t>pagtuonAng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Espiritu </a:t>
            </a:r>
            <a:r>
              <a:rPr lang="en-PH" sz="2000" b="1" dirty="0" err="1"/>
              <a:t>naggiya</a:t>
            </a:r>
            <a:r>
              <a:rPr lang="en-PH" sz="2000" b="1" dirty="0"/>
              <a:t> </a:t>
            </a:r>
            <a:r>
              <a:rPr lang="en-PH" sz="2000" b="1" dirty="0" err="1"/>
              <a:t>kanimo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topikoSa</a:t>
            </a:r>
            <a:r>
              <a:rPr lang="en-PH" sz="2000" b="1" dirty="0"/>
              <a:t> Sabado, </a:t>
            </a:r>
            <a:r>
              <a:rPr lang="en-PH" sz="2000" b="1" dirty="0" err="1"/>
              <a:t>nagwali</a:t>
            </a:r>
            <a:r>
              <a:rPr lang="en-PH" sz="2000" b="1" dirty="0"/>
              <a:t> ka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" sz="2000" b="1" dirty="0"/>
              <a:t> </a:t>
            </a:r>
            <a:r>
              <a:rPr lang="en-PH" sz="2000" b="1" dirty="0" err="1"/>
              <a:t>Kinsa</a:t>
            </a:r>
            <a:r>
              <a:rPr lang="en-PH" sz="2000" b="1" dirty="0"/>
              <a:t> ang mas </a:t>
            </a:r>
            <a:r>
              <a:rPr lang="en-PH" sz="2000" b="1" dirty="0" err="1"/>
              <a:t>nabless</a:t>
            </a:r>
            <a:r>
              <a:rPr lang="en-PH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2921528" y="2526538"/>
            <a:ext cx="6097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/>
              <a:t> Una: </a:t>
            </a:r>
            <a:r>
              <a:rPr lang="en-PH" sz="2400" b="1" dirty="0" err="1"/>
              <a:t>Ikaw</a:t>
            </a:r>
            <a:r>
              <a:rPr lang="en-PH" sz="2400" b="1" dirty="0"/>
              <a:t> </a:t>
            </a:r>
            <a:r>
              <a:rPr lang="en-PH" sz="2400" b="1" dirty="0" err="1"/>
              <a:t>MablessNakakat</a:t>
            </a:r>
            <a:r>
              <a:rPr lang="en-PH" sz="2400" b="1" dirty="0"/>
              <a:t>-on </a:t>
            </a:r>
            <a:r>
              <a:rPr lang="en-PH" sz="2400" b="1" dirty="0" err="1"/>
              <a:t>kaNapalalom</a:t>
            </a:r>
            <a:r>
              <a:rPr lang="en-PH" sz="2400" b="1" dirty="0"/>
              <a:t> ang </a:t>
            </a:r>
            <a:r>
              <a:rPr lang="en-PH" sz="2400" b="1" dirty="0" err="1"/>
              <a:t>imong</a:t>
            </a:r>
            <a:r>
              <a:rPr lang="en-PH" sz="2400" b="1" dirty="0"/>
              <a:t> </a:t>
            </a:r>
            <a:r>
              <a:rPr lang="en-PH" sz="2400" b="1" dirty="0" err="1"/>
              <a:t>pagsabotNalig</a:t>
            </a:r>
            <a:r>
              <a:rPr lang="en-PH" sz="2400" b="1" dirty="0"/>
              <a:t>-on ang </a:t>
            </a:r>
            <a:r>
              <a:rPr lang="en-PH" sz="2400" b="1" dirty="0" err="1"/>
              <a:t>imong</a:t>
            </a:r>
            <a:r>
              <a:rPr lang="en-PH" sz="2400" b="1" dirty="0"/>
              <a:t> </a:t>
            </a:r>
            <a:r>
              <a:rPr lang="en-PH" sz="2400" b="1" dirty="0" err="1"/>
              <a:t>pagtuo</a:t>
            </a:r>
            <a:r>
              <a:rPr lang="en-PH" sz="2400" b="1" dirty="0"/>
              <a:t>  </a:t>
            </a:r>
            <a:r>
              <a:rPr lang="en-PH" sz="2400" b="1" dirty="0" err="1"/>
              <a:t>Ikaduha</a:t>
            </a:r>
            <a:r>
              <a:rPr lang="en-PH" sz="2400" b="1" dirty="0"/>
              <a:t>: Ang </a:t>
            </a:r>
            <a:r>
              <a:rPr lang="en-PH" sz="2400" b="1" dirty="0" err="1"/>
              <a:t>Uban</a:t>
            </a:r>
            <a:r>
              <a:rPr lang="en-PH" sz="2400" b="1" dirty="0"/>
              <a:t> </a:t>
            </a:r>
            <a:r>
              <a:rPr lang="en-PH" sz="2400" b="1" dirty="0" err="1"/>
              <a:t>MablessAng</a:t>
            </a:r>
            <a:r>
              <a:rPr lang="en-PH" sz="2400" b="1" dirty="0"/>
              <a:t> </a:t>
            </a:r>
            <a:r>
              <a:rPr lang="en-PH" sz="2400" b="1" dirty="0" err="1"/>
              <a:t>imong</a:t>
            </a:r>
            <a:r>
              <a:rPr lang="en-PH" sz="2400" b="1" dirty="0"/>
              <a:t> </a:t>
            </a:r>
            <a:r>
              <a:rPr lang="en-PH" sz="2400" b="1" dirty="0" err="1"/>
              <a:t>gi</a:t>
            </a:r>
            <a:r>
              <a:rPr lang="en-PH" sz="2400" b="1" dirty="0"/>
              <a:t>-share </a:t>
            </a:r>
            <a:r>
              <a:rPr lang="en-PH" sz="2400" b="1" dirty="0" err="1"/>
              <a:t>makatabang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</a:t>
            </a:r>
            <a:r>
              <a:rPr lang="en-PH" sz="2400" b="1" dirty="0" err="1"/>
              <a:t>ubanMapalig</a:t>
            </a:r>
            <a:r>
              <a:rPr lang="en-PH" sz="2400" b="1" dirty="0"/>
              <a:t>-on </a:t>
            </a:r>
            <a:r>
              <a:rPr lang="en-PH" sz="2400" b="1" dirty="0" err="1"/>
              <a:t>silaMahagit</a:t>
            </a:r>
            <a:r>
              <a:rPr lang="en-PH" sz="2400" b="1" dirty="0"/>
              <a:t> </a:t>
            </a:r>
            <a:r>
              <a:rPr lang="en-PH" sz="2400" b="1" dirty="0" err="1"/>
              <a:t>sila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mas </a:t>
            </a:r>
            <a:r>
              <a:rPr lang="en-PH" sz="2400" b="1" dirty="0" err="1"/>
              <a:t>lawom</a:t>
            </a:r>
            <a:r>
              <a:rPr lang="en-PH" sz="2400" b="1" dirty="0"/>
              <a:t> </a:t>
            </a:r>
            <a:r>
              <a:rPr lang="en-PH" sz="2400" b="1" dirty="0" err="1"/>
              <a:t>nga</a:t>
            </a:r>
            <a:r>
              <a:rPr lang="en-PH" sz="2400" b="1" dirty="0"/>
              <a:t> </a:t>
            </a:r>
            <a:r>
              <a:rPr lang="en-PH" sz="2400" b="1" dirty="0" err="1"/>
              <a:t>pagtuon</a:t>
            </a:r>
            <a:endParaRPr lang="en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115723" y="4718876"/>
            <a:ext cx="6079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 err="1"/>
              <a:t>Resulta</a:t>
            </a:r>
            <a:r>
              <a:rPr lang="en" sz="2400" b="1" dirty="0"/>
              <a:t> </a:t>
            </a:r>
            <a:r>
              <a:rPr lang="en-PH" sz="2400" b="1" dirty="0"/>
              <a:t>Sa </a:t>
            </a:r>
            <a:r>
              <a:rPr lang="en-PH" sz="2400" b="1" dirty="0" err="1"/>
              <a:t>duha</a:t>
            </a:r>
            <a:r>
              <a:rPr lang="en-PH" sz="2400" b="1" dirty="0"/>
              <a:t> ka </a:t>
            </a:r>
            <a:r>
              <a:rPr lang="en-PH" sz="2400" b="1" dirty="0" err="1"/>
              <a:t>paagi:Nalig-on</a:t>
            </a:r>
            <a:r>
              <a:rPr lang="en-PH" sz="2400" b="1" dirty="0"/>
              <a:t> ang </a:t>
            </a:r>
            <a:r>
              <a:rPr lang="en-PH" sz="2400" b="1" dirty="0" err="1"/>
              <a:t>imong</a:t>
            </a:r>
            <a:r>
              <a:rPr lang="en-PH" sz="2400" b="1" dirty="0"/>
              <a:t> </a:t>
            </a:r>
            <a:r>
              <a:rPr lang="en-PH" sz="2400" b="1" dirty="0" err="1"/>
              <a:t>relasyon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</a:t>
            </a:r>
            <a:r>
              <a:rPr lang="en-PH" sz="2400" b="1" dirty="0" err="1"/>
              <a:t>DiosNalig</a:t>
            </a:r>
            <a:r>
              <a:rPr lang="en-PH" sz="2400" b="1" dirty="0"/>
              <a:t>-on </a:t>
            </a:r>
            <a:r>
              <a:rPr lang="en-PH" sz="2400" b="1" dirty="0" err="1"/>
              <a:t>usab</a:t>
            </a:r>
            <a:r>
              <a:rPr lang="en-PH" sz="2400" b="1" dirty="0"/>
              <a:t> ang </a:t>
            </a:r>
            <a:r>
              <a:rPr lang="en-PH" sz="2400" b="1" dirty="0" err="1"/>
              <a:t>relasyon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</a:t>
            </a:r>
            <a:r>
              <a:rPr lang="en-PH" sz="2400" b="1" dirty="0" err="1"/>
              <a:t>uban</a:t>
            </a:r>
            <a:r>
              <a:rPr lang="en-PH" sz="2400" b="1" dirty="0"/>
              <a:t> </a:t>
            </a:r>
            <a:r>
              <a:rPr lang="en-PH" sz="2400" b="1" dirty="0" err="1"/>
              <a:t>ngadto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Dios</a:t>
            </a:r>
            <a:r>
              <a:rPr lang="en" sz="2400" b="1" dirty="0"/>
              <a:t> </a:t>
            </a:r>
            <a:r>
              <a:rPr lang="en-PH" sz="2400" b="1" dirty="0" err="1"/>
              <a:t>Tungod</a:t>
            </a:r>
            <a:r>
              <a:rPr lang="en-PH" sz="2400" b="1" dirty="0"/>
              <a:t> kay ang </a:t>
            </a:r>
            <a:r>
              <a:rPr lang="en-PH" sz="2400" b="1" dirty="0" err="1"/>
              <a:t>Pulong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</a:t>
            </a:r>
            <a:r>
              <a:rPr lang="en-PH" sz="2400" b="1" dirty="0" err="1"/>
              <a:t>Dios:“Dili</a:t>
            </a:r>
            <a:r>
              <a:rPr lang="en-PH" sz="2400" b="1" dirty="0"/>
              <a:t> </a:t>
            </a:r>
            <a:r>
              <a:rPr lang="en-PH" sz="2400" b="1" dirty="0" err="1"/>
              <a:t>mobalik</a:t>
            </a:r>
            <a:r>
              <a:rPr lang="en-PH" sz="2400" b="1" dirty="0"/>
              <a:t> </a:t>
            </a:r>
            <a:r>
              <a:rPr lang="en-PH" sz="2400" b="1" dirty="0" err="1"/>
              <a:t>nga</a:t>
            </a:r>
            <a:r>
              <a:rPr lang="en-PH" sz="2400" b="1" dirty="0"/>
              <a:t> </a:t>
            </a:r>
            <a:r>
              <a:rPr lang="en-PH" sz="2400" b="1" dirty="0" err="1"/>
              <a:t>walay</a:t>
            </a:r>
            <a:r>
              <a:rPr lang="en-PH" sz="2400" b="1" dirty="0"/>
              <a:t> </a:t>
            </a:r>
            <a:r>
              <a:rPr lang="en-PH" sz="2400" b="1" dirty="0" err="1"/>
              <a:t>kapuslanan</a:t>
            </a:r>
            <a:r>
              <a:rPr lang="en-PH" sz="2400" b="1" dirty="0"/>
              <a:t>…”— Isaiah 55:11</a:t>
            </a:r>
            <a:endParaRPr lang="en" sz="24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-7465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KAAYOHAN SA “PAGKAON” SA PULONG SA DIOS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443270"/>
            <a:ext cx="10629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Pagkatam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-is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pulong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lami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Labaw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katam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-is kay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dugos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baba!”— Psalm 119:103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“</a:t>
            </a:r>
            <a:r>
              <a:rPr lang="en-PH" sz="2000" b="1" dirty="0" err="1"/>
              <a:t>Kaona</a:t>
            </a:r>
            <a:r>
              <a:rPr lang="en-PH" sz="2000" b="1" dirty="0"/>
              <a:t> ang </a:t>
            </a:r>
            <a:r>
              <a:rPr lang="en-PH" sz="2000" b="1" dirty="0" err="1"/>
              <a:t>Pulong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Dios”</a:t>
            </a:r>
            <a:r>
              <a:rPr lang="en" sz="2000" b="1" dirty="0"/>
              <a:t>📌 </a:t>
            </a:r>
            <a:r>
              <a:rPr lang="en-PH" sz="2000" b="1" dirty="0"/>
              <a:t>Jeremiah 15:16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420" y="1284340"/>
            <a:ext cx="3848883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477993"/>
            <a:ext cx="53923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/>
              <a:t>“</a:t>
            </a:r>
            <a:r>
              <a:rPr lang="en-PH" sz="2400" b="1" dirty="0" err="1"/>
              <a:t>Bisan</a:t>
            </a:r>
            <a:r>
              <a:rPr lang="en-PH" sz="2400" b="1" dirty="0"/>
              <a:t> </a:t>
            </a:r>
            <a:r>
              <a:rPr lang="en-PH" sz="2400" b="1" dirty="0" err="1"/>
              <a:t>unsa</a:t>
            </a:r>
            <a:r>
              <a:rPr lang="en-PH" sz="2400" b="1" dirty="0"/>
              <a:t> pa </a:t>
            </a:r>
            <a:r>
              <a:rPr lang="en-PH" sz="2400" b="1" dirty="0" err="1"/>
              <a:t>kadako</a:t>
            </a:r>
            <a:r>
              <a:rPr lang="en-PH" sz="2400" b="1" dirty="0"/>
              <a:t> ang </a:t>
            </a:r>
            <a:r>
              <a:rPr lang="en-PH" sz="2400" b="1" dirty="0" err="1"/>
              <a:t>kaalam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</a:t>
            </a:r>
            <a:r>
              <a:rPr lang="en-PH" sz="2400" b="1" dirty="0" err="1"/>
              <a:t>tawo</a:t>
            </a:r>
            <a:r>
              <a:rPr lang="en-PH" sz="2400" b="1" dirty="0"/>
              <a:t>, </a:t>
            </a:r>
            <a:r>
              <a:rPr lang="en-PH" sz="2400" b="1" dirty="0" err="1"/>
              <a:t>dili</a:t>
            </a:r>
            <a:r>
              <a:rPr lang="en-PH" sz="2400" b="1" dirty="0"/>
              <a:t> </a:t>
            </a:r>
            <a:r>
              <a:rPr lang="en-PH" sz="2400" b="1" dirty="0" err="1"/>
              <a:t>siya</a:t>
            </a:r>
            <a:r>
              <a:rPr lang="en-PH" sz="2400" b="1" dirty="0"/>
              <a:t> </a:t>
            </a:r>
            <a:r>
              <a:rPr lang="en-PH" sz="2400" b="1" dirty="0" err="1"/>
              <a:t>angay</a:t>
            </a:r>
            <a:r>
              <a:rPr lang="en-PH" sz="2400" b="1" dirty="0"/>
              <a:t> </a:t>
            </a:r>
            <a:r>
              <a:rPr lang="en-PH" sz="2400" b="1" dirty="0" err="1"/>
              <a:t>maghunahuna</a:t>
            </a:r>
            <a:r>
              <a:rPr lang="en-PH" sz="2400" b="1" dirty="0"/>
              <a:t> </a:t>
            </a:r>
            <a:r>
              <a:rPr lang="en-PH" sz="2400" b="1" dirty="0" err="1"/>
              <a:t>nga</a:t>
            </a:r>
            <a:r>
              <a:rPr lang="en-PH" sz="2400" b="1" dirty="0"/>
              <a:t> </a:t>
            </a:r>
            <a:r>
              <a:rPr lang="en-PH" sz="2400" b="1" dirty="0" err="1"/>
              <a:t>dili</a:t>
            </a:r>
            <a:r>
              <a:rPr lang="en-PH" sz="2400" b="1" dirty="0"/>
              <a:t> </a:t>
            </a:r>
            <a:r>
              <a:rPr lang="en-PH" sz="2400" b="1" dirty="0" err="1"/>
              <a:t>na</a:t>
            </a:r>
            <a:r>
              <a:rPr lang="en-PH" sz="2400" b="1" dirty="0"/>
              <a:t> </a:t>
            </a:r>
            <a:r>
              <a:rPr lang="en-PH" sz="2400" b="1" dirty="0" err="1"/>
              <a:t>kinahanglan</a:t>
            </a:r>
            <a:r>
              <a:rPr lang="en-PH" sz="2400" b="1" dirty="0"/>
              <a:t> ang </a:t>
            </a:r>
            <a:r>
              <a:rPr lang="en-PH" sz="2400" b="1" dirty="0" err="1"/>
              <a:t>padayon</a:t>
            </a:r>
            <a:r>
              <a:rPr lang="en-PH" sz="2400" b="1" dirty="0"/>
              <a:t> ug </a:t>
            </a:r>
            <a:r>
              <a:rPr lang="en-PH" sz="2400" b="1" dirty="0" err="1"/>
              <a:t>lawom</a:t>
            </a:r>
            <a:r>
              <a:rPr lang="en-PH" sz="2400" b="1" dirty="0"/>
              <a:t> </a:t>
            </a:r>
            <a:r>
              <a:rPr lang="en-PH" sz="2400" b="1" dirty="0" err="1"/>
              <a:t>nga</a:t>
            </a:r>
            <a:r>
              <a:rPr lang="en-PH" sz="2400" b="1" dirty="0"/>
              <a:t> </a:t>
            </a:r>
            <a:r>
              <a:rPr lang="en-PH" sz="2400" b="1" dirty="0" err="1"/>
              <a:t>pagtuon</a:t>
            </a:r>
            <a:r>
              <a:rPr lang="en-PH" sz="2400" b="1" dirty="0"/>
              <a:t> </a:t>
            </a:r>
            <a:r>
              <a:rPr lang="en-PH" sz="2400" b="1" dirty="0" err="1"/>
              <a:t>sa</a:t>
            </a:r>
            <a:r>
              <a:rPr lang="en-PH" sz="2400" b="1" dirty="0"/>
              <a:t> </a:t>
            </a:r>
            <a:r>
              <a:rPr lang="en-PH" sz="2400" b="1" dirty="0" err="1"/>
              <a:t>Kasulatan</a:t>
            </a:r>
            <a:r>
              <a:rPr lang="en-PH" sz="2400" b="1" dirty="0"/>
              <a:t>…”— Ellen G. White, Counsels to Writers and Editors, p. 41</a:t>
            </a:r>
            <a:endParaRPr lang="en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4" y="3277664"/>
            <a:ext cx="7788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lang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moduol</a:t>
            </a:r>
            <a:r>
              <a:rPr lang="en-PH" b="1" dirty="0"/>
              <a:t> ug </a:t>
            </a:r>
            <a:r>
              <a:rPr lang="en-PH" b="1" dirty="0" err="1"/>
              <a:t>maminaw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Biblia (Isaiah 55:3). </a:t>
            </a:r>
            <a:r>
              <a:rPr lang="en-PH" b="1" dirty="0" err="1"/>
              <a:t>Samtang</a:t>
            </a:r>
            <a:r>
              <a:rPr lang="en-PH" b="1" dirty="0"/>
              <a:t> mas </a:t>
            </a:r>
            <a:r>
              <a:rPr lang="en-PH" b="1" dirty="0" err="1"/>
              <a:t>daghan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oras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gigahin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pagtuon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, mas </a:t>
            </a:r>
            <a:r>
              <a:rPr lang="en-PH" b="1" dirty="0" err="1"/>
              <a:t>daghan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ang </a:t>
            </a:r>
            <a:r>
              <a:rPr lang="en-PH" b="1" dirty="0" err="1"/>
              <a:t>espiritwal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pagkaon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madawat</a:t>
            </a:r>
            <a:r>
              <a:rPr lang="en-PH" b="1" dirty="0"/>
              <a:t>, ug mas </a:t>
            </a:r>
            <a:r>
              <a:rPr lang="en-PH" b="1" dirty="0" err="1"/>
              <a:t>daghan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panalangin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maangkon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6750" y="2741433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Libre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Panalangin</a:t>
            </a:r>
            <a:r>
              <a:rPr lang="en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espiritwal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pagkaon</a:t>
            </a:r>
            <a:r>
              <a:rPr lang="en-PH" b="1" dirty="0">
                <a:solidFill>
                  <a:prstClr val="black"/>
                </a:solidFill>
              </a:rPr>
              <a:t> libre ra</a:t>
            </a:r>
            <a:r>
              <a:rPr lang="en" b="1" dirty="0">
                <a:solidFill>
                  <a:prstClr val="black"/>
                </a:solidFill>
              </a:rPr>
              <a:t> </a:t>
            </a:r>
            <a:r>
              <a:rPr lang="en-PH" b="1" dirty="0">
                <a:solidFill>
                  <a:prstClr val="black"/>
                </a:solidFill>
              </a:rPr>
              <a:t>Isaiah 55:1Gihatag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walay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bayadKinahanglan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dawaton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510194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Bisan</a:t>
            </a:r>
            <a:r>
              <a:rPr lang="en-PH" sz="2000" b="1" dirty="0">
                <a:solidFill>
                  <a:prstClr val="black"/>
                </a:solidFill>
              </a:rPr>
              <a:t> pa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mas tam-is pa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kay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dugos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literal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kaonon</a:t>
            </a:r>
            <a:r>
              <a:rPr lang="en-PH" sz="2000" b="1" dirty="0">
                <a:solidFill>
                  <a:prstClr val="black"/>
                </a:solidFill>
              </a:rPr>
              <a:t> (Psalm 119:103). Ang </a:t>
            </a:r>
            <a:r>
              <a:rPr lang="en-PH" sz="2000" b="1" dirty="0" err="1">
                <a:solidFill>
                  <a:prstClr val="black"/>
                </a:solidFill>
              </a:rPr>
              <a:t>pagbasa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Biblia </a:t>
            </a:r>
            <a:r>
              <a:rPr lang="en-PH" sz="2000" b="1" dirty="0" err="1">
                <a:solidFill>
                  <a:prstClr val="black"/>
                </a:solidFill>
              </a:rPr>
              <a:t>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pagkaon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kalag</a:t>
            </a:r>
            <a:r>
              <a:rPr lang="en-PH" sz="2000" b="1" dirty="0">
                <a:solidFill>
                  <a:prstClr val="black"/>
                </a:solidFill>
              </a:rPr>
              <a:t>—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tinuod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kahupayan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nag-</a:t>
            </a:r>
            <a:r>
              <a:rPr lang="en-PH" sz="2000" b="1" dirty="0" err="1">
                <a:solidFill>
                  <a:prstClr val="black"/>
                </a:solidFill>
              </a:rPr>
              <a:t>ayo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espiritu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nagbag</a:t>
            </a:r>
            <a:r>
              <a:rPr lang="en-PH" sz="2000" b="1" dirty="0">
                <a:solidFill>
                  <a:prstClr val="black"/>
                </a:solidFill>
              </a:rPr>
              <a:t>-o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kinaiya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Ang </a:t>
            </a:r>
            <a:r>
              <a:rPr lang="en-PH" sz="2200" b="1" dirty="0" err="1">
                <a:latin typeface="Constantia" panose="02030602050306030303" pitchFamily="18" charset="0"/>
              </a:rPr>
              <a:t>yano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pagbasa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Pulong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makab-ot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tumong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gitinguha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langit</a:t>
            </a:r>
            <a:r>
              <a:rPr lang="en-PH" sz="2200" b="1" dirty="0">
                <a:latin typeface="Constantia" panose="02030602050306030303" pitchFamily="18" charset="0"/>
              </a:rPr>
              <a:t>;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tun-an ug </a:t>
            </a:r>
            <a:r>
              <a:rPr lang="en-PH" sz="2200" b="1" dirty="0" err="1">
                <a:latin typeface="Constantia" panose="02030602050306030303" pitchFamily="18" charset="0"/>
              </a:rPr>
              <a:t>tipigan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kasingkasing</a:t>
            </a:r>
            <a:r>
              <a:rPr lang="en-PH" sz="2200" b="1" dirty="0">
                <a:latin typeface="Constantia" panose="02030602050306030303" pitchFamily="18" charset="0"/>
              </a:rPr>
              <a:t>. Ang </a:t>
            </a:r>
            <a:r>
              <a:rPr lang="en-PH" sz="2200" b="1" dirty="0" err="1">
                <a:latin typeface="Constantia" panose="02030602050306030303" pitchFamily="18" charset="0"/>
              </a:rPr>
              <a:t>kahibalo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makuha</a:t>
            </a:r>
            <a:r>
              <a:rPr lang="en-PH" sz="2200" b="1" dirty="0">
                <a:latin typeface="Constantia" panose="02030602050306030303" pitchFamily="18" charset="0"/>
              </a:rPr>
              <a:t> kung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paningkamot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hunahuna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masinati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masusi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Biblia,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mangayo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tabang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Balaang</a:t>
            </a:r>
            <a:r>
              <a:rPr lang="en-PH" sz="2200" b="1" dirty="0">
                <a:latin typeface="Constantia" panose="02030602050306030303" pitchFamily="18" charset="0"/>
              </a:rPr>
              <a:t> Espiritu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masabtan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nato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Pulong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mopili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bersikulo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ipunting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atong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hunahuna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pagpangita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ideya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gibutang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niana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bersikulo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kanato</a:t>
            </a:r>
            <a:r>
              <a:rPr lang="en-PH" sz="2200" b="1" dirty="0">
                <a:latin typeface="Constantia" panose="02030602050306030303" pitchFamily="18" charset="0"/>
              </a:rPr>
              <a:t>.[…] Ang </a:t>
            </a:r>
            <a:r>
              <a:rPr lang="en-PH" sz="2200" b="1" dirty="0" err="1">
                <a:latin typeface="Constantia" panose="02030602050306030303" pitchFamily="18" charset="0"/>
              </a:rPr>
              <a:t>Pulong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mao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tinapay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kinabuhi</a:t>
            </a:r>
            <a:r>
              <a:rPr lang="en-PH" sz="2200" b="1" dirty="0">
                <a:latin typeface="Constantia" panose="02030602050306030303" pitchFamily="18" charset="0"/>
              </a:rPr>
              <a:t>.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nagakaon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nagadigest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Pulong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ginahimo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kabahin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lihok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pagkinabuhi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magmalig</a:t>
            </a:r>
            <a:r>
              <a:rPr lang="en-PH" sz="2200" b="1" dirty="0">
                <a:latin typeface="Constantia" panose="02030602050306030303" pitchFamily="18" charset="0"/>
              </a:rPr>
              <a:t>-on </a:t>
            </a:r>
            <a:r>
              <a:rPr lang="en-PH" sz="2200" b="1" dirty="0" err="1">
                <a:latin typeface="Constantia" panose="02030602050306030303" pitchFamily="18" charset="0"/>
              </a:rPr>
              <a:t>pinaagi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kusog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gikan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Dios.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naghatag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kamatayong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kusog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kalag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nagapahingpit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espiritwal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kasinatian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nagadala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og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kalipay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magapadayon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hangtod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kahangturan</a:t>
            </a:r>
            <a:r>
              <a:rPr lang="en-PH" sz="2200" b="1" dirty="0">
                <a:latin typeface="Constantia" panose="02030602050306030303" pitchFamily="18" charset="0"/>
              </a:rPr>
              <a:t>.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0" y="162540"/>
            <a:ext cx="808101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“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Maingon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usab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akong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pulong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mogula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gikan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akong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baba;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dili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kini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mobalik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kanako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walay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kapuslanan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kondili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kini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magatuman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akong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kabubut-on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ug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magmalampuson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sa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katuyoan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nga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akong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gisugo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niini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.”— </a:t>
            </a:r>
            <a:r>
              <a:rPr lang="es-ES" sz="2400" b="1" dirty="0" err="1">
                <a:solidFill>
                  <a:srgbClr val="E4CE84"/>
                </a:solidFill>
                <a:latin typeface="Comic Sans MS" panose="030F0702030302020204" pitchFamily="66" charset="0"/>
              </a:rPr>
              <a:t>Isaiah</a:t>
            </a:r>
            <a:r>
              <a:rPr lang="es-E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 55:11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142260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“Ang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misulti</a:t>
            </a:r>
            <a:r>
              <a:rPr lang="en-PH" sz="2000" b="1" dirty="0"/>
              <a:t> </a:t>
            </a:r>
            <a:r>
              <a:rPr lang="en-PH" sz="2000" b="1" dirty="0" err="1"/>
              <a:t>samtang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gidala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Balaang</a:t>
            </a:r>
            <a:r>
              <a:rPr lang="en-PH" sz="2000" b="1" dirty="0"/>
              <a:t> Espiritu” (2 Peter 1:21), ug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gisulat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mensahe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panid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Unsaon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pagkuha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bahandi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giandam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alang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diha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Biblia, ug </a:t>
            </a:r>
            <a:r>
              <a:rPr lang="en-PH" sz="2000" b="1" dirty="0" err="1">
                <a:solidFill>
                  <a:prstClr val="black"/>
                </a:solidFill>
              </a:rPr>
              <a:t>unsa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kaayohan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madawat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gikan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pagtuon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niini</a:t>
            </a:r>
            <a:r>
              <a:rPr lang="en-PH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931857"/>
            <a:ext cx="6331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Dinhi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bahandi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kinabuhi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paglaum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kadasig</a:t>
            </a:r>
            <a:r>
              <a:rPr lang="en-PH" sz="2000" b="1" dirty="0">
                <a:solidFill>
                  <a:prstClr val="black"/>
                </a:solidFill>
              </a:rPr>
              <a:t>, ug </a:t>
            </a:r>
            <a:r>
              <a:rPr lang="en-PH" sz="2000" b="1" dirty="0" err="1">
                <a:solidFill>
                  <a:prstClr val="black"/>
                </a:solidFill>
              </a:rPr>
              <a:t>kahupayan</a:t>
            </a:r>
            <a:r>
              <a:rPr lang="en-PH" sz="2000" b="1" dirty="0">
                <a:solidFill>
                  <a:prstClr val="black"/>
                </a:solidFill>
              </a:rPr>
              <a:t>… Ang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dayon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unang</a:t>
            </a:r>
            <a:r>
              <a:rPr lang="en-PH" sz="2000" b="1" dirty="0">
                <a:solidFill>
                  <a:prstClr val="black"/>
                </a:solidFill>
              </a:rPr>
              <a:t> tan-aw, </a:t>
            </a:r>
            <a:r>
              <a:rPr lang="en-PH" sz="2000" b="1" dirty="0" err="1">
                <a:solidFill>
                  <a:prstClr val="black"/>
                </a:solidFill>
              </a:rPr>
              <a:t>apan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kinahanglan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pangitaon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lawom</a:t>
            </a:r>
            <a:r>
              <a:rPr lang="en-PH" sz="2000" b="1" dirty="0">
                <a:solidFill>
                  <a:prstClr val="black"/>
                </a:solidFill>
              </a:rPr>
              <a:t> ug </a:t>
            </a:r>
            <a:r>
              <a:rPr lang="en-PH" sz="2000" b="1" dirty="0" err="1">
                <a:solidFill>
                  <a:prstClr val="black"/>
                </a:solidFill>
              </a:rPr>
              <a:t>maampingon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960250" y="975732"/>
            <a:ext cx="5602850" cy="4906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</a:t>
            </a:r>
            <a:r>
              <a:rPr lang="en-PH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NSAON PAGTUON SA BIBLIYA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ORAS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1" y="685619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Pangitaon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makaplagan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pangitaon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tibuok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ninyong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kasingkasing</a:t>
            </a:r>
            <a:r>
              <a:rPr lang="en-PH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Jeremiah 29:13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labing</a:t>
            </a:r>
            <a:r>
              <a:rPr lang="en-PH" sz="2000" b="1" dirty="0"/>
              <a:t> </a:t>
            </a:r>
            <a:r>
              <a:rPr lang="en-PH" sz="2000" b="1" dirty="0" err="1"/>
              <a:t>maayong</a:t>
            </a:r>
            <a:r>
              <a:rPr lang="en-PH" sz="2000" b="1" dirty="0"/>
              <a:t> </a:t>
            </a:r>
            <a:r>
              <a:rPr lang="en-PH" sz="2000" b="1" dirty="0" err="1"/>
              <a:t>oras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hunahunaon</a:t>
            </a:r>
            <a:r>
              <a:rPr lang="en-PH" sz="2000" b="1" dirty="0"/>
              <a:t> ang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butang</a:t>
            </a:r>
            <a:r>
              <a:rPr lang="en-PH" sz="2000" b="1" dirty="0"/>
              <a:t>:</a:t>
            </a:r>
            <a:r>
              <a:rPr lang="en" sz="2000" b="1" dirty="0"/>
              <a:t> </a:t>
            </a:r>
            <a:r>
              <a:rPr lang="en-PH" sz="2000" b="1" dirty="0" err="1"/>
              <a:t>oras</a:t>
            </a:r>
            <a:r>
              <a:rPr lang="en-PH" sz="2000" b="1" dirty="0"/>
              <a:t> (time factor) ug</a:t>
            </a:r>
            <a:r>
              <a:rPr lang="en" sz="2000" b="1" dirty="0"/>
              <a:t> </a:t>
            </a:r>
            <a:r>
              <a:rPr lang="en-PH" sz="2000" b="1" dirty="0" err="1"/>
              <a:t>kalidad</a:t>
            </a:r>
            <a:r>
              <a:rPr lang="en-PH" sz="2000" b="1" dirty="0"/>
              <a:t> (quality factor)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, ang </a:t>
            </a:r>
            <a:r>
              <a:rPr lang="en-PH" sz="2000" b="1" dirty="0" err="1"/>
              <a:t>oras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igahin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dapat</a:t>
            </a:r>
            <a:r>
              <a:rPr lang="en-PH" sz="2000" b="1" dirty="0"/>
              <a:t> </a:t>
            </a:r>
            <a:r>
              <a:rPr lang="en-PH" sz="2000" b="1" dirty="0" err="1"/>
              <a:t>kutob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dali-dali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pagbasa</a:t>
            </a:r>
            <a:r>
              <a:rPr lang="en-PH" sz="2000" b="1" dirty="0"/>
              <a:t> </a:t>
            </a:r>
            <a:r>
              <a:rPr lang="en-PH" sz="2000" b="1" dirty="0" err="1"/>
              <a:t>lamang</a:t>
            </a:r>
            <a:r>
              <a:rPr lang="en-PH" sz="2000" b="1" dirty="0"/>
              <a:t>.</a:t>
            </a:r>
            <a:r>
              <a:rPr lang="en" sz="2000" b="1" dirty="0"/>
              <a:t> </a:t>
            </a:r>
            <a:r>
              <a:rPr lang="en-PH" sz="2000" b="1" dirty="0" err="1"/>
              <a:t>Dinhi</a:t>
            </a:r>
            <a:r>
              <a:rPr lang="en-PH" sz="2000" b="1" dirty="0"/>
              <a:t> </a:t>
            </a:r>
            <a:r>
              <a:rPr lang="en-PH" sz="2000" b="1" dirty="0" err="1"/>
              <a:t>mosulod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motibasyon:Ngano</a:t>
            </a:r>
            <a:r>
              <a:rPr lang="en-PH" sz="2000" b="1" dirty="0"/>
              <a:t> man ko </a:t>
            </a:r>
            <a:r>
              <a:rPr lang="en-PH" sz="2000" b="1" dirty="0" err="1"/>
              <a:t>nagbasa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Biblia?Para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kahibalo?O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gusto </a:t>
            </a:r>
            <a:r>
              <a:rPr lang="en-PH" sz="2000" b="1" dirty="0" err="1"/>
              <a:t>nako</a:t>
            </a:r>
            <a:r>
              <a:rPr lang="en-PH" sz="2000" b="1" dirty="0"/>
              <a:t> </a:t>
            </a:r>
            <a:r>
              <a:rPr lang="en-PH" sz="2000" b="1" dirty="0" err="1"/>
              <a:t>makaila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Importante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OrasMas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dako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makuha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panalangin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kung:maglaan</a:t>
            </a:r>
            <a:r>
              <a:rPr lang="en-PH" sz="2000" b="1" dirty="0">
                <a:solidFill>
                  <a:prstClr val="black"/>
                </a:solidFill>
              </a:rPr>
              <a:t> ta </a:t>
            </a:r>
            <a:r>
              <a:rPr lang="en-PH" sz="2000" b="1" dirty="0" err="1">
                <a:solidFill>
                  <a:prstClr val="black"/>
                </a:solidFill>
              </a:rPr>
              <a:t>og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oras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pagtuon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Bibliakaysa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salima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minuto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dali-dali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3" y="5542291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Makab-ot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pinakadako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panalangin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kung:himuon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panahon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pakig-uban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Diosmagkalipay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Kaniya</a:t>
            </a:r>
            <a:r>
              <a:rPr lang="en-PH" sz="2000" b="1" dirty="0">
                <a:solidFill>
                  <a:prstClr val="black"/>
                </a:solidFill>
              </a:rPr>
              <a:t> (Psalm 37:4)</a:t>
            </a:r>
            <a:r>
              <a:rPr lang="en-PH" sz="2000" b="1" dirty="0" err="1">
                <a:solidFill>
                  <a:prstClr val="black"/>
                </a:solidFill>
              </a:rPr>
              <a:t>mangita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espesyal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mensahe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para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adlaw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accent5"/>
                </a:solidFill>
              </a:rPr>
              <a:t>LUGAR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Sayong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buntag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kaayo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samtang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ngitngit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pa,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mibangon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Jesus,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migawas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balay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miadto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ka hilum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dapit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diin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nag-</a:t>
            </a:r>
            <a:r>
              <a:rPr lang="en-PH" b="1" dirty="0" err="1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ampo</a:t>
            </a:r>
            <a:r>
              <a:rPr lang="en-PH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.”— Mark 1:35</a:t>
            </a:r>
            <a:endParaRPr lang="en" sz="1400" b="1" dirty="0">
              <a:solidFill>
                <a:srgbClr val="002060"/>
              </a:solidFill>
              <a:effectLst>
                <a:glow rad="127000">
                  <a:srgbClr val="4CEE7B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Kung </a:t>
            </a:r>
            <a:r>
              <a:rPr lang="en-PH" sz="2000" b="1" dirty="0" err="1"/>
              <a:t>si</a:t>
            </a:r>
            <a:r>
              <a:rPr lang="en-PH" sz="2000" b="1" dirty="0"/>
              <a:t> Jesus gusto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espesyal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Dios:Siya</a:t>
            </a:r>
            <a:r>
              <a:rPr lang="en-PH" sz="2000" b="1" dirty="0"/>
              <a:t> </a:t>
            </a:r>
            <a:r>
              <a:rPr lang="en-PH" sz="2000" b="1" dirty="0" err="1"/>
              <a:t>mibangon</a:t>
            </a:r>
            <a:r>
              <a:rPr lang="en-PH" sz="2000" b="1" dirty="0"/>
              <a:t> </a:t>
            </a:r>
            <a:r>
              <a:rPr lang="en-PH" sz="2000" b="1" dirty="0" err="1"/>
              <a:t>sayoNangita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hilum ug </a:t>
            </a:r>
            <a:r>
              <a:rPr lang="en-PH" sz="2000" b="1" dirty="0" err="1"/>
              <a:t>mingaw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lugar</a:t>
            </a:r>
            <a:r>
              <a:rPr lang="en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prinsipyo</a:t>
            </a:r>
            <a:r>
              <a:rPr lang="en-PH" sz="2000" b="1" dirty="0"/>
              <a:t> </a:t>
            </a:r>
            <a:r>
              <a:rPr lang="en-PH" sz="2000" b="1" dirty="0" err="1"/>
              <a:t>pwede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i</a:t>
            </a:r>
            <a:r>
              <a:rPr lang="en-PH" sz="2000" b="1" dirty="0"/>
              <a:t>-apply </a:t>
            </a:r>
            <a:r>
              <a:rPr lang="en-PH" sz="2000" b="1" dirty="0" err="1"/>
              <a:t>sa:pag-ampopagtuon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Lisod</a:t>
            </a:r>
            <a:r>
              <a:rPr lang="en-PH" sz="2000" b="1" dirty="0"/>
              <a:t> mag-focus </a:t>
            </a:r>
            <a:r>
              <a:rPr lang="en-PH" sz="2000" b="1" dirty="0" err="1"/>
              <a:t>kung:saba</a:t>
            </a:r>
            <a:r>
              <a:rPr lang="en-PH" sz="2000" b="1" dirty="0"/>
              <a:t> ang </a:t>
            </a:r>
            <a:r>
              <a:rPr lang="en-PH" sz="2000" b="1" dirty="0" err="1"/>
              <a:t>palibotdaghan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distractionsMas</a:t>
            </a:r>
            <a:r>
              <a:rPr lang="en-PH" sz="2000" b="1" dirty="0"/>
              <a:t> </a:t>
            </a:r>
            <a:r>
              <a:rPr lang="en-PH" sz="2000" b="1" dirty="0" err="1"/>
              <a:t>sayon</a:t>
            </a:r>
            <a:r>
              <a:rPr lang="en-PH" sz="2000" b="1" dirty="0"/>
              <a:t> </a:t>
            </a:r>
            <a:r>
              <a:rPr lang="en-PH" sz="2000" b="1" dirty="0" err="1"/>
              <a:t>magtuon</a:t>
            </a:r>
            <a:r>
              <a:rPr lang="en-PH" sz="2000" b="1" dirty="0"/>
              <a:t> </a:t>
            </a:r>
            <a:r>
              <a:rPr lang="en-PH" sz="2000" b="1" dirty="0" err="1"/>
              <a:t>kung:komportablehilumwalay</a:t>
            </a:r>
            <a:r>
              <a:rPr lang="en-PH" sz="2000" b="1" dirty="0"/>
              <a:t> </a:t>
            </a:r>
            <a:r>
              <a:rPr lang="en-PH" sz="2000" b="1" dirty="0" err="1"/>
              <a:t>samok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683518" y="4816901"/>
            <a:ext cx="5839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Himoa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RoutineKung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: </a:t>
            </a:r>
            <a:r>
              <a:rPr lang="en-PH" sz="2000" b="1" dirty="0" err="1">
                <a:solidFill>
                  <a:prstClr val="black"/>
                </a:solidFill>
              </a:rPr>
              <a:t>hustong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oras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hustong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lugar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himoa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adlaw-adlaw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batasanBisan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naa’y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adlaw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ka </a:t>
            </a:r>
            <a:r>
              <a:rPr lang="en-PH" sz="2000" b="1" dirty="0" err="1">
                <a:solidFill>
                  <a:prstClr val="black"/>
                </a:solidFill>
              </a:rPr>
              <a:t>maka</a:t>
            </a:r>
            <a:r>
              <a:rPr lang="en-PH" sz="2000" b="1" dirty="0">
                <a:solidFill>
                  <a:prstClr val="black"/>
                </a:solidFill>
              </a:rPr>
              <a:t>-devotion </a:t>
            </a:r>
            <a:r>
              <a:rPr lang="en-PH" sz="2000" b="1" dirty="0" err="1">
                <a:solidFill>
                  <a:prstClr val="black"/>
                </a:solidFill>
              </a:rPr>
              <a:t>tungod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kalihokan</a:t>
            </a:r>
            <a:r>
              <a:rPr lang="en-PH" sz="2000" b="1" dirty="0">
                <a:solidFill>
                  <a:prstClr val="black"/>
                </a:solidFill>
              </a:rPr>
              <a:t>,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ayaw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tugoti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dugay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kaayo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wala</a:t>
            </a:r>
            <a:r>
              <a:rPr lang="en-PH" sz="2000" b="1" dirty="0">
                <a:solidFill>
                  <a:prstClr val="black"/>
                </a:solidFill>
              </a:rPr>
              <a:t> kay </a:t>
            </a:r>
            <a:r>
              <a:rPr lang="en-PH" sz="2000" b="1" dirty="0" err="1">
                <a:solidFill>
                  <a:prstClr val="black"/>
                </a:solidFill>
              </a:rPr>
              <a:t>panahon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Dio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Pinakamaayong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Panahon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Ang:sayo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buntag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okatapusan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adlawmao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oras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nga:mas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hilummas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dali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maka</a:t>
            </a:r>
            <a:r>
              <a:rPr lang="en-PH" sz="2000" b="1" dirty="0">
                <a:solidFill>
                  <a:prstClr val="black"/>
                </a:solidFill>
              </a:rPr>
              <a:t>-focus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4" y="-195878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PAMAAGI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4" y="597461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Maingon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mogula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baba;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mobalik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kapuslanan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…”— Isaiah 55:11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538669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439891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4" y="-97854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PH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PAMAAGI (2)</a:t>
            </a:r>
            <a:endParaRPr lang="en" spc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1887795" y="716926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Maingon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usab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pulong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mogula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baba: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mobalik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sulod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…”— Isaiah 55:11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626261" y="1662909"/>
            <a:ext cx="5774913" cy="41426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en-PH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MGA KAAYOHAN SA PAGTUON SA BIBLIYA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1249</Words>
  <Application>Microsoft Office PowerPoint</Application>
  <PresentationFormat>Panorámica</PresentationFormat>
  <Paragraphs>65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2026-03-21T15:43:08Z</dcterms:created>
  <dcterms:modified xsi:type="dcterms:W3CDTF">2026-05-01T14:09:59Z</dcterms:modified>
</cp:coreProperties>
</file>