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88" r:id="rId4"/>
    <p:sldId id="257" r:id="rId5"/>
    <p:sldId id="258" r:id="rId6"/>
    <p:sldId id="282" r:id="rId7"/>
    <p:sldId id="283" r:id="rId8"/>
    <p:sldId id="260" r:id="rId9"/>
    <p:sldId id="284" r:id="rId10"/>
    <p:sldId id="286" r:id="rId11"/>
    <p:sldId id="262" r:id="rId12"/>
    <p:sldId id="287" r:id="rId13"/>
    <p:sldId id="264" r:id="rId14"/>
    <p:sldId id="285" r:id="rId15"/>
    <p:sldId id="280" r:id="rId16"/>
  </p:sldIdLst>
  <p:sldSz cx="12192000" cy="6858000"/>
  <p:notesSz cx="6858000" cy="9144000"/>
  <p:embeddedFontLst>
    <p:embeddedFont>
      <p:font typeface="Comic Sans MS" panose="030F0702030302020204" pitchFamily="66" charset="0"/>
      <p:regular r:id="rId18"/>
      <p:bold r:id="rId19"/>
      <p:italic r:id="rId20"/>
      <p:boldItalic r:id="rId21"/>
    </p:embeddedFont>
    <p:embeddedFont>
      <p:font typeface="Constantia" panose="02030602050306030303" pitchFamily="18" charset="0"/>
      <p:regular r:id="rId22"/>
      <p:bold r:id="rId23"/>
      <p:italic r:id="rId24"/>
      <p:boldItalic r:id="rId25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2E00"/>
    <a:srgbClr val="FECC75"/>
    <a:srgbClr val="DAA100"/>
    <a:srgbClr val="FFC00D"/>
    <a:srgbClr val="EBE600"/>
    <a:srgbClr val="90BADA"/>
    <a:srgbClr val="DCC4AE"/>
    <a:srgbClr val="AB202A"/>
    <a:srgbClr val="DDA80B"/>
    <a:srgbClr val="FFFF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4" Type="http://schemas.openxmlformats.org/officeDocument/2006/relationships/image" Target="../media/image42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image" Target="../media/image52.jpeg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diagrams/_rels/data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7.png"/><Relationship Id="rId1" Type="http://schemas.openxmlformats.org/officeDocument/2006/relationships/image" Target="../media/image76.jpeg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4" Type="http://schemas.openxmlformats.org/officeDocument/2006/relationships/image" Target="../media/image4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image" Target="../media/image52.jpeg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diagrams/_rels/drawing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7.png"/><Relationship Id="rId1" Type="http://schemas.openxmlformats.org/officeDocument/2006/relationships/image" Target="../media/image76.jpeg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D551CE-F2A0-496C-993F-0BF18CD87BF1}" type="doc">
      <dgm:prSet loTypeId="urn:microsoft.com/office/officeart/2005/8/layout/hList7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858A5CD-4915-4025-B736-C8CFD4C33B09}">
      <dgm:prSet custT="1"/>
      <dgm:spPr/>
      <dgm:t>
        <a:bodyPr lIns="72000" rIns="72000" anchor="t" anchorCtr="0"/>
        <a:lstStyle/>
        <a:p>
          <a:r>
            <a:rPr lang="en-PH" sz="19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Padayon</a:t>
          </a:r>
          <a:r>
            <a:rPr lang="en-PH" sz="1900" b="1" dirty="0">
              <a:effectLst>
                <a:outerShdw blurRad="38100" dist="38100" dir="2700000" algn="tl">
                  <a:srgbClr val="000000"/>
                </a:outerShdw>
              </a:effectLst>
            </a:rPr>
            <a:t> ug </a:t>
          </a:r>
          <a:r>
            <a:rPr lang="en-PH" sz="19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matinud</a:t>
          </a:r>
          <a:r>
            <a:rPr lang="en-PH" sz="1900" b="1" dirty="0">
              <a:effectLst>
                <a:outerShdw blurRad="38100" dist="38100" dir="2700000" algn="tl">
                  <a:srgbClr val="000000"/>
                </a:outerShdw>
              </a:effectLst>
            </a:rPr>
            <a:t>-anon </a:t>
          </a:r>
          <a:r>
            <a:rPr lang="en-PH" sz="19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siya</a:t>
          </a:r>
          <a:r>
            <a:rPr lang="en-PH" sz="19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9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PH" sz="19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9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pag-ampo</a:t>
          </a:r>
          <a:r>
            <a:rPr lang="en-PH" sz="19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9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tulo</a:t>
          </a:r>
          <a:r>
            <a:rPr lang="en-PH" sz="1900" b="1" dirty="0">
              <a:effectLst>
                <a:outerShdw blurRad="38100" dist="38100" dir="2700000" algn="tl">
                  <a:srgbClr val="000000"/>
                </a:outerShdw>
              </a:effectLst>
            </a:rPr>
            <a:t> ka </a:t>
          </a:r>
          <a:r>
            <a:rPr lang="en-PH" sz="19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beses</a:t>
          </a:r>
          <a:r>
            <a:rPr lang="en-PH" sz="19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9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matag</a:t>
          </a:r>
          <a:r>
            <a:rPr lang="en-PH" sz="19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9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adlaw</a:t>
          </a:r>
          <a:endParaRPr lang="en" sz="19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034C4E0-F72A-4BA8-A381-5A84C9B21B9F}" type="parTrans" cxnId="{6E2BE8BB-E5F0-4F57-BBF6-79C675D9E4C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BB5E32E-155E-4DE2-8B26-8577B0ADBFC2}" type="sibTrans" cxnId="{6E2BE8BB-E5F0-4F57-BBF6-79C675D9E4C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EA9C890-2728-4408-952A-BCC197A35228}">
      <dgm:prSet custT="1"/>
      <dgm:spPr>
        <a:solidFill>
          <a:schemeClr val="accent5"/>
        </a:solidFill>
      </dgm:spPr>
      <dgm:t>
        <a:bodyPr lIns="72000" rIns="72000" anchor="t" anchorCtr="0"/>
        <a:lstStyle/>
        <a:p>
          <a:r>
            <a:rPr lang="en-PH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Aduna</a:t>
          </a:r>
          <a:r>
            <a:rPr lang="en-PH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siyay</a:t>
          </a:r>
          <a:r>
            <a:rPr lang="en-PH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klaro</a:t>
          </a:r>
          <a:r>
            <a:rPr lang="en-PH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ug regular </a:t>
          </a:r>
          <a:r>
            <a:rPr lang="en-PH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nga</a:t>
          </a:r>
          <a:r>
            <a:rPr lang="en-PH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pamaagi</a:t>
          </a:r>
          <a:r>
            <a:rPr lang="en-PH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—</a:t>
          </a:r>
          <a:r>
            <a:rPr lang="en-PH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giablihan</a:t>
          </a:r>
          <a:r>
            <a:rPr lang="en-PH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niya</a:t>
          </a:r>
          <a:r>
            <a:rPr lang="en-PH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ang </a:t>
          </a:r>
          <a:r>
            <a:rPr lang="en-PH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bintana</a:t>
          </a:r>
          <a:r>
            <a:rPr lang="en-PH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paingon</a:t>
          </a:r>
          <a:r>
            <a:rPr lang="en-PH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PH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Jerusalem</a:t>
          </a:r>
          <a:endParaRPr lang="en" sz="16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6ECE243-13E9-4267-ACD5-60733ACE7678}" type="parTrans" cxnId="{13635C99-6DAB-499F-B5B2-219791606B8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0C1E27B-AB7B-4E3E-A1E9-E5378E5C7B3C}" type="sibTrans" cxnId="{13635C99-6DAB-499F-B5B2-219791606B8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08291D9-0B04-484A-9318-B51933AB76B1}">
      <dgm:prSet custT="1"/>
      <dgm:spPr>
        <a:solidFill>
          <a:srgbClr val="7030A0"/>
        </a:solidFill>
      </dgm:spPr>
      <dgm:t>
        <a:bodyPr lIns="72000" rIns="72000" anchor="t" anchorCtr="0"/>
        <a:lstStyle/>
        <a:p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Aduna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siyay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espirituhanong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disiplina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—</a:t>
          </a: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miluhod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siya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pag-ampo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24F87DC-654B-4DC4-9B02-CA7B359A6D44}" type="parTrans" cxnId="{81D614A7-5436-463B-8421-70E53DDCCDA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0A3C633-D1AD-40A1-8C20-C83E4AEF5866}" type="sibTrans" cxnId="{81D614A7-5436-463B-8421-70E53DDCCDA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BE7CBE5-E92D-4435-AA16-2D8D3542EC60}">
      <dgm:prSet custT="1"/>
      <dgm:spPr/>
      <dgm:t>
        <a:bodyPr lIns="72000" rIns="72000" anchor="t" anchorCtr="0"/>
        <a:lstStyle/>
        <a:p>
          <a:r>
            <a:rPr lang="it-IT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Ang iyang pag-ampo puno sa pagpasalamat ug pagpangamuyo</a:t>
          </a:r>
          <a:endParaRPr lang="en" sz="18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3E15A14-362C-483B-96C3-4D5707DE98C8}" type="parTrans" cxnId="{DA559E6A-34E6-4CD1-BCC2-EE59BE50204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2AA55A6-C37B-448D-8717-DB593706F1D9}" type="sibTrans" cxnId="{DA559E6A-34E6-4CD1-BCC2-EE59BE50204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84A4F08-B509-4426-BED5-AD91CB649D98}" type="pres">
      <dgm:prSet presAssocID="{52D551CE-F2A0-496C-993F-0BF18CD87BF1}" presName="Name0" presStyleCnt="0">
        <dgm:presLayoutVars>
          <dgm:dir/>
          <dgm:resizeHandles val="exact"/>
        </dgm:presLayoutVars>
      </dgm:prSet>
      <dgm:spPr/>
    </dgm:pt>
    <dgm:pt modelId="{683C2EC5-EB63-417C-AA60-9C82D0603683}" type="pres">
      <dgm:prSet presAssocID="{52D551CE-F2A0-496C-993F-0BF18CD87BF1}" presName="fgShape" presStyleLbl="fgShp" presStyleIdx="0" presStyleCnt="1" custScaleY="20346" custLinFactY="-275031" custLinFactNeighborY="-300000"/>
      <dgm:spPr>
        <a:prstGeom prst="leftRightArrow">
          <a:avLst/>
        </a:prstGeom>
      </dgm:spPr>
    </dgm:pt>
    <dgm:pt modelId="{95428DD4-0A5E-4A02-989F-ECF5D16EADBD}" type="pres">
      <dgm:prSet presAssocID="{52D551CE-F2A0-496C-993F-0BF18CD87BF1}" presName="linComp" presStyleCnt="0"/>
      <dgm:spPr/>
    </dgm:pt>
    <dgm:pt modelId="{82DA4D2E-8658-4E65-A113-23B1EA091105}" type="pres">
      <dgm:prSet presAssocID="{6858A5CD-4915-4025-B736-C8CFD4C33B09}" presName="compNode" presStyleCnt="0"/>
      <dgm:spPr/>
    </dgm:pt>
    <dgm:pt modelId="{CD776E94-F765-4BFF-B4F5-E3EF7F484E02}" type="pres">
      <dgm:prSet presAssocID="{6858A5CD-4915-4025-B736-C8CFD4C33B09}" presName="bkgdShape" presStyleLbl="node1" presStyleIdx="0" presStyleCnt="4"/>
      <dgm:spPr/>
    </dgm:pt>
    <dgm:pt modelId="{1011ADA8-D1BD-495C-B6AE-D9355BCA7CC9}" type="pres">
      <dgm:prSet presAssocID="{6858A5CD-4915-4025-B736-C8CFD4C33B09}" presName="nodeTx" presStyleLbl="node1" presStyleIdx="0" presStyleCnt="4">
        <dgm:presLayoutVars>
          <dgm:bulletEnabled val="1"/>
        </dgm:presLayoutVars>
      </dgm:prSet>
      <dgm:spPr/>
    </dgm:pt>
    <dgm:pt modelId="{73C67F51-6D90-435F-82E5-B91761FD3DD4}" type="pres">
      <dgm:prSet presAssocID="{6858A5CD-4915-4025-B736-C8CFD4C33B09}" presName="invisiNode" presStyleLbl="node1" presStyleIdx="0" presStyleCnt="4"/>
      <dgm:spPr/>
    </dgm:pt>
    <dgm:pt modelId="{40BF4BA6-603A-4B87-8573-2D46CFD7DC54}" type="pres">
      <dgm:prSet presAssocID="{6858A5CD-4915-4025-B736-C8CFD4C33B09}" presName="imagNode" presStyleLbl="fgImgPlace1" presStyleIdx="0" presStyleCnt="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1B0C938-6062-40A5-9BB7-C6C7E5427217}" type="pres">
      <dgm:prSet presAssocID="{9BB5E32E-155E-4DE2-8B26-8577B0ADBFC2}" presName="sibTrans" presStyleLbl="sibTrans2D1" presStyleIdx="0" presStyleCnt="0"/>
      <dgm:spPr/>
    </dgm:pt>
    <dgm:pt modelId="{2793F185-CB65-4CE9-BD86-921BD7D04994}" type="pres">
      <dgm:prSet presAssocID="{3EA9C890-2728-4408-952A-BCC197A35228}" presName="compNode" presStyleCnt="0"/>
      <dgm:spPr/>
    </dgm:pt>
    <dgm:pt modelId="{5B185AC4-2D0C-44CD-8961-40B79897D76B}" type="pres">
      <dgm:prSet presAssocID="{3EA9C890-2728-4408-952A-BCC197A35228}" presName="bkgdShape" presStyleLbl="node1" presStyleIdx="1" presStyleCnt="4"/>
      <dgm:spPr/>
    </dgm:pt>
    <dgm:pt modelId="{E374B7A3-BE61-4ACC-9448-D870C9B4066A}" type="pres">
      <dgm:prSet presAssocID="{3EA9C890-2728-4408-952A-BCC197A35228}" presName="nodeTx" presStyleLbl="node1" presStyleIdx="1" presStyleCnt="4">
        <dgm:presLayoutVars>
          <dgm:bulletEnabled val="1"/>
        </dgm:presLayoutVars>
      </dgm:prSet>
      <dgm:spPr/>
    </dgm:pt>
    <dgm:pt modelId="{FB151BC5-6FE4-4682-82B4-61DC09F75CAD}" type="pres">
      <dgm:prSet presAssocID="{3EA9C890-2728-4408-952A-BCC197A35228}" presName="invisiNode" presStyleLbl="node1" presStyleIdx="1" presStyleCnt="4"/>
      <dgm:spPr/>
    </dgm:pt>
    <dgm:pt modelId="{F1275158-66F6-4241-B296-26F82F5BAD47}" type="pres">
      <dgm:prSet presAssocID="{3EA9C890-2728-4408-952A-BCC197A35228}" presName="imagNode" presStyleLbl="fgImgPlace1" presStyleIdx="1" presStyleCnt="4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685"/>
          </a:stretch>
        </a:blipFill>
      </dgm:spPr>
    </dgm:pt>
    <dgm:pt modelId="{77BB534C-E150-440B-913E-0F0EF587D2F1}" type="pres">
      <dgm:prSet presAssocID="{70C1E27B-AB7B-4E3E-A1E9-E5378E5C7B3C}" presName="sibTrans" presStyleLbl="sibTrans2D1" presStyleIdx="0" presStyleCnt="0"/>
      <dgm:spPr/>
    </dgm:pt>
    <dgm:pt modelId="{D6DC6A81-3142-4470-9612-8A7A0C54A26B}" type="pres">
      <dgm:prSet presAssocID="{108291D9-0B04-484A-9318-B51933AB76B1}" presName="compNode" presStyleCnt="0"/>
      <dgm:spPr/>
    </dgm:pt>
    <dgm:pt modelId="{64E07BEF-1BED-42D8-A065-3B847FC1DD68}" type="pres">
      <dgm:prSet presAssocID="{108291D9-0B04-484A-9318-B51933AB76B1}" presName="bkgdShape" presStyleLbl="node1" presStyleIdx="2" presStyleCnt="4"/>
      <dgm:spPr/>
    </dgm:pt>
    <dgm:pt modelId="{854357AA-086A-4859-A548-01CD994EF590}" type="pres">
      <dgm:prSet presAssocID="{108291D9-0B04-484A-9318-B51933AB76B1}" presName="nodeTx" presStyleLbl="node1" presStyleIdx="2" presStyleCnt="4">
        <dgm:presLayoutVars>
          <dgm:bulletEnabled val="1"/>
        </dgm:presLayoutVars>
      </dgm:prSet>
      <dgm:spPr/>
    </dgm:pt>
    <dgm:pt modelId="{2903AE05-8757-4629-BBAF-1BF4EF53FAD5}" type="pres">
      <dgm:prSet presAssocID="{108291D9-0B04-484A-9318-B51933AB76B1}" presName="invisiNode" presStyleLbl="node1" presStyleIdx="2" presStyleCnt="4"/>
      <dgm:spPr/>
    </dgm:pt>
    <dgm:pt modelId="{59ADE160-BEAE-495D-A6DD-F6D596F8628E}" type="pres">
      <dgm:prSet presAssocID="{108291D9-0B04-484A-9318-B51933AB76B1}" presName="imagNode" presStyleLbl="fgImgPlace1" presStyleIdx="2" presStyleCnt="4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955CCF1-1FC5-49B8-9285-15F8EAC4E13B}" type="pres">
      <dgm:prSet presAssocID="{E0A3C633-D1AD-40A1-8C20-C83E4AEF5866}" presName="sibTrans" presStyleLbl="sibTrans2D1" presStyleIdx="0" presStyleCnt="0"/>
      <dgm:spPr/>
    </dgm:pt>
    <dgm:pt modelId="{D0DA8C5E-2EDE-4E4D-92FB-70D927D5C208}" type="pres">
      <dgm:prSet presAssocID="{FBE7CBE5-E92D-4435-AA16-2D8D3542EC60}" presName="compNode" presStyleCnt="0"/>
      <dgm:spPr/>
    </dgm:pt>
    <dgm:pt modelId="{B6573C55-03E4-49D4-B362-AD8EA7A51B47}" type="pres">
      <dgm:prSet presAssocID="{FBE7CBE5-E92D-4435-AA16-2D8D3542EC60}" presName="bkgdShape" presStyleLbl="node1" presStyleIdx="3" presStyleCnt="4"/>
      <dgm:spPr/>
    </dgm:pt>
    <dgm:pt modelId="{BC73456D-578A-438F-9041-68467439FC58}" type="pres">
      <dgm:prSet presAssocID="{FBE7CBE5-E92D-4435-AA16-2D8D3542EC60}" presName="nodeTx" presStyleLbl="node1" presStyleIdx="3" presStyleCnt="4">
        <dgm:presLayoutVars>
          <dgm:bulletEnabled val="1"/>
        </dgm:presLayoutVars>
      </dgm:prSet>
      <dgm:spPr/>
    </dgm:pt>
    <dgm:pt modelId="{19C17670-ABA9-43FA-B36E-35E49600296A}" type="pres">
      <dgm:prSet presAssocID="{FBE7CBE5-E92D-4435-AA16-2D8D3542EC60}" presName="invisiNode" presStyleLbl="node1" presStyleIdx="3" presStyleCnt="4"/>
      <dgm:spPr/>
    </dgm:pt>
    <dgm:pt modelId="{90CE2DE1-9304-475F-9667-6098C759709D}" type="pres">
      <dgm:prSet presAssocID="{FBE7CBE5-E92D-4435-AA16-2D8D3542EC60}" presName="imagNode" presStyleLbl="fgImgPlace1" presStyleIdx="3" presStyleCnt="4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EC265A08-6831-4CAC-A8FF-00202D9F7DBC}" type="presOf" srcId="{6858A5CD-4915-4025-B736-C8CFD4C33B09}" destId="{CD776E94-F765-4BFF-B4F5-E3EF7F484E02}" srcOrd="0" destOrd="0" presId="urn:microsoft.com/office/officeart/2005/8/layout/hList7"/>
    <dgm:cxn modelId="{AD52DB10-9D1E-4D76-B7DE-3AF54E530388}" type="presOf" srcId="{FBE7CBE5-E92D-4435-AA16-2D8D3542EC60}" destId="{BC73456D-578A-438F-9041-68467439FC58}" srcOrd="1" destOrd="0" presId="urn:microsoft.com/office/officeart/2005/8/layout/hList7"/>
    <dgm:cxn modelId="{57AAAF1E-428B-449C-BB96-5ACD081BDB15}" type="presOf" srcId="{E0A3C633-D1AD-40A1-8C20-C83E4AEF5866}" destId="{E955CCF1-1FC5-49B8-9285-15F8EAC4E13B}" srcOrd="0" destOrd="0" presId="urn:microsoft.com/office/officeart/2005/8/layout/hList7"/>
    <dgm:cxn modelId="{E117E920-D1C9-49A3-B353-7C068ECA3DE1}" type="presOf" srcId="{FBE7CBE5-E92D-4435-AA16-2D8D3542EC60}" destId="{B6573C55-03E4-49D4-B362-AD8EA7A51B47}" srcOrd="0" destOrd="0" presId="urn:microsoft.com/office/officeart/2005/8/layout/hList7"/>
    <dgm:cxn modelId="{B29AB334-DD26-4ABE-BA16-9CD5687C299E}" type="presOf" srcId="{108291D9-0B04-484A-9318-B51933AB76B1}" destId="{64E07BEF-1BED-42D8-A065-3B847FC1DD68}" srcOrd="0" destOrd="0" presId="urn:microsoft.com/office/officeart/2005/8/layout/hList7"/>
    <dgm:cxn modelId="{39348E3C-1161-46AA-8CC4-023159672674}" type="presOf" srcId="{9BB5E32E-155E-4DE2-8B26-8577B0ADBFC2}" destId="{A1B0C938-6062-40A5-9BB7-C6C7E5427217}" srcOrd="0" destOrd="0" presId="urn:microsoft.com/office/officeart/2005/8/layout/hList7"/>
    <dgm:cxn modelId="{E5629064-806C-4AFE-93BF-8A13FB14CBED}" type="presOf" srcId="{70C1E27B-AB7B-4E3E-A1E9-E5378E5C7B3C}" destId="{77BB534C-E150-440B-913E-0F0EF587D2F1}" srcOrd="0" destOrd="0" presId="urn:microsoft.com/office/officeart/2005/8/layout/hList7"/>
    <dgm:cxn modelId="{DA559E6A-34E6-4CD1-BCC2-EE59BE502041}" srcId="{52D551CE-F2A0-496C-993F-0BF18CD87BF1}" destId="{FBE7CBE5-E92D-4435-AA16-2D8D3542EC60}" srcOrd="3" destOrd="0" parTransId="{F3E15A14-362C-483B-96C3-4D5707DE98C8}" sibTransId="{52AA55A6-C37B-448D-8717-DB593706F1D9}"/>
    <dgm:cxn modelId="{D6593A7C-C5E8-4B50-82B8-62853051D73D}" type="presOf" srcId="{108291D9-0B04-484A-9318-B51933AB76B1}" destId="{854357AA-086A-4859-A548-01CD994EF590}" srcOrd="1" destOrd="0" presId="urn:microsoft.com/office/officeart/2005/8/layout/hList7"/>
    <dgm:cxn modelId="{585B0697-E154-4FBF-95A1-241CA40B4E37}" type="presOf" srcId="{6858A5CD-4915-4025-B736-C8CFD4C33B09}" destId="{1011ADA8-D1BD-495C-B6AE-D9355BCA7CC9}" srcOrd="1" destOrd="0" presId="urn:microsoft.com/office/officeart/2005/8/layout/hList7"/>
    <dgm:cxn modelId="{13635C99-6DAB-499F-B5B2-219791606B8B}" srcId="{52D551CE-F2A0-496C-993F-0BF18CD87BF1}" destId="{3EA9C890-2728-4408-952A-BCC197A35228}" srcOrd="1" destOrd="0" parTransId="{B6ECE243-13E9-4267-ACD5-60733ACE7678}" sibTransId="{70C1E27B-AB7B-4E3E-A1E9-E5378E5C7B3C}"/>
    <dgm:cxn modelId="{81D614A7-5436-463B-8421-70E53DDCCDA7}" srcId="{52D551CE-F2A0-496C-993F-0BF18CD87BF1}" destId="{108291D9-0B04-484A-9318-B51933AB76B1}" srcOrd="2" destOrd="0" parTransId="{524F87DC-654B-4DC4-9B02-CA7B359A6D44}" sibTransId="{E0A3C633-D1AD-40A1-8C20-C83E4AEF5866}"/>
    <dgm:cxn modelId="{1333D1B8-4862-403C-88A1-D8221A9F9E1D}" type="presOf" srcId="{52D551CE-F2A0-496C-993F-0BF18CD87BF1}" destId="{384A4F08-B509-4426-BED5-AD91CB649D98}" srcOrd="0" destOrd="0" presId="urn:microsoft.com/office/officeart/2005/8/layout/hList7"/>
    <dgm:cxn modelId="{6E2BE8BB-E5F0-4F57-BBF6-79C675D9E4C8}" srcId="{52D551CE-F2A0-496C-993F-0BF18CD87BF1}" destId="{6858A5CD-4915-4025-B736-C8CFD4C33B09}" srcOrd="0" destOrd="0" parTransId="{E034C4E0-F72A-4BA8-A381-5A84C9B21B9F}" sibTransId="{9BB5E32E-155E-4DE2-8B26-8577B0ADBFC2}"/>
    <dgm:cxn modelId="{F84D7FDD-81BF-47F1-98BB-AC9E3DC7EC3A}" type="presOf" srcId="{3EA9C890-2728-4408-952A-BCC197A35228}" destId="{E374B7A3-BE61-4ACC-9448-D870C9B4066A}" srcOrd="1" destOrd="0" presId="urn:microsoft.com/office/officeart/2005/8/layout/hList7"/>
    <dgm:cxn modelId="{34A7D5EC-0EC1-47B0-80F8-3C1BEA5A58C0}" type="presOf" srcId="{3EA9C890-2728-4408-952A-BCC197A35228}" destId="{5B185AC4-2D0C-44CD-8961-40B79897D76B}" srcOrd="0" destOrd="0" presId="urn:microsoft.com/office/officeart/2005/8/layout/hList7"/>
    <dgm:cxn modelId="{D828DB39-A853-4D69-BE09-AC44E3F47171}" type="presParOf" srcId="{384A4F08-B509-4426-BED5-AD91CB649D98}" destId="{683C2EC5-EB63-417C-AA60-9C82D0603683}" srcOrd="0" destOrd="0" presId="urn:microsoft.com/office/officeart/2005/8/layout/hList7"/>
    <dgm:cxn modelId="{4BAC17C1-6A8E-4343-8A29-9FB13944D7F8}" type="presParOf" srcId="{384A4F08-B509-4426-BED5-AD91CB649D98}" destId="{95428DD4-0A5E-4A02-989F-ECF5D16EADBD}" srcOrd="1" destOrd="0" presId="urn:microsoft.com/office/officeart/2005/8/layout/hList7"/>
    <dgm:cxn modelId="{BC8E23CA-DBF2-45F0-99C1-9F267179D28A}" type="presParOf" srcId="{95428DD4-0A5E-4A02-989F-ECF5D16EADBD}" destId="{82DA4D2E-8658-4E65-A113-23B1EA091105}" srcOrd="0" destOrd="0" presId="urn:microsoft.com/office/officeart/2005/8/layout/hList7"/>
    <dgm:cxn modelId="{2BD58313-B753-4EE3-B4E2-8C3DA1556AA4}" type="presParOf" srcId="{82DA4D2E-8658-4E65-A113-23B1EA091105}" destId="{CD776E94-F765-4BFF-B4F5-E3EF7F484E02}" srcOrd="0" destOrd="0" presId="urn:microsoft.com/office/officeart/2005/8/layout/hList7"/>
    <dgm:cxn modelId="{2C4E3F58-947F-4F99-8713-06901FC95703}" type="presParOf" srcId="{82DA4D2E-8658-4E65-A113-23B1EA091105}" destId="{1011ADA8-D1BD-495C-B6AE-D9355BCA7CC9}" srcOrd="1" destOrd="0" presId="urn:microsoft.com/office/officeart/2005/8/layout/hList7"/>
    <dgm:cxn modelId="{AA19A166-0EB0-40EE-9444-6E50E506A34D}" type="presParOf" srcId="{82DA4D2E-8658-4E65-A113-23B1EA091105}" destId="{73C67F51-6D90-435F-82E5-B91761FD3DD4}" srcOrd="2" destOrd="0" presId="urn:microsoft.com/office/officeart/2005/8/layout/hList7"/>
    <dgm:cxn modelId="{F1441F03-011D-4458-958D-6410A114463C}" type="presParOf" srcId="{82DA4D2E-8658-4E65-A113-23B1EA091105}" destId="{40BF4BA6-603A-4B87-8573-2D46CFD7DC54}" srcOrd="3" destOrd="0" presId="urn:microsoft.com/office/officeart/2005/8/layout/hList7"/>
    <dgm:cxn modelId="{54E552CA-13E9-477D-A6EB-F811E5DC5F04}" type="presParOf" srcId="{95428DD4-0A5E-4A02-989F-ECF5D16EADBD}" destId="{A1B0C938-6062-40A5-9BB7-C6C7E5427217}" srcOrd="1" destOrd="0" presId="urn:microsoft.com/office/officeart/2005/8/layout/hList7"/>
    <dgm:cxn modelId="{43EADFA4-661D-4FF3-96B0-D0A9D54890A6}" type="presParOf" srcId="{95428DD4-0A5E-4A02-989F-ECF5D16EADBD}" destId="{2793F185-CB65-4CE9-BD86-921BD7D04994}" srcOrd="2" destOrd="0" presId="urn:microsoft.com/office/officeart/2005/8/layout/hList7"/>
    <dgm:cxn modelId="{77D4EA79-BB2C-47AA-AD0E-CBDDAC7FE2E6}" type="presParOf" srcId="{2793F185-CB65-4CE9-BD86-921BD7D04994}" destId="{5B185AC4-2D0C-44CD-8961-40B79897D76B}" srcOrd="0" destOrd="0" presId="urn:microsoft.com/office/officeart/2005/8/layout/hList7"/>
    <dgm:cxn modelId="{B3448A34-3B7A-4FBF-AD5F-9643C919D6D7}" type="presParOf" srcId="{2793F185-CB65-4CE9-BD86-921BD7D04994}" destId="{E374B7A3-BE61-4ACC-9448-D870C9B4066A}" srcOrd="1" destOrd="0" presId="urn:microsoft.com/office/officeart/2005/8/layout/hList7"/>
    <dgm:cxn modelId="{236CC4CC-554A-4A09-8D4C-590B6E1AEDC2}" type="presParOf" srcId="{2793F185-CB65-4CE9-BD86-921BD7D04994}" destId="{FB151BC5-6FE4-4682-82B4-61DC09F75CAD}" srcOrd="2" destOrd="0" presId="urn:microsoft.com/office/officeart/2005/8/layout/hList7"/>
    <dgm:cxn modelId="{70D42F70-EC17-4B19-9592-8349C853586B}" type="presParOf" srcId="{2793F185-CB65-4CE9-BD86-921BD7D04994}" destId="{F1275158-66F6-4241-B296-26F82F5BAD47}" srcOrd="3" destOrd="0" presId="urn:microsoft.com/office/officeart/2005/8/layout/hList7"/>
    <dgm:cxn modelId="{D1329741-0310-4247-BCB5-492C486EA01E}" type="presParOf" srcId="{95428DD4-0A5E-4A02-989F-ECF5D16EADBD}" destId="{77BB534C-E150-440B-913E-0F0EF587D2F1}" srcOrd="3" destOrd="0" presId="urn:microsoft.com/office/officeart/2005/8/layout/hList7"/>
    <dgm:cxn modelId="{17B23A5A-684F-48AD-84EF-7D91C2E529F5}" type="presParOf" srcId="{95428DD4-0A5E-4A02-989F-ECF5D16EADBD}" destId="{D6DC6A81-3142-4470-9612-8A7A0C54A26B}" srcOrd="4" destOrd="0" presId="urn:microsoft.com/office/officeart/2005/8/layout/hList7"/>
    <dgm:cxn modelId="{DFEA7611-83D9-4672-9976-985A27972E41}" type="presParOf" srcId="{D6DC6A81-3142-4470-9612-8A7A0C54A26B}" destId="{64E07BEF-1BED-42D8-A065-3B847FC1DD68}" srcOrd="0" destOrd="0" presId="urn:microsoft.com/office/officeart/2005/8/layout/hList7"/>
    <dgm:cxn modelId="{FDAE6BFF-3873-4122-B77C-45A76CF4E4BB}" type="presParOf" srcId="{D6DC6A81-3142-4470-9612-8A7A0C54A26B}" destId="{854357AA-086A-4859-A548-01CD994EF590}" srcOrd="1" destOrd="0" presId="urn:microsoft.com/office/officeart/2005/8/layout/hList7"/>
    <dgm:cxn modelId="{EF303A07-EB97-4185-8AA7-9F6FD9C2B625}" type="presParOf" srcId="{D6DC6A81-3142-4470-9612-8A7A0C54A26B}" destId="{2903AE05-8757-4629-BBAF-1BF4EF53FAD5}" srcOrd="2" destOrd="0" presId="urn:microsoft.com/office/officeart/2005/8/layout/hList7"/>
    <dgm:cxn modelId="{66A32520-89B9-4B51-B4ED-015A0B0EA25C}" type="presParOf" srcId="{D6DC6A81-3142-4470-9612-8A7A0C54A26B}" destId="{59ADE160-BEAE-495D-A6DD-F6D596F8628E}" srcOrd="3" destOrd="0" presId="urn:microsoft.com/office/officeart/2005/8/layout/hList7"/>
    <dgm:cxn modelId="{7D98B32E-16D1-4FC2-8FA9-A808B359FF01}" type="presParOf" srcId="{95428DD4-0A5E-4A02-989F-ECF5D16EADBD}" destId="{E955CCF1-1FC5-49B8-9285-15F8EAC4E13B}" srcOrd="5" destOrd="0" presId="urn:microsoft.com/office/officeart/2005/8/layout/hList7"/>
    <dgm:cxn modelId="{723E4170-4BD2-4E62-9AF0-F8E0BB1C3A11}" type="presParOf" srcId="{95428DD4-0A5E-4A02-989F-ECF5D16EADBD}" destId="{D0DA8C5E-2EDE-4E4D-92FB-70D927D5C208}" srcOrd="6" destOrd="0" presId="urn:microsoft.com/office/officeart/2005/8/layout/hList7"/>
    <dgm:cxn modelId="{8E34EBF2-0252-478F-9C14-7F56ED54F056}" type="presParOf" srcId="{D0DA8C5E-2EDE-4E4D-92FB-70D927D5C208}" destId="{B6573C55-03E4-49D4-B362-AD8EA7A51B47}" srcOrd="0" destOrd="0" presId="urn:microsoft.com/office/officeart/2005/8/layout/hList7"/>
    <dgm:cxn modelId="{15055739-BEB8-4DF2-820A-94E0F2A8DB75}" type="presParOf" srcId="{D0DA8C5E-2EDE-4E4D-92FB-70D927D5C208}" destId="{BC73456D-578A-438F-9041-68467439FC58}" srcOrd="1" destOrd="0" presId="urn:microsoft.com/office/officeart/2005/8/layout/hList7"/>
    <dgm:cxn modelId="{984096D9-71FD-4F4F-9FB3-FC6754000DBF}" type="presParOf" srcId="{D0DA8C5E-2EDE-4E4D-92FB-70D927D5C208}" destId="{19C17670-ABA9-43FA-B36E-35E49600296A}" srcOrd="2" destOrd="0" presId="urn:microsoft.com/office/officeart/2005/8/layout/hList7"/>
    <dgm:cxn modelId="{AA704F92-55D0-4C6C-BB20-7DCD2C1144E8}" type="presParOf" srcId="{D0DA8C5E-2EDE-4E4D-92FB-70D927D5C208}" destId="{90CE2DE1-9304-475F-9667-6098C759709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E75E9F-C9A0-44A4-9B09-22C48DD24DBF}" type="doc">
      <dgm:prSet loTypeId="urn:microsoft.com/office/officeart/2005/8/layout/pList1" loCatId="picture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4803BCA-87F0-428D-9594-5AC8E8A110A4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-PH" sz="2000" b="1" dirty="0">
              <a:solidFill>
                <a:schemeClr val="accent6">
                  <a:lumMod val="75000"/>
                </a:schemeClr>
              </a:solidFill>
            </a:rPr>
            <a:t>Si Josaphat nag-</a:t>
          </a:r>
          <a:r>
            <a:rPr lang="en-PH" sz="2000" b="1" dirty="0" err="1">
              <a:solidFill>
                <a:schemeClr val="accent6">
                  <a:lumMod val="75000"/>
                </a:schemeClr>
              </a:solidFill>
            </a:rPr>
            <a:t>ampo</a:t>
          </a:r>
          <a:r>
            <a:rPr lang="en-PH" sz="2000" b="1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PH" sz="2000" b="1" dirty="0" err="1">
              <a:solidFill>
                <a:schemeClr val="accent6">
                  <a:lumMod val="75000"/>
                </a:schemeClr>
              </a:solidFill>
            </a:rPr>
            <a:t>nga</a:t>
          </a:r>
          <a:r>
            <a:rPr lang="en-PH" sz="2000" b="1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PH" sz="2000" b="1" dirty="0" err="1">
              <a:solidFill>
                <a:schemeClr val="accent6">
                  <a:lumMod val="75000"/>
                </a:schemeClr>
              </a:solidFill>
            </a:rPr>
            <a:t>nagtindog</a:t>
          </a:r>
          <a:r>
            <a:rPr lang="en-PH" sz="2000" b="1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PH" sz="2000" b="1" dirty="0" err="1">
              <a:solidFill>
                <a:schemeClr val="accent6">
                  <a:lumMod val="75000"/>
                </a:schemeClr>
              </a:solidFill>
            </a:rPr>
            <a:t>atubangan</a:t>
          </a:r>
          <a:r>
            <a:rPr lang="en-PH" sz="2000" b="1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PH" sz="2000" b="1" dirty="0" err="1">
              <a:solidFill>
                <a:schemeClr val="accent6">
                  <a:lumMod val="75000"/>
                </a:schemeClr>
              </a:solidFill>
            </a:rPr>
            <a:t>sa</a:t>
          </a:r>
          <a:r>
            <a:rPr lang="en-PH" sz="2000" b="1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PH" sz="2000" b="1" dirty="0" err="1">
              <a:solidFill>
                <a:schemeClr val="accent6">
                  <a:lumMod val="75000"/>
                </a:schemeClr>
              </a:solidFill>
            </a:rPr>
            <a:t>katawhan</a:t>
          </a:r>
          <a:r>
            <a:rPr lang="en" sz="2000" b="1" dirty="0">
              <a:solidFill>
                <a:schemeClr val="accent6">
                  <a:lumMod val="75000"/>
                </a:schemeClr>
              </a:solidFill>
            </a:rPr>
            <a:t>(2Ch. 20:5)</a:t>
          </a:r>
        </a:p>
      </dgm:t>
    </dgm:pt>
    <dgm:pt modelId="{E9FDAC77-F206-412F-B8A2-2E33C4AE559E}" type="parTrans" cxnId="{873507DE-E3F6-4CB9-9545-63D47BEF35A6}">
      <dgm:prSet/>
      <dgm:spPr/>
      <dgm:t>
        <a:bodyPr/>
        <a:lstStyle/>
        <a:p>
          <a:endParaRPr lang="es-ES" sz="2000" b="1"/>
        </a:p>
      </dgm:t>
    </dgm:pt>
    <dgm:pt modelId="{08E3F63F-F5D9-44F1-B178-E8E9D7762B07}" type="sibTrans" cxnId="{873507DE-E3F6-4CB9-9545-63D47BEF35A6}">
      <dgm:prSet/>
      <dgm:spPr/>
      <dgm:t>
        <a:bodyPr/>
        <a:lstStyle/>
        <a:p>
          <a:endParaRPr lang="es-ES" sz="2000" b="1"/>
        </a:p>
      </dgm:t>
    </dgm:pt>
    <dgm:pt modelId="{AC14222E-DB62-4EEB-A71D-063F280D1604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-PH" sz="1800" b="1" dirty="0">
              <a:solidFill>
                <a:schemeClr val="accent5">
                  <a:lumMod val="75000"/>
                </a:schemeClr>
              </a:solidFill>
            </a:rPr>
            <a:t>Si David </a:t>
          </a:r>
          <a:r>
            <a:rPr lang="en-PH" sz="1800" b="1" dirty="0" err="1">
              <a:solidFill>
                <a:schemeClr val="accent5">
                  <a:lumMod val="75000"/>
                </a:schemeClr>
              </a:solidFill>
            </a:rPr>
            <a:t>milingkod</a:t>
          </a:r>
          <a:r>
            <a:rPr lang="en-PH" sz="1800" b="1" dirty="0">
              <a:solidFill>
                <a:schemeClr val="accent5">
                  <a:lumMod val="75000"/>
                </a:schemeClr>
              </a:solidFill>
            </a:rPr>
            <a:t> </a:t>
          </a:r>
          <a:r>
            <a:rPr lang="en-PH" sz="1800" b="1" dirty="0" err="1">
              <a:solidFill>
                <a:schemeClr val="accent5">
                  <a:lumMod val="75000"/>
                </a:schemeClr>
              </a:solidFill>
            </a:rPr>
            <a:t>sa</a:t>
          </a:r>
          <a:r>
            <a:rPr lang="en-PH" sz="1800" b="1" dirty="0">
              <a:solidFill>
                <a:schemeClr val="accent5">
                  <a:lumMod val="75000"/>
                </a:schemeClr>
              </a:solidFill>
            </a:rPr>
            <a:t> </a:t>
          </a:r>
          <a:r>
            <a:rPr lang="en-PH" sz="1800" b="1" dirty="0" err="1">
              <a:solidFill>
                <a:schemeClr val="accent5">
                  <a:lumMod val="75000"/>
                </a:schemeClr>
              </a:solidFill>
            </a:rPr>
            <a:t>atubangan</a:t>
          </a:r>
          <a:r>
            <a:rPr lang="en-PH" sz="1800" b="1" dirty="0">
              <a:solidFill>
                <a:schemeClr val="accent5">
                  <a:lumMod val="75000"/>
                </a:schemeClr>
              </a:solidFill>
            </a:rPr>
            <a:t> </a:t>
          </a:r>
          <a:r>
            <a:rPr lang="en-PH" sz="1800" b="1" dirty="0" err="1">
              <a:solidFill>
                <a:schemeClr val="accent5">
                  <a:lumMod val="75000"/>
                </a:schemeClr>
              </a:solidFill>
            </a:rPr>
            <a:t>sa</a:t>
          </a:r>
          <a:r>
            <a:rPr lang="en-PH" sz="1800" b="1" dirty="0">
              <a:solidFill>
                <a:schemeClr val="accent5">
                  <a:lumMod val="75000"/>
                </a:schemeClr>
              </a:solidFill>
            </a:rPr>
            <a:t> Dios </a:t>
          </a:r>
          <a:r>
            <a:rPr lang="en-PH" sz="1800" b="1" dirty="0" err="1">
              <a:solidFill>
                <a:schemeClr val="accent5">
                  <a:lumMod val="75000"/>
                </a:schemeClr>
              </a:solidFill>
            </a:rPr>
            <a:t>aron</a:t>
          </a:r>
          <a:r>
            <a:rPr lang="en-PH" sz="1800" b="1" dirty="0">
              <a:solidFill>
                <a:schemeClr val="accent5">
                  <a:lumMod val="75000"/>
                </a:schemeClr>
              </a:solidFill>
            </a:rPr>
            <a:t> </a:t>
          </a:r>
          <a:r>
            <a:rPr lang="en-PH" sz="1800" b="1" dirty="0" err="1">
              <a:solidFill>
                <a:schemeClr val="accent5">
                  <a:lumMod val="75000"/>
                </a:schemeClr>
              </a:solidFill>
            </a:rPr>
            <a:t>magpasalamat</a:t>
          </a:r>
          <a:r>
            <a:rPr lang="en" sz="1800" b="1" dirty="0">
              <a:solidFill>
                <a:schemeClr val="accent5">
                  <a:lumMod val="75000"/>
                </a:schemeClr>
              </a:solidFill>
            </a:rPr>
            <a:t>(2S. 7:18)</a:t>
          </a:r>
        </a:p>
      </dgm:t>
    </dgm:pt>
    <dgm:pt modelId="{0703BBD5-2462-4CAD-857E-AE9D32935DD9}" type="parTrans" cxnId="{16E11ACB-47C6-471B-A84B-79F0A3DCC70E}">
      <dgm:prSet/>
      <dgm:spPr/>
      <dgm:t>
        <a:bodyPr/>
        <a:lstStyle/>
        <a:p>
          <a:endParaRPr lang="es-ES" sz="2000" b="1"/>
        </a:p>
      </dgm:t>
    </dgm:pt>
    <dgm:pt modelId="{6CC4F1E7-1D63-4641-9570-5EF015E2C473}" type="sibTrans" cxnId="{16E11ACB-47C6-471B-A84B-79F0A3DCC70E}">
      <dgm:prSet/>
      <dgm:spPr/>
      <dgm:t>
        <a:bodyPr/>
        <a:lstStyle/>
        <a:p>
          <a:endParaRPr lang="es-ES" sz="2000" b="1"/>
        </a:p>
      </dgm:t>
    </dgm:pt>
    <dgm:pt modelId="{9A217CF1-4906-41C3-BB69-54C24543F03F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-PH" sz="1600" b="1" dirty="0">
              <a:solidFill>
                <a:schemeClr val="accent2">
                  <a:lumMod val="75000"/>
                </a:schemeClr>
              </a:solidFill>
            </a:rPr>
            <a:t>Si Solomon nag-</a:t>
          </a:r>
          <a:r>
            <a:rPr lang="en-PH" sz="1600" b="1" dirty="0" err="1">
              <a:solidFill>
                <a:schemeClr val="accent2">
                  <a:lumMod val="75000"/>
                </a:schemeClr>
              </a:solidFill>
            </a:rPr>
            <a:t>ampo</a:t>
          </a:r>
          <a:r>
            <a:rPr lang="en-PH" sz="1600" b="1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PH" sz="1600" b="1" dirty="0" err="1">
              <a:solidFill>
                <a:schemeClr val="accent2">
                  <a:lumMod val="75000"/>
                </a:schemeClr>
              </a:solidFill>
            </a:rPr>
            <a:t>nga</a:t>
          </a:r>
          <a:r>
            <a:rPr lang="en-PH" sz="1600" b="1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PH" sz="1600" b="1" dirty="0" err="1">
              <a:solidFill>
                <a:schemeClr val="accent2">
                  <a:lumMod val="75000"/>
                </a:schemeClr>
              </a:solidFill>
            </a:rPr>
            <a:t>nagluhod</a:t>
          </a:r>
          <a:r>
            <a:rPr lang="en-PH" sz="1600" b="1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PH" sz="1600" b="1" dirty="0" err="1">
              <a:solidFill>
                <a:schemeClr val="accent2">
                  <a:lumMod val="75000"/>
                </a:schemeClr>
              </a:solidFill>
            </a:rPr>
            <a:t>uban</a:t>
          </a:r>
          <a:r>
            <a:rPr lang="en-PH" sz="1600" b="1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PH" sz="1600" b="1" dirty="0" err="1">
              <a:solidFill>
                <a:schemeClr val="accent2">
                  <a:lumMod val="75000"/>
                </a:schemeClr>
              </a:solidFill>
            </a:rPr>
            <a:t>sa</a:t>
          </a:r>
          <a:r>
            <a:rPr lang="en-PH" sz="1600" b="1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PH" sz="1600" b="1" dirty="0" err="1">
              <a:solidFill>
                <a:schemeClr val="accent2">
                  <a:lumMod val="75000"/>
                </a:schemeClr>
              </a:solidFill>
            </a:rPr>
            <a:t>pagbayaw</a:t>
          </a:r>
          <a:r>
            <a:rPr lang="en-PH" sz="1600" b="1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PH" sz="1600" b="1" dirty="0" err="1">
              <a:solidFill>
                <a:schemeClr val="accent2">
                  <a:lumMod val="75000"/>
                </a:schemeClr>
              </a:solidFill>
            </a:rPr>
            <a:t>sa</a:t>
          </a:r>
          <a:r>
            <a:rPr lang="en-PH" sz="1600" b="1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PH" sz="1600" b="1" dirty="0" err="1">
              <a:solidFill>
                <a:schemeClr val="accent2">
                  <a:lumMod val="75000"/>
                </a:schemeClr>
              </a:solidFill>
            </a:rPr>
            <a:t>iyang</a:t>
          </a:r>
          <a:r>
            <a:rPr lang="en-PH" sz="1600" b="1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PH" sz="1600" b="1" dirty="0" err="1">
              <a:solidFill>
                <a:schemeClr val="accent2">
                  <a:lumMod val="75000"/>
                </a:schemeClr>
              </a:solidFill>
            </a:rPr>
            <a:t>mga</a:t>
          </a:r>
          <a:r>
            <a:rPr lang="en-PH" sz="1600" b="1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PH" sz="1600" b="1" dirty="0" err="1">
              <a:solidFill>
                <a:schemeClr val="accent2">
                  <a:lumMod val="75000"/>
                </a:schemeClr>
              </a:solidFill>
            </a:rPr>
            <a:t>kamot</a:t>
          </a:r>
          <a:br>
            <a:rPr lang="es-ES" sz="1600" b="1" dirty="0">
              <a:solidFill>
                <a:schemeClr val="accent2">
                  <a:lumMod val="75000"/>
                </a:schemeClr>
              </a:solidFill>
            </a:rPr>
          </a:br>
          <a:r>
            <a:rPr lang="en" sz="1600" b="1" dirty="0">
              <a:solidFill>
                <a:schemeClr val="accent2">
                  <a:lumMod val="75000"/>
                </a:schemeClr>
              </a:solidFill>
            </a:rPr>
            <a:t>(1K. 8:54)</a:t>
          </a:r>
        </a:p>
      </dgm:t>
    </dgm:pt>
    <dgm:pt modelId="{102270DE-E0E9-4501-A7CB-309859278069}" type="parTrans" cxnId="{2F55EF3E-F1AE-4700-860B-9FE895BF6BB7}">
      <dgm:prSet/>
      <dgm:spPr/>
      <dgm:t>
        <a:bodyPr/>
        <a:lstStyle/>
        <a:p>
          <a:endParaRPr lang="es-ES" sz="2000" b="1"/>
        </a:p>
      </dgm:t>
    </dgm:pt>
    <dgm:pt modelId="{978FF028-DEDE-4756-8726-51BE9C7745B4}" type="sibTrans" cxnId="{2F55EF3E-F1AE-4700-860B-9FE895BF6BB7}">
      <dgm:prSet/>
      <dgm:spPr/>
      <dgm:t>
        <a:bodyPr/>
        <a:lstStyle/>
        <a:p>
          <a:endParaRPr lang="es-ES" sz="2000" b="1"/>
        </a:p>
      </dgm:t>
    </dgm:pt>
    <dgm:pt modelId="{CB841601-9DF5-4C86-A62F-85F6B16B23A5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-PH" sz="1800" b="1" dirty="0">
              <a:ln>
                <a:solidFill>
                  <a:schemeClr val="accent4">
                    <a:lumMod val="50000"/>
                  </a:schemeClr>
                </a:solidFill>
              </a:ln>
            </a:rPr>
            <a:t>Ang </a:t>
          </a:r>
          <a:r>
            <a:rPr lang="en-PH" sz="1800" b="1" dirty="0" err="1">
              <a:ln>
                <a:solidFill>
                  <a:schemeClr val="accent4">
                    <a:lumMod val="50000"/>
                  </a:schemeClr>
                </a:solidFill>
              </a:ln>
            </a:rPr>
            <a:t>katawhan</a:t>
          </a:r>
          <a:r>
            <a:rPr lang="en-PH" sz="1800" b="1" dirty="0">
              <a:ln>
                <a:solidFill>
                  <a:schemeClr val="accent4">
                    <a:lumMod val="50000"/>
                  </a:schemeClr>
                </a:solidFill>
              </a:ln>
            </a:rPr>
            <a:t> </a:t>
          </a:r>
          <a:r>
            <a:rPr lang="en-PH" sz="1800" b="1" dirty="0" err="1">
              <a:ln>
                <a:solidFill>
                  <a:schemeClr val="accent4">
                    <a:lumMod val="50000"/>
                  </a:schemeClr>
                </a:solidFill>
              </a:ln>
            </a:rPr>
            <a:t>miyukbo</a:t>
          </a:r>
          <a:r>
            <a:rPr lang="en-PH" sz="1800" b="1" dirty="0">
              <a:ln>
                <a:solidFill>
                  <a:schemeClr val="accent4">
                    <a:lumMod val="50000"/>
                  </a:schemeClr>
                </a:solidFill>
              </a:ln>
            </a:rPr>
            <a:t> </a:t>
          </a:r>
          <a:r>
            <a:rPr lang="en-PH" sz="1800" b="1" dirty="0" err="1">
              <a:ln>
                <a:solidFill>
                  <a:schemeClr val="accent4">
                    <a:lumMod val="50000"/>
                  </a:schemeClr>
                </a:solidFill>
              </a:ln>
            </a:rPr>
            <a:t>hangtod</a:t>
          </a:r>
          <a:r>
            <a:rPr lang="en-PH" sz="1800" b="1" dirty="0">
              <a:ln>
                <a:solidFill>
                  <a:schemeClr val="accent4">
                    <a:lumMod val="50000"/>
                  </a:schemeClr>
                </a:solidFill>
              </a:ln>
            </a:rPr>
            <a:t> </a:t>
          </a:r>
          <a:r>
            <a:rPr lang="en-PH" sz="1800" b="1" dirty="0" err="1">
              <a:ln>
                <a:solidFill>
                  <a:schemeClr val="accent4">
                    <a:lumMod val="50000"/>
                  </a:schemeClr>
                </a:solidFill>
              </a:ln>
            </a:rPr>
            <a:t>sa</a:t>
          </a:r>
          <a:r>
            <a:rPr lang="en-PH" sz="1800" b="1" dirty="0">
              <a:ln>
                <a:solidFill>
                  <a:schemeClr val="accent4">
                    <a:lumMod val="50000"/>
                  </a:schemeClr>
                </a:solidFill>
              </a:ln>
            </a:rPr>
            <a:t> </a:t>
          </a:r>
          <a:r>
            <a:rPr lang="en-PH" sz="1800" b="1" dirty="0" err="1">
              <a:ln>
                <a:solidFill>
                  <a:schemeClr val="accent4">
                    <a:lumMod val="50000"/>
                  </a:schemeClr>
                </a:solidFill>
              </a:ln>
            </a:rPr>
            <a:t>yuta</a:t>
          </a:r>
          <a:r>
            <a:rPr lang="en-PH" sz="1800" b="1" dirty="0">
              <a:ln>
                <a:solidFill>
                  <a:schemeClr val="accent4">
                    <a:lumMod val="50000"/>
                  </a:schemeClr>
                </a:solidFill>
              </a:ln>
            </a:rPr>
            <a:t> </a:t>
          </a:r>
          <a:r>
            <a:rPr lang="en-PH" sz="1800" b="1" dirty="0" err="1">
              <a:ln>
                <a:solidFill>
                  <a:schemeClr val="accent4">
                    <a:lumMod val="50000"/>
                  </a:schemeClr>
                </a:solidFill>
              </a:ln>
            </a:rPr>
            <a:t>aron</a:t>
          </a:r>
          <a:r>
            <a:rPr lang="en-PH" sz="1800" b="1" dirty="0">
              <a:ln>
                <a:solidFill>
                  <a:schemeClr val="accent4">
                    <a:lumMod val="50000"/>
                  </a:schemeClr>
                </a:solidFill>
              </a:ln>
            </a:rPr>
            <a:t> mag-</a:t>
          </a:r>
          <a:r>
            <a:rPr lang="en-PH" sz="1800" b="1" dirty="0" err="1">
              <a:ln>
                <a:solidFill>
                  <a:schemeClr val="accent4">
                    <a:lumMod val="50000"/>
                  </a:schemeClr>
                </a:solidFill>
              </a:ln>
            </a:rPr>
            <a:t>ampo</a:t>
          </a:r>
          <a:br>
            <a:rPr lang="es-ES" sz="1800" b="1" dirty="0">
              <a:ln>
                <a:solidFill>
                  <a:schemeClr val="accent4">
                    <a:lumMod val="50000"/>
                  </a:schemeClr>
                </a:solidFill>
              </a:ln>
            </a:rPr>
          </a:br>
          <a:r>
            <a:rPr lang="en" sz="1800" b="1" dirty="0">
              <a:ln>
                <a:solidFill>
                  <a:schemeClr val="accent4">
                    <a:lumMod val="50000"/>
                  </a:schemeClr>
                </a:solidFill>
              </a:ln>
            </a:rPr>
            <a:t>(Neh. 8:6)</a:t>
          </a:r>
        </a:p>
      </dgm:t>
    </dgm:pt>
    <dgm:pt modelId="{9C1A8B59-46AA-4F24-B588-9AB438BFE85C}" type="parTrans" cxnId="{2B694849-5EDB-4875-92A1-B2781F0BC724}">
      <dgm:prSet/>
      <dgm:spPr/>
      <dgm:t>
        <a:bodyPr/>
        <a:lstStyle/>
        <a:p>
          <a:endParaRPr lang="es-ES" sz="2000" b="1"/>
        </a:p>
      </dgm:t>
    </dgm:pt>
    <dgm:pt modelId="{116C3A56-1145-45B2-B02C-2446CABD09A5}" type="sibTrans" cxnId="{2B694849-5EDB-4875-92A1-B2781F0BC724}">
      <dgm:prSet/>
      <dgm:spPr/>
      <dgm:t>
        <a:bodyPr/>
        <a:lstStyle/>
        <a:p>
          <a:endParaRPr lang="es-ES" sz="2000" b="1"/>
        </a:p>
      </dgm:t>
    </dgm:pt>
    <dgm:pt modelId="{C443B5E2-38B1-4B71-8343-2EA84657F19F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-PH" sz="1800" b="1" dirty="0">
              <a:solidFill>
                <a:schemeClr val="accent1">
                  <a:lumMod val="75000"/>
                </a:schemeClr>
              </a:solidFill>
            </a:rPr>
            <a:t>Si David nag-</a:t>
          </a:r>
          <a:r>
            <a:rPr lang="en-PH" sz="1800" b="1" dirty="0" err="1">
              <a:solidFill>
                <a:schemeClr val="accent1">
                  <a:lumMod val="75000"/>
                </a:schemeClr>
              </a:solidFill>
            </a:rPr>
            <a:t>ampo</a:t>
          </a:r>
          <a:r>
            <a:rPr lang="en-PH" sz="1800" b="1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PH" sz="1800" b="1" dirty="0" err="1">
              <a:solidFill>
                <a:schemeClr val="accent1">
                  <a:lumMod val="75000"/>
                </a:schemeClr>
              </a:solidFill>
            </a:rPr>
            <a:t>samtang</a:t>
          </a:r>
          <a:r>
            <a:rPr lang="en-PH" sz="1800" b="1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PH" sz="1800" b="1" dirty="0" err="1">
              <a:solidFill>
                <a:schemeClr val="accent1">
                  <a:lumMod val="75000"/>
                </a:schemeClr>
              </a:solidFill>
            </a:rPr>
            <a:t>naghapa</a:t>
          </a:r>
          <a:r>
            <a:rPr lang="en-PH" sz="1800" b="1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PH" sz="1800" b="1" dirty="0" err="1">
              <a:solidFill>
                <a:schemeClr val="accent1">
                  <a:lumMod val="75000"/>
                </a:schemeClr>
              </a:solidFill>
            </a:rPr>
            <a:t>sa</a:t>
          </a:r>
          <a:r>
            <a:rPr lang="en-PH" sz="1800" b="1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PH" sz="1800" b="1" dirty="0" err="1">
              <a:solidFill>
                <a:schemeClr val="accent1">
                  <a:lumMod val="75000"/>
                </a:schemeClr>
              </a:solidFill>
            </a:rPr>
            <a:t>iyang</a:t>
          </a:r>
          <a:r>
            <a:rPr lang="en-PH" sz="1800" b="1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PH" sz="1800" b="1" dirty="0" err="1">
              <a:solidFill>
                <a:schemeClr val="accent1">
                  <a:lumMod val="75000"/>
                </a:schemeClr>
              </a:solidFill>
            </a:rPr>
            <a:t>higdaanan</a:t>
          </a:r>
          <a:r>
            <a:rPr lang="en" sz="1800" b="1" dirty="0">
              <a:solidFill>
                <a:schemeClr val="accent1">
                  <a:lumMod val="75000"/>
                </a:schemeClr>
              </a:solidFill>
            </a:rPr>
            <a:t>(1K. 1:47)</a:t>
          </a:r>
        </a:p>
      </dgm:t>
    </dgm:pt>
    <dgm:pt modelId="{7FBD538C-D6DD-4F4A-B43F-D72DC2AC068A}" type="parTrans" cxnId="{27C3D411-D958-43D3-A43B-2C665792402E}">
      <dgm:prSet/>
      <dgm:spPr/>
      <dgm:t>
        <a:bodyPr/>
        <a:lstStyle/>
        <a:p>
          <a:endParaRPr lang="es-ES" sz="2000" b="1"/>
        </a:p>
      </dgm:t>
    </dgm:pt>
    <dgm:pt modelId="{85022449-1E41-42EB-944A-923198F94481}" type="sibTrans" cxnId="{27C3D411-D958-43D3-A43B-2C665792402E}">
      <dgm:prSet/>
      <dgm:spPr/>
      <dgm:t>
        <a:bodyPr/>
        <a:lstStyle/>
        <a:p>
          <a:endParaRPr lang="es-ES" sz="2000" b="1"/>
        </a:p>
      </dgm:t>
    </dgm:pt>
    <dgm:pt modelId="{85C39663-BF6E-47F5-8DE1-975CD5DE7BE6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-PH" sz="1800" b="1" dirty="0">
              <a:solidFill>
                <a:schemeClr val="accent3">
                  <a:lumMod val="75000"/>
                </a:schemeClr>
              </a:solidFill>
            </a:rPr>
            <a:t>Si </a:t>
          </a:r>
          <a:r>
            <a:rPr lang="en-PH" sz="1800" b="1" dirty="0" err="1">
              <a:solidFill>
                <a:schemeClr val="accent3">
                  <a:lumMod val="75000"/>
                </a:schemeClr>
              </a:solidFill>
            </a:rPr>
            <a:t>Nehemias</a:t>
          </a:r>
          <a:r>
            <a:rPr lang="en-PH" sz="1800" b="1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PH" sz="1800" b="1" dirty="0" err="1">
              <a:solidFill>
                <a:schemeClr val="accent3">
                  <a:lumMod val="75000"/>
                </a:schemeClr>
              </a:solidFill>
            </a:rPr>
            <a:t>nagtindog</a:t>
          </a:r>
          <a:r>
            <a:rPr lang="en-PH" sz="1800" b="1" dirty="0">
              <a:solidFill>
                <a:schemeClr val="accent3">
                  <a:lumMod val="75000"/>
                </a:schemeClr>
              </a:solidFill>
            </a:rPr>
            <a:t> ug nag-</a:t>
          </a:r>
          <a:r>
            <a:rPr lang="en-PH" sz="1800" b="1" dirty="0" err="1">
              <a:solidFill>
                <a:schemeClr val="accent3">
                  <a:lumMod val="75000"/>
                </a:schemeClr>
              </a:solidFill>
            </a:rPr>
            <a:t>ampo</a:t>
          </a:r>
          <a:r>
            <a:rPr lang="en-PH" sz="1800" b="1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PH" sz="1800" b="1" dirty="0" err="1">
              <a:solidFill>
                <a:schemeClr val="accent3">
                  <a:lumMod val="75000"/>
                </a:schemeClr>
              </a:solidFill>
            </a:rPr>
            <a:t>sa</a:t>
          </a:r>
          <a:r>
            <a:rPr lang="en-PH" sz="1800" b="1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PH" sz="1800" b="1" dirty="0" err="1">
              <a:solidFill>
                <a:schemeClr val="accent3">
                  <a:lumMod val="75000"/>
                </a:schemeClr>
              </a:solidFill>
            </a:rPr>
            <a:t>hilom</a:t>
          </a:r>
          <a:r>
            <a:rPr lang="en-PH" sz="1800" b="1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PH" sz="1800" b="1" dirty="0" err="1">
              <a:solidFill>
                <a:schemeClr val="accent3">
                  <a:lumMod val="75000"/>
                </a:schemeClr>
              </a:solidFill>
            </a:rPr>
            <a:t>atubangan</a:t>
          </a:r>
          <a:r>
            <a:rPr lang="en-PH" sz="1800" b="1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PH" sz="1800" b="1" dirty="0" err="1">
              <a:solidFill>
                <a:schemeClr val="accent3">
                  <a:lumMod val="75000"/>
                </a:schemeClr>
              </a:solidFill>
            </a:rPr>
            <a:t>sa</a:t>
          </a:r>
          <a:r>
            <a:rPr lang="en-PH" sz="1800" b="1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PH" sz="1800" b="1" dirty="0" err="1">
              <a:solidFill>
                <a:schemeClr val="accent3">
                  <a:lumMod val="75000"/>
                </a:schemeClr>
              </a:solidFill>
            </a:rPr>
            <a:t>hari</a:t>
          </a:r>
          <a:br>
            <a:rPr lang="en" sz="1800" b="1" dirty="0">
              <a:solidFill>
                <a:schemeClr val="accent3">
                  <a:lumMod val="75000"/>
                </a:schemeClr>
              </a:solidFill>
            </a:rPr>
          </a:br>
          <a:r>
            <a:rPr lang="en" sz="1800" b="1" dirty="0">
              <a:solidFill>
                <a:schemeClr val="accent3">
                  <a:lumMod val="75000"/>
                </a:schemeClr>
              </a:solidFill>
            </a:rPr>
            <a:t>(Neh. 2:1-4)</a:t>
          </a:r>
        </a:p>
      </dgm:t>
    </dgm:pt>
    <dgm:pt modelId="{C591508E-9EA6-40C9-9EE0-266CADE09405}" type="parTrans" cxnId="{1124DCDE-C07D-452D-ADC1-B32DCFE8EC9D}">
      <dgm:prSet/>
      <dgm:spPr/>
      <dgm:t>
        <a:bodyPr/>
        <a:lstStyle/>
        <a:p>
          <a:endParaRPr lang="es-ES" sz="2000" b="1"/>
        </a:p>
      </dgm:t>
    </dgm:pt>
    <dgm:pt modelId="{12A81824-5779-4048-A7DA-0989BF957B45}" type="sibTrans" cxnId="{1124DCDE-C07D-452D-ADC1-B32DCFE8EC9D}">
      <dgm:prSet/>
      <dgm:spPr/>
      <dgm:t>
        <a:bodyPr/>
        <a:lstStyle/>
        <a:p>
          <a:endParaRPr lang="es-ES" sz="2000" b="1"/>
        </a:p>
      </dgm:t>
    </dgm:pt>
    <dgm:pt modelId="{8361AF01-BC77-4C97-B932-FFC97753906F}" type="pres">
      <dgm:prSet presAssocID="{5BE75E9F-C9A0-44A4-9B09-22C48DD24DBF}" presName="Name0" presStyleCnt="0">
        <dgm:presLayoutVars>
          <dgm:dir/>
          <dgm:resizeHandles val="exact"/>
        </dgm:presLayoutVars>
      </dgm:prSet>
      <dgm:spPr/>
    </dgm:pt>
    <dgm:pt modelId="{D7A977C9-8DD8-42BD-B937-212D21B62663}" type="pres">
      <dgm:prSet presAssocID="{34803BCA-87F0-428D-9594-5AC8E8A110A4}" presName="compNode" presStyleCnt="0"/>
      <dgm:spPr/>
    </dgm:pt>
    <dgm:pt modelId="{5D92DAD5-EE0B-4C68-A4DE-82F839B9AAB6}" type="pres">
      <dgm:prSet presAssocID="{34803BCA-87F0-428D-9594-5AC8E8A110A4}" presName="pictRect" presStyleLbl="node1" presStyleIdx="0" presStyleCnt="6" custScaleY="152143" custLinFactNeighborY="-49496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6">
              <a:lumMod val="50000"/>
            </a:schemeClr>
          </a:contourClr>
        </a:sp3d>
      </dgm:spPr>
    </dgm:pt>
    <dgm:pt modelId="{6FF358B4-3937-4406-8242-AD1741ED2858}" type="pres">
      <dgm:prSet presAssocID="{34803BCA-87F0-428D-9594-5AC8E8A110A4}" presName="textRect" presStyleLbl="revTx" presStyleIdx="0" presStyleCnt="6" custScaleX="135195" custScaleY="97666" custLinFactNeighborY="-43087">
        <dgm:presLayoutVars>
          <dgm:bulletEnabled val="1"/>
        </dgm:presLayoutVars>
      </dgm:prSet>
      <dgm:spPr/>
    </dgm:pt>
    <dgm:pt modelId="{70347D3F-F9B7-4F62-8DB3-5E4C62F7666A}" type="pres">
      <dgm:prSet presAssocID="{08E3F63F-F5D9-44F1-B178-E8E9D7762B07}" presName="sibTrans" presStyleLbl="sibTrans2D1" presStyleIdx="0" presStyleCnt="0"/>
      <dgm:spPr/>
    </dgm:pt>
    <dgm:pt modelId="{A298DA62-1016-45CD-AC14-3F804EC94F77}" type="pres">
      <dgm:prSet presAssocID="{AC14222E-DB62-4EEB-A71D-063F280D1604}" presName="compNode" presStyleCnt="0"/>
      <dgm:spPr/>
    </dgm:pt>
    <dgm:pt modelId="{EDB4A37D-8561-4929-99F8-AC235B3239EA}" type="pres">
      <dgm:prSet presAssocID="{AC14222E-DB62-4EEB-A71D-063F280D1604}" presName="pictRect" presStyleLbl="node1" presStyleIdx="1" presStyleCnt="6" custScaleY="152143" custLinFactNeighborY="-49496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5">
              <a:lumMod val="75000"/>
            </a:schemeClr>
          </a:contourClr>
        </a:sp3d>
      </dgm:spPr>
    </dgm:pt>
    <dgm:pt modelId="{5D7630D9-7993-4308-90F5-AA4524A4B355}" type="pres">
      <dgm:prSet presAssocID="{AC14222E-DB62-4EEB-A71D-063F280D1604}" presName="textRect" presStyleLbl="revTx" presStyleIdx="1" presStyleCnt="6" custLinFactNeighborY="-43087">
        <dgm:presLayoutVars>
          <dgm:bulletEnabled val="1"/>
        </dgm:presLayoutVars>
      </dgm:prSet>
      <dgm:spPr/>
    </dgm:pt>
    <dgm:pt modelId="{950BBCA6-C891-4F15-B7F0-C087EC3664F6}" type="pres">
      <dgm:prSet presAssocID="{6CC4F1E7-1D63-4641-9570-5EF015E2C473}" presName="sibTrans" presStyleLbl="sibTrans2D1" presStyleIdx="0" presStyleCnt="0"/>
      <dgm:spPr/>
    </dgm:pt>
    <dgm:pt modelId="{9ED0F7D9-EB19-4E58-BF24-89F30F668BED}" type="pres">
      <dgm:prSet presAssocID="{9A217CF1-4906-41C3-BB69-54C24543F03F}" presName="compNode" presStyleCnt="0"/>
      <dgm:spPr/>
    </dgm:pt>
    <dgm:pt modelId="{EC92B07E-2904-41D0-9661-42C1AFD2B2F2}" type="pres">
      <dgm:prSet presAssocID="{9A217CF1-4906-41C3-BB69-54C24543F03F}" presName="pictRect" presStyleLbl="node1" presStyleIdx="2" presStyleCnt="6" custScaleY="152143" custLinFactNeighborY="-4949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2">
              <a:lumMod val="75000"/>
            </a:schemeClr>
          </a:contourClr>
        </a:sp3d>
      </dgm:spPr>
    </dgm:pt>
    <dgm:pt modelId="{E5AB1378-3C10-4D86-9C64-F2132947C06E}" type="pres">
      <dgm:prSet presAssocID="{9A217CF1-4906-41C3-BB69-54C24543F03F}" presName="textRect" presStyleLbl="revTx" presStyleIdx="2" presStyleCnt="6" custScaleX="107933" custLinFactNeighborY="-43087">
        <dgm:presLayoutVars>
          <dgm:bulletEnabled val="1"/>
        </dgm:presLayoutVars>
      </dgm:prSet>
      <dgm:spPr/>
    </dgm:pt>
    <dgm:pt modelId="{60B23434-FD2D-43AD-AACF-496C1A5912BF}" type="pres">
      <dgm:prSet presAssocID="{978FF028-DEDE-4756-8726-51BE9C7745B4}" presName="sibTrans" presStyleLbl="sibTrans2D1" presStyleIdx="0" presStyleCnt="0"/>
      <dgm:spPr/>
    </dgm:pt>
    <dgm:pt modelId="{6D711731-69CA-4204-9547-A1FB2B056356}" type="pres">
      <dgm:prSet presAssocID="{CB841601-9DF5-4C86-A62F-85F6B16B23A5}" presName="compNode" presStyleCnt="0"/>
      <dgm:spPr/>
    </dgm:pt>
    <dgm:pt modelId="{E04F557E-0620-4279-8185-F3D5DA5EFC90}" type="pres">
      <dgm:prSet presAssocID="{CB841601-9DF5-4C86-A62F-85F6B16B23A5}" presName="pictRect" presStyleLbl="node1" presStyleIdx="3" presStyleCnt="6" custScaleY="152143" custLinFactNeighborY="-49496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rgbClr val="EBE600"/>
          </a:contourClr>
        </a:sp3d>
      </dgm:spPr>
    </dgm:pt>
    <dgm:pt modelId="{FDA2AFF5-7B6F-490D-B73C-293F40BCD91F}" type="pres">
      <dgm:prSet presAssocID="{CB841601-9DF5-4C86-A62F-85F6B16B23A5}" presName="textRect" presStyleLbl="revTx" presStyleIdx="3" presStyleCnt="6" custLinFactNeighborY="-43087">
        <dgm:presLayoutVars>
          <dgm:bulletEnabled val="1"/>
        </dgm:presLayoutVars>
      </dgm:prSet>
      <dgm:spPr/>
    </dgm:pt>
    <dgm:pt modelId="{54C9311E-8D95-43FA-B992-0501E0787A43}" type="pres">
      <dgm:prSet presAssocID="{116C3A56-1145-45B2-B02C-2446CABD09A5}" presName="sibTrans" presStyleLbl="sibTrans2D1" presStyleIdx="0" presStyleCnt="0"/>
      <dgm:spPr/>
    </dgm:pt>
    <dgm:pt modelId="{B8896873-59FF-4127-9BB9-18BB46510C72}" type="pres">
      <dgm:prSet presAssocID="{C443B5E2-38B1-4B71-8343-2EA84657F19F}" presName="compNode" presStyleCnt="0"/>
      <dgm:spPr/>
    </dgm:pt>
    <dgm:pt modelId="{409CBAFB-D84F-4FB1-8ADF-A849DF484FB6}" type="pres">
      <dgm:prSet presAssocID="{C443B5E2-38B1-4B71-8343-2EA84657F19F}" presName="pictRect" presStyleLbl="node1" presStyleIdx="4" presStyleCnt="6" custScaleY="152143" custLinFactNeighborY="-49496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1">
              <a:lumMod val="75000"/>
            </a:schemeClr>
          </a:contourClr>
        </a:sp3d>
      </dgm:spPr>
    </dgm:pt>
    <dgm:pt modelId="{1E520457-2A72-4252-B5E5-6CB6A59DFC9A}" type="pres">
      <dgm:prSet presAssocID="{C443B5E2-38B1-4B71-8343-2EA84657F19F}" presName="textRect" presStyleLbl="revTx" presStyleIdx="4" presStyleCnt="6" custScaleX="112564" custLinFactNeighborY="-43087">
        <dgm:presLayoutVars>
          <dgm:bulletEnabled val="1"/>
        </dgm:presLayoutVars>
      </dgm:prSet>
      <dgm:spPr/>
    </dgm:pt>
    <dgm:pt modelId="{F3A2D3E8-277A-4406-BA7E-A430BAE04921}" type="pres">
      <dgm:prSet presAssocID="{85022449-1E41-42EB-944A-923198F94481}" presName="sibTrans" presStyleLbl="sibTrans2D1" presStyleIdx="0" presStyleCnt="0"/>
      <dgm:spPr/>
    </dgm:pt>
    <dgm:pt modelId="{D210DB6A-5DA5-4EC9-8BD4-14F96FA7F821}" type="pres">
      <dgm:prSet presAssocID="{85C39663-BF6E-47F5-8DE1-975CD5DE7BE6}" presName="compNode" presStyleCnt="0"/>
      <dgm:spPr/>
    </dgm:pt>
    <dgm:pt modelId="{FAC1B06F-82D6-44E5-8A3F-A94EDA2109E5}" type="pres">
      <dgm:prSet presAssocID="{85C39663-BF6E-47F5-8DE1-975CD5DE7BE6}" presName="pictRect" presStyleLbl="node1" presStyleIdx="5" presStyleCnt="6" custScaleY="152143" custLinFactNeighborY="-49496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533"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3">
              <a:lumMod val="75000"/>
            </a:schemeClr>
          </a:contourClr>
        </a:sp3d>
      </dgm:spPr>
    </dgm:pt>
    <dgm:pt modelId="{315A1627-1A2D-4BFE-9E0E-6D3A1D0CEDDC}" type="pres">
      <dgm:prSet presAssocID="{85C39663-BF6E-47F5-8DE1-975CD5DE7BE6}" presName="textRect" presStyleLbl="revTx" presStyleIdx="5" presStyleCnt="6" custScaleX="124730" custLinFactNeighborY="-43087">
        <dgm:presLayoutVars>
          <dgm:bulletEnabled val="1"/>
        </dgm:presLayoutVars>
      </dgm:prSet>
      <dgm:spPr/>
    </dgm:pt>
  </dgm:ptLst>
  <dgm:cxnLst>
    <dgm:cxn modelId="{27C3D411-D958-43D3-A43B-2C665792402E}" srcId="{5BE75E9F-C9A0-44A4-9B09-22C48DD24DBF}" destId="{C443B5E2-38B1-4B71-8343-2EA84657F19F}" srcOrd="4" destOrd="0" parTransId="{7FBD538C-D6DD-4F4A-B43F-D72DC2AC068A}" sibTransId="{85022449-1E41-42EB-944A-923198F94481}"/>
    <dgm:cxn modelId="{4C7CCF16-E34B-4ABD-82C1-42181A7F10A9}" type="presOf" srcId="{5BE75E9F-C9A0-44A4-9B09-22C48DD24DBF}" destId="{8361AF01-BC77-4C97-B932-FFC97753906F}" srcOrd="0" destOrd="0" presId="urn:microsoft.com/office/officeart/2005/8/layout/pList1"/>
    <dgm:cxn modelId="{1221993A-456B-43F9-83C3-B5FE805C114C}" type="presOf" srcId="{85C39663-BF6E-47F5-8DE1-975CD5DE7BE6}" destId="{315A1627-1A2D-4BFE-9E0E-6D3A1D0CEDDC}" srcOrd="0" destOrd="0" presId="urn:microsoft.com/office/officeart/2005/8/layout/pList1"/>
    <dgm:cxn modelId="{2F55EF3E-F1AE-4700-860B-9FE895BF6BB7}" srcId="{5BE75E9F-C9A0-44A4-9B09-22C48DD24DBF}" destId="{9A217CF1-4906-41C3-BB69-54C24543F03F}" srcOrd="2" destOrd="0" parTransId="{102270DE-E0E9-4501-A7CB-309859278069}" sibTransId="{978FF028-DEDE-4756-8726-51BE9C7745B4}"/>
    <dgm:cxn modelId="{3FC81740-5551-482C-9F3A-742AB0442C40}" type="presOf" srcId="{978FF028-DEDE-4756-8726-51BE9C7745B4}" destId="{60B23434-FD2D-43AD-AACF-496C1A5912BF}" srcOrd="0" destOrd="0" presId="urn:microsoft.com/office/officeart/2005/8/layout/pList1"/>
    <dgm:cxn modelId="{24130566-BD82-4B5C-8B7D-D1B2CA883C36}" type="presOf" srcId="{08E3F63F-F5D9-44F1-B178-E8E9D7762B07}" destId="{70347D3F-F9B7-4F62-8DB3-5E4C62F7666A}" srcOrd="0" destOrd="0" presId="urn:microsoft.com/office/officeart/2005/8/layout/pList1"/>
    <dgm:cxn modelId="{2B694849-5EDB-4875-92A1-B2781F0BC724}" srcId="{5BE75E9F-C9A0-44A4-9B09-22C48DD24DBF}" destId="{CB841601-9DF5-4C86-A62F-85F6B16B23A5}" srcOrd="3" destOrd="0" parTransId="{9C1A8B59-46AA-4F24-B588-9AB438BFE85C}" sibTransId="{116C3A56-1145-45B2-B02C-2446CABD09A5}"/>
    <dgm:cxn modelId="{34E46850-CDA7-4580-A7AF-E5CB631D4DD8}" type="presOf" srcId="{85022449-1E41-42EB-944A-923198F94481}" destId="{F3A2D3E8-277A-4406-BA7E-A430BAE04921}" srcOrd="0" destOrd="0" presId="urn:microsoft.com/office/officeart/2005/8/layout/pList1"/>
    <dgm:cxn modelId="{DCB4ED87-2402-48CF-B3F8-59840AF82D7F}" type="presOf" srcId="{34803BCA-87F0-428D-9594-5AC8E8A110A4}" destId="{6FF358B4-3937-4406-8242-AD1741ED2858}" srcOrd="0" destOrd="0" presId="urn:microsoft.com/office/officeart/2005/8/layout/pList1"/>
    <dgm:cxn modelId="{05749F88-7E52-42A1-B0D9-3423248AC7F8}" type="presOf" srcId="{AC14222E-DB62-4EEB-A71D-063F280D1604}" destId="{5D7630D9-7993-4308-90F5-AA4524A4B355}" srcOrd="0" destOrd="0" presId="urn:microsoft.com/office/officeart/2005/8/layout/pList1"/>
    <dgm:cxn modelId="{9A4CE9A9-F593-4A67-A35E-7DB3B3F5153C}" type="presOf" srcId="{9A217CF1-4906-41C3-BB69-54C24543F03F}" destId="{E5AB1378-3C10-4D86-9C64-F2132947C06E}" srcOrd="0" destOrd="0" presId="urn:microsoft.com/office/officeart/2005/8/layout/pList1"/>
    <dgm:cxn modelId="{16E11ACB-47C6-471B-A84B-79F0A3DCC70E}" srcId="{5BE75E9F-C9A0-44A4-9B09-22C48DD24DBF}" destId="{AC14222E-DB62-4EEB-A71D-063F280D1604}" srcOrd="1" destOrd="0" parTransId="{0703BBD5-2462-4CAD-857E-AE9D32935DD9}" sibTransId="{6CC4F1E7-1D63-4641-9570-5EF015E2C473}"/>
    <dgm:cxn modelId="{9CD69CDA-1282-4F6A-9BF6-80EFDB2D0B52}" type="presOf" srcId="{C443B5E2-38B1-4B71-8343-2EA84657F19F}" destId="{1E520457-2A72-4252-B5E5-6CB6A59DFC9A}" srcOrd="0" destOrd="0" presId="urn:microsoft.com/office/officeart/2005/8/layout/pList1"/>
    <dgm:cxn modelId="{E4CAE7DD-2F28-43AB-A137-0825BF6A9758}" type="presOf" srcId="{116C3A56-1145-45B2-B02C-2446CABD09A5}" destId="{54C9311E-8D95-43FA-B992-0501E0787A43}" srcOrd="0" destOrd="0" presId="urn:microsoft.com/office/officeart/2005/8/layout/pList1"/>
    <dgm:cxn modelId="{873507DE-E3F6-4CB9-9545-63D47BEF35A6}" srcId="{5BE75E9F-C9A0-44A4-9B09-22C48DD24DBF}" destId="{34803BCA-87F0-428D-9594-5AC8E8A110A4}" srcOrd="0" destOrd="0" parTransId="{E9FDAC77-F206-412F-B8A2-2E33C4AE559E}" sibTransId="{08E3F63F-F5D9-44F1-B178-E8E9D7762B07}"/>
    <dgm:cxn modelId="{1124DCDE-C07D-452D-ADC1-B32DCFE8EC9D}" srcId="{5BE75E9F-C9A0-44A4-9B09-22C48DD24DBF}" destId="{85C39663-BF6E-47F5-8DE1-975CD5DE7BE6}" srcOrd="5" destOrd="0" parTransId="{C591508E-9EA6-40C9-9EE0-266CADE09405}" sibTransId="{12A81824-5779-4048-A7DA-0989BF957B45}"/>
    <dgm:cxn modelId="{3B6809E9-465E-4205-A0A1-4BC3CAFAD1FA}" type="presOf" srcId="{6CC4F1E7-1D63-4641-9570-5EF015E2C473}" destId="{950BBCA6-C891-4F15-B7F0-C087EC3664F6}" srcOrd="0" destOrd="0" presId="urn:microsoft.com/office/officeart/2005/8/layout/pList1"/>
    <dgm:cxn modelId="{85F826E9-1A7B-4EB2-958F-A0533A32AD19}" type="presOf" srcId="{CB841601-9DF5-4C86-A62F-85F6B16B23A5}" destId="{FDA2AFF5-7B6F-490D-B73C-293F40BCD91F}" srcOrd="0" destOrd="0" presId="urn:microsoft.com/office/officeart/2005/8/layout/pList1"/>
    <dgm:cxn modelId="{A036B949-6DEC-4333-BB43-968B049C839E}" type="presParOf" srcId="{8361AF01-BC77-4C97-B932-FFC97753906F}" destId="{D7A977C9-8DD8-42BD-B937-212D21B62663}" srcOrd="0" destOrd="0" presId="urn:microsoft.com/office/officeart/2005/8/layout/pList1"/>
    <dgm:cxn modelId="{99F1A549-2F68-4360-AAB7-E0E3AE32F4BA}" type="presParOf" srcId="{D7A977C9-8DD8-42BD-B937-212D21B62663}" destId="{5D92DAD5-EE0B-4C68-A4DE-82F839B9AAB6}" srcOrd="0" destOrd="0" presId="urn:microsoft.com/office/officeart/2005/8/layout/pList1"/>
    <dgm:cxn modelId="{080734E3-928E-4217-81C4-D0FAC9E2C166}" type="presParOf" srcId="{D7A977C9-8DD8-42BD-B937-212D21B62663}" destId="{6FF358B4-3937-4406-8242-AD1741ED2858}" srcOrd="1" destOrd="0" presId="urn:microsoft.com/office/officeart/2005/8/layout/pList1"/>
    <dgm:cxn modelId="{299F7253-AF49-483F-9021-FA1236ED67B5}" type="presParOf" srcId="{8361AF01-BC77-4C97-B932-FFC97753906F}" destId="{70347D3F-F9B7-4F62-8DB3-5E4C62F7666A}" srcOrd="1" destOrd="0" presId="urn:microsoft.com/office/officeart/2005/8/layout/pList1"/>
    <dgm:cxn modelId="{6E9C7EAC-0468-4E08-85AB-423686348974}" type="presParOf" srcId="{8361AF01-BC77-4C97-B932-FFC97753906F}" destId="{A298DA62-1016-45CD-AC14-3F804EC94F77}" srcOrd="2" destOrd="0" presId="urn:microsoft.com/office/officeart/2005/8/layout/pList1"/>
    <dgm:cxn modelId="{AC82A995-526E-4D51-AAC7-1D50F1D8D64C}" type="presParOf" srcId="{A298DA62-1016-45CD-AC14-3F804EC94F77}" destId="{EDB4A37D-8561-4929-99F8-AC235B3239EA}" srcOrd="0" destOrd="0" presId="urn:microsoft.com/office/officeart/2005/8/layout/pList1"/>
    <dgm:cxn modelId="{332D39EA-715E-4C4C-95B8-32C8D77527C1}" type="presParOf" srcId="{A298DA62-1016-45CD-AC14-3F804EC94F77}" destId="{5D7630D9-7993-4308-90F5-AA4524A4B355}" srcOrd="1" destOrd="0" presId="urn:microsoft.com/office/officeart/2005/8/layout/pList1"/>
    <dgm:cxn modelId="{15E105A2-AC18-4BE8-B96E-C4074A9E2230}" type="presParOf" srcId="{8361AF01-BC77-4C97-B932-FFC97753906F}" destId="{950BBCA6-C891-4F15-B7F0-C087EC3664F6}" srcOrd="3" destOrd="0" presId="urn:microsoft.com/office/officeart/2005/8/layout/pList1"/>
    <dgm:cxn modelId="{74B8B4DD-2CC6-4E88-A85C-8CD2758939F1}" type="presParOf" srcId="{8361AF01-BC77-4C97-B932-FFC97753906F}" destId="{9ED0F7D9-EB19-4E58-BF24-89F30F668BED}" srcOrd="4" destOrd="0" presId="urn:microsoft.com/office/officeart/2005/8/layout/pList1"/>
    <dgm:cxn modelId="{F8FE95FF-8C9C-453C-B14C-D46A4AD12FF7}" type="presParOf" srcId="{9ED0F7D9-EB19-4E58-BF24-89F30F668BED}" destId="{EC92B07E-2904-41D0-9661-42C1AFD2B2F2}" srcOrd="0" destOrd="0" presId="urn:microsoft.com/office/officeart/2005/8/layout/pList1"/>
    <dgm:cxn modelId="{6942AB0D-6CF4-4CED-A986-56EDA1BEEB29}" type="presParOf" srcId="{9ED0F7D9-EB19-4E58-BF24-89F30F668BED}" destId="{E5AB1378-3C10-4D86-9C64-F2132947C06E}" srcOrd="1" destOrd="0" presId="urn:microsoft.com/office/officeart/2005/8/layout/pList1"/>
    <dgm:cxn modelId="{1F76F8CC-454C-433F-BF16-353D12F2C85D}" type="presParOf" srcId="{8361AF01-BC77-4C97-B932-FFC97753906F}" destId="{60B23434-FD2D-43AD-AACF-496C1A5912BF}" srcOrd="5" destOrd="0" presId="urn:microsoft.com/office/officeart/2005/8/layout/pList1"/>
    <dgm:cxn modelId="{DD590253-03F1-4479-AFE4-AB35FF008D01}" type="presParOf" srcId="{8361AF01-BC77-4C97-B932-FFC97753906F}" destId="{6D711731-69CA-4204-9547-A1FB2B056356}" srcOrd="6" destOrd="0" presId="urn:microsoft.com/office/officeart/2005/8/layout/pList1"/>
    <dgm:cxn modelId="{EA8514BE-D39E-4AAD-B25A-C6D1243FBDEC}" type="presParOf" srcId="{6D711731-69CA-4204-9547-A1FB2B056356}" destId="{E04F557E-0620-4279-8185-F3D5DA5EFC90}" srcOrd="0" destOrd="0" presId="urn:microsoft.com/office/officeart/2005/8/layout/pList1"/>
    <dgm:cxn modelId="{C5AF4934-0CB2-4417-8D84-C8A0BA3B19E1}" type="presParOf" srcId="{6D711731-69CA-4204-9547-A1FB2B056356}" destId="{FDA2AFF5-7B6F-490D-B73C-293F40BCD91F}" srcOrd="1" destOrd="0" presId="urn:microsoft.com/office/officeart/2005/8/layout/pList1"/>
    <dgm:cxn modelId="{AF071D2D-F583-44E3-B022-EB49559E4EEF}" type="presParOf" srcId="{8361AF01-BC77-4C97-B932-FFC97753906F}" destId="{54C9311E-8D95-43FA-B992-0501E0787A43}" srcOrd="7" destOrd="0" presId="urn:microsoft.com/office/officeart/2005/8/layout/pList1"/>
    <dgm:cxn modelId="{11CD8AC3-E816-4509-B67E-B1DA38C34896}" type="presParOf" srcId="{8361AF01-BC77-4C97-B932-FFC97753906F}" destId="{B8896873-59FF-4127-9BB9-18BB46510C72}" srcOrd="8" destOrd="0" presId="urn:microsoft.com/office/officeart/2005/8/layout/pList1"/>
    <dgm:cxn modelId="{C326E7DC-DBDF-4085-AB52-065E5C0AE664}" type="presParOf" srcId="{B8896873-59FF-4127-9BB9-18BB46510C72}" destId="{409CBAFB-D84F-4FB1-8ADF-A849DF484FB6}" srcOrd="0" destOrd="0" presId="urn:microsoft.com/office/officeart/2005/8/layout/pList1"/>
    <dgm:cxn modelId="{3C372E07-46D8-4530-8FED-5AAB67BF2597}" type="presParOf" srcId="{B8896873-59FF-4127-9BB9-18BB46510C72}" destId="{1E520457-2A72-4252-B5E5-6CB6A59DFC9A}" srcOrd="1" destOrd="0" presId="urn:microsoft.com/office/officeart/2005/8/layout/pList1"/>
    <dgm:cxn modelId="{C379D311-707B-45D0-8D9A-A27B2A635B1F}" type="presParOf" srcId="{8361AF01-BC77-4C97-B932-FFC97753906F}" destId="{F3A2D3E8-277A-4406-BA7E-A430BAE04921}" srcOrd="9" destOrd="0" presId="urn:microsoft.com/office/officeart/2005/8/layout/pList1"/>
    <dgm:cxn modelId="{70CD9D57-184E-4BD4-8E5A-A397F4681666}" type="presParOf" srcId="{8361AF01-BC77-4C97-B932-FFC97753906F}" destId="{D210DB6A-5DA5-4EC9-8BD4-14F96FA7F821}" srcOrd="10" destOrd="0" presId="urn:microsoft.com/office/officeart/2005/8/layout/pList1"/>
    <dgm:cxn modelId="{BC776144-4426-4E4E-83C5-2EA5CBE0205F}" type="presParOf" srcId="{D210DB6A-5DA5-4EC9-8BD4-14F96FA7F821}" destId="{FAC1B06F-82D6-44E5-8A3F-A94EDA2109E5}" srcOrd="0" destOrd="0" presId="urn:microsoft.com/office/officeart/2005/8/layout/pList1"/>
    <dgm:cxn modelId="{3BC0AF6E-9F44-4E4B-B8AB-E6066B336B3C}" type="presParOf" srcId="{D210DB6A-5DA5-4EC9-8BD4-14F96FA7F821}" destId="{315A1627-1A2D-4BFE-9E0E-6D3A1D0CEDDC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7176B5-D0B7-481D-894B-1B086C0A0E5E}" type="doc">
      <dgm:prSet loTypeId="urn:microsoft.com/office/officeart/2009/layout/CirclePictureHierarchy" loCatId="pictur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9AA9465A-7991-4553-96E6-27CAB1DC9C74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-PH" sz="2000" b="1" dirty="0">
              <a:solidFill>
                <a:schemeClr val="accent3"/>
              </a:solidFill>
            </a:rPr>
            <a:t>ALANG SA IYANG MGA PARIYENTE</a:t>
          </a:r>
          <a:endParaRPr lang="en" sz="2000" b="1" dirty="0">
            <a:solidFill>
              <a:schemeClr val="accent3"/>
            </a:solidFill>
          </a:endParaRPr>
        </a:p>
      </dgm:t>
    </dgm:pt>
    <dgm:pt modelId="{21F631D9-1C0D-4587-99AA-541A8A24F842}" type="parTrans" cxnId="{4C01D1A3-A46A-4B75-BD64-C35A302CEC4B}">
      <dgm:prSet/>
      <dgm:spPr/>
      <dgm:t>
        <a:bodyPr/>
        <a:lstStyle/>
        <a:p>
          <a:endParaRPr lang="es-ES" sz="2000" b="1"/>
        </a:p>
      </dgm:t>
    </dgm:pt>
    <dgm:pt modelId="{DC9A6A43-E685-4E9E-88D4-36311B2816E4}" type="sibTrans" cxnId="{4C01D1A3-A46A-4B75-BD64-C35A302CEC4B}">
      <dgm:prSet/>
      <dgm:spPr/>
      <dgm:t>
        <a:bodyPr/>
        <a:lstStyle/>
        <a:p>
          <a:endParaRPr lang="es-ES" sz="2000" b="1"/>
        </a:p>
      </dgm:t>
    </dgm:pt>
    <dgm:pt modelId="{6C5FD939-BB09-4A1F-B646-FAE4F965A6BD}">
      <dgm:prSet custT="1"/>
      <dgm:spPr/>
      <dgm:t>
        <a:bodyPr/>
        <a:lstStyle/>
        <a:p>
          <a:pPr algn="ctr">
            <a:buFontTx/>
            <a:buNone/>
          </a:pPr>
          <a:r>
            <a:rPr lang="en" sz="2400" b="1" dirty="0">
              <a:solidFill>
                <a:schemeClr val="accent1">
                  <a:lumMod val="75000"/>
                </a:schemeClr>
              </a:solidFill>
            </a:rPr>
            <a:t>⁕ </a:t>
          </a:r>
          <a:r>
            <a:rPr lang="en-PH" sz="2000" b="1" dirty="0" err="1"/>
            <a:t>Tungod</a:t>
          </a:r>
          <a:r>
            <a:rPr lang="en-PH" sz="2000" b="1" dirty="0"/>
            <a:t> </a:t>
          </a:r>
          <a:r>
            <a:rPr lang="en-PH" sz="2000" b="1" dirty="0" err="1"/>
            <a:t>sa</a:t>
          </a:r>
          <a:r>
            <a:rPr lang="en-PH" sz="2000" b="1" dirty="0"/>
            <a:t> </a:t>
          </a:r>
          <a:r>
            <a:rPr lang="en-PH" sz="2000" b="1" dirty="0" err="1"/>
            <a:t>sala</a:t>
          </a:r>
          <a:r>
            <a:rPr lang="en-PH" sz="2000" b="1" dirty="0"/>
            <a:t> </a:t>
          </a:r>
          <a:r>
            <a:rPr lang="en-PH" sz="2000" b="1" dirty="0" err="1"/>
            <a:t>ni</a:t>
          </a:r>
          <a:r>
            <a:rPr lang="en-PH" sz="2000" b="1" dirty="0"/>
            <a:t> Aaron</a:t>
          </a:r>
          <a:br>
            <a:rPr lang="es-ES" sz="2000" b="1" dirty="0"/>
          </a:br>
          <a:r>
            <a:rPr lang="en" sz="2000" b="1" dirty="0"/>
            <a:t>(Deut. 9:20)</a:t>
          </a:r>
        </a:p>
      </dgm:t>
    </dgm:pt>
    <dgm:pt modelId="{54852A3F-CFFC-435F-8C02-5D0421165322}" type="parTrans" cxnId="{9A81E629-E528-48F2-802B-9212E4B48424}">
      <dgm:prSet/>
      <dgm:spPr>
        <a:ln>
          <a:solidFill>
            <a:schemeClr val="accent3"/>
          </a:solidFill>
        </a:ln>
      </dgm:spPr>
      <dgm:t>
        <a:bodyPr/>
        <a:lstStyle/>
        <a:p>
          <a:endParaRPr lang="es-ES" sz="2000" b="1"/>
        </a:p>
      </dgm:t>
    </dgm:pt>
    <dgm:pt modelId="{1802D857-44DA-4BDD-98F7-9B2D3F8019AC}" type="sibTrans" cxnId="{9A81E629-E528-48F2-802B-9212E4B48424}">
      <dgm:prSet/>
      <dgm:spPr/>
      <dgm:t>
        <a:bodyPr/>
        <a:lstStyle/>
        <a:p>
          <a:endParaRPr lang="es-ES" sz="2000" b="1"/>
        </a:p>
      </dgm:t>
    </dgm:pt>
    <dgm:pt modelId="{D8935562-1B98-40C9-BE56-28913BC28C6E}">
      <dgm:prSet custT="1"/>
      <dgm:spPr/>
      <dgm:t>
        <a:bodyPr/>
        <a:lstStyle/>
        <a:p>
          <a:pPr algn="ctr"/>
          <a:r>
            <a:rPr lang="en" sz="2400" b="1" dirty="0">
              <a:solidFill>
                <a:schemeClr val="accent3">
                  <a:lumMod val="75000"/>
                </a:schemeClr>
              </a:solidFill>
            </a:rPr>
            <a:t>⁕ </a:t>
          </a:r>
          <a:r>
            <a:rPr lang="sv-SE" sz="2000" b="1" dirty="0"/>
            <a:t>Tungod sa pagbagulbol ni Miriam</a:t>
          </a:r>
          <a:br>
            <a:rPr lang="es-ES" sz="2000" b="1" dirty="0"/>
          </a:br>
          <a:r>
            <a:rPr lang="en" sz="2000" b="1" dirty="0"/>
            <a:t>(Nm. 12:10-13)</a:t>
          </a:r>
        </a:p>
      </dgm:t>
    </dgm:pt>
    <dgm:pt modelId="{94B34DE3-E36A-4F49-AEA1-3DF5C79E481A}" type="parTrans" cxnId="{557CD3B8-7654-4911-8F7D-DCE4A059CA04}">
      <dgm:prSet/>
      <dgm:spPr>
        <a:ln>
          <a:solidFill>
            <a:schemeClr val="accent3"/>
          </a:solidFill>
        </a:ln>
      </dgm:spPr>
      <dgm:t>
        <a:bodyPr/>
        <a:lstStyle/>
        <a:p>
          <a:endParaRPr lang="es-ES" sz="2000" b="1"/>
        </a:p>
      </dgm:t>
    </dgm:pt>
    <dgm:pt modelId="{0943CB0C-1220-4C4C-A968-4698324A79E6}" type="sibTrans" cxnId="{557CD3B8-7654-4911-8F7D-DCE4A059CA04}">
      <dgm:prSet/>
      <dgm:spPr/>
      <dgm:t>
        <a:bodyPr/>
        <a:lstStyle/>
        <a:p>
          <a:endParaRPr lang="es-ES" sz="2000" b="1"/>
        </a:p>
      </dgm:t>
    </dgm:pt>
    <dgm:pt modelId="{70E84115-7F4A-4067-9429-581ABEC05BEC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-PH" sz="2000" b="1" dirty="0">
              <a:solidFill>
                <a:srgbClr val="7030A0"/>
              </a:solidFill>
            </a:rPr>
            <a:t>ALANG SA KATAWHAN</a:t>
          </a:r>
          <a:endParaRPr lang="en" sz="2000" b="1" dirty="0">
            <a:solidFill>
              <a:srgbClr val="7030A0"/>
            </a:solidFill>
          </a:endParaRPr>
        </a:p>
      </dgm:t>
    </dgm:pt>
    <dgm:pt modelId="{53C10D36-EDA4-4D4B-A09D-978A46E7CB40}" type="parTrans" cxnId="{8E9A60A2-832A-4E6C-8F2C-AB27A9861E0D}">
      <dgm:prSet/>
      <dgm:spPr/>
      <dgm:t>
        <a:bodyPr/>
        <a:lstStyle/>
        <a:p>
          <a:endParaRPr lang="es-ES" sz="2000" b="1"/>
        </a:p>
      </dgm:t>
    </dgm:pt>
    <dgm:pt modelId="{C9C606A8-5A40-4BBD-84B6-8F043AC995FE}" type="sibTrans" cxnId="{8E9A60A2-832A-4E6C-8F2C-AB27A9861E0D}">
      <dgm:prSet/>
      <dgm:spPr/>
      <dgm:t>
        <a:bodyPr/>
        <a:lstStyle/>
        <a:p>
          <a:endParaRPr lang="es-ES" sz="2000" b="1"/>
        </a:p>
      </dgm:t>
    </dgm:pt>
    <dgm:pt modelId="{87C804FC-336E-4C74-AAA3-4482363D482A}">
      <dgm:prSet custT="1"/>
      <dgm:spPr/>
      <dgm:t>
        <a:bodyPr/>
        <a:lstStyle/>
        <a:p>
          <a:pPr algn="ctr"/>
          <a:r>
            <a:rPr lang="en" sz="2400" b="1" dirty="0">
              <a:solidFill>
                <a:schemeClr val="accent5">
                  <a:lumMod val="75000"/>
                </a:schemeClr>
              </a:solidFill>
            </a:rPr>
            <a:t>⁕ </a:t>
          </a:r>
          <a:r>
            <a:rPr lang="en-PH" sz="2000" b="1" dirty="0"/>
            <a:t>Sa </a:t>
          </a:r>
          <a:r>
            <a:rPr lang="en-PH" sz="2000" b="1" dirty="0" err="1"/>
            <a:t>dihang</a:t>
          </a:r>
          <a:r>
            <a:rPr lang="en-PH" sz="2000" b="1" dirty="0"/>
            <a:t> </a:t>
          </a:r>
          <a:r>
            <a:rPr lang="en-PH" sz="2000" b="1" dirty="0" err="1"/>
            <a:t>giuhaw</a:t>
          </a:r>
          <a:r>
            <a:rPr lang="en-PH" sz="2000" b="1" dirty="0"/>
            <a:t> </a:t>
          </a:r>
          <a:r>
            <a:rPr lang="en-PH" sz="2000" b="1" dirty="0" err="1"/>
            <a:t>sila</a:t>
          </a:r>
          <a:br>
            <a:rPr lang="en" sz="2000" b="1" dirty="0"/>
          </a:br>
          <a:r>
            <a:rPr lang="en" sz="2000" b="1" dirty="0"/>
            <a:t>(Ex. 15:24-25)</a:t>
          </a:r>
        </a:p>
      </dgm:t>
    </dgm:pt>
    <dgm:pt modelId="{F6AF46BE-A79B-41E9-BCB5-1FBF14F8CBCF}" type="parTrans" cxnId="{5F286EF7-658A-460F-AC63-C8B4BDD965F8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2000" b="1"/>
        </a:p>
      </dgm:t>
    </dgm:pt>
    <dgm:pt modelId="{1465DA19-5BD9-42A4-8EDA-8A9AD8359E0E}" type="sibTrans" cxnId="{5F286EF7-658A-460F-AC63-C8B4BDD965F8}">
      <dgm:prSet/>
      <dgm:spPr/>
      <dgm:t>
        <a:bodyPr/>
        <a:lstStyle/>
        <a:p>
          <a:endParaRPr lang="es-ES" sz="2000" b="1"/>
        </a:p>
      </dgm:t>
    </dgm:pt>
    <dgm:pt modelId="{DAC19B5E-E597-4AFA-B46C-D93CB51604B4}">
      <dgm:prSet custT="1"/>
      <dgm:spPr/>
      <dgm:t>
        <a:bodyPr/>
        <a:lstStyle/>
        <a:p>
          <a:pPr algn="ctr"/>
          <a:r>
            <a:rPr lang="en" sz="2400" b="1" dirty="0">
              <a:solidFill>
                <a:schemeClr val="accent6">
                  <a:lumMod val="50000"/>
                </a:schemeClr>
              </a:solidFill>
            </a:rPr>
            <a:t>⁕ </a:t>
          </a:r>
          <a:r>
            <a:rPr lang="en-PH" sz="2000" b="1" dirty="0"/>
            <a:t>Sa </a:t>
          </a:r>
          <a:r>
            <a:rPr lang="en-PH" sz="2000" b="1" dirty="0" err="1"/>
            <a:t>dihang</a:t>
          </a:r>
          <a:r>
            <a:rPr lang="en-PH" sz="2000" b="1" dirty="0"/>
            <a:t> </a:t>
          </a:r>
          <a:r>
            <a:rPr lang="en-PH" sz="2000" b="1" dirty="0" err="1"/>
            <a:t>gigutom</a:t>
          </a:r>
          <a:r>
            <a:rPr lang="en-PH" sz="2000" b="1" dirty="0"/>
            <a:t> </a:t>
          </a:r>
          <a:r>
            <a:rPr lang="en-PH" sz="2000" b="1" dirty="0" err="1"/>
            <a:t>sila</a:t>
          </a:r>
          <a:r>
            <a:rPr lang="en-PH" sz="2000" b="1" dirty="0"/>
            <a:t> </a:t>
          </a:r>
          <a:r>
            <a:rPr lang="en" sz="2000" b="1" dirty="0"/>
            <a:t>(Nm. 11:11-13)</a:t>
          </a:r>
        </a:p>
      </dgm:t>
    </dgm:pt>
    <dgm:pt modelId="{E36B9502-6D1F-464D-8526-3FBEF17C19DE}" type="parTrans" cxnId="{299CA990-B507-4EAE-889B-D8C5EFAE8848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2000" b="1"/>
        </a:p>
      </dgm:t>
    </dgm:pt>
    <dgm:pt modelId="{6058A60E-B668-4A2C-8E70-01699551CB65}" type="sibTrans" cxnId="{299CA990-B507-4EAE-889B-D8C5EFAE8848}">
      <dgm:prSet/>
      <dgm:spPr/>
      <dgm:t>
        <a:bodyPr/>
        <a:lstStyle/>
        <a:p>
          <a:endParaRPr lang="es-ES" sz="2000" b="1"/>
        </a:p>
      </dgm:t>
    </dgm:pt>
    <dgm:pt modelId="{8A830E74-6F71-4511-A7D1-B0ED582A954E}">
      <dgm:prSet custT="1"/>
      <dgm:spPr/>
      <dgm:t>
        <a:bodyPr/>
        <a:lstStyle/>
        <a:p>
          <a:pPr algn="ctr"/>
          <a:r>
            <a:rPr lang="en" sz="2400" b="1" dirty="0">
              <a:solidFill>
                <a:schemeClr val="tx2"/>
              </a:solidFill>
            </a:rPr>
            <a:t>⁕ </a:t>
          </a:r>
          <a:r>
            <a:rPr lang="en" sz="2000" b="1" dirty="0"/>
            <a:t>When they sinned</a:t>
          </a:r>
          <a:br>
            <a:rPr lang="en" sz="2000" b="1" dirty="0"/>
          </a:br>
          <a:r>
            <a:rPr lang="en" sz="2000" b="1" dirty="0"/>
            <a:t>(Ex. 32:30-32)</a:t>
          </a:r>
        </a:p>
      </dgm:t>
    </dgm:pt>
    <dgm:pt modelId="{3B8D95D6-1227-4759-A0CB-314DC9F9F150}" type="parTrans" cxnId="{AA9FE3F5-2324-4F93-A221-7BE0D3E616C3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2000" b="1"/>
        </a:p>
      </dgm:t>
    </dgm:pt>
    <dgm:pt modelId="{090004D7-E165-4F80-B998-235C6E974A82}" type="sibTrans" cxnId="{AA9FE3F5-2324-4F93-A221-7BE0D3E616C3}">
      <dgm:prSet/>
      <dgm:spPr/>
      <dgm:t>
        <a:bodyPr/>
        <a:lstStyle/>
        <a:p>
          <a:endParaRPr lang="es-ES" sz="2000" b="1"/>
        </a:p>
      </dgm:t>
    </dgm:pt>
    <dgm:pt modelId="{436E45A9-9588-4B6F-994A-8A06BDEE07D0}" type="pres">
      <dgm:prSet presAssocID="{037176B5-D0B7-481D-894B-1B086C0A0E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E0992BE-F153-4871-A774-32C462E68717}" type="pres">
      <dgm:prSet presAssocID="{9AA9465A-7991-4553-96E6-27CAB1DC9C74}" presName="hierRoot1" presStyleCnt="0"/>
      <dgm:spPr/>
    </dgm:pt>
    <dgm:pt modelId="{C2349225-806B-406B-A943-F6A174936B84}" type="pres">
      <dgm:prSet presAssocID="{9AA9465A-7991-4553-96E6-27CAB1DC9C74}" presName="composite" presStyleCnt="0"/>
      <dgm:spPr/>
    </dgm:pt>
    <dgm:pt modelId="{143FC85D-4F78-4CAD-9109-3C2C2B37CAB9}" type="pres">
      <dgm:prSet presAssocID="{9AA9465A-7991-4553-96E6-27CAB1DC9C74}" presName="image" presStyleLbl="node0" presStyleIdx="0" presStyleCnt="2" custLinFactY="-100000" custLinFactNeighborY="-126495"/>
      <dgm:spPr>
        <a:prstGeom prst="star5">
          <a:avLst/>
        </a:prstGeom>
        <a:solidFill>
          <a:schemeClr val="accent3"/>
        </a:solidFill>
      </dgm:spPr>
    </dgm:pt>
    <dgm:pt modelId="{4CBC93CC-9EE9-4680-9D34-AF4A3AD78538}" type="pres">
      <dgm:prSet presAssocID="{9AA9465A-7991-4553-96E6-27CAB1DC9C74}" presName="text" presStyleLbl="revTx" presStyleIdx="0" presStyleCnt="7" custScaleX="707027" custLinFactX="102780" custLinFactY="-83232" custLinFactNeighborX="200000" custLinFactNeighborY="-100000">
        <dgm:presLayoutVars>
          <dgm:chPref val="3"/>
        </dgm:presLayoutVars>
      </dgm:prSet>
      <dgm:spPr/>
    </dgm:pt>
    <dgm:pt modelId="{5D4DF56A-2866-4AA3-BB9C-2E83C197C170}" type="pres">
      <dgm:prSet presAssocID="{9AA9465A-7991-4553-96E6-27CAB1DC9C74}" presName="hierChild2" presStyleCnt="0"/>
      <dgm:spPr/>
    </dgm:pt>
    <dgm:pt modelId="{59616663-DE44-4B22-8ABF-3394A5518568}" type="pres">
      <dgm:prSet presAssocID="{54852A3F-CFFC-435F-8C02-5D0421165322}" presName="Name10" presStyleLbl="parChTrans1D2" presStyleIdx="0" presStyleCnt="5"/>
      <dgm:spPr/>
    </dgm:pt>
    <dgm:pt modelId="{9EF3595C-8640-4D78-BF35-BA1F99C61B76}" type="pres">
      <dgm:prSet presAssocID="{6C5FD939-BB09-4A1F-B646-FAE4F965A6BD}" presName="hierRoot2" presStyleCnt="0"/>
      <dgm:spPr/>
    </dgm:pt>
    <dgm:pt modelId="{CC666F0A-F4CF-4302-ADDB-D488B6B5F962}" type="pres">
      <dgm:prSet presAssocID="{6C5FD939-BB09-4A1F-B646-FAE4F965A6BD}" presName="composite2" presStyleCnt="0"/>
      <dgm:spPr/>
    </dgm:pt>
    <dgm:pt modelId="{9D111C27-E043-480C-8A20-BEB0A7F7A350}" type="pres">
      <dgm:prSet presAssocID="{6C5FD939-BB09-4A1F-B646-FAE4F965A6BD}" presName="image2" presStyleLbl="node2" presStyleIdx="0" presStyleCnt="5" custScaleX="440677" custScaleY="279040" custLinFactY="-59828" custLinFactNeighborY="-100000"/>
      <dgm:spPr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BECB27E-FA87-4942-8610-3B94203FD45E}" type="pres">
      <dgm:prSet presAssocID="{6C5FD939-BB09-4A1F-B646-FAE4F965A6BD}" presName="text2" presStyleLbl="revTx" presStyleIdx="1" presStyleCnt="7" custScaleX="264116" custLinFactY="35323" custLinFactNeighborX="-63268" custLinFactNeighborY="100000">
        <dgm:presLayoutVars>
          <dgm:chPref val="3"/>
        </dgm:presLayoutVars>
      </dgm:prSet>
      <dgm:spPr/>
    </dgm:pt>
    <dgm:pt modelId="{ED16ED99-32B3-406B-9084-C09C45F34CC9}" type="pres">
      <dgm:prSet presAssocID="{6C5FD939-BB09-4A1F-B646-FAE4F965A6BD}" presName="hierChild3" presStyleCnt="0"/>
      <dgm:spPr/>
    </dgm:pt>
    <dgm:pt modelId="{41AF6472-0683-4E5F-8779-185940828832}" type="pres">
      <dgm:prSet presAssocID="{94B34DE3-E36A-4F49-AEA1-3DF5C79E481A}" presName="Name10" presStyleLbl="parChTrans1D2" presStyleIdx="1" presStyleCnt="5"/>
      <dgm:spPr/>
    </dgm:pt>
    <dgm:pt modelId="{B2B3BCDE-563A-4E4E-A21A-5CBCCA83704C}" type="pres">
      <dgm:prSet presAssocID="{D8935562-1B98-40C9-BE56-28913BC28C6E}" presName="hierRoot2" presStyleCnt="0"/>
      <dgm:spPr/>
    </dgm:pt>
    <dgm:pt modelId="{59DFAB82-C191-46A5-B26A-AFBE514A7551}" type="pres">
      <dgm:prSet presAssocID="{D8935562-1B98-40C9-BE56-28913BC28C6E}" presName="composite2" presStyleCnt="0"/>
      <dgm:spPr/>
    </dgm:pt>
    <dgm:pt modelId="{88F1BAE8-136E-42BF-9207-09B358BAB561}" type="pres">
      <dgm:prSet presAssocID="{D8935562-1B98-40C9-BE56-28913BC28C6E}" presName="image2" presStyleLbl="node2" presStyleIdx="1" presStyleCnt="5" custScaleX="440677" custScaleY="279040" custLinFactY="-59828" custLinFactNeighborY="-100000"/>
      <dgm:spPr>
        <a:prstGeom prst="roundRect">
          <a:avLst/>
        </a:prstGeom>
        <a:blipFill rotWithShape="1">
          <a:blip xmlns:r="http://schemas.openxmlformats.org/officeDocument/2006/relationships"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4B860D4-2513-4294-B132-02E1E6F96A8A}" type="pres">
      <dgm:prSet presAssocID="{D8935562-1B98-40C9-BE56-28913BC28C6E}" presName="text2" presStyleLbl="revTx" presStyleIdx="2" presStyleCnt="7" custScaleX="314603" custLinFactY="35323" custLinFactNeighborX="-63268" custLinFactNeighborY="100000">
        <dgm:presLayoutVars>
          <dgm:chPref val="3"/>
        </dgm:presLayoutVars>
      </dgm:prSet>
      <dgm:spPr/>
    </dgm:pt>
    <dgm:pt modelId="{BEDEE230-2036-4AE6-9CC8-8E9108D30640}" type="pres">
      <dgm:prSet presAssocID="{D8935562-1B98-40C9-BE56-28913BC28C6E}" presName="hierChild3" presStyleCnt="0"/>
      <dgm:spPr/>
    </dgm:pt>
    <dgm:pt modelId="{8F8A0D44-EF15-43E3-85E3-AEFAE53CDC8B}" type="pres">
      <dgm:prSet presAssocID="{70E84115-7F4A-4067-9429-581ABEC05BEC}" presName="hierRoot1" presStyleCnt="0"/>
      <dgm:spPr/>
    </dgm:pt>
    <dgm:pt modelId="{ECEC758A-9A4C-4B84-9592-D61BDBDAF3EB}" type="pres">
      <dgm:prSet presAssocID="{70E84115-7F4A-4067-9429-581ABEC05BEC}" presName="composite" presStyleCnt="0"/>
      <dgm:spPr/>
    </dgm:pt>
    <dgm:pt modelId="{2FB7C8D9-58F1-4B12-A15B-42E3B531EF11}" type="pres">
      <dgm:prSet presAssocID="{70E84115-7F4A-4067-9429-581ABEC05BEC}" presName="image" presStyleLbl="node0" presStyleIdx="1" presStyleCnt="2" custLinFactY="-100000" custLinFactNeighborY="-126495"/>
      <dgm:spPr>
        <a:prstGeom prst="star5">
          <a:avLst/>
        </a:prstGeom>
        <a:solidFill>
          <a:srgbClr val="7030A0"/>
        </a:solidFill>
      </dgm:spPr>
    </dgm:pt>
    <dgm:pt modelId="{705F7FF5-6C93-4BDE-B1A1-BB89E423B70A}" type="pres">
      <dgm:prSet presAssocID="{70E84115-7F4A-4067-9429-581ABEC05BEC}" presName="text" presStyleLbl="revTx" presStyleIdx="3" presStyleCnt="7" custScaleX="417742" custLinFactX="57083" custLinFactY="-83232" custLinFactNeighborX="100000" custLinFactNeighborY="-100000">
        <dgm:presLayoutVars>
          <dgm:chPref val="3"/>
        </dgm:presLayoutVars>
      </dgm:prSet>
      <dgm:spPr/>
    </dgm:pt>
    <dgm:pt modelId="{82EBE489-A985-41DE-B125-A0F084CFE09A}" type="pres">
      <dgm:prSet presAssocID="{70E84115-7F4A-4067-9429-581ABEC05BEC}" presName="hierChild2" presStyleCnt="0"/>
      <dgm:spPr/>
    </dgm:pt>
    <dgm:pt modelId="{C50AE4C6-2D67-44E3-93B0-9CD360D8888E}" type="pres">
      <dgm:prSet presAssocID="{F6AF46BE-A79B-41E9-BCB5-1FBF14F8CBCF}" presName="Name10" presStyleLbl="parChTrans1D2" presStyleIdx="2" presStyleCnt="5"/>
      <dgm:spPr/>
    </dgm:pt>
    <dgm:pt modelId="{2AEEC86C-0F7F-4059-9243-4081775A216B}" type="pres">
      <dgm:prSet presAssocID="{87C804FC-336E-4C74-AAA3-4482363D482A}" presName="hierRoot2" presStyleCnt="0"/>
      <dgm:spPr/>
    </dgm:pt>
    <dgm:pt modelId="{F30DD624-099B-4A82-BBD4-368D3991CE57}" type="pres">
      <dgm:prSet presAssocID="{87C804FC-336E-4C74-AAA3-4482363D482A}" presName="composite2" presStyleCnt="0"/>
      <dgm:spPr/>
    </dgm:pt>
    <dgm:pt modelId="{E15C53C2-DCBA-4343-9AC7-09FB8C81C12F}" type="pres">
      <dgm:prSet presAssocID="{87C804FC-336E-4C74-AAA3-4482363D482A}" presName="image2" presStyleLbl="node2" presStyleIdx="2" presStyleCnt="5" custScaleX="440677" custScaleY="279040" custLinFactY="-59828" custLinFactNeighborY="-100000"/>
      <dgm:spPr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6AD6231-7A6D-4E82-8166-F54F7E6836A6}" type="pres">
      <dgm:prSet presAssocID="{87C804FC-336E-4C74-AAA3-4482363D482A}" presName="text2" presStyleLbl="revTx" presStyleIdx="4" presStyleCnt="7" custScaleX="298017" custLinFactY="35323" custLinFactNeighborX="-63268" custLinFactNeighborY="100000">
        <dgm:presLayoutVars>
          <dgm:chPref val="3"/>
        </dgm:presLayoutVars>
      </dgm:prSet>
      <dgm:spPr/>
    </dgm:pt>
    <dgm:pt modelId="{5B2B34B4-A8FA-41EE-BDDF-C666799624FD}" type="pres">
      <dgm:prSet presAssocID="{87C804FC-336E-4C74-AAA3-4482363D482A}" presName="hierChild3" presStyleCnt="0"/>
      <dgm:spPr/>
    </dgm:pt>
    <dgm:pt modelId="{54A8189E-74F9-4733-BFC6-09EE6F741993}" type="pres">
      <dgm:prSet presAssocID="{E36B9502-6D1F-464D-8526-3FBEF17C19DE}" presName="Name10" presStyleLbl="parChTrans1D2" presStyleIdx="3" presStyleCnt="5"/>
      <dgm:spPr/>
    </dgm:pt>
    <dgm:pt modelId="{2C0827A4-C5D1-4E9E-BC09-F12BBBC24389}" type="pres">
      <dgm:prSet presAssocID="{DAC19B5E-E597-4AFA-B46C-D93CB51604B4}" presName="hierRoot2" presStyleCnt="0"/>
      <dgm:spPr/>
    </dgm:pt>
    <dgm:pt modelId="{E6849F63-F934-4714-B6D2-E2B3E5C8B966}" type="pres">
      <dgm:prSet presAssocID="{DAC19B5E-E597-4AFA-B46C-D93CB51604B4}" presName="composite2" presStyleCnt="0"/>
      <dgm:spPr/>
    </dgm:pt>
    <dgm:pt modelId="{DB6B9390-5F47-4F37-A57D-3476786C6143}" type="pres">
      <dgm:prSet presAssocID="{DAC19B5E-E597-4AFA-B46C-D93CB51604B4}" presName="image2" presStyleLbl="node2" presStyleIdx="3" presStyleCnt="5" custScaleX="440677" custScaleY="279040" custLinFactY="-59828" custLinFactNeighborY="-100000"/>
      <dgm:spPr>
        <a:prstGeom prst="round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5A53110-E4BF-4ED1-BD2B-113E0606164F}" type="pres">
      <dgm:prSet presAssocID="{DAC19B5E-E597-4AFA-B46C-D93CB51604B4}" presName="text2" presStyleLbl="revTx" presStyleIdx="5" presStyleCnt="7" custScaleX="319209" custLinFactY="35323" custLinFactNeighborX="-63268" custLinFactNeighborY="100000">
        <dgm:presLayoutVars>
          <dgm:chPref val="3"/>
        </dgm:presLayoutVars>
      </dgm:prSet>
      <dgm:spPr/>
    </dgm:pt>
    <dgm:pt modelId="{36210A4A-E378-48EE-B54E-62A859FA25AD}" type="pres">
      <dgm:prSet presAssocID="{DAC19B5E-E597-4AFA-B46C-D93CB51604B4}" presName="hierChild3" presStyleCnt="0"/>
      <dgm:spPr/>
    </dgm:pt>
    <dgm:pt modelId="{31C4B1B0-CC77-4A76-943F-0BFC35DAC21E}" type="pres">
      <dgm:prSet presAssocID="{3B8D95D6-1227-4759-A0CB-314DC9F9F150}" presName="Name10" presStyleLbl="parChTrans1D2" presStyleIdx="4" presStyleCnt="5"/>
      <dgm:spPr/>
    </dgm:pt>
    <dgm:pt modelId="{1A2884FB-443A-453C-8ECE-751387F59645}" type="pres">
      <dgm:prSet presAssocID="{8A830E74-6F71-4511-A7D1-B0ED582A954E}" presName="hierRoot2" presStyleCnt="0"/>
      <dgm:spPr/>
    </dgm:pt>
    <dgm:pt modelId="{B6E76272-71C6-45BA-BBB2-EDF0ABEA8A37}" type="pres">
      <dgm:prSet presAssocID="{8A830E74-6F71-4511-A7D1-B0ED582A954E}" presName="composite2" presStyleCnt="0"/>
      <dgm:spPr/>
    </dgm:pt>
    <dgm:pt modelId="{CD389D96-F776-43A9-A232-CA0484CC1C83}" type="pres">
      <dgm:prSet presAssocID="{8A830E74-6F71-4511-A7D1-B0ED582A954E}" presName="image2" presStyleLbl="node2" presStyleIdx="4" presStyleCnt="5" custScaleX="440677" custScaleY="279040" custLinFactY="-59828" custLinFactNeighborY="-100000"/>
      <dgm:spPr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67457EE-ADDB-42CA-BFD0-CB184BC31DB4}" type="pres">
      <dgm:prSet presAssocID="{8A830E74-6F71-4511-A7D1-B0ED582A954E}" presName="text2" presStyleLbl="revTx" presStyleIdx="6" presStyleCnt="7" custScaleX="303359" custLinFactY="35323" custLinFactNeighborX="-63268" custLinFactNeighborY="100000">
        <dgm:presLayoutVars>
          <dgm:chPref val="3"/>
        </dgm:presLayoutVars>
      </dgm:prSet>
      <dgm:spPr/>
    </dgm:pt>
    <dgm:pt modelId="{BDF815A4-EB77-44BF-8A10-6B5DC5F0EA13}" type="pres">
      <dgm:prSet presAssocID="{8A830E74-6F71-4511-A7D1-B0ED582A954E}" presName="hierChild3" presStyleCnt="0"/>
      <dgm:spPr/>
    </dgm:pt>
  </dgm:ptLst>
  <dgm:cxnLst>
    <dgm:cxn modelId="{5CE78817-165D-4BA2-9256-1619BDEF9655}" type="presOf" srcId="{8A830E74-6F71-4511-A7D1-B0ED582A954E}" destId="{C67457EE-ADDB-42CA-BFD0-CB184BC31DB4}" srcOrd="0" destOrd="0" presId="urn:microsoft.com/office/officeart/2009/layout/CirclePictureHierarchy"/>
    <dgm:cxn modelId="{20F1831B-33B8-4F77-B180-EDDEEF633A50}" type="presOf" srcId="{9AA9465A-7991-4553-96E6-27CAB1DC9C74}" destId="{4CBC93CC-9EE9-4680-9D34-AF4A3AD78538}" srcOrd="0" destOrd="0" presId="urn:microsoft.com/office/officeart/2009/layout/CirclePictureHierarchy"/>
    <dgm:cxn modelId="{4DC85F24-19F0-4AB5-9706-794F7309E79A}" type="presOf" srcId="{54852A3F-CFFC-435F-8C02-5D0421165322}" destId="{59616663-DE44-4B22-8ABF-3394A5518568}" srcOrd="0" destOrd="0" presId="urn:microsoft.com/office/officeart/2009/layout/CirclePictureHierarchy"/>
    <dgm:cxn modelId="{9A81E629-E528-48F2-802B-9212E4B48424}" srcId="{9AA9465A-7991-4553-96E6-27CAB1DC9C74}" destId="{6C5FD939-BB09-4A1F-B646-FAE4F965A6BD}" srcOrd="0" destOrd="0" parTransId="{54852A3F-CFFC-435F-8C02-5D0421165322}" sibTransId="{1802D857-44DA-4BDD-98F7-9B2D3F8019AC}"/>
    <dgm:cxn modelId="{49CE2B53-07D7-4A3E-B625-8925295EE08C}" type="presOf" srcId="{D8935562-1B98-40C9-BE56-28913BC28C6E}" destId="{E4B860D4-2513-4294-B132-02E1E6F96A8A}" srcOrd="0" destOrd="0" presId="urn:microsoft.com/office/officeart/2009/layout/CirclePictureHierarchy"/>
    <dgm:cxn modelId="{1607AE55-CCF8-4BFC-8875-7ECA6E7DCF8E}" type="presOf" srcId="{6C5FD939-BB09-4A1F-B646-FAE4F965A6BD}" destId="{CBECB27E-FA87-4942-8610-3B94203FD45E}" srcOrd="0" destOrd="0" presId="urn:microsoft.com/office/officeart/2009/layout/CirclePictureHierarchy"/>
    <dgm:cxn modelId="{7AA7A985-5894-4CE7-B76C-80CB163F731A}" type="presOf" srcId="{87C804FC-336E-4C74-AAA3-4482363D482A}" destId="{C6AD6231-7A6D-4E82-8166-F54F7E6836A6}" srcOrd="0" destOrd="0" presId="urn:microsoft.com/office/officeart/2009/layout/CirclePictureHierarchy"/>
    <dgm:cxn modelId="{299CA990-B507-4EAE-889B-D8C5EFAE8848}" srcId="{70E84115-7F4A-4067-9429-581ABEC05BEC}" destId="{DAC19B5E-E597-4AFA-B46C-D93CB51604B4}" srcOrd="1" destOrd="0" parTransId="{E36B9502-6D1F-464D-8526-3FBEF17C19DE}" sibTransId="{6058A60E-B668-4A2C-8E70-01699551CB65}"/>
    <dgm:cxn modelId="{66205598-664B-4D85-AC5A-543025C1B170}" type="presOf" srcId="{E36B9502-6D1F-464D-8526-3FBEF17C19DE}" destId="{54A8189E-74F9-4733-BFC6-09EE6F741993}" srcOrd="0" destOrd="0" presId="urn:microsoft.com/office/officeart/2009/layout/CirclePictureHierarchy"/>
    <dgm:cxn modelId="{BD3810A0-5ABF-443D-A386-5BB71F64A027}" type="presOf" srcId="{DAC19B5E-E597-4AFA-B46C-D93CB51604B4}" destId="{45A53110-E4BF-4ED1-BD2B-113E0606164F}" srcOrd="0" destOrd="0" presId="urn:microsoft.com/office/officeart/2009/layout/CirclePictureHierarchy"/>
    <dgm:cxn modelId="{8E9A60A2-832A-4E6C-8F2C-AB27A9861E0D}" srcId="{037176B5-D0B7-481D-894B-1B086C0A0E5E}" destId="{70E84115-7F4A-4067-9429-581ABEC05BEC}" srcOrd="1" destOrd="0" parTransId="{53C10D36-EDA4-4D4B-A09D-978A46E7CB40}" sibTransId="{C9C606A8-5A40-4BBD-84B6-8F043AC995FE}"/>
    <dgm:cxn modelId="{4C01D1A3-A46A-4B75-BD64-C35A302CEC4B}" srcId="{037176B5-D0B7-481D-894B-1B086C0A0E5E}" destId="{9AA9465A-7991-4553-96E6-27CAB1DC9C74}" srcOrd="0" destOrd="0" parTransId="{21F631D9-1C0D-4587-99AA-541A8A24F842}" sibTransId="{DC9A6A43-E685-4E9E-88D4-36311B2816E4}"/>
    <dgm:cxn modelId="{8B142FB0-3D6E-4DBD-86F3-AAA64D285D50}" type="presOf" srcId="{94B34DE3-E36A-4F49-AEA1-3DF5C79E481A}" destId="{41AF6472-0683-4E5F-8779-185940828832}" srcOrd="0" destOrd="0" presId="urn:microsoft.com/office/officeart/2009/layout/CirclePictureHierarchy"/>
    <dgm:cxn modelId="{557CD3B8-7654-4911-8F7D-DCE4A059CA04}" srcId="{9AA9465A-7991-4553-96E6-27CAB1DC9C74}" destId="{D8935562-1B98-40C9-BE56-28913BC28C6E}" srcOrd="1" destOrd="0" parTransId="{94B34DE3-E36A-4F49-AEA1-3DF5C79E481A}" sibTransId="{0943CB0C-1220-4C4C-A968-4698324A79E6}"/>
    <dgm:cxn modelId="{5ABC8DB9-761C-4ECC-A9D2-6870F6887C9D}" type="presOf" srcId="{3B8D95D6-1227-4759-A0CB-314DC9F9F150}" destId="{31C4B1B0-CC77-4A76-943F-0BFC35DAC21E}" srcOrd="0" destOrd="0" presId="urn:microsoft.com/office/officeart/2009/layout/CirclePictureHierarchy"/>
    <dgm:cxn modelId="{9C0296C5-2DB3-4145-8126-E786A26735AB}" type="presOf" srcId="{70E84115-7F4A-4067-9429-581ABEC05BEC}" destId="{705F7FF5-6C93-4BDE-B1A1-BB89E423B70A}" srcOrd="0" destOrd="0" presId="urn:microsoft.com/office/officeart/2009/layout/CirclePictureHierarchy"/>
    <dgm:cxn modelId="{91FA90DA-3248-4E1F-B2A3-8A6279C90D47}" type="presOf" srcId="{037176B5-D0B7-481D-894B-1B086C0A0E5E}" destId="{436E45A9-9588-4B6F-994A-8A06BDEE07D0}" srcOrd="0" destOrd="0" presId="urn:microsoft.com/office/officeart/2009/layout/CirclePictureHierarchy"/>
    <dgm:cxn modelId="{AA9FE3F5-2324-4F93-A221-7BE0D3E616C3}" srcId="{70E84115-7F4A-4067-9429-581ABEC05BEC}" destId="{8A830E74-6F71-4511-A7D1-B0ED582A954E}" srcOrd="2" destOrd="0" parTransId="{3B8D95D6-1227-4759-A0CB-314DC9F9F150}" sibTransId="{090004D7-E165-4F80-B998-235C6E974A82}"/>
    <dgm:cxn modelId="{5F286EF7-658A-460F-AC63-C8B4BDD965F8}" srcId="{70E84115-7F4A-4067-9429-581ABEC05BEC}" destId="{87C804FC-336E-4C74-AAA3-4482363D482A}" srcOrd="0" destOrd="0" parTransId="{F6AF46BE-A79B-41E9-BCB5-1FBF14F8CBCF}" sibTransId="{1465DA19-5BD9-42A4-8EDA-8A9AD8359E0E}"/>
    <dgm:cxn modelId="{8FD1ABFF-EC3A-4EB6-92F6-B9C26AC47FCD}" type="presOf" srcId="{F6AF46BE-A79B-41E9-BCB5-1FBF14F8CBCF}" destId="{C50AE4C6-2D67-44E3-93B0-9CD360D8888E}" srcOrd="0" destOrd="0" presId="urn:microsoft.com/office/officeart/2009/layout/CirclePictureHierarchy"/>
    <dgm:cxn modelId="{B9773C6F-6848-4E93-BFE2-C5D5EE8BAFC7}" type="presParOf" srcId="{436E45A9-9588-4B6F-994A-8A06BDEE07D0}" destId="{AE0992BE-F153-4871-A774-32C462E68717}" srcOrd="0" destOrd="0" presId="urn:microsoft.com/office/officeart/2009/layout/CirclePictureHierarchy"/>
    <dgm:cxn modelId="{32D28299-69C6-450A-9A39-58F55FBED404}" type="presParOf" srcId="{AE0992BE-F153-4871-A774-32C462E68717}" destId="{C2349225-806B-406B-A943-F6A174936B84}" srcOrd="0" destOrd="0" presId="urn:microsoft.com/office/officeart/2009/layout/CirclePictureHierarchy"/>
    <dgm:cxn modelId="{FD367760-C267-4BA9-9775-8C9D55C7EBC4}" type="presParOf" srcId="{C2349225-806B-406B-A943-F6A174936B84}" destId="{143FC85D-4F78-4CAD-9109-3C2C2B37CAB9}" srcOrd="0" destOrd="0" presId="urn:microsoft.com/office/officeart/2009/layout/CirclePictureHierarchy"/>
    <dgm:cxn modelId="{42A145AF-021F-47B8-99B8-15B6848DAE34}" type="presParOf" srcId="{C2349225-806B-406B-A943-F6A174936B84}" destId="{4CBC93CC-9EE9-4680-9D34-AF4A3AD78538}" srcOrd="1" destOrd="0" presId="urn:microsoft.com/office/officeart/2009/layout/CirclePictureHierarchy"/>
    <dgm:cxn modelId="{C43F342D-C230-4F98-A21B-C7E3BE1A924B}" type="presParOf" srcId="{AE0992BE-F153-4871-A774-32C462E68717}" destId="{5D4DF56A-2866-4AA3-BB9C-2E83C197C170}" srcOrd="1" destOrd="0" presId="urn:microsoft.com/office/officeart/2009/layout/CirclePictureHierarchy"/>
    <dgm:cxn modelId="{C4520779-1C96-4491-A0E0-B951D45EC09E}" type="presParOf" srcId="{5D4DF56A-2866-4AA3-BB9C-2E83C197C170}" destId="{59616663-DE44-4B22-8ABF-3394A5518568}" srcOrd="0" destOrd="0" presId="urn:microsoft.com/office/officeart/2009/layout/CirclePictureHierarchy"/>
    <dgm:cxn modelId="{FF1E39B5-B568-45C9-8F30-1A91E8B3B764}" type="presParOf" srcId="{5D4DF56A-2866-4AA3-BB9C-2E83C197C170}" destId="{9EF3595C-8640-4D78-BF35-BA1F99C61B76}" srcOrd="1" destOrd="0" presId="urn:microsoft.com/office/officeart/2009/layout/CirclePictureHierarchy"/>
    <dgm:cxn modelId="{A9C24A9F-5F7A-421E-B2D0-8089CCA3E51D}" type="presParOf" srcId="{9EF3595C-8640-4D78-BF35-BA1F99C61B76}" destId="{CC666F0A-F4CF-4302-ADDB-D488B6B5F962}" srcOrd="0" destOrd="0" presId="urn:microsoft.com/office/officeart/2009/layout/CirclePictureHierarchy"/>
    <dgm:cxn modelId="{0A2A7697-1801-4A6A-A7EE-F44A2AAFF2D2}" type="presParOf" srcId="{CC666F0A-F4CF-4302-ADDB-D488B6B5F962}" destId="{9D111C27-E043-480C-8A20-BEB0A7F7A350}" srcOrd="0" destOrd="0" presId="urn:microsoft.com/office/officeart/2009/layout/CirclePictureHierarchy"/>
    <dgm:cxn modelId="{A1D99EB3-32B4-4677-A249-8C8A9CA284F0}" type="presParOf" srcId="{CC666F0A-F4CF-4302-ADDB-D488B6B5F962}" destId="{CBECB27E-FA87-4942-8610-3B94203FD45E}" srcOrd="1" destOrd="0" presId="urn:microsoft.com/office/officeart/2009/layout/CirclePictureHierarchy"/>
    <dgm:cxn modelId="{CDEE255B-33BD-4ED0-BADE-1C2144F4F741}" type="presParOf" srcId="{9EF3595C-8640-4D78-BF35-BA1F99C61B76}" destId="{ED16ED99-32B3-406B-9084-C09C45F34CC9}" srcOrd="1" destOrd="0" presId="urn:microsoft.com/office/officeart/2009/layout/CirclePictureHierarchy"/>
    <dgm:cxn modelId="{6512F3B0-F25D-43CD-9395-8174C1703EAA}" type="presParOf" srcId="{5D4DF56A-2866-4AA3-BB9C-2E83C197C170}" destId="{41AF6472-0683-4E5F-8779-185940828832}" srcOrd="2" destOrd="0" presId="urn:microsoft.com/office/officeart/2009/layout/CirclePictureHierarchy"/>
    <dgm:cxn modelId="{AB1E05F5-48A0-48CD-A483-A48DE98737FF}" type="presParOf" srcId="{5D4DF56A-2866-4AA3-BB9C-2E83C197C170}" destId="{B2B3BCDE-563A-4E4E-A21A-5CBCCA83704C}" srcOrd="3" destOrd="0" presId="urn:microsoft.com/office/officeart/2009/layout/CirclePictureHierarchy"/>
    <dgm:cxn modelId="{1E544410-A593-443B-A6F8-4CEB28ACEB37}" type="presParOf" srcId="{B2B3BCDE-563A-4E4E-A21A-5CBCCA83704C}" destId="{59DFAB82-C191-46A5-B26A-AFBE514A7551}" srcOrd="0" destOrd="0" presId="urn:microsoft.com/office/officeart/2009/layout/CirclePictureHierarchy"/>
    <dgm:cxn modelId="{B3BEB1E1-8203-41EA-8814-F5138E4AF019}" type="presParOf" srcId="{59DFAB82-C191-46A5-B26A-AFBE514A7551}" destId="{88F1BAE8-136E-42BF-9207-09B358BAB561}" srcOrd="0" destOrd="0" presId="urn:microsoft.com/office/officeart/2009/layout/CirclePictureHierarchy"/>
    <dgm:cxn modelId="{326CF6F2-6E82-404A-8C8A-C44B5C5C645D}" type="presParOf" srcId="{59DFAB82-C191-46A5-B26A-AFBE514A7551}" destId="{E4B860D4-2513-4294-B132-02E1E6F96A8A}" srcOrd="1" destOrd="0" presId="urn:microsoft.com/office/officeart/2009/layout/CirclePictureHierarchy"/>
    <dgm:cxn modelId="{5D409BF3-43D3-4B0C-A27A-FF43E954F204}" type="presParOf" srcId="{B2B3BCDE-563A-4E4E-A21A-5CBCCA83704C}" destId="{BEDEE230-2036-4AE6-9CC8-8E9108D30640}" srcOrd="1" destOrd="0" presId="urn:microsoft.com/office/officeart/2009/layout/CirclePictureHierarchy"/>
    <dgm:cxn modelId="{9D98B7B3-CAE4-441C-BEDB-DFB5B147D4DC}" type="presParOf" srcId="{436E45A9-9588-4B6F-994A-8A06BDEE07D0}" destId="{8F8A0D44-EF15-43E3-85E3-AEFAE53CDC8B}" srcOrd="1" destOrd="0" presId="urn:microsoft.com/office/officeart/2009/layout/CirclePictureHierarchy"/>
    <dgm:cxn modelId="{F5F98CB6-71A8-4CC9-9D79-E8D5BA9956D2}" type="presParOf" srcId="{8F8A0D44-EF15-43E3-85E3-AEFAE53CDC8B}" destId="{ECEC758A-9A4C-4B84-9592-D61BDBDAF3EB}" srcOrd="0" destOrd="0" presId="urn:microsoft.com/office/officeart/2009/layout/CirclePictureHierarchy"/>
    <dgm:cxn modelId="{B59BF955-91AE-42E6-9147-5DEFF5F1F08F}" type="presParOf" srcId="{ECEC758A-9A4C-4B84-9592-D61BDBDAF3EB}" destId="{2FB7C8D9-58F1-4B12-A15B-42E3B531EF11}" srcOrd="0" destOrd="0" presId="urn:microsoft.com/office/officeart/2009/layout/CirclePictureHierarchy"/>
    <dgm:cxn modelId="{CC2239CA-08E7-4550-9F27-4C05BF18A7FF}" type="presParOf" srcId="{ECEC758A-9A4C-4B84-9592-D61BDBDAF3EB}" destId="{705F7FF5-6C93-4BDE-B1A1-BB89E423B70A}" srcOrd="1" destOrd="0" presId="urn:microsoft.com/office/officeart/2009/layout/CirclePictureHierarchy"/>
    <dgm:cxn modelId="{0ED423DA-76CF-4F7D-BCED-D5526FF7A409}" type="presParOf" srcId="{8F8A0D44-EF15-43E3-85E3-AEFAE53CDC8B}" destId="{82EBE489-A985-41DE-B125-A0F084CFE09A}" srcOrd="1" destOrd="0" presId="urn:microsoft.com/office/officeart/2009/layout/CirclePictureHierarchy"/>
    <dgm:cxn modelId="{93609B49-E5CD-4C32-AB0F-CB9AFBDCDDB6}" type="presParOf" srcId="{82EBE489-A985-41DE-B125-A0F084CFE09A}" destId="{C50AE4C6-2D67-44E3-93B0-9CD360D8888E}" srcOrd="0" destOrd="0" presId="urn:microsoft.com/office/officeart/2009/layout/CirclePictureHierarchy"/>
    <dgm:cxn modelId="{03F1108C-7B7A-4CFB-BF9C-ED86C5BBF41D}" type="presParOf" srcId="{82EBE489-A985-41DE-B125-A0F084CFE09A}" destId="{2AEEC86C-0F7F-4059-9243-4081775A216B}" srcOrd="1" destOrd="0" presId="urn:microsoft.com/office/officeart/2009/layout/CirclePictureHierarchy"/>
    <dgm:cxn modelId="{A4970348-F58A-45F4-A434-2DF2DBE9F1CD}" type="presParOf" srcId="{2AEEC86C-0F7F-4059-9243-4081775A216B}" destId="{F30DD624-099B-4A82-BBD4-368D3991CE57}" srcOrd="0" destOrd="0" presId="urn:microsoft.com/office/officeart/2009/layout/CirclePictureHierarchy"/>
    <dgm:cxn modelId="{6251E0A9-B590-489A-86AF-2B1A9102CB7C}" type="presParOf" srcId="{F30DD624-099B-4A82-BBD4-368D3991CE57}" destId="{E15C53C2-DCBA-4343-9AC7-09FB8C81C12F}" srcOrd="0" destOrd="0" presId="urn:microsoft.com/office/officeart/2009/layout/CirclePictureHierarchy"/>
    <dgm:cxn modelId="{8A8D3F05-B10C-4F4D-8685-BDCAA449CFA8}" type="presParOf" srcId="{F30DD624-099B-4A82-BBD4-368D3991CE57}" destId="{C6AD6231-7A6D-4E82-8166-F54F7E6836A6}" srcOrd="1" destOrd="0" presId="urn:microsoft.com/office/officeart/2009/layout/CirclePictureHierarchy"/>
    <dgm:cxn modelId="{45C65A96-4415-4542-9E7B-B4217A1A4F58}" type="presParOf" srcId="{2AEEC86C-0F7F-4059-9243-4081775A216B}" destId="{5B2B34B4-A8FA-41EE-BDDF-C666799624FD}" srcOrd="1" destOrd="0" presId="urn:microsoft.com/office/officeart/2009/layout/CirclePictureHierarchy"/>
    <dgm:cxn modelId="{32B8A798-D8A9-49CD-BD08-F6E6E13608F0}" type="presParOf" srcId="{82EBE489-A985-41DE-B125-A0F084CFE09A}" destId="{54A8189E-74F9-4733-BFC6-09EE6F741993}" srcOrd="2" destOrd="0" presId="urn:microsoft.com/office/officeart/2009/layout/CirclePictureHierarchy"/>
    <dgm:cxn modelId="{8E88D7A4-317B-4E9D-B5E5-7C6E04552B45}" type="presParOf" srcId="{82EBE489-A985-41DE-B125-A0F084CFE09A}" destId="{2C0827A4-C5D1-4E9E-BC09-F12BBBC24389}" srcOrd="3" destOrd="0" presId="urn:microsoft.com/office/officeart/2009/layout/CirclePictureHierarchy"/>
    <dgm:cxn modelId="{881EBE82-DE72-41B7-839B-1A68287B87D4}" type="presParOf" srcId="{2C0827A4-C5D1-4E9E-BC09-F12BBBC24389}" destId="{E6849F63-F934-4714-B6D2-E2B3E5C8B966}" srcOrd="0" destOrd="0" presId="urn:microsoft.com/office/officeart/2009/layout/CirclePictureHierarchy"/>
    <dgm:cxn modelId="{E00A527F-F58B-4366-AAF2-BA07962F49C4}" type="presParOf" srcId="{E6849F63-F934-4714-B6D2-E2B3E5C8B966}" destId="{DB6B9390-5F47-4F37-A57D-3476786C6143}" srcOrd="0" destOrd="0" presId="urn:microsoft.com/office/officeart/2009/layout/CirclePictureHierarchy"/>
    <dgm:cxn modelId="{1FF19926-CAF4-4376-891B-ED38D4A29F6D}" type="presParOf" srcId="{E6849F63-F934-4714-B6D2-E2B3E5C8B966}" destId="{45A53110-E4BF-4ED1-BD2B-113E0606164F}" srcOrd="1" destOrd="0" presId="urn:microsoft.com/office/officeart/2009/layout/CirclePictureHierarchy"/>
    <dgm:cxn modelId="{93EE426B-F794-43FC-A45C-D64B75F87902}" type="presParOf" srcId="{2C0827A4-C5D1-4E9E-BC09-F12BBBC24389}" destId="{36210A4A-E378-48EE-B54E-62A859FA25AD}" srcOrd="1" destOrd="0" presId="urn:microsoft.com/office/officeart/2009/layout/CirclePictureHierarchy"/>
    <dgm:cxn modelId="{589CC84F-7B70-4773-B3A2-3AD35984D623}" type="presParOf" srcId="{82EBE489-A985-41DE-B125-A0F084CFE09A}" destId="{31C4B1B0-CC77-4A76-943F-0BFC35DAC21E}" srcOrd="4" destOrd="0" presId="urn:microsoft.com/office/officeart/2009/layout/CirclePictureHierarchy"/>
    <dgm:cxn modelId="{3799818A-D15D-4C0E-9BAA-1743CBC172A2}" type="presParOf" srcId="{82EBE489-A985-41DE-B125-A0F084CFE09A}" destId="{1A2884FB-443A-453C-8ECE-751387F59645}" srcOrd="5" destOrd="0" presId="urn:microsoft.com/office/officeart/2009/layout/CirclePictureHierarchy"/>
    <dgm:cxn modelId="{812481CE-7AF6-4703-B1F7-47BFB252FC9B}" type="presParOf" srcId="{1A2884FB-443A-453C-8ECE-751387F59645}" destId="{B6E76272-71C6-45BA-BBB2-EDF0ABEA8A37}" srcOrd="0" destOrd="0" presId="urn:microsoft.com/office/officeart/2009/layout/CirclePictureHierarchy"/>
    <dgm:cxn modelId="{52675FB4-E4FF-424E-88EF-FEBC7036F6F1}" type="presParOf" srcId="{B6E76272-71C6-45BA-BBB2-EDF0ABEA8A37}" destId="{CD389D96-F776-43A9-A232-CA0484CC1C83}" srcOrd="0" destOrd="0" presId="urn:microsoft.com/office/officeart/2009/layout/CirclePictureHierarchy"/>
    <dgm:cxn modelId="{E815D17A-00C5-4560-996F-3090C08D86F7}" type="presParOf" srcId="{B6E76272-71C6-45BA-BBB2-EDF0ABEA8A37}" destId="{C67457EE-ADDB-42CA-BFD0-CB184BC31DB4}" srcOrd="1" destOrd="0" presId="urn:microsoft.com/office/officeart/2009/layout/CirclePictureHierarchy"/>
    <dgm:cxn modelId="{5E93AC1A-5457-4112-A622-65E5E38A10A8}" type="presParOf" srcId="{1A2884FB-443A-453C-8ECE-751387F59645}" destId="{BDF815A4-EB77-44BF-8A10-6B5DC5F0EA13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76E94-F765-4BFF-B4F5-E3EF7F484E02}">
      <dsp:nvSpPr>
        <dsp:cNvPr id="0" name=""/>
        <dsp:cNvSpPr/>
      </dsp:nvSpPr>
      <dsp:spPr>
        <a:xfrm>
          <a:off x="1539" y="0"/>
          <a:ext cx="1613141" cy="3395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35128" rIns="72000" bIns="135128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9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Padayon</a:t>
          </a:r>
          <a:r>
            <a:rPr lang="en-PH" sz="19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ug </a:t>
          </a:r>
          <a:r>
            <a:rPr lang="en-PH" sz="19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matinud</a:t>
          </a:r>
          <a:r>
            <a:rPr lang="en-PH" sz="19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-anon </a:t>
          </a:r>
          <a:r>
            <a:rPr lang="en-PH" sz="19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siya</a:t>
          </a:r>
          <a:r>
            <a:rPr lang="en-PH" sz="19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9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PH" sz="19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9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pag-ampo</a:t>
          </a:r>
          <a:r>
            <a:rPr lang="en-PH" sz="19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9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tulo</a:t>
          </a:r>
          <a:r>
            <a:rPr lang="en-PH" sz="19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ka </a:t>
          </a:r>
          <a:r>
            <a:rPr lang="en-PH" sz="19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beses</a:t>
          </a:r>
          <a:r>
            <a:rPr lang="en-PH" sz="19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9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matag</a:t>
          </a:r>
          <a:r>
            <a:rPr lang="en-PH" sz="19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9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adlaw</a:t>
          </a:r>
          <a:endParaRPr lang="en" sz="19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539" y="1358119"/>
        <a:ext cx="1613141" cy="1358119"/>
      </dsp:txXfrm>
    </dsp:sp>
    <dsp:sp modelId="{40BF4BA6-603A-4B87-8573-2D46CFD7DC54}">
      <dsp:nvSpPr>
        <dsp:cNvPr id="0" name=""/>
        <dsp:cNvSpPr/>
      </dsp:nvSpPr>
      <dsp:spPr>
        <a:xfrm>
          <a:off x="242792" y="203718"/>
          <a:ext cx="1130634" cy="1130634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B185AC4-2D0C-44CD-8961-40B79897D76B}">
      <dsp:nvSpPr>
        <dsp:cNvPr id="0" name=""/>
        <dsp:cNvSpPr/>
      </dsp:nvSpPr>
      <dsp:spPr>
        <a:xfrm>
          <a:off x="1663074" y="0"/>
          <a:ext cx="1613141" cy="3395300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13792" rIns="72000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Aduna</a:t>
          </a:r>
          <a:r>
            <a:rPr lang="en-PH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siyay</a:t>
          </a:r>
          <a:r>
            <a:rPr lang="en-PH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klaro</a:t>
          </a:r>
          <a:r>
            <a:rPr lang="en-PH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ug regular </a:t>
          </a:r>
          <a:r>
            <a:rPr lang="en-PH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nga</a:t>
          </a:r>
          <a:r>
            <a:rPr lang="en-PH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pamaagi</a:t>
          </a:r>
          <a:r>
            <a:rPr lang="en-PH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—</a:t>
          </a:r>
          <a:r>
            <a:rPr lang="en-PH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giablihan</a:t>
          </a:r>
          <a:r>
            <a:rPr lang="en-PH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niya</a:t>
          </a:r>
          <a:r>
            <a:rPr lang="en-PH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ang </a:t>
          </a:r>
          <a:r>
            <a:rPr lang="en-PH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bintana</a:t>
          </a:r>
          <a:r>
            <a:rPr lang="en-PH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paingon</a:t>
          </a:r>
          <a:r>
            <a:rPr lang="en-PH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PH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Jerusalem</a:t>
          </a:r>
          <a:endParaRPr lang="en" sz="16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663074" y="1358119"/>
        <a:ext cx="1613141" cy="1358119"/>
      </dsp:txXfrm>
    </dsp:sp>
    <dsp:sp modelId="{F1275158-66F6-4241-B296-26F82F5BAD47}">
      <dsp:nvSpPr>
        <dsp:cNvPr id="0" name=""/>
        <dsp:cNvSpPr/>
      </dsp:nvSpPr>
      <dsp:spPr>
        <a:xfrm>
          <a:off x="1904327" y="203718"/>
          <a:ext cx="1130634" cy="1130634"/>
        </a:xfrm>
        <a:prstGeom prst="ellipse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685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4E07BEF-1BED-42D8-A065-3B847FC1DD68}">
      <dsp:nvSpPr>
        <dsp:cNvPr id="0" name=""/>
        <dsp:cNvSpPr/>
      </dsp:nvSpPr>
      <dsp:spPr>
        <a:xfrm>
          <a:off x="3324609" y="0"/>
          <a:ext cx="1613141" cy="3395300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42240" rIns="7200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Aduna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siyay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espirituhanong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disiplina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—</a:t>
          </a: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miluhod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siya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pag-ampo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4609" y="1358119"/>
        <a:ext cx="1613141" cy="1358119"/>
      </dsp:txXfrm>
    </dsp:sp>
    <dsp:sp modelId="{59ADE160-BEAE-495D-A6DD-F6D596F8628E}">
      <dsp:nvSpPr>
        <dsp:cNvPr id="0" name=""/>
        <dsp:cNvSpPr/>
      </dsp:nvSpPr>
      <dsp:spPr>
        <a:xfrm>
          <a:off x="3565862" y="203718"/>
          <a:ext cx="1130634" cy="1130634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6573C55-03E4-49D4-B362-AD8EA7A51B47}">
      <dsp:nvSpPr>
        <dsp:cNvPr id="0" name=""/>
        <dsp:cNvSpPr/>
      </dsp:nvSpPr>
      <dsp:spPr>
        <a:xfrm>
          <a:off x="4986144" y="0"/>
          <a:ext cx="1613141" cy="3395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1699993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99993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99993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28016" rIns="72000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Ang iyang pag-ampo puno sa pagpasalamat ug pagpangamuyo</a:t>
          </a:r>
          <a:endParaRPr lang="en" sz="18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986144" y="1358119"/>
        <a:ext cx="1613141" cy="1358119"/>
      </dsp:txXfrm>
    </dsp:sp>
    <dsp:sp modelId="{90CE2DE1-9304-475F-9667-6098C759709D}">
      <dsp:nvSpPr>
        <dsp:cNvPr id="0" name=""/>
        <dsp:cNvSpPr/>
      </dsp:nvSpPr>
      <dsp:spPr>
        <a:xfrm>
          <a:off x="5227398" y="203718"/>
          <a:ext cx="1130634" cy="1130634"/>
        </a:xfrm>
        <a:prstGeom prst="ellipse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83C2EC5-EB63-417C-AA60-9C82D0603683}">
      <dsp:nvSpPr>
        <dsp:cNvPr id="0" name=""/>
        <dsp:cNvSpPr/>
      </dsp:nvSpPr>
      <dsp:spPr>
        <a:xfrm>
          <a:off x="264032" y="0"/>
          <a:ext cx="6072759" cy="103621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2DAD5-EE0B-4C68-A4DE-82F839B9AAB6}">
      <dsp:nvSpPr>
        <dsp:cNvPr id="0" name=""/>
        <dsp:cNvSpPr/>
      </dsp:nvSpPr>
      <dsp:spPr>
        <a:xfrm>
          <a:off x="294833" y="129022"/>
          <a:ext cx="1616059" cy="1694059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6">
              <a:lumMod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F358B4-3937-4406-8242-AD1741ED2858}">
      <dsp:nvSpPr>
        <dsp:cNvPr id="0" name=""/>
        <dsp:cNvSpPr/>
      </dsp:nvSpPr>
      <dsp:spPr>
        <a:xfrm>
          <a:off x="10446" y="1832570"/>
          <a:ext cx="2184831" cy="58556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>
              <a:solidFill>
                <a:schemeClr val="accent6">
                  <a:lumMod val="75000"/>
                </a:schemeClr>
              </a:solidFill>
            </a:rPr>
            <a:t>Si Josaphat nag-</a:t>
          </a:r>
          <a:r>
            <a:rPr lang="en-PH" sz="2000" b="1" kern="1200" dirty="0" err="1">
              <a:solidFill>
                <a:schemeClr val="accent6">
                  <a:lumMod val="75000"/>
                </a:schemeClr>
              </a:solidFill>
            </a:rPr>
            <a:t>ampo</a:t>
          </a:r>
          <a:r>
            <a:rPr lang="en-PH" sz="2000" b="1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PH" sz="2000" b="1" kern="1200" dirty="0" err="1">
              <a:solidFill>
                <a:schemeClr val="accent6">
                  <a:lumMod val="75000"/>
                </a:schemeClr>
              </a:solidFill>
            </a:rPr>
            <a:t>nga</a:t>
          </a:r>
          <a:r>
            <a:rPr lang="en-PH" sz="2000" b="1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PH" sz="2000" b="1" kern="1200" dirty="0" err="1">
              <a:solidFill>
                <a:schemeClr val="accent6">
                  <a:lumMod val="75000"/>
                </a:schemeClr>
              </a:solidFill>
            </a:rPr>
            <a:t>nagtindog</a:t>
          </a:r>
          <a:r>
            <a:rPr lang="en-PH" sz="2000" b="1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PH" sz="2000" b="1" kern="1200" dirty="0" err="1">
              <a:solidFill>
                <a:schemeClr val="accent6">
                  <a:lumMod val="75000"/>
                </a:schemeClr>
              </a:solidFill>
            </a:rPr>
            <a:t>atubangan</a:t>
          </a:r>
          <a:r>
            <a:rPr lang="en-PH" sz="2000" b="1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PH" sz="2000" b="1" kern="1200" dirty="0" err="1">
              <a:solidFill>
                <a:schemeClr val="accent6">
                  <a:lumMod val="75000"/>
                </a:schemeClr>
              </a:solidFill>
            </a:rPr>
            <a:t>sa</a:t>
          </a:r>
          <a:r>
            <a:rPr lang="en-PH" sz="2000" b="1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PH" sz="2000" b="1" kern="1200" dirty="0" err="1">
              <a:solidFill>
                <a:schemeClr val="accent6">
                  <a:lumMod val="75000"/>
                </a:schemeClr>
              </a:solidFill>
            </a:rPr>
            <a:t>katawhan</a:t>
          </a:r>
          <a:r>
            <a:rPr lang="en" sz="2000" b="1" kern="1200" dirty="0">
              <a:solidFill>
                <a:schemeClr val="accent6">
                  <a:lumMod val="75000"/>
                </a:schemeClr>
              </a:solidFill>
            </a:rPr>
            <a:t>(2Ch. 20:5)</a:t>
          </a:r>
        </a:p>
      </dsp:txBody>
      <dsp:txXfrm>
        <a:off x="10446" y="1832570"/>
        <a:ext cx="2184831" cy="585564"/>
      </dsp:txXfrm>
    </dsp:sp>
    <dsp:sp modelId="{EDB4A37D-8561-4929-99F8-AC235B3239EA}">
      <dsp:nvSpPr>
        <dsp:cNvPr id="0" name=""/>
        <dsp:cNvSpPr/>
      </dsp:nvSpPr>
      <dsp:spPr>
        <a:xfrm>
          <a:off x="2356952" y="125524"/>
          <a:ext cx="1616059" cy="1694059"/>
        </a:xfrm>
        <a:prstGeom prst="round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5">
              <a:lumMod val="7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7630D9-7993-4308-90F5-AA4524A4B355}">
      <dsp:nvSpPr>
        <dsp:cNvPr id="0" name=""/>
        <dsp:cNvSpPr/>
      </dsp:nvSpPr>
      <dsp:spPr>
        <a:xfrm>
          <a:off x="2356952" y="1822075"/>
          <a:ext cx="1616059" cy="599558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>
              <a:solidFill>
                <a:schemeClr val="accent5">
                  <a:lumMod val="75000"/>
                </a:schemeClr>
              </a:solidFill>
            </a:rPr>
            <a:t>Si David </a:t>
          </a:r>
          <a:r>
            <a:rPr lang="en-PH" sz="1800" b="1" kern="1200" dirty="0" err="1">
              <a:solidFill>
                <a:schemeClr val="accent5">
                  <a:lumMod val="75000"/>
                </a:schemeClr>
              </a:solidFill>
            </a:rPr>
            <a:t>milingkod</a:t>
          </a:r>
          <a:r>
            <a:rPr lang="en-PH" sz="1800" b="1" kern="1200" dirty="0">
              <a:solidFill>
                <a:schemeClr val="accent5">
                  <a:lumMod val="75000"/>
                </a:schemeClr>
              </a:solidFill>
            </a:rPr>
            <a:t> </a:t>
          </a:r>
          <a:r>
            <a:rPr lang="en-PH" sz="1800" b="1" kern="1200" dirty="0" err="1">
              <a:solidFill>
                <a:schemeClr val="accent5">
                  <a:lumMod val="75000"/>
                </a:schemeClr>
              </a:solidFill>
            </a:rPr>
            <a:t>sa</a:t>
          </a:r>
          <a:r>
            <a:rPr lang="en-PH" sz="1800" b="1" kern="1200" dirty="0">
              <a:solidFill>
                <a:schemeClr val="accent5">
                  <a:lumMod val="75000"/>
                </a:schemeClr>
              </a:solidFill>
            </a:rPr>
            <a:t> </a:t>
          </a:r>
          <a:r>
            <a:rPr lang="en-PH" sz="1800" b="1" kern="1200" dirty="0" err="1">
              <a:solidFill>
                <a:schemeClr val="accent5">
                  <a:lumMod val="75000"/>
                </a:schemeClr>
              </a:solidFill>
            </a:rPr>
            <a:t>atubangan</a:t>
          </a:r>
          <a:r>
            <a:rPr lang="en-PH" sz="1800" b="1" kern="1200" dirty="0">
              <a:solidFill>
                <a:schemeClr val="accent5">
                  <a:lumMod val="75000"/>
                </a:schemeClr>
              </a:solidFill>
            </a:rPr>
            <a:t> </a:t>
          </a:r>
          <a:r>
            <a:rPr lang="en-PH" sz="1800" b="1" kern="1200" dirty="0" err="1">
              <a:solidFill>
                <a:schemeClr val="accent5">
                  <a:lumMod val="75000"/>
                </a:schemeClr>
              </a:solidFill>
            </a:rPr>
            <a:t>sa</a:t>
          </a:r>
          <a:r>
            <a:rPr lang="en-PH" sz="1800" b="1" kern="1200" dirty="0">
              <a:solidFill>
                <a:schemeClr val="accent5">
                  <a:lumMod val="75000"/>
                </a:schemeClr>
              </a:solidFill>
            </a:rPr>
            <a:t> Dios </a:t>
          </a:r>
          <a:r>
            <a:rPr lang="en-PH" sz="1800" b="1" kern="1200" dirty="0" err="1">
              <a:solidFill>
                <a:schemeClr val="accent5">
                  <a:lumMod val="75000"/>
                </a:schemeClr>
              </a:solidFill>
            </a:rPr>
            <a:t>aron</a:t>
          </a:r>
          <a:r>
            <a:rPr lang="en-PH" sz="1800" b="1" kern="1200" dirty="0">
              <a:solidFill>
                <a:schemeClr val="accent5">
                  <a:lumMod val="75000"/>
                </a:schemeClr>
              </a:solidFill>
            </a:rPr>
            <a:t> </a:t>
          </a:r>
          <a:r>
            <a:rPr lang="en-PH" sz="1800" b="1" kern="1200" dirty="0" err="1">
              <a:solidFill>
                <a:schemeClr val="accent5">
                  <a:lumMod val="75000"/>
                </a:schemeClr>
              </a:solidFill>
            </a:rPr>
            <a:t>magpasalamat</a:t>
          </a:r>
          <a:r>
            <a:rPr lang="en" sz="1800" b="1" kern="1200" dirty="0">
              <a:solidFill>
                <a:schemeClr val="accent5">
                  <a:lumMod val="75000"/>
                </a:schemeClr>
              </a:solidFill>
            </a:rPr>
            <a:t>(2S. 7:18)</a:t>
          </a:r>
        </a:p>
      </dsp:txBody>
      <dsp:txXfrm>
        <a:off x="2356952" y="1822075"/>
        <a:ext cx="1616059" cy="599558"/>
      </dsp:txXfrm>
    </dsp:sp>
    <dsp:sp modelId="{EC92B07E-2904-41D0-9661-42C1AFD2B2F2}">
      <dsp:nvSpPr>
        <dsp:cNvPr id="0" name=""/>
        <dsp:cNvSpPr/>
      </dsp:nvSpPr>
      <dsp:spPr>
        <a:xfrm>
          <a:off x="4198786" y="125524"/>
          <a:ext cx="1616059" cy="1694059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2">
              <a:lumMod val="7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AB1378-3C10-4D86-9C64-F2132947C06E}">
      <dsp:nvSpPr>
        <dsp:cNvPr id="0" name=""/>
        <dsp:cNvSpPr/>
      </dsp:nvSpPr>
      <dsp:spPr>
        <a:xfrm>
          <a:off x="4134685" y="1822075"/>
          <a:ext cx="1744261" cy="599558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600" b="1" kern="1200" dirty="0">
              <a:solidFill>
                <a:schemeClr val="accent2">
                  <a:lumMod val="75000"/>
                </a:schemeClr>
              </a:solidFill>
            </a:rPr>
            <a:t>Si Solomon nag-</a:t>
          </a:r>
          <a:r>
            <a:rPr lang="en-PH" sz="1600" b="1" kern="1200" dirty="0" err="1">
              <a:solidFill>
                <a:schemeClr val="accent2">
                  <a:lumMod val="75000"/>
                </a:schemeClr>
              </a:solidFill>
            </a:rPr>
            <a:t>ampo</a:t>
          </a:r>
          <a:r>
            <a:rPr lang="en-PH" sz="1600" b="1" kern="1200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PH" sz="1600" b="1" kern="1200" dirty="0" err="1">
              <a:solidFill>
                <a:schemeClr val="accent2">
                  <a:lumMod val="75000"/>
                </a:schemeClr>
              </a:solidFill>
            </a:rPr>
            <a:t>nga</a:t>
          </a:r>
          <a:r>
            <a:rPr lang="en-PH" sz="1600" b="1" kern="1200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PH" sz="1600" b="1" kern="1200" dirty="0" err="1">
              <a:solidFill>
                <a:schemeClr val="accent2">
                  <a:lumMod val="75000"/>
                </a:schemeClr>
              </a:solidFill>
            </a:rPr>
            <a:t>nagluhod</a:t>
          </a:r>
          <a:r>
            <a:rPr lang="en-PH" sz="1600" b="1" kern="1200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PH" sz="1600" b="1" kern="1200" dirty="0" err="1">
              <a:solidFill>
                <a:schemeClr val="accent2">
                  <a:lumMod val="75000"/>
                </a:schemeClr>
              </a:solidFill>
            </a:rPr>
            <a:t>uban</a:t>
          </a:r>
          <a:r>
            <a:rPr lang="en-PH" sz="1600" b="1" kern="1200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PH" sz="1600" b="1" kern="1200" dirty="0" err="1">
              <a:solidFill>
                <a:schemeClr val="accent2">
                  <a:lumMod val="75000"/>
                </a:schemeClr>
              </a:solidFill>
            </a:rPr>
            <a:t>sa</a:t>
          </a:r>
          <a:r>
            <a:rPr lang="en-PH" sz="1600" b="1" kern="1200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PH" sz="1600" b="1" kern="1200" dirty="0" err="1">
              <a:solidFill>
                <a:schemeClr val="accent2">
                  <a:lumMod val="75000"/>
                </a:schemeClr>
              </a:solidFill>
            </a:rPr>
            <a:t>pagbayaw</a:t>
          </a:r>
          <a:r>
            <a:rPr lang="en-PH" sz="1600" b="1" kern="1200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PH" sz="1600" b="1" kern="1200" dirty="0" err="1">
              <a:solidFill>
                <a:schemeClr val="accent2">
                  <a:lumMod val="75000"/>
                </a:schemeClr>
              </a:solidFill>
            </a:rPr>
            <a:t>sa</a:t>
          </a:r>
          <a:r>
            <a:rPr lang="en-PH" sz="1600" b="1" kern="1200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PH" sz="1600" b="1" kern="1200" dirty="0" err="1">
              <a:solidFill>
                <a:schemeClr val="accent2">
                  <a:lumMod val="75000"/>
                </a:schemeClr>
              </a:solidFill>
            </a:rPr>
            <a:t>iyang</a:t>
          </a:r>
          <a:r>
            <a:rPr lang="en-PH" sz="1600" b="1" kern="1200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PH" sz="1600" b="1" kern="1200" dirty="0" err="1">
              <a:solidFill>
                <a:schemeClr val="accent2">
                  <a:lumMod val="75000"/>
                </a:schemeClr>
              </a:solidFill>
            </a:rPr>
            <a:t>mga</a:t>
          </a:r>
          <a:r>
            <a:rPr lang="en-PH" sz="1600" b="1" kern="1200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PH" sz="1600" b="1" kern="1200" dirty="0" err="1">
              <a:solidFill>
                <a:schemeClr val="accent2">
                  <a:lumMod val="75000"/>
                </a:schemeClr>
              </a:solidFill>
            </a:rPr>
            <a:t>kamot</a:t>
          </a:r>
          <a:br>
            <a:rPr lang="es-ES" sz="1600" b="1" kern="1200" dirty="0">
              <a:solidFill>
                <a:schemeClr val="accent2">
                  <a:lumMod val="75000"/>
                </a:schemeClr>
              </a:solidFill>
            </a:rPr>
          </a:br>
          <a:r>
            <a:rPr lang="en" sz="1600" b="1" kern="1200" dirty="0">
              <a:solidFill>
                <a:schemeClr val="accent2">
                  <a:lumMod val="75000"/>
                </a:schemeClr>
              </a:solidFill>
            </a:rPr>
            <a:t>(1K. 8:54)</a:t>
          </a:r>
        </a:p>
      </dsp:txBody>
      <dsp:txXfrm>
        <a:off x="4134685" y="1822075"/>
        <a:ext cx="1744261" cy="599558"/>
      </dsp:txXfrm>
    </dsp:sp>
    <dsp:sp modelId="{E04F557E-0620-4279-8185-F3D5DA5EFC90}">
      <dsp:nvSpPr>
        <dsp:cNvPr id="0" name=""/>
        <dsp:cNvSpPr/>
      </dsp:nvSpPr>
      <dsp:spPr>
        <a:xfrm>
          <a:off x="6040621" y="125524"/>
          <a:ext cx="1616059" cy="1694059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rgbClr val="EBE6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A2AFF5-7B6F-490D-B73C-293F40BCD91F}">
      <dsp:nvSpPr>
        <dsp:cNvPr id="0" name=""/>
        <dsp:cNvSpPr/>
      </dsp:nvSpPr>
      <dsp:spPr>
        <a:xfrm>
          <a:off x="6040621" y="1822075"/>
          <a:ext cx="1616059" cy="599558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  <a:t>Ang </a:t>
          </a:r>
          <a:r>
            <a:rPr lang="en-PH" sz="1800" b="1" kern="1200" dirty="0" err="1">
              <a:ln>
                <a:solidFill>
                  <a:schemeClr val="accent4">
                    <a:lumMod val="50000"/>
                  </a:schemeClr>
                </a:solidFill>
              </a:ln>
            </a:rPr>
            <a:t>katawhan</a:t>
          </a:r>
          <a:r>
            <a:rPr lang="en-PH" sz="18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  <a:t> </a:t>
          </a:r>
          <a:r>
            <a:rPr lang="en-PH" sz="1800" b="1" kern="1200" dirty="0" err="1">
              <a:ln>
                <a:solidFill>
                  <a:schemeClr val="accent4">
                    <a:lumMod val="50000"/>
                  </a:schemeClr>
                </a:solidFill>
              </a:ln>
            </a:rPr>
            <a:t>miyukbo</a:t>
          </a:r>
          <a:r>
            <a:rPr lang="en-PH" sz="18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  <a:t> </a:t>
          </a:r>
          <a:r>
            <a:rPr lang="en-PH" sz="1800" b="1" kern="1200" dirty="0" err="1">
              <a:ln>
                <a:solidFill>
                  <a:schemeClr val="accent4">
                    <a:lumMod val="50000"/>
                  </a:schemeClr>
                </a:solidFill>
              </a:ln>
            </a:rPr>
            <a:t>hangtod</a:t>
          </a:r>
          <a:r>
            <a:rPr lang="en-PH" sz="18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  <a:t> </a:t>
          </a:r>
          <a:r>
            <a:rPr lang="en-PH" sz="1800" b="1" kern="1200" dirty="0" err="1">
              <a:ln>
                <a:solidFill>
                  <a:schemeClr val="accent4">
                    <a:lumMod val="50000"/>
                  </a:schemeClr>
                </a:solidFill>
              </a:ln>
            </a:rPr>
            <a:t>sa</a:t>
          </a:r>
          <a:r>
            <a:rPr lang="en-PH" sz="18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  <a:t> </a:t>
          </a:r>
          <a:r>
            <a:rPr lang="en-PH" sz="1800" b="1" kern="1200" dirty="0" err="1">
              <a:ln>
                <a:solidFill>
                  <a:schemeClr val="accent4">
                    <a:lumMod val="50000"/>
                  </a:schemeClr>
                </a:solidFill>
              </a:ln>
            </a:rPr>
            <a:t>yuta</a:t>
          </a:r>
          <a:r>
            <a:rPr lang="en-PH" sz="18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  <a:t> </a:t>
          </a:r>
          <a:r>
            <a:rPr lang="en-PH" sz="1800" b="1" kern="1200" dirty="0" err="1">
              <a:ln>
                <a:solidFill>
                  <a:schemeClr val="accent4">
                    <a:lumMod val="50000"/>
                  </a:schemeClr>
                </a:solidFill>
              </a:ln>
            </a:rPr>
            <a:t>aron</a:t>
          </a:r>
          <a:r>
            <a:rPr lang="en-PH" sz="18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  <a:t> mag-</a:t>
          </a:r>
          <a:r>
            <a:rPr lang="en-PH" sz="1800" b="1" kern="1200" dirty="0" err="1">
              <a:ln>
                <a:solidFill>
                  <a:schemeClr val="accent4">
                    <a:lumMod val="50000"/>
                  </a:schemeClr>
                </a:solidFill>
              </a:ln>
            </a:rPr>
            <a:t>ampo</a:t>
          </a:r>
          <a:br>
            <a:rPr lang="es-ES" sz="18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</a:br>
          <a:r>
            <a:rPr lang="en" sz="18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  <a:t>(Neh. 8:6)</a:t>
          </a:r>
        </a:p>
      </dsp:txBody>
      <dsp:txXfrm>
        <a:off x="6040621" y="1822075"/>
        <a:ext cx="1616059" cy="599558"/>
      </dsp:txXfrm>
    </dsp:sp>
    <dsp:sp modelId="{409CBAFB-D84F-4FB1-8ADF-A849DF484FB6}">
      <dsp:nvSpPr>
        <dsp:cNvPr id="0" name=""/>
        <dsp:cNvSpPr/>
      </dsp:nvSpPr>
      <dsp:spPr>
        <a:xfrm>
          <a:off x="7919875" y="125524"/>
          <a:ext cx="1616059" cy="1694059"/>
        </a:xfrm>
        <a:prstGeom prst="round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1">
              <a:lumMod val="7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520457-2A72-4252-B5E5-6CB6A59DFC9A}">
      <dsp:nvSpPr>
        <dsp:cNvPr id="0" name=""/>
        <dsp:cNvSpPr/>
      </dsp:nvSpPr>
      <dsp:spPr>
        <a:xfrm>
          <a:off x="7818354" y="1822075"/>
          <a:ext cx="1819101" cy="599558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>
              <a:solidFill>
                <a:schemeClr val="accent1">
                  <a:lumMod val="75000"/>
                </a:schemeClr>
              </a:solidFill>
            </a:rPr>
            <a:t>Si David nag-</a:t>
          </a:r>
          <a:r>
            <a:rPr lang="en-PH" sz="1800" b="1" kern="1200" dirty="0" err="1">
              <a:solidFill>
                <a:schemeClr val="accent1">
                  <a:lumMod val="75000"/>
                </a:schemeClr>
              </a:solidFill>
            </a:rPr>
            <a:t>ampo</a:t>
          </a:r>
          <a:r>
            <a:rPr lang="en-PH" sz="1800" b="1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PH" sz="1800" b="1" kern="1200" dirty="0" err="1">
              <a:solidFill>
                <a:schemeClr val="accent1">
                  <a:lumMod val="75000"/>
                </a:schemeClr>
              </a:solidFill>
            </a:rPr>
            <a:t>samtang</a:t>
          </a:r>
          <a:r>
            <a:rPr lang="en-PH" sz="1800" b="1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PH" sz="1800" b="1" kern="1200" dirty="0" err="1">
              <a:solidFill>
                <a:schemeClr val="accent1">
                  <a:lumMod val="75000"/>
                </a:schemeClr>
              </a:solidFill>
            </a:rPr>
            <a:t>naghapa</a:t>
          </a:r>
          <a:r>
            <a:rPr lang="en-PH" sz="1800" b="1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PH" sz="1800" b="1" kern="1200" dirty="0" err="1">
              <a:solidFill>
                <a:schemeClr val="accent1">
                  <a:lumMod val="75000"/>
                </a:schemeClr>
              </a:solidFill>
            </a:rPr>
            <a:t>sa</a:t>
          </a:r>
          <a:r>
            <a:rPr lang="en-PH" sz="1800" b="1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PH" sz="1800" b="1" kern="1200" dirty="0" err="1">
              <a:solidFill>
                <a:schemeClr val="accent1">
                  <a:lumMod val="75000"/>
                </a:schemeClr>
              </a:solidFill>
            </a:rPr>
            <a:t>iyang</a:t>
          </a:r>
          <a:r>
            <a:rPr lang="en-PH" sz="1800" b="1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PH" sz="1800" b="1" kern="1200" dirty="0" err="1">
              <a:solidFill>
                <a:schemeClr val="accent1">
                  <a:lumMod val="75000"/>
                </a:schemeClr>
              </a:solidFill>
            </a:rPr>
            <a:t>higdaanan</a:t>
          </a:r>
          <a:r>
            <a:rPr lang="en" sz="1800" b="1" kern="1200" dirty="0">
              <a:solidFill>
                <a:schemeClr val="accent1">
                  <a:lumMod val="75000"/>
                </a:schemeClr>
              </a:solidFill>
            </a:rPr>
            <a:t>(1K. 1:47)</a:t>
          </a:r>
        </a:p>
      </dsp:txBody>
      <dsp:txXfrm>
        <a:off x="7818354" y="1822075"/>
        <a:ext cx="1819101" cy="599558"/>
      </dsp:txXfrm>
    </dsp:sp>
    <dsp:sp modelId="{FAC1B06F-82D6-44E5-8A3F-A94EDA2109E5}">
      <dsp:nvSpPr>
        <dsp:cNvPr id="0" name=""/>
        <dsp:cNvSpPr/>
      </dsp:nvSpPr>
      <dsp:spPr>
        <a:xfrm>
          <a:off x="9998955" y="125524"/>
          <a:ext cx="1616059" cy="1694059"/>
        </a:xfrm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533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3">
              <a:lumMod val="7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5A1627-1A2D-4BFE-9E0E-6D3A1D0CEDDC}">
      <dsp:nvSpPr>
        <dsp:cNvPr id="0" name=""/>
        <dsp:cNvSpPr/>
      </dsp:nvSpPr>
      <dsp:spPr>
        <a:xfrm>
          <a:off x="9799129" y="1822075"/>
          <a:ext cx="2015711" cy="599558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>
              <a:solidFill>
                <a:schemeClr val="accent3">
                  <a:lumMod val="75000"/>
                </a:schemeClr>
              </a:solidFill>
            </a:rPr>
            <a:t>Si </a:t>
          </a:r>
          <a:r>
            <a:rPr lang="en-PH" sz="1800" b="1" kern="1200" dirty="0" err="1">
              <a:solidFill>
                <a:schemeClr val="accent3">
                  <a:lumMod val="75000"/>
                </a:schemeClr>
              </a:solidFill>
            </a:rPr>
            <a:t>Nehemias</a:t>
          </a:r>
          <a:r>
            <a:rPr lang="en-PH" sz="1800" b="1" kern="1200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PH" sz="1800" b="1" kern="1200" dirty="0" err="1">
              <a:solidFill>
                <a:schemeClr val="accent3">
                  <a:lumMod val="75000"/>
                </a:schemeClr>
              </a:solidFill>
            </a:rPr>
            <a:t>nagtindog</a:t>
          </a:r>
          <a:r>
            <a:rPr lang="en-PH" sz="1800" b="1" kern="1200" dirty="0">
              <a:solidFill>
                <a:schemeClr val="accent3">
                  <a:lumMod val="75000"/>
                </a:schemeClr>
              </a:solidFill>
            </a:rPr>
            <a:t> ug nag-</a:t>
          </a:r>
          <a:r>
            <a:rPr lang="en-PH" sz="1800" b="1" kern="1200" dirty="0" err="1">
              <a:solidFill>
                <a:schemeClr val="accent3">
                  <a:lumMod val="75000"/>
                </a:schemeClr>
              </a:solidFill>
            </a:rPr>
            <a:t>ampo</a:t>
          </a:r>
          <a:r>
            <a:rPr lang="en-PH" sz="1800" b="1" kern="1200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PH" sz="1800" b="1" kern="1200" dirty="0" err="1">
              <a:solidFill>
                <a:schemeClr val="accent3">
                  <a:lumMod val="75000"/>
                </a:schemeClr>
              </a:solidFill>
            </a:rPr>
            <a:t>sa</a:t>
          </a:r>
          <a:r>
            <a:rPr lang="en-PH" sz="1800" b="1" kern="1200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PH" sz="1800" b="1" kern="1200" dirty="0" err="1">
              <a:solidFill>
                <a:schemeClr val="accent3">
                  <a:lumMod val="75000"/>
                </a:schemeClr>
              </a:solidFill>
            </a:rPr>
            <a:t>hilom</a:t>
          </a:r>
          <a:r>
            <a:rPr lang="en-PH" sz="1800" b="1" kern="1200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PH" sz="1800" b="1" kern="1200" dirty="0" err="1">
              <a:solidFill>
                <a:schemeClr val="accent3">
                  <a:lumMod val="75000"/>
                </a:schemeClr>
              </a:solidFill>
            </a:rPr>
            <a:t>atubangan</a:t>
          </a:r>
          <a:r>
            <a:rPr lang="en-PH" sz="1800" b="1" kern="1200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PH" sz="1800" b="1" kern="1200" dirty="0" err="1">
              <a:solidFill>
                <a:schemeClr val="accent3">
                  <a:lumMod val="75000"/>
                </a:schemeClr>
              </a:solidFill>
            </a:rPr>
            <a:t>sa</a:t>
          </a:r>
          <a:r>
            <a:rPr lang="en-PH" sz="1800" b="1" kern="1200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PH" sz="1800" b="1" kern="1200" dirty="0" err="1">
              <a:solidFill>
                <a:schemeClr val="accent3">
                  <a:lumMod val="75000"/>
                </a:schemeClr>
              </a:solidFill>
            </a:rPr>
            <a:t>hari</a:t>
          </a:r>
          <a:br>
            <a:rPr lang="en" sz="1800" b="1" kern="1200" dirty="0">
              <a:solidFill>
                <a:schemeClr val="accent3">
                  <a:lumMod val="75000"/>
                </a:schemeClr>
              </a:solidFill>
            </a:rPr>
          </a:br>
          <a:r>
            <a:rPr lang="en" sz="1800" b="1" kern="1200" dirty="0">
              <a:solidFill>
                <a:schemeClr val="accent3">
                  <a:lumMod val="75000"/>
                </a:schemeClr>
              </a:solidFill>
            </a:rPr>
            <a:t>(Neh. 2:1-4)</a:t>
          </a:r>
        </a:p>
      </dsp:txBody>
      <dsp:txXfrm>
        <a:off x="9799129" y="1822075"/>
        <a:ext cx="2015711" cy="5995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4B1B0-CC77-4A76-943F-0BFC35DAC21E}">
      <dsp:nvSpPr>
        <dsp:cNvPr id="0" name=""/>
        <dsp:cNvSpPr/>
      </dsp:nvSpPr>
      <dsp:spPr>
        <a:xfrm>
          <a:off x="7858140" y="405060"/>
          <a:ext cx="2676267" cy="282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631"/>
              </a:lnTo>
              <a:lnTo>
                <a:pt x="2676267" y="219631"/>
              </a:lnTo>
              <a:lnTo>
                <a:pt x="2676267" y="282922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A8189E-74F9-4733-BFC6-09EE6F741993}">
      <dsp:nvSpPr>
        <dsp:cNvPr id="0" name=""/>
        <dsp:cNvSpPr/>
      </dsp:nvSpPr>
      <dsp:spPr>
        <a:xfrm>
          <a:off x="7858140" y="405060"/>
          <a:ext cx="206429" cy="282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631"/>
              </a:lnTo>
              <a:lnTo>
                <a:pt x="206429" y="219631"/>
              </a:lnTo>
              <a:lnTo>
                <a:pt x="206429" y="282922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0AE4C6-2D67-44E3-93B0-9CD360D8888E}">
      <dsp:nvSpPr>
        <dsp:cNvPr id="0" name=""/>
        <dsp:cNvSpPr/>
      </dsp:nvSpPr>
      <dsp:spPr>
        <a:xfrm>
          <a:off x="5659113" y="405060"/>
          <a:ext cx="2199027" cy="282922"/>
        </a:xfrm>
        <a:custGeom>
          <a:avLst/>
          <a:gdLst/>
          <a:ahLst/>
          <a:cxnLst/>
          <a:rect l="0" t="0" r="0" b="0"/>
          <a:pathLst>
            <a:path>
              <a:moveTo>
                <a:pt x="2199027" y="0"/>
              </a:moveTo>
              <a:lnTo>
                <a:pt x="2199027" y="219631"/>
              </a:lnTo>
              <a:lnTo>
                <a:pt x="0" y="219631"/>
              </a:lnTo>
              <a:lnTo>
                <a:pt x="0" y="282922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AF6472-0683-4E5F-8779-185940828832}">
      <dsp:nvSpPr>
        <dsp:cNvPr id="0" name=""/>
        <dsp:cNvSpPr/>
      </dsp:nvSpPr>
      <dsp:spPr>
        <a:xfrm>
          <a:off x="1830494" y="405060"/>
          <a:ext cx="1372774" cy="282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631"/>
              </a:lnTo>
              <a:lnTo>
                <a:pt x="1372774" y="219631"/>
              </a:lnTo>
              <a:lnTo>
                <a:pt x="1372774" y="282922"/>
              </a:lnTo>
            </a:path>
          </a:pathLst>
        </a:custGeom>
        <a:noFill/>
        <a:ln w="190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616663-DE44-4B22-8ABF-3394A5518568}">
      <dsp:nvSpPr>
        <dsp:cNvPr id="0" name=""/>
        <dsp:cNvSpPr/>
      </dsp:nvSpPr>
      <dsp:spPr>
        <a:xfrm>
          <a:off x="900800" y="405060"/>
          <a:ext cx="929693" cy="282922"/>
        </a:xfrm>
        <a:custGeom>
          <a:avLst/>
          <a:gdLst/>
          <a:ahLst/>
          <a:cxnLst/>
          <a:rect l="0" t="0" r="0" b="0"/>
          <a:pathLst>
            <a:path>
              <a:moveTo>
                <a:pt x="929693" y="0"/>
              </a:moveTo>
              <a:lnTo>
                <a:pt x="929693" y="219631"/>
              </a:lnTo>
              <a:lnTo>
                <a:pt x="0" y="219631"/>
              </a:lnTo>
              <a:lnTo>
                <a:pt x="0" y="282922"/>
              </a:lnTo>
            </a:path>
          </a:pathLst>
        </a:custGeom>
        <a:noFill/>
        <a:ln w="190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3FC85D-4F78-4CAD-9109-3C2C2B37CAB9}">
      <dsp:nvSpPr>
        <dsp:cNvPr id="0" name=""/>
        <dsp:cNvSpPr/>
      </dsp:nvSpPr>
      <dsp:spPr>
        <a:xfrm>
          <a:off x="1627964" y="0"/>
          <a:ext cx="405060" cy="405060"/>
        </a:xfrm>
        <a:prstGeom prst="star5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CBC93CC-9EE9-4680-9D34-AF4A3AD78538}">
      <dsp:nvSpPr>
        <dsp:cNvPr id="0" name=""/>
        <dsp:cNvSpPr/>
      </dsp:nvSpPr>
      <dsp:spPr>
        <a:xfrm>
          <a:off x="2028568" y="60528"/>
          <a:ext cx="4295831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>
              <a:solidFill>
                <a:schemeClr val="accent3"/>
              </a:solidFill>
            </a:rPr>
            <a:t>ALANG SA IYANG MGA PARIYENTE</a:t>
          </a:r>
          <a:endParaRPr lang="en" sz="2000" b="1" kern="1200" dirty="0">
            <a:solidFill>
              <a:schemeClr val="accent3"/>
            </a:solidFill>
          </a:endParaRPr>
        </a:p>
      </dsp:txBody>
      <dsp:txXfrm>
        <a:off x="2028568" y="60528"/>
        <a:ext cx="4295831" cy="405060"/>
      </dsp:txXfrm>
    </dsp:sp>
    <dsp:sp modelId="{9D111C27-E043-480C-8A20-BEB0A7F7A350}">
      <dsp:nvSpPr>
        <dsp:cNvPr id="0" name=""/>
        <dsp:cNvSpPr/>
      </dsp:nvSpPr>
      <dsp:spPr>
        <a:xfrm>
          <a:off x="8296" y="687983"/>
          <a:ext cx="1785008" cy="1130280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BECB27E-FA87-4942-8610-3B94203FD45E}">
      <dsp:nvSpPr>
        <dsp:cNvPr id="0" name=""/>
        <dsp:cNvSpPr/>
      </dsp:nvSpPr>
      <dsp:spPr>
        <a:xfrm>
          <a:off x="220343" y="2245120"/>
          <a:ext cx="1604744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" sz="2400" b="1" kern="1200" dirty="0">
              <a:solidFill>
                <a:schemeClr val="accent1">
                  <a:lumMod val="75000"/>
                </a:schemeClr>
              </a:solidFill>
            </a:rPr>
            <a:t>⁕ </a:t>
          </a:r>
          <a:r>
            <a:rPr lang="en-PH" sz="2000" b="1" kern="1200" dirty="0" err="1"/>
            <a:t>Tungod</a:t>
          </a:r>
          <a:r>
            <a:rPr lang="en-PH" sz="2000" b="1" kern="1200" dirty="0"/>
            <a:t> </a:t>
          </a:r>
          <a:r>
            <a:rPr lang="en-PH" sz="2000" b="1" kern="1200" dirty="0" err="1"/>
            <a:t>sa</a:t>
          </a:r>
          <a:r>
            <a:rPr lang="en-PH" sz="2000" b="1" kern="1200" dirty="0"/>
            <a:t> </a:t>
          </a:r>
          <a:r>
            <a:rPr lang="en-PH" sz="2000" b="1" kern="1200" dirty="0" err="1"/>
            <a:t>sala</a:t>
          </a:r>
          <a:r>
            <a:rPr lang="en-PH" sz="2000" b="1" kern="1200" dirty="0"/>
            <a:t> </a:t>
          </a:r>
          <a:r>
            <a:rPr lang="en-PH" sz="2000" b="1" kern="1200" dirty="0" err="1"/>
            <a:t>ni</a:t>
          </a:r>
          <a:r>
            <a:rPr lang="en-PH" sz="2000" b="1" kern="1200" dirty="0"/>
            <a:t> Aaron</a:t>
          </a:r>
          <a:br>
            <a:rPr lang="es-ES" sz="2000" b="1" kern="1200" dirty="0"/>
          </a:br>
          <a:r>
            <a:rPr lang="en" sz="2000" b="1" kern="1200" dirty="0"/>
            <a:t>(Deut. 9:20)</a:t>
          </a:r>
        </a:p>
      </dsp:txBody>
      <dsp:txXfrm>
        <a:off x="220343" y="2245120"/>
        <a:ext cx="1604744" cy="405060"/>
      </dsp:txXfrm>
    </dsp:sp>
    <dsp:sp modelId="{88F1BAE8-136E-42BF-9207-09B358BAB561}">
      <dsp:nvSpPr>
        <dsp:cNvPr id="0" name=""/>
        <dsp:cNvSpPr/>
      </dsp:nvSpPr>
      <dsp:spPr>
        <a:xfrm>
          <a:off x="2310764" y="687983"/>
          <a:ext cx="1785008" cy="1130280"/>
        </a:xfrm>
        <a:prstGeom prst="roundRect">
          <a:avLst/>
        </a:prstGeom>
        <a:blipFill rotWithShape="1">
          <a:blip xmlns:r="http://schemas.openxmlformats.org/officeDocument/2006/relationships"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B860D4-2513-4294-B132-02E1E6F96A8A}">
      <dsp:nvSpPr>
        <dsp:cNvPr id="0" name=""/>
        <dsp:cNvSpPr/>
      </dsp:nvSpPr>
      <dsp:spPr>
        <a:xfrm>
          <a:off x="2369434" y="2245120"/>
          <a:ext cx="1911499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accent3">
                  <a:lumMod val="75000"/>
                </a:schemeClr>
              </a:solidFill>
            </a:rPr>
            <a:t>⁕ </a:t>
          </a:r>
          <a:r>
            <a:rPr lang="sv-SE" sz="2000" b="1" kern="1200" dirty="0"/>
            <a:t>Tungod sa pagbagulbol ni Miriam</a:t>
          </a:r>
          <a:br>
            <a:rPr lang="es-ES" sz="2000" b="1" kern="1200" dirty="0"/>
          </a:br>
          <a:r>
            <a:rPr lang="en" sz="2000" b="1" kern="1200" dirty="0"/>
            <a:t>(Nm. 12:10-13)</a:t>
          </a:r>
        </a:p>
      </dsp:txBody>
      <dsp:txXfrm>
        <a:off x="2369434" y="2245120"/>
        <a:ext cx="1911499" cy="405060"/>
      </dsp:txXfrm>
    </dsp:sp>
    <dsp:sp modelId="{2FB7C8D9-58F1-4B12-A15B-42E3B531EF11}">
      <dsp:nvSpPr>
        <dsp:cNvPr id="0" name=""/>
        <dsp:cNvSpPr/>
      </dsp:nvSpPr>
      <dsp:spPr>
        <a:xfrm>
          <a:off x="7655610" y="0"/>
          <a:ext cx="405060" cy="405060"/>
        </a:xfrm>
        <a:prstGeom prst="star5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05F7FF5-6C93-4BDE-B1A1-BB89E423B70A}">
      <dsp:nvSpPr>
        <dsp:cNvPr id="0" name=""/>
        <dsp:cNvSpPr/>
      </dsp:nvSpPr>
      <dsp:spPr>
        <a:xfrm>
          <a:off x="8049807" y="60528"/>
          <a:ext cx="2538162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>
              <a:solidFill>
                <a:srgbClr val="7030A0"/>
              </a:solidFill>
            </a:rPr>
            <a:t>ALANG SA KATAWHAN</a:t>
          </a:r>
          <a:endParaRPr lang="en" sz="2000" b="1" kern="1200" dirty="0">
            <a:solidFill>
              <a:srgbClr val="7030A0"/>
            </a:solidFill>
          </a:endParaRPr>
        </a:p>
      </dsp:txBody>
      <dsp:txXfrm>
        <a:off x="8049807" y="60528"/>
        <a:ext cx="2538162" cy="405060"/>
      </dsp:txXfrm>
    </dsp:sp>
    <dsp:sp modelId="{E15C53C2-DCBA-4343-9AC7-09FB8C81C12F}">
      <dsp:nvSpPr>
        <dsp:cNvPr id="0" name=""/>
        <dsp:cNvSpPr/>
      </dsp:nvSpPr>
      <dsp:spPr>
        <a:xfrm>
          <a:off x="4766608" y="687983"/>
          <a:ext cx="1785008" cy="1130280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AD6231-7A6D-4E82-8166-F54F7E6836A6}">
      <dsp:nvSpPr>
        <dsp:cNvPr id="0" name=""/>
        <dsp:cNvSpPr/>
      </dsp:nvSpPr>
      <dsp:spPr>
        <a:xfrm>
          <a:off x="4875666" y="2245120"/>
          <a:ext cx="1810724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accent5">
                  <a:lumMod val="75000"/>
                </a:schemeClr>
              </a:solidFill>
            </a:rPr>
            <a:t>⁕ </a:t>
          </a:r>
          <a:r>
            <a:rPr lang="en-PH" sz="2000" b="1" kern="1200" dirty="0"/>
            <a:t>Sa </a:t>
          </a:r>
          <a:r>
            <a:rPr lang="en-PH" sz="2000" b="1" kern="1200" dirty="0" err="1"/>
            <a:t>dihang</a:t>
          </a:r>
          <a:r>
            <a:rPr lang="en-PH" sz="2000" b="1" kern="1200" dirty="0"/>
            <a:t> </a:t>
          </a:r>
          <a:r>
            <a:rPr lang="en-PH" sz="2000" b="1" kern="1200" dirty="0" err="1"/>
            <a:t>giuhaw</a:t>
          </a:r>
          <a:r>
            <a:rPr lang="en-PH" sz="2000" b="1" kern="1200" dirty="0"/>
            <a:t> </a:t>
          </a:r>
          <a:r>
            <a:rPr lang="en-PH" sz="2000" b="1" kern="1200" dirty="0" err="1"/>
            <a:t>sila</a:t>
          </a:r>
          <a:br>
            <a:rPr lang="en" sz="2000" b="1" kern="1200" dirty="0"/>
          </a:br>
          <a:r>
            <a:rPr lang="en" sz="2000" b="1" kern="1200" dirty="0"/>
            <a:t>(Ex. 15:24-25)</a:t>
          </a:r>
        </a:p>
      </dsp:txBody>
      <dsp:txXfrm>
        <a:off x="4875666" y="2245120"/>
        <a:ext cx="1810724" cy="405060"/>
      </dsp:txXfrm>
    </dsp:sp>
    <dsp:sp modelId="{DB6B9390-5F47-4F37-A57D-3476786C6143}">
      <dsp:nvSpPr>
        <dsp:cNvPr id="0" name=""/>
        <dsp:cNvSpPr/>
      </dsp:nvSpPr>
      <dsp:spPr>
        <a:xfrm>
          <a:off x="7172066" y="687983"/>
          <a:ext cx="1785008" cy="1130280"/>
        </a:xfrm>
        <a:prstGeom prst="round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A53110-E4BF-4ED1-BD2B-113E0606164F}">
      <dsp:nvSpPr>
        <dsp:cNvPr id="0" name=""/>
        <dsp:cNvSpPr/>
      </dsp:nvSpPr>
      <dsp:spPr>
        <a:xfrm>
          <a:off x="7216743" y="2245120"/>
          <a:ext cx="1939484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accent6">
                  <a:lumMod val="50000"/>
                </a:schemeClr>
              </a:solidFill>
            </a:rPr>
            <a:t>⁕ </a:t>
          </a:r>
          <a:r>
            <a:rPr lang="en-PH" sz="2000" b="1" kern="1200" dirty="0"/>
            <a:t>Sa </a:t>
          </a:r>
          <a:r>
            <a:rPr lang="en-PH" sz="2000" b="1" kern="1200" dirty="0" err="1"/>
            <a:t>dihang</a:t>
          </a:r>
          <a:r>
            <a:rPr lang="en-PH" sz="2000" b="1" kern="1200" dirty="0"/>
            <a:t> </a:t>
          </a:r>
          <a:r>
            <a:rPr lang="en-PH" sz="2000" b="1" kern="1200" dirty="0" err="1"/>
            <a:t>gigutom</a:t>
          </a:r>
          <a:r>
            <a:rPr lang="en-PH" sz="2000" b="1" kern="1200" dirty="0"/>
            <a:t> </a:t>
          </a:r>
          <a:r>
            <a:rPr lang="en-PH" sz="2000" b="1" kern="1200" dirty="0" err="1"/>
            <a:t>sila</a:t>
          </a:r>
          <a:r>
            <a:rPr lang="en-PH" sz="2000" b="1" kern="1200" dirty="0"/>
            <a:t> </a:t>
          </a:r>
          <a:r>
            <a:rPr lang="en" sz="2000" b="1" kern="1200" dirty="0"/>
            <a:t>(Nm. 11:11-13)</a:t>
          </a:r>
        </a:p>
      </dsp:txBody>
      <dsp:txXfrm>
        <a:off x="7216743" y="2245120"/>
        <a:ext cx="1939484" cy="405060"/>
      </dsp:txXfrm>
    </dsp:sp>
    <dsp:sp modelId="{CD389D96-F776-43A9-A232-CA0484CC1C83}">
      <dsp:nvSpPr>
        <dsp:cNvPr id="0" name=""/>
        <dsp:cNvSpPr/>
      </dsp:nvSpPr>
      <dsp:spPr>
        <a:xfrm>
          <a:off x="9641903" y="687983"/>
          <a:ext cx="1785008" cy="1130280"/>
        </a:xfrm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7457EE-ADDB-42CA-BFD0-CB184BC31DB4}">
      <dsp:nvSpPr>
        <dsp:cNvPr id="0" name=""/>
        <dsp:cNvSpPr/>
      </dsp:nvSpPr>
      <dsp:spPr>
        <a:xfrm>
          <a:off x="9734732" y="2245120"/>
          <a:ext cx="1843181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2"/>
              </a:solidFill>
            </a:rPr>
            <a:t>⁕ </a:t>
          </a:r>
          <a:r>
            <a:rPr lang="en" sz="2000" b="1" kern="1200" dirty="0"/>
            <a:t>When they sinned</a:t>
          </a:r>
          <a:br>
            <a:rPr lang="en" sz="2000" b="1" kern="1200" dirty="0"/>
          </a:br>
          <a:r>
            <a:rPr lang="en" sz="2000" b="1" kern="1200" dirty="0"/>
            <a:t>(Ex. 32:30-32)</a:t>
          </a:r>
        </a:p>
      </dsp:txBody>
      <dsp:txXfrm>
        <a:off x="9734732" y="2245120"/>
        <a:ext cx="1843181" cy="405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0DBC7-83F8-4CE8-9433-ADDA45EC831A}" type="datetimeFigureOut">
              <a:rPr lang="en-PH" smtClean="0"/>
              <a:t>5/8/2026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FEC00-4B81-49C6-A611-4FD104F01380}" type="slidenum">
              <a:rPr lang="en-PH" smtClean="0"/>
              <a:t>‹Nº›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057347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FEC00-4B81-49C6-A611-4FD104F01380}" type="slidenum">
              <a:rPr lang="en-PH" smtClean="0"/>
              <a:t>8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059896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268C9D-73BE-BE0B-7231-462BD50F8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2DA6F86-1329-6DBB-0871-CFBBD733A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743671-1A55-5688-74D2-AC2C120F0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A9968E-14D0-6098-006A-879FAED49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9F5C56-3CA2-7395-285C-09EEEBA8F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361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61D04F-EBAD-C928-8D50-F0568E0C9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0EE2E8A-6113-E9D3-1F95-67AE7715CA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A2D693-2314-73C0-ABD9-04FFB5DD1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5BB9F8-02FE-316C-27B6-4CF6346C6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09728C-111D-8C6D-ECC4-90213129E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866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A5C4E22-AAF9-A27A-1E75-0EAED38C03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C5161B0-5C92-0AAD-C8A4-57FC053D6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967CCF-08F4-23B9-66D3-586E47BF0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1DB5E9-B5B7-D9F4-0449-7E7EA6BC7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1C0DC2-9058-AAE2-0A4A-C0A9CF295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913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371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107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36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08/05/2026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330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08/05/2026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812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08/05/2026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636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08/05/2026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589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08/05/2026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57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B8D38B-8944-8F3F-F11D-B6C700CE6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D61AF1-326C-A4E0-9724-865AA58E9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D1E77A-F8FE-6BEF-A70A-8FBCF5565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978717-0E80-9742-5021-8F0E44C2D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7F0816-3E34-C398-D449-52C20CED1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848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08/05/2026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315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968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614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77D7FF-D9B9-EA37-EC28-AF0CA2854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4FE0D2-0B6C-7DB7-DDA7-4AA0D1D4C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A3A20A-284E-C0AC-BBC6-BAA4269F1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B1DED4-7926-3FE2-D55C-6E8FF6386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AFF1FE-BCD0-776B-636E-7DD3B512B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936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5E4E51-7224-DBDE-A892-F32B3782D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FDB1ED-08BB-1393-DFBF-3891989958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EE8428F-4DB1-C17D-3FC5-D8D23DCC2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8C3896-6BBD-7A15-E79B-5D45BDE18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08/05/2026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0B911F-18AC-A61B-76F1-750BC6AF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2C60B-B3E5-A846-78E5-E7EFE0A8F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977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3F6AE0-1150-E4F7-942A-3C41BCC1F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F4AA8F-2480-A016-B5EE-D070B96F9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0496B1C-DDDC-ECF4-52C6-2FA7AFF51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96B44C5-C9D8-2921-D981-F6D5027FC3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36A29B7-0165-E0C2-DD21-0830B32D6C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0B5DE9E-652C-04DF-B393-95A07CE95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08/05/2026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A44BFCC-AA22-BB06-E6B2-C70943E47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6B881BC-E7F0-D3B9-D263-01DA27E6E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625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0F8471-A00B-288B-73A9-7228F04EC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787D67E-10A6-8722-AF08-4D315B94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08/05/2026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3C0E408-0C7C-1F3B-D9D6-B96F476B6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C6F475-06EF-6E84-F70F-101DE53E9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505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C7D2FF3-B773-B235-C617-3A24F8273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08/05/2026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3BF5563-5E98-11C9-F0DE-C9A5EE430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86199EE-24CD-BF80-7072-7A1B24993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884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F8D0FB-055B-B26B-FF94-98D488436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72248D-6359-5D99-4427-50D7263EB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EAB06C1-683E-BA52-4D18-9B0794EE1C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957AA41-0F1C-6919-396E-751CE7024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08/05/2026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D5C2E8-32BF-4A19-3190-F0F1256DE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98196E-0B1E-AAF9-3864-443E5981E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328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E87876-92F7-C063-889B-DEF8C6937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3D1FBCE-D612-E371-CFB1-9C35C8011D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255969F-B306-0FF2-9E4C-632A053FD7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3AD3B94-ED0A-AB0D-C3E7-98BA399C9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08/05/2026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1A6F9D9-B761-4D73-039F-C4C1831FC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0F4B97-4D3B-35F5-E5DF-E41AB36FC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16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19B4842-4F25-B915-C7B6-CB74D60C4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D21EA98-0A4C-D97C-BF29-3B7135EA7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4EE2F2-BFEA-3637-B00D-6CBFAB2AEF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23A6D6-9001-4AA4-BF7C-45791A0EE9D8}" type="datetimeFigureOut">
              <a:rPr lang="es-ES" smtClean="0"/>
              <a:t>08/05/2026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AF4634-777E-BC17-51CF-757EC6B8BF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703DC0-70B8-F566-1D11-E024AC36B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612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08/05/2026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987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8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jpe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5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4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3C4639E-446F-CDBA-2541-064EACD6AA35}"/>
              </a:ext>
            </a:extLst>
          </p:cNvPr>
          <p:cNvSpPr txBox="1"/>
          <p:nvPr/>
        </p:nvSpPr>
        <p:spPr>
          <a:xfrm>
            <a:off x="6910938" y="548640"/>
            <a:ext cx="5147712" cy="3670936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>
                <a:gd name="adj" fmla="val 76126"/>
              </a:avLst>
            </a:prstTxWarp>
            <a:spAutoFit/>
            <a:scene3d>
              <a:camera prst="orthographicFront"/>
              <a:lightRig rig="sunrise" dir="t"/>
            </a:scene3d>
            <a:sp3d extrusionH="57150" contourW="19050">
              <a:bevelT w="38100" h="38100" prst="convex"/>
              <a:contourClr>
                <a:schemeClr val="bg1"/>
              </a:contourClr>
            </a:sp3d>
          </a:bodyPr>
          <a:lstStyle/>
          <a:p>
            <a:pPr algn="ctr"/>
            <a:r>
              <a:rPr lang="en-US" sz="66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12000">
                      <a:schemeClr val="accent6">
                        <a:lumMod val="20000"/>
                        <a:lumOff val="80000"/>
                      </a:schemeClr>
                    </a:gs>
                    <a:gs pos="87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/>
                </a:gradFill>
              </a:rPr>
              <a:t>BAYANI SA PAG-AMPO</a:t>
            </a:r>
            <a:endParaRPr lang="en" sz="6600" b="1" dirty="0">
              <a:ln w="12700" cmpd="sng">
                <a:noFill/>
                <a:prstDash val="solid"/>
              </a:ln>
              <a:gradFill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12000">
                    <a:schemeClr val="accent6">
                      <a:lumMod val="20000"/>
                      <a:lumOff val="80000"/>
                    </a:schemeClr>
                  </a:gs>
                  <a:gs pos="87000">
                    <a:schemeClr val="accent4">
                      <a:lumMod val="40000"/>
                      <a:lumOff val="6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CBB66A7-5E94-20D4-0E9A-52FB6551D002}"/>
              </a:ext>
            </a:extLst>
          </p:cNvPr>
          <p:cNvSpPr txBox="1"/>
          <p:nvPr/>
        </p:nvSpPr>
        <p:spPr>
          <a:xfrm>
            <a:off x="0" y="6557946"/>
            <a:ext cx="22124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600" b="1" dirty="0">
                <a:solidFill>
                  <a:srgbClr val="FEF5A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</a:t>
            </a:r>
            <a:r>
              <a:rPr lang="en-PH" sz="1600" b="1" dirty="0" err="1">
                <a:solidFill>
                  <a:srgbClr val="FEF5A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ksyon</a:t>
            </a:r>
            <a:r>
              <a:rPr lang="en-PH" sz="1600" b="1" dirty="0">
                <a:solidFill>
                  <a:srgbClr val="FEF5A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6</a:t>
            </a:r>
            <a:r>
              <a:rPr lang="en" sz="1600" b="1" dirty="0">
                <a:solidFill>
                  <a:srgbClr val="FEF5A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May</a:t>
            </a:r>
            <a:r>
              <a:rPr lang="en-PH" sz="1600" b="1" dirty="0">
                <a:solidFill>
                  <a:srgbClr val="FEF5A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" sz="1600" b="1" dirty="0">
                <a:solidFill>
                  <a:srgbClr val="FEF5A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9, 2026</a:t>
            </a:r>
          </a:p>
        </p:txBody>
      </p:sp>
    </p:spTree>
    <p:extLst>
      <p:ext uri="{BB962C8B-B14F-4D97-AF65-F5344CB8AC3E}">
        <p14:creationId xmlns:p14="http://schemas.microsoft.com/office/powerpoint/2010/main" val="154124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230B812-F89F-0DDA-7DCD-13444165841C}"/>
              </a:ext>
            </a:extLst>
          </p:cNvPr>
          <p:cNvSpPr txBox="1"/>
          <p:nvPr/>
        </p:nvSpPr>
        <p:spPr>
          <a:xfrm>
            <a:off x="3319025" y="0"/>
            <a:ext cx="66072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KINABUHI NGA PUNO SA PAG-AMPO</a:t>
            </a:r>
            <a:endParaRPr lang="en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EEE488-C2AA-C8B5-1547-AEAC6B594D2A}"/>
              </a:ext>
            </a:extLst>
          </p:cNvPr>
          <p:cNvSpPr txBox="1"/>
          <p:nvPr/>
        </p:nvSpPr>
        <p:spPr>
          <a:xfrm>
            <a:off x="3319026" y="672197"/>
            <a:ext cx="66072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“Si </a:t>
            </a:r>
            <a:r>
              <a:rPr lang="en-PH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Enoc</a:t>
            </a:r>
            <a:r>
              <a:rPr lang="en-PH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naglakaw</a:t>
            </a:r>
            <a:r>
              <a:rPr lang="en-PH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uban</a:t>
            </a:r>
            <a:r>
              <a:rPr lang="en-PH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Dios; ug </a:t>
            </a:r>
            <a:r>
              <a:rPr lang="en-PH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wala</a:t>
            </a:r>
            <a:r>
              <a:rPr lang="en-PH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PH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siya</a:t>
            </a:r>
            <a:r>
              <a:rPr lang="en-PH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makita</a:t>
            </a:r>
            <a:r>
              <a:rPr lang="en-PH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, kay </a:t>
            </a:r>
            <a:r>
              <a:rPr lang="en-PH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gikuha</a:t>
            </a:r>
            <a:r>
              <a:rPr lang="en-PH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man </a:t>
            </a:r>
            <a:r>
              <a:rPr lang="en-PH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siya</a:t>
            </a:r>
            <a:r>
              <a:rPr lang="en-PH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Dios.”</a:t>
            </a:r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(Genesis 5:24)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E3A5502-4661-27F9-3F7B-B5BA5A3883C3}"/>
              </a:ext>
            </a:extLst>
          </p:cNvPr>
          <p:cNvSpPr txBox="1"/>
          <p:nvPr/>
        </p:nvSpPr>
        <p:spPr>
          <a:xfrm>
            <a:off x="3386928" y="1271321"/>
            <a:ext cx="6471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Si </a:t>
            </a:r>
            <a:r>
              <a:rPr lang="en-PH" b="1" dirty="0" err="1"/>
              <a:t>Enoc</a:t>
            </a:r>
            <a:r>
              <a:rPr lang="en-PH" b="1" dirty="0"/>
              <a:t> </a:t>
            </a:r>
            <a:r>
              <a:rPr lang="en-PH" b="1" dirty="0" err="1"/>
              <a:t>nabuhi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lisod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panahon</a:t>
            </a:r>
            <a:r>
              <a:rPr lang="en-PH" b="1" dirty="0"/>
              <a:t> </a:t>
            </a:r>
            <a:r>
              <a:rPr lang="en-PH" b="1" dirty="0" err="1"/>
              <a:t>diin</a:t>
            </a:r>
            <a:r>
              <a:rPr lang="en-PH" b="1" dirty="0"/>
              <a:t> </a:t>
            </a:r>
            <a:r>
              <a:rPr lang="en-PH" b="1" dirty="0" err="1"/>
              <a:t>nagkadaghan</a:t>
            </a:r>
            <a:r>
              <a:rPr lang="en-PH" b="1" dirty="0"/>
              <a:t> ang </a:t>
            </a:r>
            <a:r>
              <a:rPr lang="en-PH" b="1" dirty="0" err="1"/>
              <a:t>pagkadautan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tawo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wala</a:t>
            </a:r>
            <a:r>
              <a:rPr lang="en-PH" b="1" dirty="0"/>
              <a:t> pa ang </a:t>
            </a:r>
            <a:r>
              <a:rPr lang="en-PH" b="1" dirty="0" err="1"/>
              <a:t>Lunop</a:t>
            </a:r>
            <a:r>
              <a:rPr lang="en-PH" b="1" dirty="0"/>
              <a:t>. Sa </a:t>
            </a:r>
            <a:r>
              <a:rPr lang="en-PH" b="1" dirty="0" err="1"/>
              <a:t>pagkatawo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anak</a:t>
            </a:r>
            <a:r>
              <a:rPr lang="en-PH" b="1" dirty="0"/>
              <a:t>, mas </a:t>
            </a:r>
            <a:r>
              <a:rPr lang="en-PH" b="1" dirty="0" err="1"/>
              <a:t>midako</a:t>
            </a:r>
            <a:r>
              <a:rPr lang="en-PH" b="1" dirty="0"/>
              <a:t> ang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pagsabot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Dios ug mas </a:t>
            </a:r>
            <a:r>
              <a:rPr lang="en-PH" b="1" dirty="0" err="1"/>
              <a:t>milalom</a:t>
            </a:r>
            <a:r>
              <a:rPr lang="en-PH" b="1" dirty="0"/>
              <a:t> ang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relasyon</a:t>
            </a:r>
            <a:r>
              <a:rPr lang="en-PH" b="1" dirty="0"/>
              <a:t> </a:t>
            </a:r>
            <a:r>
              <a:rPr lang="en-PH" b="1" dirty="0" err="1"/>
              <a:t>uban</a:t>
            </a:r>
            <a:r>
              <a:rPr lang="en-PH" b="1" dirty="0"/>
              <a:t> </a:t>
            </a:r>
            <a:r>
              <a:rPr lang="en-PH" b="1" dirty="0" err="1"/>
              <a:t>Kaniya</a:t>
            </a:r>
            <a:r>
              <a:rPr lang="en" b="1" dirty="0"/>
              <a:t>(Gen. 5:21-24).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3B2F631-0A78-F2FC-B596-7C0A2DF2F7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05445" y="4034432"/>
            <a:ext cx="1961796" cy="2686192"/>
          </a:xfrm>
          <a:prstGeom prst="round2DiagRect">
            <a:avLst>
              <a:gd name="adj1" fmla="val 0"/>
              <a:gd name="adj2" fmla="val 18153"/>
            </a:avLst>
          </a:prstGeom>
          <a:ln w="5715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2744816-7761-D118-6959-19051A76AE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648" y="137376"/>
            <a:ext cx="3177378" cy="230548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23BC1E2-CC94-7230-7E9A-D1C54DA2DE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26277" y="137376"/>
            <a:ext cx="2198713" cy="3717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8424B50-B238-5A51-0E49-F7ABCA3113A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8380" y="4044839"/>
            <a:ext cx="1433574" cy="2665378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4290720-E587-33A1-E2D0-116261CA0CA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648" y="4176221"/>
            <a:ext cx="2544402" cy="2544402"/>
          </a:xfrm>
          <a:prstGeom prst="roundRect">
            <a:avLst>
              <a:gd name="adj" fmla="val 12549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5E063FF8-DED8-F1F7-7350-DDF27883A31E}"/>
              </a:ext>
            </a:extLst>
          </p:cNvPr>
          <p:cNvSpPr txBox="1"/>
          <p:nvPr/>
        </p:nvSpPr>
        <p:spPr>
          <a:xfrm>
            <a:off x="124759" y="2505884"/>
            <a:ext cx="971672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Ang </a:t>
            </a:r>
            <a:r>
              <a:rPr lang="en-PH" sz="2000" b="1" dirty="0" err="1"/>
              <a:t>pag-ampo</a:t>
            </a:r>
            <a:r>
              <a:rPr lang="en-PH" sz="2000" b="1" dirty="0"/>
              <a:t> </a:t>
            </a:r>
            <a:r>
              <a:rPr lang="en-PH" sz="2000" b="1" dirty="0" err="1"/>
              <a:t>usa</a:t>
            </a:r>
            <a:r>
              <a:rPr lang="en-PH" sz="2000" b="1" dirty="0"/>
              <a:t> ka </a:t>
            </a:r>
            <a:r>
              <a:rPr lang="en-PH" sz="2000" b="1" dirty="0" err="1"/>
              <a:t>importante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bahin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relasyon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Dios. </a:t>
            </a:r>
            <a:r>
              <a:rPr lang="en-PH" sz="2000" b="1" dirty="0" err="1"/>
              <a:t>Samtang</a:t>
            </a:r>
            <a:r>
              <a:rPr lang="en-PH" sz="2000" b="1" dirty="0"/>
              <a:t> </a:t>
            </a:r>
            <a:r>
              <a:rPr lang="en-PH" sz="2000" b="1" dirty="0" err="1"/>
              <a:t>nagkadako</a:t>
            </a:r>
            <a:r>
              <a:rPr lang="en-PH" sz="2000" b="1" dirty="0"/>
              <a:t> ang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buluhaton</a:t>
            </a:r>
            <a:r>
              <a:rPr lang="en-PH" sz="2000" b="1" dirty="0"/>
              <a:t> ug </a:t>
            </a:r>
            <a:r>
              <a:rPr lang="en-PH" sz="2000" b="1" dirty="0" err="1"/>
              <a:t>responsibilidad</a:t>
            </a:r>
            <a:r>
              <a:rPr lang="en-PH" sz="2000" b="1" dirty="0"/>
              <a:t>, mas </a:t>
            </a:r>
            <a:r>
              <a:rPr lang="en-PH" sz="2000" b="1" dirty="0" err="1"/>
              <a:t>nahimong</a:t>
            </a:r>
            <a:r>
              <a:rPr lang="en-PH" sz="2000" b="1" dirty="0"/>
              <a:t> </a:t>
            </a:r>
            <a:r>
              <a:rPr lang="en-PH" sz="2000" b="1" dirty="0" err="1"/>
              <a:t>makanunayon</a:t>
            </a:r>
            <a:r>
              <a:rPr lang="en-PH" sz="2000" b="1" dirty="0"/>
              <a:t> ug </a:t>
            </a:r>
            <a:r>
              <a:rPr lang="en-PH" sz="2000" b="1" dirty="0" err="1"/>
              <a:t>mainiton</a:t>
            </a:r>
            <a:r>
              <a:rPr lang="en-PH" sz="2000" b="1" dirty="0"/>
              <a:t> ang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pag-ampo.Usahay</a:t>
            </a:r>
            <a:r>
              <a:rPr lang="en-PH" sz="2000" b="1" dirty="0"/>
              <a:t>, </a:t>
            </a:r>
            <a:r>
              <a:rPr lang="en-PH" sz="2000" b="1" dirty="0" err="1"/>
              <a:t>mopahilayo</a:t>
            </a:r>
            <a:r>
              <a:rPr lang="en-PH" sz="2000" b="1" dirty="0"/>
              <a:t> </a:t>
            </a:r>
            <a:r>
              <a:rPr lang="en-PH" sz="2000" b="1" dirty="0" err="1"/>
              <a:t>siya</a:t>
            </a:r>
            <a:r>
              <a:rPr lang="en-PH" sz="2000" b="1" dirty="0"/>
              <a:t> </a:t>
            </a:r>
            <a:r>
              <a:rPr lang="en-PH" sz="2000" b="1" dirty="0" err="1"/>
              <a:t>ngadto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malinawon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dapit</a:t>
            </a:r>
            <a:r>
              <a:rPr lang="en-PH" sz="2000" b="1" dirty="0"/>
              <a:t> </a:t>
            </a:r>
            <a:r>
              <a:rPr lang="en-PH" sz="2000" b="1" dirty="0" err="1"/>
              <a:t>aron</a:t>
            </a:r>
            <a:r>
              <a:rPr lang="en-PH" sz="2000" b="1" dirty="0"/>
              <a:t> mas </a:t>
            </a:r>
            <a:r>
              <a:rPr lang="en-PH" sz="2000" b="1" dirty="0" err="1"/>
              <a:t>makig-uban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Dios. </a:t>
            </a:r>
            <a:r>
              <a:rPr lang="en-PH" sz="2000" b="1" dirty="0" err="1"/>
              <a:t>Apan</a:t>
            </a:r>
            <a:r>
              <a:rPr lang="en-PH" sz="2000" b="1" dirty="0"/>
              <a:t> </a:t>
            </a:r>
            <a:r>
              <a:rPr lang="en-PH" sz="2000" b="1" dirty="0" err="1"/>
              <a:t>mobalik</a:t>
            </a:r>
            <a:r>
              <a:rPr lang="en-PH" sz="2000" b="1" dirty="0"/>
              <a:t> </a:t>
            </a:r>
            <a:r>
              <a:rPr lang="en-PH" sz="2000" b="1" dirty="0" err="1"/>
              <a:t>gihapon</a:t>
            </a:r>
            <a:r>
              <a:rPr lang="en-PH" sz="2000" b="1" dirty="0"/>
              <a:t> </a:t>
            </a:r>
            <a:r>
              <a:rPr lang="en-PH" sz="2000" b="1" dirty="0" err="1"/>
              <a:t>siya</a:t>
            </a:r>
            <a:r>
              <a:rPr lang="en-PH" sz="2000" b="1" dirty="0"/>
              <a:t> </a:t>
            </a:r>
            <a:r>
              <a:rPr lang="en-PH" sz="2000" b="1" dirty="0" err="1"/>
              <a:t>ngadto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tawo</a:t>
            </a:r>
            <a:r>
              <a:rPr lang="en-PH" sz="2000" b="1" dirty="0"/>
              <a:t> </a:t>
            </a:r>
            <a:r>
              <a:rPr lang="en-PH" sz="2000" b="1" dirty="0" err="1"/>
              <a:t>aron</a:t>
            </a:r>
            <a:r>
              <a:rPr lang="en-PH" sz="2000" b="1" dirty="0"/>
              <a:t> </a:t>
            </a:r>
            <a:r>
              <a:rPr lang="en-PH" sz="2000" b="1" dirty="0" err="1"/>
              <a:t>ipaambit</a:t>
            </a:r>
            <a:r>
              <a:rPr lang="en-PH" sz="2000" b="1" dirty="0"/>
              <a:t> </a:t>
            </a:r>
            <a:r>
              <a:rPr lang="en-PH" sz="2000" b="1" dirty="0" err="1"/>
              <a:t>kanila</a:t>
            </a:r>
            <a:r>
              <a:rPr lang="en-PH" sz="2000" b="1" dirty="0"/>
              <a:t> ang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kahibalo</a:t>
            </a:r>
            <a:r>
              <a:rPr lang="en-PH" sz="2000" b="1" dirty="0"/>
              <a:t> </a:t>
            </a:r>
            <a:r>
              <a:rPr lang="en-PH" sz="2000" b="1" dirty="0" err="1"/>
              <a:t>bahin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Dios.</a:t>
            </a:r>
            <a:endParaRPr lang="en" sz="2000" b="1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E477E4F-FEE9-6F08-0ADC-F9EB5F5A9F24}"/>
              </a:ext>
            </a:extLst>
          </p:cNvPr>
          <p:cNvSpPr txBox="1"/>
          <p:nvPr/>
        </p:nvSpPr>
        <p:spPr>
          <a:xfrm>
            <a:off x="2786518" y="4017261"/>
            <a:ext cx="555837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Ang Dios </a:t>
            </a:r>
            <a:r>
              <a:rPr lang="en-PH" b="1" dirty="0" err="1"/>
              <a:t>naminaw</a:t>
            </a:r>
            <a:r>
              <a:rPr lang="en-PH" b="1" dirty="0"/>
              <a:t> </a:t>
            </a:r>
            <a:r>
              <a:rPr lang="en-PH" b="1" dirty="0" err="1"/>
              <a:t>kanato</a:t>
            </a:r>
            <a:r>
              <a:rPr lang="en-PH" b="1" dirty="0"/>
              <a:t> </a:t>
            </a:r>
            <a:r>
              <a:rPr lang="en-PH" b="1" dirty="0" err="1"/>
              <a:t>bisan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kasaba</a:t>
            </a:r>
            <a:r>
              <a:rPr lang="en-PH" b="1" dirty="0"/>
              <a:t> ug </a:t>
            </a:r>
            <a:r>
              <a:rPr lang="en-PH" b="1" dirty="0" err="1"/>
              <a:t>kapuliki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adlaw-adlaw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kinabuhi</a:t>
            </a:r>
            <a:r>
              <a:rPr lang="en-PH" b="1" dirty="0"/>
              <a:t>, ug </a:t>
            </a:r>
            <a:r>
              <a:rPr lang="en-PH" b="1" dirty="0" err="1"/>
              <a:t>bisan</a:t>
            </a:r>
            <a:r>
              <a:rPr lang="en-PH" b="1" dirty="0"/>
              <a:t> </a:t>
            </a:r>
            <a:r>
              <a:rPr lang="en-PH" b="1" dirty="0" err="1"/>
              <a:t>usab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hilom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dapit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pagpahulay.Walay</a:t>
            </a:r>
            <a:r>
              <a:rPr lang="en-PH" b="1" dirty="0"/>
              <a:t> </a:t>
            </a:r>
            <a:r>
              <a:rPr lang="en-PH" b="1" dirty="0" err="1"/>
              <a:t>dapit</a:t>
            </a:r>
            <a:r>
              <a:rPr lang="en-PH" b="1" dirty="0"/>
              <a:t> </a:t>
            </a:r>
            <a:r>
              <a:rPr lang="en-PH" b="1" dirty="0" err="1"/>
              <a:t>dinhi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kalibotan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dili</a:t>
            </a:r>
            <a:r>
              <a:rPr lang="en-PH" b="1" dirty="0"/>
              <a:t> </a:t>
            </a:r>
            <a:r>
              <a:rPr lang="en-PH" b="1" dirty="0" err="1"/>
              <a:t>makakita</a:t>
            </a:r>
            <a:r>
              <a:rPr lang="en-PH" b="1" dirty="0"/>
              <a:t> ug </a:t>
            </a:r>
            <a:r>
              <a:rPr lang="en-PH" b="1" dirty="0" err="1"/>
              <a:t>makadungog</a:t>
            </a:r>
            <a:r>
              <a:rPr lang="en-PH" b="1" dirty="0"/>
              <a:t> ang Dios </a:t>
            </a:r>
            <a:r>
              <a:rPr lang="en-PH" b="1" dirty="0" err="1"/>
              <a:t>kanato.Mahimo</a:t>
            </a:r>
            <a:r>
              <a:rPr lang="en-PH" b="1" dirty="0"/>
              <a:t> </a:t>
            </a:r>
            <a:r>
              <a:rPr lang="en-PH" b="1" dirty="0" err="1"/>
              <a:t>kitang</a:t>
            </a:r>
            <a:r>
              <a:rPr lang="en-PH" b="1" dirty="0"/>
              <a:t> mag-</a:t>
            </a:r>
            <a:r>
              <a:rPr lang="en-PH" b="1" dirty="0" err="1"/>
              <a:t>ampo</a:t>
            </a:r>
            <a:r>
              <a:rPr lang="en-PH" b="1" dirty="0"/>
              <a:t> </a:t>
            </a:r>
            <a:r>
              <a:rPr lang="en-PH" b="1" dirty="0" err="1"/>
              <a:t>pinaagi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pulong</a:t>
            </a:r>
            <a:r>
              <a:rPr lang="en-PH" b="1" dirty="0"/>
              <a:t>(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makatabang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pagpokus</a:t>
            </a:r>
            <a:r>
              <a:rPr lang="en-PH" b="1" dirty="0"/>
              <a:t>),o </a:t>
            </a:r>
            <a:r>
              <a:rPr lang="en-PH" b="1" dirty="0" err="1"/>
              <a:t>pinaagi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hilom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pagpamalandong</a:t>
            </a:r>
            <a:r>
              <a:rPr lang="en-PH" b="1" dirty="0"/>
              <a:t>(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makatabang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pagpahayag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hunahuna</a:t>
            </a:r>
            <a:r>
              <a:rPr lang="en-PH" b="1" dirty="0"/>
              <a:t>).Ang </a:t>
            </a:r>
            <a:r>
              <a:rPr lang="en-PH" b="1" dirty="0" err="1"/>
              <a:t>importante</a:t>
            </a:r>
            <a:r>
              <a:rPr lang="en-PH" b="1" dirty="0"/>
              <a:t> </a:t>
            </a:r>
            <a:r>
              <a:rPr lang="en-PH" b="1" dirty="0" err="1"/>
              <a:t>mao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dili</a:t>
            </a:r>
            <a:r>
              <a:rPr lang="en-PH" b="1" dirty="0"/>
              <a:t> </a:t>
            </a:r>
            <a:r>
              <a:rPr lang="en-PH" b="1" dirty="0" err="1"/>
              <a:t>kita</a:t>
            </a:r>
            <a:r>
              <a:rPr lang="en-PH" b="1" dirty="0"/>
              <a:t> </a:t>
            </a:r>
            <a:r>
              <a:rPr lang="en-PH" b="1" dirty="0" err="1"/>
              <a:t>mohunong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pagpakigsulti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Dios </a:t>
            </a:r>
            <a:r>
              <a:rPr lang="en-PH" b="1" dirty="0" err="1"/>
              <a:t>pinaagi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pag-ampo</a:t>
            </a:r>
            <a:r>
              <a:rPr lang="en-PH" b="1" dirty="0"/>
              <a:t>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380326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B8943F-729C-5675-8EA7-4AE6C2DD7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3283568-114B-1D46-191D-D82C696D7B49}"/>
              </a:ext>
            </a:extLst>
          </p:cNvPr>
          <p:cNvSpPr txBox="1"/>
          <p:nvPr/>
        </p:nvSpPr>
        <p:spPr>
          <a:xfrm>
            <a:off x="7772398" y="3644354"/>
            <a:ext cx="441960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7200" b="1" spc="300" dirty="0">
                <a:ln/>
                <a:solidFill>
                  <a:srgbClr val="9A23BC"/>
                </a:solidFill>
                <a:effectLst>
                  <a:outerShdw blurRad="38100" dist="12700" dir="2700000" algn="tl">
                    <a:srgbClr val="000000"/>
                  </a:outerShdw>
                  <a:reflection blurRad="6350" stA="60000" endA="900" endPos="58000" dir="5400000" sy="-100000" algn="bl" rotWithShape="0"/>
                </a:effectLst>
              </a:rPr>
              <a:t>MO</a:t>
            </a:r>
            <a:r>
              <a:rPr lang="en-PH" sz="7200" b="1" spc="300" dirty="0">
                <a:ln/>
                <a:solidFill>
                  <a:srgbClr val="9A23BC"/>
                </a:solidFill>
                <a:effectLst>
                  <a:outerShdw blurRad="38100" dist="12700" dir="2700000" algn="tl">
                    <a:srgbClr val="000000"/>
                  </a:outerShdw>
                  <a:reflection blurRad="6350" stA="60000" endA="900" endPos="58000" dir="5400000" sy="-100000" algn="bl" rotWithShape="0"/>
                </a:effectLst>
              </a:rPr>
              <a:t>I</a:t>
            </a:r>
            <a:r>
              <a:rPr lang="en" sz="7200" b="1" spc="300" dirty="0">
                <a:ln/>
                <a:solidFill>
                  <a:srgbClr val="9A23BC"/>
                </a:solidFill>
                <a:effectLst>
                  <a:outerShdw blurRad="38100" dist="12700" dir="2700000" algn="tl">
                    <a:srgbClr val="000000"/>
                  </a:outerShdw>
                  <a:reflection blurRad="6350" stA="60000" endA="900" endPos="58000" dir="5400000" sy="-100000" algn="bl" rotWithShape="0"/>
                </a:effectLst>
              </a:rPr>
              <a:t>SES</a:t>
            </a:r>
          </a:p>
        </p:txBody>
      </p:sp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1ECA1B82-0272-B6A1-7504-EDED7500030D}"/>
              </a:ext>
            </a:extLst>
          </p:cNvPr>
          <p:cNvSpPr/>
          <p:nvPr/>
        </p:nvSpPr>
        <p:spPr>
          <a:xfrm>
            <a:off x="342899" y="300038"/>
            <a:ext cx="7439025" cy="6257925"/>
          </a:xfrm>
          <a:custGeom>
            <a:avLst/>
            <a:gdLst>
              <a:gd name="csX0" fmla="*/ 0 w 7553325"/>
              <a:gd name="csY0" fmla="*/ 0 h 6257925"/>
              <a:gd name="csX1" fmla="*/ 6157933 w 7553325"/>
              <a:gd name="csY1" fmla="*/ 0 h 6257925"/>
              <a:gd name="csX2" fmla="*/ 7553325 w 7553325"/>
              <a:gd name="csY2" fmla="*/ 3128963 h 6257925"/>
              <a:gd name="csX3" fmla="*/ 6157933 w 7553325"/>
              <a:gd name="csY3" fmla="*/ 6257925 h 6257925"/>
              <a:gd name="csX4" fmla="*/ 0 w 7553325"/>
              <a:gd name="csY4" fmla="*/ 6257925 h 6257925"/>
              <a:gd name="csX5" fmla="*/ 0 w 7553325"/>
              <a:gd name="csY5" fmla="*/ 0 h 6257925"/>
              <a:gd name="csX0" fmla="*/ 0 w 7429500"/>
              <a:gd name="csY0" fmla="*/ 0 h 6257925"/>
              <a:gd name="csX1" fmla="*/ 6157933 w 7429500"/>
              <a:gd name="csY1" fmla="*/ 0 h 6257925"/>
              <a:gd name="csX2" fmla="*/ 7429500 w 7429500"/>
              <a:gd name="csY2" fmla="*/ 3786188 h 6257925"/>
              <a:gd name="csX3" fmla="*/ 6157933 w 7429500"/>
              <a:gd name="csY3" fmla="*/ 6257925 h 6257925"/>
              <a:gd name="csX4" fmla="*/ 0 w 7429500"/>
              <a:gd name="csY4" fmla="*/ 6257925 h 6257925"/>
              <a:gd name="csX5" fmla="*/ 0 w 7429500"/>
              <a:gd name="csY5" fmla="*/ 0 h 6257925"/>
              <a:gd name="csX0" fmla="*/ 0 w 7439025"/>
              <a:gd name="csY0" fmla="*/ 0 h 6257925"/>
              <a:gd name="csX1" fmla="*/ 6157933 w 7439025"/>
              <a:gd name="csY1" fmla="*/ 0 h 6257925"/>
              <a:gd name="csX2" fmla="*/ 7439025 w 7439025"/>
              <a:gd name="csY2" fmla="*/ 4014788 h 6257925"/>
              <a:gd name="csX3" fmla="*/ 6157933 w 7439025"/>
              <a:gd name="csY3" fmla="*/ 6257925 h 6257925"/>
              <a:gd name="csX4" fmla="*/ 0 w 7439025"/>
              <a:gd name="csY4" fmla="*/ 6257925 h 6257925"/>
              <a:gd name="csX5" fmla="*/ 0 w 7439025"/>
              <a:gd name="csY5" fmla="*/ 0 h 62579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7439025" h="6257925">
                <a:moveTo>
                  <a:pt x="0" y="0"/>
                </a:moveTo>
                <a:lnTo>
                  <a:pt x="6157933" y="0"/>
                </a:lnTo>
                <a:lnTo>
                  <a:pt x="7439025" y="4014788"/>
                </a:lnTo>
                <a:lnTo>
                  <a:pt x="6157933" y="6257925"/>
                </a:lnTo>
                <a:lnTo>
                  <a:pt x="0" y="625792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srgbClr val="6B1882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66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ángulo 34">
            <a:extLst>
              <a:ext uri="{FF2B5EF4-FFF2-40B4-BE49-F238E27FC236}">
                <a16:creationId xmlns:a16="http://schemas.microsoft.com/office/drawing/2014/main" id="{834CDA56-D445-E7E9-4CB7-D9FAB4F587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4886"/>
            <a:ext cx="12192000" cy="141890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968DA86-83F1-7D58-938D-5D0FBD0AEC6F}"/>
              </a:ext>
            </a:extLst>
          </p:cNvPr>
          <p:cNvSpPr txBox="1"/>
          <p:nvPr/>
        </p:nvSpPr>
        <p:spPr>
          <a:xfrm>
            <a:off x="0" y="-38100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48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PAKIGSULTI SA DIOS</a:t>
            </a:r>
            <a:endParaRPr lang="en" sz="4800" b="1" spc="60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FBCBE06-7EA0-F2C8-3DB1-0511A81F474F}"/>
              </a:ext>
            </a:extLst>
          </p:cNvPr>
          <p:cNvSpPr txBox="1"/>
          <p:nvPr/>
        </p:nvSpPr>
        <p:spPr>
          <a:xfrm>
            <a:off x="0" y="725009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Since then, no prophet has risen in Israel like Moses, whom the Lord knew face to face</a:t>
            </a:r>
            <a:r>
              <a:rPr lang="en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                   </a:t>
            </a:r>
            <a:r>
              <a:rPr lang="en" sz="1400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(Deuteronomy 34:10)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44DF05-91D5-E534-6B05-85B39076CCCC}"/>
              </a:ext>
            </a:extLst>
          </p:cNvPr>
          <p:cNvSpPr txBox="1"/>
          <p:nvPr/>
        </p:nvSpPr>
        <p:spPr>
          <a:xfrm>
            <a:off x="0" y="1512688"/>
            <a:ext cx="10677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“</a:t>
            </a:r>
            <a:r>
              <a:rPr lang="en-PH" sz="2000" b="1" dirty="0" err="1"/>
              <a:t>Sukad</a:t>
            </a:r>
            <a:r>
              <a:rPr lang="en-PH" sz="2000" b="1" dirty="0"/>
              <a:t> </a:t>
            </a:r>
            <a:r>
              <a:rPr lang="en-PH" sz="2000" b="1" dirty="0" err="1"/>
              <a:t>niadto</a:t>
            </a:r>
            <a:r>
              <a:rPr lang="en-PH" sz="2000" b="1" dirty="0"/>
              <a:t> </a:t>
            </a:r>
            <a:r>
              <a:rPr lang="en-PH" sz="2000" b="1" dirty="0" err="1"/>
              <a:t>wala</a:t>
            </a:r>
            <a:r>
              <a:rPr lang="en-PH" sz="2000" b="1" dirty="0"/>
              <a:t> nay </a:t>
            </a:r>
            <a:r>
              <a:rPr lang="en-PH" sz="2000" b="1" dirty="0" err="1"/>
              <a:t>mitungha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Israel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propeta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sama</a:t>
            </a:r>
            <a:r>
              <a:rPr lang="en-PH" sz="2000" b="1" dirty="0"/>
              <a:t> </a:t>
            </a:r>
            <a:r>
              <a:rPr lang="en-PH" sz="2000" b="1" dirty="0" err="1"/>
              <a:t>kang</a:t>
            </a:r>
            <a:r>
              <a:rPr lang="en-PH" sz="2000" b="1" dirty="0"/>
              <a:t> Moises,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nailhan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</a:t>
            </a:r>
            <a:r>
              <a:rPr lang="en-PH" sz="2000" b="1" dirty="0" err="1"/>
              <a:t>Jehova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nawong</a:t>
            </a:r>
            <a:r>
              <a:rPr lang="en-PH" sz="2000" b="1" dirty="0"/>
              <a:t> </a:t>
            </a:r>
            <a:r>
              <a:rPr lang="en-PH" sz="2000" b="1" dirty="0" err="1"/>
              <a:t>ngadto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nawong</a:t>
            </a:r>
            <a:r>
              <a:rPr lang="en-PH" sz="2000" b="1" dirty="0"/>
              <a:t>.”</a:t>
            </a:r>
            <a:r>
              <a:rPr lang="en" sz="2000" b="1" dirty="0"/>
              <a:t> (Ex. 20:18-19).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9DCFFFA-58CD-E885-11A7-2268887E34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585" y="3656581"/>
            <a:ext cx="1973179" cy="2259087"/>
          </a:xfrm>
          <a:prstGeom prst="rect">
            <a:avLst/>
          </a:prstGeom>
          <a:ln w="38100" cap="sq">
            <a:solidFill>
              <a:srgbClr val="992E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EC72F6C-1294-9FCA-269F-F6020727335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68601" y="1619249"/>
            <a:ext cx="1492448" cy="152821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F57BC33A-68CF-91BF-1C7C-F3182B0B072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49" y="2266384"/>
            <a:ext cx="2400300" cy="1800225"/>
          </a:xfrm>
          <a:prstGeom prst="snip2DiagRect">
            <a:avLst>
              <a:gd name="adj1" fmla="val 1497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629677B4-06A9-831B-A77D-8AE26470A6A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492" y="4258113"/>
            <a:ext cx="2398357" cy="16575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E0CA21E9-4E00-8D12-216E-62330864B81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3601" y="3600296"/>
            <a:ext cx="2330648" cy="3161287"/>
          </a:xfrm>
          <a:prstGeom prst="rect">
            <a:avLst/>
          </a:prstGeom>
          <a:ln w="38100" cap="sq">
            <a:solidFill>
              <a:srgbClr val="992E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F7507C22-11EC-D1BE-986D-8C2F2BFBD437}"/>
              </a:ext>
            </a:extLst>
          </p:cNvPr>
          <p:cNvSpPr txBox="1"/>
          <p:nvPr/>
        </p:nvSpPr>
        <p:spPr>
          <a:xfrm>
            <a:off x="2697553" y="2276858"/>
            <a:ext cx="807311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Apan</a:t>
            </a:r>
            <a:r>
              <a:rPr lang="en-PH" sz="2000" b="1" dirty="0"/>
              <a:t> </a:t>
            </a:r>
            <a:r>
              <a:rPr lang="en-PH" sz="2000" b="1" dirty="0" err="1"/>
              <a:t>lahi</a:t>
            </a:r>
            <a:r>
              <a:rPr lang="en-PH" sz="2000" b="1" dirty="0"/>
              <a:t> </a:t>
            </a:r>
            <a:r>
              <a:rPr lang="en-PH" sz="2000" b="1" dirty="0" err="1"/>
              <a:t>si</a:t>
            </a:r>
            <a:r>
              <a:rPr lang="en-PH" sz="2000" b="1" dirty="0"/>
              <a:t> Moises, kay </a:t>
            </a:r>
            <a:r>
              <a:rPr lang="en-PH" sz="2000" b="1" dirty="0" err="1"/>
              <a:t>nakigsulti</a:t>
            </a:r>
            <a:r>
              <a:rPr lang="en-PH" sz="2000" b="1" dirty="0"/>
              <a:t> </a:t>
            </a:r>
            <a:r>
              <a:rPr lang="en-PH" sz="2000" b="1" dirty="0" err="1"/>
              <a:t>siya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daw</a:t>
            </a:r>
            <a:r>
              <a:rPr lang="en-PH" sz="2000" b="1" dirty="0"/>
              <a:t> </a:t>
            </a:r>
            <a:r>
              <a:rPr lang="en-PH" sz="2000" b="1" dirty="0" err="1"/>
              <a:t>nawong</a:t>
            </a:r>
            <a:r>
              <a:rPr lang="en-PH" sz="2000" b="1" dirty="0"/>
              <a:t> </a:t>
            </a:r>
            <a:r>
              <a:rPr lang="en-PH" sz="2000" b="1" dirty="0" err="1"/>
              <a:t>ngadto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nawong</a:t>
            </a:r>
            <a:r>
              <a:rPr lang="en-PH" sz="2000" b="1" dirty="0"/>
              <a:t>(Deuteronomy 34:10).</a:t>
            </a:r>
            <a:r>
              <a:rPr lang="en-PH" sz="2000" b="1" dirty="0" err="1"/>
              <a:t>Sulod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40 ka </a:t>
            </a:r>
            <a:r>
              <a:rPr lang="en-PH" sz="2000" b="1" dirty="0" err="1"/>
              <a:t>tuig</a:t>
            </a:r>
            <a:r>
              <a:rPr lang="en-PH" sz="2000" b="1" dirty="0"/>
              <a:t>—</a:t>
            </a:r>
            <a:r>
              <a:rPr lang="en-PH" sz="2000" b="1" dirty="0" err="1"/>
              <a:t>gikan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nagsiga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sapinit</a:t>
            </a:r>
            <a:r>
              <a:rPr lang="en-PH" sz="2000" b="1" dirty="0"/>
              <a:t> </a:t>
            </a:r>
            <a:r>
              <a:rPr lang="en-PH" sz="2000" b="1" dirty="0" err="1"/>
              <a:t>hangtod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kamatayon</a:t>
            </a:r>
            <a:r>
              <a:rPr lang="en-PH" sz="2000" b="1" dirty="0"/>
              <a:t>—</a:t>
            </a:r>
            <a:r>
              <a:rPr lang="en-PH" sz="2000" b="1" dirty="0" err="1"/>
              <a:t>si</a:t>
            </a:r>
            <a:r>
              <a:rPr lang="en-PH" sz="2000" b="1" dirty="0"/>
              <a:t> Moises ug ang Dios </a:t>
            </a:r>
            <a:r>
              <a:rPr lang="en-PH" sz="2000" b="1" dirty="0" err="1"/>
              <a:t>adunay</a:t>
            </a:r>
            <a:r>
              <a:rPr lang="en-PH" sz="2000" b="1" dirty="0"/>
              <a:t> regular ug personal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pagpakigsulti</a:t>
            </a:r>
            <a:r>
              <a:rPr lang="en" sz="2000" b="1" dirty="0"/>
              <a:t>(Exod. 33:9-11).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24A62686-ADF1-71B7-0808-9CCF35A4A770}"/>
              </a:ext>
            </a:extLst>
          </p:cNvPr>
          <p:cNvSpPr txBox="1"/>
          <p:nvPr/>
        </p:nvSpPr>
        <p:spPr>
          <a:xfrm>
            <a:off x="104543" y="5915668"/>
            <a:ext cx="95656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Bisan</a:t>
            </a:r>
            <a:r>
              <a:rPr lang="en-PH" sz="2000" b="1" dirty="0"/>
              <a:t> </a:t>
            </a:r>
            <a:r>
              <a:rPr lang="en-PH" sz="2000" b="1" dirty="0" err="1"/>
              <a:t>dili</a:t>
            </a:r>
            <a:r>
              <a:rPr lang="en-PH" sz="2000" b="1" dirty="0"/>
              <a:t> </a:t>
            </a:r>
            <a:r>
              <a:rPr lang="en-PH" sz="2000" b="1" dirty="0" err="1"/>
              <a:t>nato</a:t>
            </a:r>
            <a:r>
              <a:rPr lang="en-PH" sz="2000" b="1" dirty="0"/>
              <a:t> </a:t>
            </a:r>
            <a:r>
              <a:rPr lang="en-PH" sz="2000" b="1" dirty="0" err="1"/>
              <a:t>maangkon</a:t>
            </a:r>
            <a:r>
              <a:rPr lang="en-PH" sz="2000" b="1" dirty="0"/>
              <a:t> ang </a:t>
            </a:r>
            <a:r>
              <a:rPr lang="en-PH" sz="2000" b="1" dirty="0" err="1"/>
              <a:t>pribilehiyo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makigsulti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 </a:t>
            </a:r>
            <a:r>
              <a:rPr lang="en-PH" sz="2000" b="1" dirty="0" err="1"/>
              <a:t>nawong</a:t>
            </a:r>
            <a:r>
              <a:rPr lang="en-PH" sz="2000" b="1" dirty="0"/>
              <a:t> </a:t>
            </a:r>
            <a:r>
              <a:rPr lang="en-PH" sz="2000" b="1" dirty="0" err="1"/>
              <a:t>ngadto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nawong</a:t>
            </a:r>
            <a:r>
              <a:rPr lang="en-PH" sz="2000" b="1" dirty="0"/>
              <a:t> </a:t>
            </a:r>
            <a:r>
              <a:rPr lang="en-PH" sz="2000" b="1" dirty="0" err="1"/>
              <a:t>sama</a:t>
            </a:r>
            <a:r>
              <a:rPr lang="en-PH" sz="2000" b="1" dirty="0"/>
              <a:t> </a:t>
            </a:r>
            <a:r>
              <a:rPr lang="en-PH" sz="2000" b="1" dirty="0" err="1"/>
              <a:t>kang</a:t>
            </a:r>
            <a:r>
              <a:rPr lang="en-PH" sz="2000" b="1" dirty="0"/>
              <a:t> Moises, ang </a:t>
            </a:r>
            <a:r>
              <a:rPr lang="en-PH" sz="2000" b="1" dirty="0" err="1"/>
              <a:t>pag-ampo</a:t>
            </a:r>
            <a:r>
              <a:rPr lang="en-PH" sz="2000" b="1" dirty="0"/>
              <a:t> </a:t>
            </a:r>
            <a:r>
              <a:rPr lang="en-PH" sz="2000" b="1" dirty="0" err="1"/>
              <a:t>maoy</a:t>
            </a:r>
            <a:r>
              <a:rPr lang="en-PH" sz="2000" b="1" dirty="0"/>
              <a:t> </a:t>
            </a:r>
            <a:r>
              <a:rPr lang="en-PH" sz="2000" b="1" dirty="0" err="1"/>
              <a:t>paagi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makapakigsulti</a:t>
            </a:r>
            <a:r>
              <a:rPr lang="en-PH" sz="2000" b="1" dirty="0"/>
              <a:t> </a:t>
            </a:r>
            <a:r>
              <a:rPr lang="en-PH" sz="2000" b="1" dirty="0" err="1"/>
              <a:t>kita</a:t>
            </a:r>
            <a:r>
              <a:rPr lang="en-PH" sz="2000" b="1" dirty="0"/>
              <a:t> </a:t>
            </a:r>
            <a:r>
              <a:rPr lang="en-PH" sz="2000" b="1" dirty="0" err="1"/>
              <a:t>direkta</a:t>
            </a:r>
            <a:r>
              <a:rPr lang="en-PH" sz="2000" b="1" dirty="0"/>
              <a:t> </a:t>
            </a:r>
            <a:r>
              <a:rPr lang="en-PH" sz="2000" b="1" dirty="0" err="1"/>
              <a:t>ngadto</a:t>
            </a:r>
            <a:r>
              <a:rPr lang="en-PH" sz="2000" b="1" dirty="0"/>
              <a:t> </a:t>
            </a:r>
            <a:r>
              <a:rPr lang="en-PH" sz="2000" b="1" dirty="0" err="1"/>
              <a:t>Kaniya</a:t>
            </a:r>
            <a:r>
              <a:rPr lang="en-PH" sz="2000" b="1" dirty="0"/>
              <a:t>.</a:t>
            </a:r>
            <a:endParaRPr lang="en" sz="2000" b="1" dirty="0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E5F34A14-3944-824B-28F3-4966A07FCA5A}"/>
              </a:ext>
            </a:extLst>
          </p:cNvPr>
          <p:cNvSpPr txBox="1"/>
          <p:nvPr/>
        </p:nvSpPr>
        <p:spPr>
          <a:xfrm>
            <a:off x="2709312" y="3609818"/>
            <a:ext cx="490427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Ang Biblia </a:t>
            </a:r>
            <a:r>
              <a:rPr lang="en-PH" sz="2000" b="1" dirty="0" err="1"/>
              <a:t>naghisgot</a:t>
            </a:r>
            <a:r>
              <a:rPr lang="en-PH" sz="2000" b="1" dirty="0"/>
              <a:t> </a:t>
            </a:r>
            <a:r>
              <a:rPr lang="en-PH" sz="2000" b="1" dirty="0" err="1"/>
              <a:t>usab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pipila</a:t>
            </a:r>
            <a:r>
              <a:rPr lang="en-PH" sz="2000" b="1" dirty="0"/>
              <a:t> ka 40 ka </a:t>
            </a:r>
            <a:r>
              <a:rPr lang="en-PH" sz="2000" b="1" dirty="0" err="1"/>
              <a:t>adlaw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panahon</a:t>
            </a:r>
            <a:r>
              <a:rPr lang="en-PH" sz="2000" b="1" dirty="0"/>
              <a:t> </a:t>
            </a:r>
            <a:r>
              <a:rPr lang="en-PH" sz="2000" b="1" dirty="0" err="1"/>
              <a:t>diin</a:t>
            </a:r>
            <a:r>
              <a:rPr lang="en-PH" sz="2000" b="1" dirty="0"/>
              <a:t> </a:t>
            </a:r>
            <a:r>
              <a:rPr lang="en-PH" sz="2000" b="1" dirty="0" err="1"/>
              <a:t>gihatagan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 </a:t>
            </a:r>
            <a:r>
              <a:rPr lang="en-PH" sz="2000" b="1" dirty="0" err="1"/>
              <a:t>si</a:t>
            </a:r>
            <a:r>
              <a:rPr lang="en-PH" sz="2000" b="1" dirty="0"/>
              <a:t> Moises ug </a:t>
            </a:r>
            <a:r>
              <a:rPr lang="en-PH" sz="2000" b="1" dirty="0" err="1"/>
              <a:t>piho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instruksyon</a:t>
            </a:r>
            <a:r>
              <a:rPr lang="en-PH" sz="2000" b="1" dirty="0"/>
              <a:t> </a:t>
            </a:r>
            <a:r>
              <a:rPr lang="en-PH" sz="2000" b="1" dirty="0" err="1"/>
              <a:t>bahin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pagtukod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tabernakulo</a:t>
            </a:r>
            <a:r>
              <a:rPr lang="en-PH" sz="2000" b="1" dirty="0"/>
              <a:t> ug </a:t>
            </a:r>
            <a:r>
              <a:rPr lang="en-PH" sz="2000" b="1" dirty="0" err="1"/>
              <a:t>sa</a:t>
            </a:r>
            <a:r>
              <a:rPr lang="en-PH" sz="2000" b="1" dirty="0"/>
              <a:t> lain-</a:t>
            </a:r>
            <a:r>
              <a:rPr lang="en-PH" sz="2000" b="1" dirty="0" err="1"/>
              <a:t>laing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balaod.Niining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pagpakigsulti</a:t>
            </a:r>
            <a:r>
              <a:rPr lang="en-PH" sz="2000" b="1" dirty="0"/>
              <a:t>, </a:t>
            </a:r>
            <a:r>
              <a:rPr lang="en-PH" sz="2000" b="1" dirty="0" err="1"/>
              <a:t>si</a:t>
            </a:r>
            <a:r>
              <a:rPr lang="en-PH" sz="2000" b="1" dirty="0"/>
              <a:t> Moises </a:t>
            </a:r>
            <a:r>
              <a:rPr lang="en-PH" sz="2000" b="1" dirty="0" err="1"/>
              <a:t>usab</a:t>
            </a:r>
            <a:r>
              <a:rPr lang="en-PH" sz="2000" b="1" dirty="0"/>
              <a:t> </a:t>
            </a:r>
            <a:r>
              <a:rPr lang="en-PH" sz="2000" b="1" dirty="0" err="1"/>
              <a:t>nangamuyo</a:t>
            </a:r>
            <a:r>
              <a:rPr lang="en-PH" sz="2000" b="1" dirty="0"/>
              <a:t> ug </a:t>
            </a:r>
            <a:r>
              <a:rPr lang="en-PH" sz="2000" b="1" dirty="0" err="1"/>
              <a:t>nanglaban</a:t>
            </a:r>
            <a:r>
              <a:rPr lang="en-PH" sz="2000" b="1" dirty="0"/>
              <a:t> </a:t>
            </a:r>
            <a:r>
              <a:rPr lang="en-PH" sz="2000" b="1" dirty="0" err="1"/>
              <a:t>alang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katawhan</a:t>
            </a:r>
            <a:r>
              <a:rPr lang="en-PH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34579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P spid="30" grpId="0"/>
      <p:bldP spid="32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62D0E9-AD4C-498E-16EB-40729C480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43DEDFE-9FC6-F3F8-B85F-A06AB54A7FB7}"/>
              </a:ext>
            </a:extLst>
          </p:cNvPr>
          <p:cNvSpPr txBox="1"/>
          <p:nvPr/>
        </p:nvSpPr>
        <p:spPr>
          <a:xfrm>
            <a:off x="2789420" y="0"/>
            <a:ext cx="71278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PAG-AMPO ALANG SA UBAN</a:t>
            </a:r>
            <a:endParaRPr lang="en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429032-56CB-8546-66F5-67D6BE9A3602}"/>
              </a:ext>
            </a:extLst>
          </p:cNvPr>
          <p:cNvSpPr txBox="1"/>
          <p:nvPr/>
        </p:nvSpPr>
        <p:spPr>
          <a:xfrm>
            <a:off x="2789420" y="570785"/>
            <a:ext cx="7302434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“Ug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si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Jehova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nasuko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pag-ayo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kang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 Aaron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aron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laglagon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siya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;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apan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niadtong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higayona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nangamuyo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usab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ako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alang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kang</a:t>
            </a:r>
            <a:r>
              <a:rPr lang="en-PH" b="1" dirty="0">
                <a:solidFill>
                  <a:srgbClr val="7030A0"/>
                </a:solidFill>
                <a:latin typeface="Comic Sans MS" panose="030F0702030302020204" pitchFamily="66" charset="0"/>
              </a:rPr>
              <a:t> Aaron.”</a:t>
            </a: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(Deuteronomy 9:20)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522E17-CB54-27C6-91AC-8CA7D9C8CCA3}"/>
              </a:ext>
            </a:extLst>
          </p:cNvPr>
          <p:cNvSpPr txBox="1"/>
          <p:nvPr/>
        </p:nvSpPr>
        <p:spPr>
          <a:xfrm>
            <a:off x="2789420" y="1340033"/>
            <a:ext cx="73024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Ang </a:t>
            </a:r>
            <a:r>
              <a:rPr lang="en-PH" sz="2000" b="1" dirty="0" err="1"/>
              <a:t>pag-ampo</a:t>
            </a:r>
            <a:r>
              <a:rPr lang="en-PH" sz="2000" b="1" dirty="0"/>
              <a:t> </a:t>
            </a:r>
            <a:r>
              <a:rPr lang="en-PH" sz="2000" b="1" dirty="0" err="1"/>
              <a:t>alang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uban</a:t>
            </a:r>
            <a:r>
              <a:rPr lang="en-PH" sz="2000" b="1" dirty="0"/>
              <a:t> (intercessory prayer) </a:t>
            </a:r>
            <a:r>
              <a:rPr lang="en-PH" sz="2000" b="1" dirty="0" err="1"/>
              <a:t>mao</a:t>
            </a:r>
            <a:r>
              <a:rPr lang="en-PH" sz="2000" b="1" dirty="0"/>
              <a:t> ang </a:t>
            </a:r>
            <a:r>
              <a:rPr lang="en-PH" sz="2000" b="1" dirty="0" err="1"/>
              <a:t>pag-ampo</a:t>
            </a:r>
            <a:r>
              <a:rPr lang="en-PH" sz="2000" b="1" dirty="0"/>
              <a:t> </a:t>
            </a:r>
            <a:r>
              <a:rPr lang="en-PH" sz="2000" b="1" dirty="0" err="1"/>
              <a:t>alang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kaayohan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ubang</a:t>
            </a:r>
            <a:r>
              <a:rPr lang="en-PH" sz="2000" b="1" dirty="0"/>
              <a:t> </a:t>
            </a:r>
            <a:r>
              <a:rPr lang="en-PH" sz="2000" b="1" dirty="0" err="1"/>
              <a:t>tawo</a:t>
            </a:r>
            <a:r>
              <a:rPr lang="en-PH" sz="2000" b="1" dirty="0"/>
              <a:t>(James; Matthew; 1 Timothy).</a:t>
            </a:r>
            <a:r>
              <a:rPr lang="en" sz="2000" b="1" dirty="0"/>
              <a:t>(James 5:16; Matthew 5:44; 1 Timothy 2:1-4).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B5D7BF5B-CF4D-EA9F-C6E5-3FF6AA0D1F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0525120"/>
              </p:ext>
            </p:extLst>
          </p:nvPr>
        </p:nvGraphicFramePr>
        <p:xfrm>
          <a:off x="200221" y="2862699"/>
          <a:ext cx="11970621" cy="3268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459BEBAD-4631-A19F-97C1-C0517E0C321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1854" y="148688"/>
            <a:ext cx="1946140" cy="2656573"/>
          </a:xfrm>
          <a:prstGeom prst="round2DiagRect">
            <a:avLst>
              <a:gd name="adj1" fmla="val 16667"/>
              <a:gd name="adj2" fmla="val 13182"/>
            </a:avLst>
          </a:prstGeom>
          <a:ln w="38100" cap="sq">
            <a:solidFill>
              <a:schemeClr val="accent3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B0D635F-7678-C82A-05AA-1E109601995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847" y="129729"/>
            <a:ext cx="2656573" cy="2656573"/>
          </a:xfrm>
          <a:prstGeom prst="round2DiagRect">
            <a:avLst>
              <a:gd name="adj1" fmla="val 16667"/>
              <a:gd name="adj2" fmla="val 13182"/>
            </a:avLst>
          </a:prstGeom>
          <a:ln w="38100" cap="sq">
            <a:solidFill>
              <a:srgbClr val="7030A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08D985C-E03F-4155-02FE-991CFDC19F50}"/>
              </a:ext>
            </a:extLst>
          </p:cNvPr>
          <p:cNvSpPr txBox="1"/>
          <p:nvPr/>
        </p:nvSpPr>
        <p:spPr>
          <a:xfrm>
            <a:off x="0" y="5805489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PH" sz="2000" b="1" dirty="0"/>
              <a:t>Unsay </a:t>
            </a:r>
            <a:r>
              <a:rPr lang="en-PH" sz="2000" b="1" dirty="0" err="1"/>
              <a:t>nagdasig</a:t>
            </a:r>
            <a:r>
              <a:rPr lang="en-PH" sz="2000" b="1" dirty="0"/>
              <a:t> </a:t>
            </a:r>
            <a:r>
              <a:rPr lang="en-PH" sz="2000" b="1" dirty="0" err="1"/>
              <a:t>kang</a:t>
            </a:r>
            <a:r>
              <a:rPr lang="en-PH" sz="2000" b="1" dirty="0"/>
              <a:t> Moises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pag-ampo</a:t>
            </a:r>
            <a:r>
              <a:rPr lang="en-PH" sz="2000" b="1" dirty="0"/>
              <a:t> </a:t>
            </a:r>
            <a:r>
              <a:rPr lang="en-PH" sz="2000" b="1" dirty="0" err="1"/>
              <a:t>alang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uban</a:t>
            </a:r>
            <a:r>
              <a:rPr lang="en" sz="2000" b="1" dirty="0"/>
              <a:t>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AA50C12-946C-BEF8-C998-571367A81D4E}"/>
              </a:ext>
            </a:extLst>
          </p:cNvPr>
          <p:cNvSpPr txBox="1"/>
          <p:nvPr/>
        </p:nvSpPr>
        <p:spPr>
          <a:xfrm>
            <a:off x="2768262" y="2218637"/>
            <a:ext cx="71067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sz="2000" b="1" dirty="0">
                <a:solidFill>
                  <a:prstClr val="black"/>
                </a:solidFill>
              </a:rPr>
              <a:t>Si Moises </a:t>
            </a:r>
            <a:r>
              <a:rPr lang="en-PH" sz="2000" b="1" dirty="0" err="1">
                <a:solidFill>
                  <a:prstClr val="black"/>
                </a:solidFill>
              </a:rPr>
              <a:t>nangamuyo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Dios </a:t>
            </a:r>
            <a:r>
              <a:rPr lang="en-PH" sz="2000" b="1" dirty="0" err="1">
                <a:solidFill>
                  <a:prstClr val="black"/>
                </a:solidFill>
              </a:rPr>
              <a:t>alang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uban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nagkalain-laing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higayon</a:t>
            </a:r>
            <a:r>
              <a:rPr lang="en-PH" sz="2000" b="1" dirty="0">
                <a:solidFill>
                  <a:prstClr val="black"/>
                </a:solidFill>
              </a:rPr>
              <a:t> ug </a:t>
            </a:r>
            <a:r>
              <a:rPr lang="en-PH" sz="2000" b="1" dirty="0" err="1">
                <a:solidFill>
                  <a:prstClr val="black"/>
                </a:solidFill>
              </a:rPr>
              <a:t>rason</a:t>
            </a:r>
            <a:r>
              <a:rPr lang="en-PH" sz="2000" b="1" dirty="0">
                <a:solidFill>
                  <a:prstClr val="black"/>
                </a:solidFill>
              </a:rPr>
              <a:t>: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5AF7662-53E9-612F-85EA-3252C9DEB2B1}"/>
              </a:ext>
            </a:extLst>
          </p:cNvPr>
          <p:cNvSpPr txBox="1"/>
          <p:nvPr/>
        </p:nvSpPr>
        <p:spPr>
          <a:xfrm>
            <a:off x="0" y="6205599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en-PH" sz="2000" b="1" dirty="0">
                <a:solidFill>
                  <a:prstClr val="black"/>
                </a:solidFill>
              </a:rPr>
              <a:t>Ang </a:t>
            </a:r>
            <a:r>
              <a:rPr lang="en-PH" sz="2000" b="1" dirty="0" err="1">
                <a:solidFill>
                  <a:prstClr val="black"/>
                </a:solidFill>
              </a:rPr>
              <a:t>mao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usab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nga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butang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kinahanglan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magdasig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kanato:ang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gugma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alang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mga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tawo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nga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atong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giampoan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958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BC93CC-9EE9-4680-9D34-AF4A3AD78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>
                                            <p:graphicEl>
                                              <a:dgm id="{4CBC93CC-9EE9-4680-9D34-AF4A3AD785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9616663-DE44-4B22-8ABF-3394A5518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graphicEl>
                                              <a:dgm id="{59616663-DE44-4B22-8ABF-3394A55185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graphicEl>
                                              <a:dgm id="{59616663-DE44-4B22-8ABF-3394A5518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graphicEl>
                                              <a:dgm id="{59616663-DE44-4B22-8ABF-3394A5518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D111C27-E043-480C-8A20-BEB0A7F7A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>
                                            <p:graphicEl>
                                              <a:dgm id="{9D111C27-E043-480C-8A20-BEB0A7F7A3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graphicEl>
                                              <a:dgm id="{9D111C27-E043-480C-8A20-BEB0A7F7A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graphicEl>
                                              <a:dgm id="{9D111C27-E043-480C-8A20-BEB0A7F7A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ECB27E-FA87-4942-8610-3B94203FD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>
                                            <p:graphicEl>
                                              <a:dgm id="{CBECB27E-FA87-4942-8610-3B94203FD4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graphicEl>
                                              <a:dgm id="{CBECB27E-FA87-4942-8610-3B94203FD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graphicEl>
                                              <a:dgm id="{CBECB27E-FA87-4942-8610-3B94203FD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AF6472-0683-4E5F-8779-185940828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>
                                            <p:graphicEl>
                                              <a:dgm id="{41AF6472-0683-4E5F-8779-1859408288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graphicEl>
                                              <a:dgm id="{41AF6472-0683-4E5F-8779-185940828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>
                                            <p:graphicEl>
                                              <a:dgm id="{41AF6472-0683-4E5F-8779-185940828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F1BAE8-136E-42BF-9207-09B358BAB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>
                                            <p:graphicEl>
                                              <a:dgm id="{88F1BAE8-136E-42BF-9207-09B358BAB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graphicEl>
                                              <a:dgm id="{88F1BAE8-136E-42BF-9207-09B358BAB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>
                                            <p:graphicEl>
                                              <a:dgm id="{88F1BAE8-136E-42BF-9207-09B358BAB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B860D4-2513-4294-B132-02E1E6F96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">
                                            <p:graphicEl>
                                              <a:dgm id="{E4B860D4-2513-4294-B132-02E1E6F96A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">
                                            <p:graphicEl>
                                              <a:dgm id="{E4B860D4-2513-4294-B132-02E1E6F96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>
                                            <p:graphicEl>
                                              <a:dgm id="{E4B860D4-2513-4294-B132-02E1E6F96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05F7FF5-6C93-4BDE-B1A1-BB89E423B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7">
                                            <p:graphicEl>
                                              <a:dgm id="{705F7FF5-6C93-4BDE-B1A1-BB89E423B7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0AE4C6-2D67-44E3-93B0-9CD360D88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">
                                            <p:graphicEl>
                                              <a:dgm id="{C50AE4C6-2D67-44E3-93B0-9CD360D888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">
                                            <p:graphicEl>
                                              <a:dgm id="{C50AE4C6-2D67-44E3-93B0-9CD360D88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">
                                            <p:graphicEl>
                                              <a:dgm id="{C50AE4C6-2D67-44E3-93B0-9CD360D88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5C53C2-DCBA-4343-9AC7-09FB8C81C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7">
                                            <p:graphicEl>
                                              <a:dgm id="{E15C53C2-DCBA-4343-9AC7-09FB8C81C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">
                                            <p:graphicEl>
                                              <a:dgm id="{E15C53C2-DCBA-4343-9AC7-09FB8C81C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">
                                            <p:graphicEl>
                                              <a:dgm id="{E15C53C2-DCBA-4343-9AC7-09FB8C81C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AD6231-7A6D-4E82-8166-F54F7E683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7">
                                            <p:graphicEl>
                                              <a:dgm id="{C6AD6231-7A6D-4E82-8166-F54F7E683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">
                                            <p:graphicEl>
                                              <a:dgm id="{C6AD6231-7A6D-4E82-8166-F54F7E683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">
                                            <p:graphicEl>
                                              <a:dgm id="{C6AD6231-7A6D-4E82-8166-F54F7E683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A8189E-74F9-4733-BFC6-09EE6F741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">
                                            <p:graphicEl>
                                              <a:dgm id="{54A8189E-74F9-4733-BFC6-09EE6F7419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">
                                            <p:graphicEl>
                                              <a:dgm id="{54A8189E-74F9-4733-BFC6-09EE6F741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">
                                            <p:graphicEl>
                                              <a:dgm id="{54A8189E-74F9-4733-BFC6-09EE6F741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6B9390-5F47-4F37-A57D-3476786C6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7">
                                            <p:graphicEl>
                                              <a:dgm id="{DB6B9390-5F47-4F37-A57D-3476786C61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">
                                            <p:graphicEl>
                                              <a:dgm id="{DB6B9390-5F47-4F37-A57D-3476786C6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7">
                                            <p:graphicEl>
                                              <a:dgm id="{DB6B9390-5F47-4F37-A57D-3476786C6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A53110-E4BF-4ED1-BD2B-113E06061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7">
                                            <p:graphicEl>
                                              <a:dgm id="{45A53110-E4BF-4ED1-BD2B-113E060616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">
                                            <p:graphicEl>
                                              <a:dgm id="{45A53110-E4BF-4ED1-BD2B-113E06061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">
                                            <p:graphicEl>
                                              <a:dgm id="{45A53110-E4BF-4ED1-BD2B-113E06061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C4B1B0-CC77-4A76-943F-0BFC35DAC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7">
                                            <p:graphicEl>
                                              <a:dgm id="{31C4B1B0-CC77-4A76-943F-0BFC35DAC2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">
                                            <p:graphicEl>
                                              <a:dgm id="{31C4B1B0-CC77-4A76-943F-0BFC35DAC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">
                                            <p:graphicEl>
                                              <a:dgm id="{31C4B1B0-CC77-4A76-943F-0BFC35DAC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389D96-F776-43A9-A232-CA0484CC1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7">
                                            <p:graphicEl>
                                              <a:dgm id="{CD389D96-F776-43A9-A232-CA0484CC1C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">
                                            <p:graphicEl>
                                              <a:dgm id="{CD389D96-F776-43A9-A232-CA0484CC1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">
                                            <p:graphicEl>
                                              <a:dgm id="{CD389D96-F776-43A9-A232-CA0484CC1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7457EE-ADDB-42CA-BFD0-CB184BC31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7">
                                            <p:graphicEl>
                                              <a:dgm id="{C67457EE-ADDB-42CA-BFD0-CB184BC31D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">
                                            <p:graphicEl>
                                              <a:dgm id="{C67457EE-ADDB-42CA-BFD0-CB184BC31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">
                                            <p:graphicEl>
                                              <a:dgm id="{C67457EE-ADDB-42CA-BFD0-CB184BC31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Graphic spid="7" grpId="0" uiExpand="1">
        <p:bldSub>
          <a:bldDgm bld="one"/>
        </p:bldSub>
      </p:bldGraphic>
      <p:bldP spid="6" grpId="0"/>
      <p:bldP spid="8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37A68DD-BBCA-9710-FDE2-DF98947FE898}"/>
              </a:ext>
            </a:extLst>
          </p:cNvPr>
          <p:cNvSpPr txBox="1"/>
          <p:nvPr/>
        </p:nvSpPr>
        <p:spPr>
          <a:xfrm>
            <a:off x="514905" y="711540"/>
            <a:ext cx="11469571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500" b="1" dirty="0">
                <a:latin typeface="Constantia" panose="02030602050306030303" pitchFamily="18" charset="0"/>
              </a:rPr>
              <a:t>“</a:t>
            </a:r>
            <a:r>
              <a:rPr lang="en-PH" sz="2500" b="1" dirty="0" err="1">
                <a:latin typeface="Constantia" panose="02030602050306030303" pitchFamily="18" charset="0"/>
              </a:rPr>
              <a:t>Kinahanglan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kita</a:t>
            </a:r>
            <a:r>
              <a:rPr lang="en-PH" sz="2500" b="1" dirty="0">
                <a:latin typeface="Constantia" panose="02030602050306030303" pitchFamily="18" charset="0"/>
              </a:rPr>
              <a:t> mag-</a:t>
            </a:r>
            <a:r>
              <a:rPr lang="en-PH" sz="2500" b="1" dirty="0" err="1">
                <a:latin typeface="Constantia" panose="02030602050306030303" pitchFamily="18" charset="0"/>
              </a:rPr>
              <a:t>ampo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sulod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sa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atong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pamilya</a:t>
            </a:r>
            <a:r>
              <a:rPr lang="en-PH" sz="2500" b="1" dirty="0">
                <a:latin typeface="Constantia" panose="02030602050306030303" pitchFamily="18" charset="0"/>
              </a:rPr>
              <a:t>, ug </a:t>
            </a:r>
            <a:r>
              <a:rPr lang="en-PH" sz="2500" b="1" dirty="0" err="1">
                <a:latin typeface="Constantia" panose="02030602050306030303" pitchFamily="18" charset="0"/>
              </a:rPr>
              <a:t>labaw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sa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tanan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dili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gayud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nato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pasagdan</a:t>
            </a:r>
            <a:r>
              <a:rPr lang="en-PH" sz="2500" b="1" dirty="0">
                <a:latin typeface="Constantia" panose="02030602050306030303" pitchFamily="18" charset="0"/>
              </a:rPr>
              <a:t> ang </a:t>
            </a:r>
            <a:r>
              <a:rPr lang="en-PH" sz="2500" b="1" dirty="0" err="1">
                <a:latin typeface="Constantia" panose="02030602050306030303" pitchFamily="18" charset="0"/>
              </a:rPr>
              <a:t>tinago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nga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pag-ampo</a:t>
            </a:r>
            <a:r>
              <a:rPr lang="en-PH" sz="2500" b="1" dirty="0">
                <a:latin typeface="Constantia" panose="02030602050306030303" pitchFamily="18" charset="0"/>
              </a:rPr>
              <a:t>, kay </a:t>
            </a:r>
            <a:r>
              <a:rPr lang="en-PH" sz="2500" b="1" dirty="0" err="1">
                <a:latin typeface="Constantia" panose="02030602050306030303" pitchFamily="18" charset="0"/>
              </a:rPr>
              <a:t>kini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mao</a:t>
            </a:r>
            <a:r>
              <a:rPr lang="en-PH" sz="2500" b="1" dirty="0">
                <a:latin typeface="Constantia" panose="02030602050306030303" pitchFamily="18" charset="0"/>
              </a:rPr>
              <a:t> ang </a:t>
            </a:r>
            <a:r>
              <a:rPr lang="en-PH" sz="2500" b="1" dirty="0" err="1">
                <a:latin typeface="Constantia" panose="02030602050306030303" pitchFamily="18" charset="0"/>
              </a:rPr>
              <a:t>kinabuhi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sa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kalag</a:t>
            </a:r>
            <a:r>
              <a:rPr lang="en-PH" sz="2500" b="1" dirty="0">
                <a:latin typeface="Constantia" panose="02030602050306030303" pitchFamily="18" charset="0"/>
              </a:rPr>
              <a:t>. Dili </a:t>
            </a:r>
            <a:r>
              <a:rPr lang="en-PH" sz="2500" b="1" dirty="0" err="1">
                <a:latin typeface="Constantia" panose="02030602050306030303" pitchFamily="18" charset="0"/>
              </a:rPr>
              <a:t>mahimong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motubo</a:t>
            </a:r>
            <a:r>
              <a:rPr lang="en-PH" sz="2500" b="1" dirty="0">
                <a:latin typeface="Constantia" panose="02030602050306030303" pitchFamily="18" charset="0"/>
              </a:rPr>
              <a:t> ug </a:t>
            </a:r>
            <a:r>
              <a:rPr lang="en-PH" sz="2500" b="1" dirty="0" err="1">
                <a:latin typeface="Constantia" panose="02030602050306030303" pitchFamily="18" charset="0"/>
              </a:rPr>
              <a:t>molambo</a:t>
            </a:r>
            <a:r>
              <a:rPr lang="en-PH" sz="2500" b="1" dirty="0">
                <a:latin typeface="Constantia" panose="02030602050306030303" pitchFamily="18" charset="0"/>
              </a:rPr>
              <a:t> ang </a:t>
            </a:r>
            <a:r>
              <a:rPr lang="en-PH" sz="2500" b="1" dirty="0" err="1">
                <a:latin typeface="Constantia" panose="02030602050306030303" pitchFamily="18" charset="0"/>
              </a:rPr>
              <a:t>kalag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kon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pasagdan</a:t>
            </a:r>
            <a:r>
              <a:rPr lang="en-PH" sz="2500" b="1" dirty="0">
                <a:latin typeface="Constantia" panose="02030602050306030303" pitchFamily="18" charset="0"/>
              </a:rPr>
              <a:t> ang </a:t>
            </a:r>
            <a:r>
              <a:rPr lang="en-PH" sz="2500" b="1" dirty="0" err="1">
                <a:latin typeface="Constantia" panose="02030602050306030303" pitchFamily="18" charset="0"/>
              </a:rPr>
              <a:t>pag-ampo</a:t>
            </a:r>
            <a:r>
              <a:rPr lang="en-PH" sz="2500" b="1" dirty="0">
                <a:latin typeface="Constantia" panose="02030602050306030303" pitchFamily="18" charset="0"/>
              </a:rPr>
              <a:t>. Dili </a:t>
            </a:r>
            <a:r>
              <a:rPr lang="en-PH" sz="2500" b="1" dirty="0" err="1">
                <a:latin typeface="Constantia" panose="02030602050306030303" pitchFamily="18" charset="0"/>
              </a:rPr>
              <a:t>igo</a:t>
            </a:r>
            <a:r>
              <a:rPr lang="en-PH" sz="2500" b="1" dirty="0">
                <a:latin typeface="Constantia" panose="02030602050306030303" pitchFamily="18" charset="0"/>
              </a:rPr>
              <a:t> ang </a:t>
            </a:r>
            <a:r>
              <a:rPr lang="en-PH" sz="2500" b="1" dirty="0" err="1">
                <a:latin typeface="Constantia" panose="02030602050306030303" pitchFamily="18" charset="0"/>
              </a:rPr>
              <a:t>pag-ampo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lamang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uban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sa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pamilya</a:t>
            </a:r>
            <a:r>
              <a:rPr lang="en-PH" sz="2500" b="1" dirty="0">
                <a:latin typeface="Constantia" panose="02030602050306030303" pitchFamily="18" charset="0"/>
              </a:rPr>
              <a:t> o </a:t>
            </a:r>
            <a:r>
              <a:rPr lang="en-PH" sz="2500" b="1" dirty="0" err="1">
                <a:latin typeface="Constantia" panose="02030602050306030303" pitchFamily="18" charset="0"/>
              </a:rPr>
              <a:t>sa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publiko</a:t>
            </a:r>
            <a:r>
              <a:rPr lang="en-PH" sz="2500" b="1" dirty="0">
                <a:latin typeface="Constantia" panose="02030602050306030303" pitchFamily="18" charset="0"/>
              </a:rPr>
              <a:t>. Sa </a:t>
            </a:r>
            <a:r>
              <a:rPr lang="en-PH" sz="2500" b="1" dirty="0" err="1">
                <a:latin typeface="Constantia" panose="02030602050306030303" pitchFamily="18" charset="0"/>
              </a:rPr>
              <a:t>kahilom</a:t>
            </a:r>
            <a:r>
              <a:rPr lang="en-PH" sz="2500" b="1" dirty="0">
                <a:latin typeface="Constantia" panose="02030602050306030303" pitchFamily="18" charset="0"/>
              </a:rPr>
              <a:t>, </a:t>
            </a:r>
            <a:r>
              <a:rPr lang="en-PH" sz="2500" b="1" dirty="0" err="1">
                <a:latin typeface="Constantia" panose="02030602050306030303" pitchFamily="18" charset="0"/>
              </a:rPr>
              <a:t>kinahanglan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nga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ablihan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sa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kalag</a:t>
            </a:r>
            <a:r>
              <a:rPr lang="en-PH" sz="2500" b="1" dirty="0">
                <a:latin typeface="Constantia" panose="02030602050306030303" pitchFamily="18" charset="0"/>
              </a:rPr>
              <a:t> ang </a:t>
            </a:r>
            <a:r>
              <a:rPr lang="en-PH" sz="2500" b="1" dirty="0" err="1">
                <a:latin typeface="Constantia" panose="02030602050306030303" pitchFamily="18" charset="0"/>
              </a:rPr>
              <a:t>iyang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kaugalingon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ngadto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sa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nagasusi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nga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mata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sa</a:t>
            </a:r>
            <a:r>
              <a:rPr lang="en-PH" sz="2500" b="1" dirty="0">
                <a:latin typeface="Constantia" panose="02030602050306030303" pitchFamily="18" charset="0"/>
              </a:rPr>
              <a:t> Dios. Ang </a:t>
            </a:r>
            <a:r>
              <a:rPr lang="en-PH" sz="2500" b="1" dirty="0" err="1">
                <a:latin typeface="Constantia" panose="02030602050306030303" pitchFamily="18" charset="0"/>
              </a:rPr>
              <a:t>tinago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nga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pag-ampo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kinahanglan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madungog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lamang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sa</a:t>
            </a:r>
            <a:r>
              <a:rPr lang="en-PH" sz="2500" b="1" dirty="0">
                <a:latin typeface="Constantia" panose="02030602050306030303" pitchFamily="18" charset="0"/>
              </a:rPr>
              <a:t> Dios </a:t>
            </a:r>
            <a:r>
              <a:rPr lang="en-PH" sz="2500" b="1" dirty="0" err="1">
                <a:latin typeface="Constantia" panose="02030602050306030303" pitchFamily="18" charset="0"/>
              </a:rPr>
              <a:t>nga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naminaw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sa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pag-ampo</a:t>
            </a:r>
            <a:r>
              <a:rPr lang="en-PH" sz="2500" b="1" dirty="0">
                <a:latin typeface="Constantia" panose="02030602050306030303" pitchFamily="18" charset="0"/>
              </a:rPr>
              <a:t>. </a:t>
            </a:r>
            <a:r>
              <a:rPr lang="en-PH" sz="2500" b="1" dirty="0" err="1">
                <a:latin typeface="Constantia" panose="02030602050306030303" pitchFamily="18" charset="0"/>
              </a:rPr>
              <a:t>Walay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mausisaong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dunggan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nga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kinahanglan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makadungog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sa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mga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kabug-aton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sa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maong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mga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pangamuyo</a:t>
            </a:r>
            <a:r>
              <a:rPr lang="en-PH" sz="2500" b="1" dirty="0">
                <a:latin typeface="Constantia" panose="02030602050306030303" pitchFamily="18" charset="0"/>
              </a:rPr>
              <a:t>. Sa </a:t>
            </a:r>
            <a:r>
              <a:rPr lang="en-PH" sz="2500" b="1" dirty="0" err="1">
                <a:latin typeface="Constantia" panose="02030602050306030303" pitchFamily="18" charset="0"/>
              </a:rPr>
              <a:t>tinago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nga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pag-ampo</a:t>
            </a:r>
            <a:r>
              <a:rPr lang="en-PH" sz="2500" b="1" dirty="0">
                <a:latin typeface="Constantia" panose="02030602050306030303" pitchFamily="18" charset="0"/>
              </a:rPr>
              <a:t>, ang </a:t>
            </a:r>
            <a:r>
              <a:rPr lang="en-PH" sz="2500" b="1" dirty="0" err="1">
                <a:latin typeface="Constantia" panose="02030602050306030303" pitchFamily="18" charset="0"/>
              </a:rPr>
              <a:t>kalag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gawas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sa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mga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impluwensya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sa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palibot</a:t>
            </a:r>
            <a:r>
              <a:rPr lang="en-PH" sz="2500" b="1" dirty="0">
                <a:latin typeface="Constantia" panose="02030602050306030303" pitchFamily="18" charset="0"/>
              </a:rPr>
              <a:t> ug </a:t>
            </a:r>
            <a:r>
              <a:rPr lang="en-PH" sz="2500" b="1" dirty="0" err="1">
                <a:latin typeface="Constantia" panose="02030602050306030303" pitchFamily="18" charset="0"/>
              </a:rPr>
              <a:t>gawas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sa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kahinam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sa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kalibotan</a:t>
            </a:r>
            <a:r>
              <a:rPr lang="en-PH" sz="2500" b="1" dirty="0">
                <a:latin typeface="Constantia" panose="02030602050306030303" pitchFamily="18" charset="0"/>
              </a:rPr>
              <a:t>. Sa </a:t>
            </a:r>
            <a:r>
              <a:rPr lang="en-PH" sz="2500" b="1" dirty="0" err="1">
                <a:latin typeface="Constantia" panose="02030602050306030303" pitchFamily="18" charset="0"/>
              </a:rPr>
              <a:t>malinawon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apan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mainiton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nga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paagi</a:t>
            </a:r>
            <a:r>
              <a:rPr lang="en-PH" sz="2500" b="1" dirty="0">
                <a:latin typeface="Constantia" panose="02030602050306030303" pitchFamily="18" charset="0"/>
              </a:rPr>
              <a:t>, </a:t>
            </a:r>
            <a:r>
              <a:rPr lang="en-PH" sz="2500" b="1" dirty="0" err="1">
                <a:latin typeface="Constantia" panose="02030602050306030303" pitchFamily="18" charset="0"/>
              </a:rPr>
              <a:t>moduol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kini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ngadto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sa</a:t>
            </a:r>
            <a:r>
              <a:rPr lang="en-PH" sz="2500" b="1" dirty="0">
                <a:latin typeface="Constantia" panose="02030602050306030303" pitchFamily="18" charset="0"/>
              </a:rPr>
              <a:t> Dios. </a:t>
            </a:r>
            <a:r>
              <a:rPr lang="en-PH" sz="2500" b="1" dirty="0" err="1">
                <a:latin typeface="Constantia" panose="02030602050306030303" pitchFamily="18" charset="0"/>
              </a:rPr>
              <a:t>Matam</a:t>
            </a:r>
            <a:r>
              <a:rPr lang="en-PH" sz="2500" b="1" dirty="0">
                <a:latin typeface="Constantia" panose="02030602050306030303" pitchFamily="18" charset="0"/>
              </a:rPr>
              <a:t>-is ug </a:t>
            </a:r>
            <a:r>
              <a:rPr lang="en-PH" sz="2500" b="1" dirty="0" err="1">
                <a:latin typeface="Constantia" panose="02030602050306030303" pitchFamily="18" charset="0"/>
              </a:rPr>
              <a:t>malungtaron</a:t>
            </a:r>
            <a:r>
              <a:rPr lang="en-PH" sz="2500" b="1" dirty="0">
                <a:latin typeface="Constantia" panose="02030602050306030303" pitchFamily="18" charset="0"/>
              </a:rPr>
              <a:t> ang </a:t>
            </a:r>
            <a:r>
              <a:rPr lang="en-PH" sz="2500" b="1" dirty="0" err="1">
                <a:latin typeface="Constantia" panose="02030602050306030303" pitchFamily="18" charset="0"/>
              </a:rPr>
              <a:t>impluwensya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nga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nagagikan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Kaniya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nga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nakakita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sa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tago</a:t>
            </a:r>
            <a:r>
              <a:rPr lang="en-PH" sz="2500" b="1" dirty="0">
                <a:latin typeface="Constantia" panose="02030602050306030303" pitchFamily="18" charset="0"/>
              </a:rPr>
              <a:t>, </a:t>
            </a:r>
            <a:r>
              <a:rPr lang="en-PH" sz="2500" b="1" dirty="0" err="1">
                <a:latin typeface="Constantia" panose="02030602050306030303" pitchFamily="18" charset="0"/>
              </a:rPr>
              <a:t>kansang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dunggan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abli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aron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mamati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sa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pag-ampo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nga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nagagikan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sa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kasingkasing</a:t>
            </a:r>
            <a:r>
              <a:rPr lang="en-PH" sz="2500" b="1" dirty="0">
                <a:latin typeface="Constantia" panose="02030602050306030303" pitchFamily="18" charset="0"/>
              </a:rPr>
              <a:t>.”</a:t>
            </a:r>
            <a:endParaRPr lang="en" sz="25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E2CC1B3-73B1-099F-53B4-714CF6550D11}"/>
              </a:ext>
            </a:extLst>
          </p:cNvPr>
          <p:cNvSpPr txBox="1"/>
          <p:nvPr/>
        </p:nvSpPr>
        <p:spPr>
          <a:xfrm>
            <a:off x="1" y="6134100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EGW (</a:t>
            </a:r>
            <a:r>
              <a:rPr lang="en-US" sz="1600" b="1" dirty="0"/>
              <a:t>Steps to Christ</a:t>
            </a:r>
            <a:r>
              <a:rPr lang="en" sz="1600" b="1" dirty="0"/>
              <a:t>, p. 98)</a:t>
            </a:r>
          </a:p>
        </p:txBody>
      </p:sp>
    </p:spTree>
    <p:extLst>
      <p:ext uri="{BB962C8B-B14F-4D97-AF65-F5344CB8AC3E}">
        <p14:creationId xmlns:p14="http://schemas.microsoft.com/office/powerpoint/2010/main" val="130127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Mujer sentada en el piso de una habitación&#10;&#10;El contenido generado por IA puede ser incorrecto.">
            <a:extLst>
              <a:ext uri="{FF2B5EF4-FFF2-40B4-BE49-F238E27FC236}">
                <a16:creationId xmlns:a16="http://schemas.microsoft.com/office/drawing/2014/main" id="{7D7AE795-8581-DE4D-EA46-C3E43FEBE1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8" r="13444" b="10726"/>
          <a:stretch>
            <a:fillRect/>
          </a:stretch>
        </p:blipFill>
        <p:spPr>
          <a:xfrm>
            <a:off x="0" y="-1"/>
            <a:ext cx="12192000" cy="719969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6E4C0B0-420B-1D20-5738-3F02E72C1E29}"/>
              </a:ext>
            </a:extLst>
          </p:cNvPr>
          <p:cNvSpPr txBox="1"/>
          <p:nvPr/>
        </p:nvSpPr>
        <p:spPr>
          <a:xfrm>
            <a:off x="3590925" y="0"/>
            <a:ext cx="79634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240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s-ES" sz="240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Gihigugma</a:t>
            </a:r>
            <a:r>
              <a:rPr lang="es-ES" sz="240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ko</a:t>
            </a:r>
            <a:r>
              <a:rPr lang="es-ES" sz="240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 si </a:t>
            </a:r>
            <a:r>
              <a:rPr lang="es-ES" sz="240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Jehova</a:t>
            </a:r>
            <a:r>
              <a:rPr lang="es-ES" sz="240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kay</a:t>
            </a:r>
            <a:r>
              <a:rPr lang="es-ES" sz="240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nadungog</a:t>
            </a:r>
            <a:r>
              <a:rPr lang="es-ES" sz="240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Niya</a:t>
            </a:r>
            <a:r>
              <a:rPr lang="es-ES" sz="240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ang</a:t>
            </a:r>
            <a:r>
              <a:rPr lang="es-ES" sz="240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akong</a:t>
            </a:r>
            <a:r>
              <a:rPr lang="es-ES" sz="240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tingog</a:t>
            </a:r>
            <a:r>
              <a:rPr lang="es-ES" sz="240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ug</a:t>
            </a:r>
            <a:r>
              <a:rPr lang="es-ES" sz="240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akong</a:t>
            </a:r>
            <a:r>
              <a:rPr lang="es-ES" sz="240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s-ES" sz="240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pangamuyo</a:t>
            </a:r>
            <a:r>
              <a:rPr lang="es-ES" sz="240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s-ES" sz="240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Tungod</a:t>
            </a:r>
            <a:r>
              <a:rPr lang="es-ES" sz="240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kay</a:t>
            </a:r>
            <a:r>
              <a:rPr lang="es-ES" sz="240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gipatalinghugan</a:t>
            </a:r>
            <a:r>
              <a:rPr lang="es-ES" sz="240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Niya</a:t>
            </a:r>
            <a:r>
              <a:rPr lang="es-ES" sz="240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ako</a:t>
            </a:r>
            <a:r>
              <a:rPr lang="es-ES" sz="240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s-ES" sz="240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motawag</a:t>
            </a:r>
            <a:r>
              <a:rPr lang="es-ES" sz="240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ako</a:t>
            </a:r>
            <a:r>
              <a:rPr lang="es-ES" sz="240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Kaniya</a:t>
            </a:r>
            <a:r>
              <a:rPr lang="es-ES" sz="240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samtang</a:t>
            </a:r>
            <a:r>
              <a:rPr lang="es-ES" sz="240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buhi</a:t>
            </a:r>
            <a:r>
              <a:rPr lang="es-ES" sz="240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pa</a:t>
            </a:r>
            <a:r>
              <a:rPr lang="es-ES" sz="240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ako</a:t>
            </a:r>
            <a:r>
              <a:rPr lang="es-ES" sz="240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.”— </a:t>
            </a:r>
            <a:r>
              <a:rPr lang="es-ES" sz="240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Psalms</a:t>
            </a:r>
            <a:r>
              <a:rPr lang="es-ES" sz="240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 116: 1,2</a:t>
            </a:r>
            <a:endParaRPr kumimoji="0" lang="es-ES" sz="2400" b="0" i="0" u="none" strike="noStrike" kern="1200" cap="none" spc="0" normalizeH="0" baseline="0" noProof="0" dirty="0">
              <a:ln w="0"/>
              <a:solidFill>
                <a:srgbClr val="6633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73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C776E6B-89AA-5797-073F-B020F2AC2A2E}"/>
              </a:ext>
            </a:extLst>
          </p:cNvPr>
          <p:cNvSpPr txBox="1"/>
          <p:nvPr/>
        </p:nvSpPr>
        <p:spPr>
          <a:xfrm>
            <a:off x="6067457" y="3245656"/>
            <a:ext cx="6191250" cy="34009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00BB2C"/>
                </a:solidFill>
              </a:rPr>
              <a:t>Daniel:</a:t>
            </a:r>
          </a:p>
          <a:p>
            <a:pPr lvl="1">
              <a:spcBef>
                <a:spcPts val="600"/>
              </a:spcBef>
            </a:pPr>
            <a:r>
              <a:rPr lang="en-PH" sz="2000" b="1" dirty="0"/>
              <a:t>Pag-</a:t>
            </a:r>
            <a:r>
              <a:rPr lang="en-PH" sz="2000" b="1" dirty="0" err="1"/>
              <a:t>ampo</a:t>
            </a:r>
            <a:r>
              <a:rPr lang="en-PH" sz="2000" b="1" dirty="0"/>
              <a:t> </a:t>
            </a:r>
            <a:r>
              <a:rPr lang="en-PH" sz="2000" b="1" dirty="0" err="1"/>
              <a:t>bisan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panahon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peligro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en-PH" sz="2000" b="1" dirty="0"/>
              <a:t>Pag-</a:t>
            </a:r>
            <a:r>
              <a:rPr lang="en-PH" sz="2000" b="1" dirty="0" err="1"/>
              <a:t>ampo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husto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pamatasan</a:t>
            </a:r>
            <a:r>
              <a:rPr lang="en-PH" sz="2000" b="1" dirty="0"/>
              <a:t> ug </a:t>
            </a:r>
            <a:r>
              <a:rPr lang="en-PH" sz="2000" b="1" dirty="0" err="1"/>
              <a:t>pagtahod</a:t>
            </a:r>
            <a:endParaRPr lang="en-PH" sz="2000" b="1" dirty="0"/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0070BB"/>
                </a:solidFill>
              </a:rPr>
              <a:t>Enoc:</a:t>
            </a:r>
          </a:p>
          <a:p>
            <a:pPr lvl="1">
              <a:spcBef>
                <a:spcPts val="600"/>
              </a:spcBef>
            </a:pPr>
            <a:r>
              <a:rPr lang="it-IT" sz="2000" b="1" dirty="0"/>
              <a:t>Kinabuhi nga puno sa pag-ampo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BB4B00"/>
                </a:solidFill>
              </a:rPr>
              <a:t>Moses:</a:t>
            </a:r>
          </a:p>
          <a:p>
            <a:pPr lvl="1">
              <a:spcBef>
                <a:spcPts val="600"/>
              </a:spcBef>
            </a:pPr>
            <a:r>
              <a:rPr lang="en-PH" sz="2000" b="1" dirty="0" err="1"/>
              <a:t>Pakigsulti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</a:t>
            </a:r>
          </a:p>
          <a:p>
            <a:pPr lvl="1">
              <a:spcBef>
                <a:spcPts val="600"/>
              </a:spcBef>
            </a:pPr>
            <a:r>
              <a:rPr lang="en-PH" sz="2000" b="1" dirty="0"/>
              <a:t>Pag-</a:t>
            </a:r>
            <a:r>
              <a:rPr lang="en-PH" sz="2000" b="1" dirty="0" err="1"/>
              <a:t>ampo</a:t>
            </a:r>
            <a:r>
              <a:rPr lang="en-PH" sz="2000" b="1" dirty="0"/>
              <a:t> </a:t>
            </a:r>
            <a:r>
              <a:rPr lang="en-PH" sz="2000" b="1" dirty="0" err="1"/>
              <a:t>alang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uban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75410BA-0CC7-C388-AB8F-C8948D77D07F}"/>
              </a:ext>
            </a:extLst>
          </p:cNvPr>
          <p:cNvSpPr txBox="1"/>
          <p:nvPr/>
        </p:nvSpPr>
        <p:spPr>
          <a:xfrm>
            <a:off x="2001570" y="135821"/>
            <a:ext cx="7361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Ang </a:t>
            </a:r>
            <a:r>
              <a:rPr lang="en-PH" sz="2000" b="1" dirty="0" err="1"/>
              <a:t>tanang</a:t>
            </a:r>
            <a:r>
              <a:rPr lang="en-PH" sz="2000" b="1" dirty="0"/>
              <a:t> </a:t>
            </a:r>
            <a:r>
              <a:rPr lang="en-PH" sz="2000" b="1" dirty="0" err="1"/>
              <a:t>binuhat</a:t>
            </a:r>
            <a:r>
              <a:rPr lang="en-PH" sz="2000" b="1" dirty="0"/>
              <a:t>, </a:t>
            </a:r>
            <a:r>
              <a:rPr lang="en-PH" sz="2000" b="1" dirty="0" err="1"/>
              <a:t>apil</a:t>
            </a:r>
            <a:r>
              <a:rPr lang="en-PH" sz="2000" b="1" dirty="0"/>
              <a:t> </a:t>
            </a:r>
            <a:r>
              <a:rPr lang="en-PH" sz="2000" b="1" dirty="0" err="1"/>
              <a:t>na</a:t>
            </a:r>
            <a:r>
              <a:rPr lang="en-PH" sz="2000" b="1" dirty="0"/>
              <a:t> ang </a:t>
            </a:r>
            <a:r>
              <a:rPr lang="en-PH" sz="2000" b="1" dirty="0" err="1"/>
              <a:t>katawhan</a:t>
            </a:r>
            <a:r>
              <a:rPr lang="en-PH" sz="2000" b="1" dirty="0"/>
              <a:t>, </a:t>
            </a:r>
            <a:r>
              <a:rPr lang="en-PH" sz="2000" b="1" dirty="0" err="1"/>
              <a:t>gibuhat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adunay</a:t>
            </a:r>
            <a:r>
              <a:rPr lang="en-PH" sz="2000" b="1" dirty="0"/>
              <a:t> </a:t>
            </a:r>
            <a:r>
              <a:rPr lang="en-PH" sz="2000" b="1" dirty="0" err="1"/>
              <a:t>abilidad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pagpakigsulti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usag</a:t>
            </a:r>
            <a:r>
              <a:rPr lang="en-PH" sz="2000" b="1" dirty="0"/>
              <a:t> </a:t>
            </a:r>
            <a:r>
              <a:rPr lang="en-PH" sz="2000" b="1" dirty="0" err="1"/>
              <a:t>usa</a:t>
            </a:r>
            <a:r>
              <a:rPr lang="en-PH" sz="2000" b="1" dirty="0"/>
              <a:t> ug </a:t>
            </a:r>
            <a:r>
              <a:rPr lang="en-PH" sz="2000" b="1" dirty="0" err="1"/>
              <a:t>uban</a:t>
            </a:r>
            <a:r>
              <a:rPr lang="en-PH" sz="2000" b="1" dirty="0"/>
              <a:t> </a:t>
            </a:r>
            <a:r>
              <a:rPr lang="en-PH" sz="2000" b="1" dirty="0" err="1"/>
              <a:t>Kaniya</a:t>
            </a:r>
            <a:r>
              <a:rPr lang="en-PH" sz="2000" b="1" dirty="0"/>
              <a:t>.</a:t>
            </a:r>
            <a:endParaRPr lang="en" sz="2000" b="1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4D0CD27-ABBE-2506-D514-6092FE9952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63082" y="228094"/>
            <a:ext cx="2913415" cy="2681109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A1A2149-8E7C-9624-CABA-12631A4102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503" y="228094"/>
            <a:ext cx="1799924" cy="2681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A4B26F1-2C01-1997-EF4E-939E2BC997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38" r="20294" b="538"/>
          <a:stretch>
            <a:fillRect/>
          </a:stretch>
        </p:blipFill>
        <p:spPr>
          <a:xfrm>
            <a:off x="115503" y="3428461"/>
            <a:ext cx="1680672" cy="3200906"/>
          </a:xfrm>
          <a:prstGeom prst="snip2DiagRect">
            <a:avLst>
              <a:gd name="adj1" fmla="val 16586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D8523E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E90DDBD-79F2-EFA1-CEA7-ACCD0CBD5CA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772" r="10772"/>
          <a:stretch>
            <a:fillRect/>
          </a:stretch>
        </p:blipFill>
        <p:spPr>
          <a:xfrm>
            <a:off x="1974459" y="3428461"/>
            <a:ext cx="1606941" cy="32009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7A503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9FEC65AF-510A-5CBA-1588-C18CF9D722A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29" r="7829"/>
          <a:stretch>
            <a:fillRect/>
          </a:stretch>
        </p:blipFill>
        <p:spPr>
          <a:xfrm>
            <a:off x="3759684" y="3428461"/>
            <a:ext cx="1517166" cy="3201446"/>
          </a:xfrm>
          <a:prstGeom prst="snip2DiagRect">
            <a:avLst>
              <a:gd name="adj1" fmla="val 18004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EDD5B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F16C165C-6622-2688-58E0-0ADF724922E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8024" y="4528781"/>
            <a:ext cx="688597" cy="413737"/>
          </a:xfrm>
          <a:prstGeom prst="rect">
            <a:avLst/>
          </a:prstGeom>
          <a:effectLst>
            <a:outerShdw blurRad="50800" dist="38100" dir="8100000" algn="tr" rotWithShape="0">
              <a:prstClr val="black"/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EF1AA1F-55B0-A45B-2E8A-BA56E669190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8024" y="5449462"/>
            <a:ext cx="687533" cy="413737"/>
          </a:xfrm>
          <a:prstGeom prst="rect">
            <a:avLst/>
          </a:prstGeom>
          <a:effectLst>
            <a:outerShdw blurRad="50800" dist="38100" dir="8100000" algn="tr" rotWithShape="0">
              <a:prstClr val="black"/>
            </a:outerShdw>
          </a:effec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4FB078F6-CBD5-ABC1-E7F8-1FF91246BFC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8024" y="3237778"/>
            <a:ext cx="688597" cy="413737"/>
          </a:xfrm>
          <a:prstGeom prst="rect">
            <a:avLst/>
          </a:prstGeom>
          <a:effectLst>
            <a:outerShdw blurRad="50800" dist="38100" dir="8100000" algn="tr" rotWithShape="0">
              <a:prstClr val="black"/>
            </a:outerShdw>
          </a:effectLst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2CFD8234-B506-22AC-15BB-3A7C9BBBD7D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936052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2689C981-C7FB-09E0-6026-BD281FF6F33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017182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31EDF655-3966-F3FA-BE5C-A0141AAADB2B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6317854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52199C62-3DDC-BBB1-E00E-E25D8CD5B382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705698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6E3E6266-732C-05E9-367B-425B22DC2280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080940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C0CE848-3E23-BAD7-AB44-BA038021B40A}"/>
              </a:ext>
            </a:extLst>
          </p:cNvPr>
          <p:cNvSpPr txBox="1"/>
          <p:nvPr/>
        </p:nvSpPr>
        <p:spPr>
          <a:xfrm>
            <a:off x="2001569" y="2540730"/>
            <a:ext cx="73615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sz="2000" b="1" dirty="0" err="1">
                <a:solidFill>
                  <a:prstClr val="black"/>
                </a:solidFill>
              </a:rPr>
              <a:t>Sila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si</a:t>
            </a:r>
            <a:r>
              <a:rPr lang="en-PH" sz="2000" b="1" dirty="0">
                <a:solidFill>
                  <a:prstClr val="black"/>
                </a:solidFill>
              </a:rPr>
              <a:t> Daniel, </a:t>
            </a:r>
            <a:r>
              <a:rPr lang="en-PH" sz="2000" b="1" dirty="0" err="1">
                <a:solidFill>
                  <a:prstClr val="black"/>
                </a:solidFill>
              </a:rPr>
              <a:t>Enoc</a:t>
            </a:r>
            <a:r>
              <a:rPr lang="en-PH" sz="2000" b="1" dirty="0">
                <a:solidFill>
                  <a:prstClr val="black"/>
                </a:solidFill>
              </a:rPr>
              <a:t>, ug Moises </a:t>
            </a:r>
            <a:r>
              <a:rPr lang="en-PH" sz="2000" b="1" dirty="0" err="1">
                <a:solidFill>
                  <a:prstClr val="black"/>
                </a:solidFill>
              </a:rPr>
              <a:t>maoy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mga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ehemplo</a:t>
            </a:r>
            <a:r>
              <a:rPr lang="en-PH" sz="2000" b="1" dirty="0">
                <a:solidFill>
                  <a:prstClr val="black"/>
                </a:solidFill>
              </a:rPr>
              <a:t> kung </a:t>
            </a:r>
            <a:r>
              <a:rPr lang="en-PH" sz="2000" b="1" dirty="0" err="1">
                <a:solidFill>
                  <a:prstClr val="black"/>
                </a:solidFill>
              </a:rPr>
              <a:t>giunsa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nato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paggamit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kining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gamhanang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gasa</a:t>
            </a:r>
            <a:r>
              <a:rPr lang="en-PH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7020FD8-5D7B-8CC0-C73D-1F6C9DA3C821}"/>
              </a:ext>
            </a:extLst>
          </p:cNvPr>
          <p:cNvSpPr txBox="1"/>
          <p:nvPr/>
        </p:nvSpPr>
        <p:spPr>
          <a:xfrm>
            <a:off x="2001566" y="1491224"/>
            <a:ext cx="736150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sz="2000" b="1" dirty="0" err="1">
                <a:solidFill>
                  <a:prstClr val="black"/>
                </a:solidFill>
              </a:rPr>
              <a:t>Bisan</a:t>
            </a:r>
            <a:r>
              <a:rPr lang="en-PH" sz="2000" b="1" dirty="0">
                <a:solidFill>
                  <a:prstClr val="black"/>
                </a:solidFill>
              </a:rPr>
              <a:t> pa </a:t>
            </a:r>
            <a:r>
              <a:rPr lang="en-PH" sz="2000" b="1" dirty="0" err="1">
                <a:solidFill>
                  <a:prstClr val="black"/>
                </a:solidFill>
              </a:rPr>
              <a:t>niana</a:t>
            </a:r>
            <a:r>
              <a:rPr lang="en-PH" sz="2000" b="1" dirty="0">
                <a:solidFill>
                  <a:prstClr val="black"/>
                </a:solidFill>
              </a:rPr>
              <a:t>, </a:t>
            </a:r>
            <a:r>
              <a:rPr lang="en-PH" sz="2000" b="1" dirty="0" err="1">
                <a:solidFill>
                  <a:prstClr val="black"/>
                </a:solidFill>
              </a:rPr>
              <a:t>gihatagan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gihapon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kita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Dios ug </a:t>
            </a:r>
            <a:r>
              <a:rPr lang="en-PH" sz="2000" b="1" dirty="0" err="1">
                <a:solidFill>
                  <a:prstClr val="black"/>
                </a:solidFill>
              </a:rPr>
              <a:t>usa</a:t>
            </a:r>
            <a:r>
              <a:rPr lang="en-PH" sz="2000" b="1" dirty="0">
                <a:solidFill>
                  <a:prstClr val="black"/>
                </a:solidFill>
              </a:rPr>
              <a:t> ka </a:t>
            </a:r>
            <a:r>
              <a:rPr lang="en-PH" sz="2000" b="1" dirty="0" err="1">
                <a:solidFill>
                  <a:prstClr val="black"/>
                </a:solidFill>
              </a:rPr>
              <a:t>gasa</a:t>
            </a:r>
            <a:r>
              <a:rPr lang="en-PH" sz="2000" b="1" dirty="0">
                <a:solidFill>
                  <a:prstClr val="black"/>
                </a:solidFill>
              </a:rPr>
              <a:t>. </a:t>
            </a:r>
            <a:r>
              <a:rPr lang="en-PH" sz="2000" b="1" dirty="0" err="1">
                <a:solidFill>
                  <a:prstClr val="black"/>
                </a:solidFill>
              </a:rPr>
              <a:t>Usa</a:t>
            </a:r>
            <a:r>
              <a:rPr lang="en-PH" sz="2000" b="1" dirty="0">
                <a:solidFill>
                  <a:prstClr val="black"/>
                </a:solidFill>
              </a:rPr>
              <a:t> ka “</a:t>
            </a:r>
            <a:r>
              <a:rPr lang="en-PH" sz="2000" b="1" dirty="0" err="1">
                <a:solidFill>
                  <a:prstClr val="black"/>
                </a:solidFill>
              </a:rPr>
              <a:t>telepono</a:t>
            </a:r>
            <a:r>
              <a:rPr lang="en-PH" sz="2000" b="1" dirty="0">
                <a:solidFill>
                  <a:prstClr val="black"/>
                </a:solidFill>
              </a:rPr>
              <a:t>” </a:t>
            </a:r>
            <a:r>
              <a:rPr lang="en-PH" sz="2000" b="1" dirty="0" err="1">
                <a:solidFill>
                  <a:prstClr val="black"/>
                </a:solidFill>
              </a:rPr>
              <a:t>nga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makapadayon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atong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komunikasyon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uban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Kaniya</a:t>
            </a:r>
            <a:r>
              <a:rPr lang="en-PH" sz="2000" b="1" dirty="0">
                <a:solidFill>
                  <a:prstClr val="black"/>
                </a:solidFill>
              </a:rPr>
              <a:t>: ang </a:t>
            </a:r>
            <a:r>
              <a:rPr lang="en-PH" sz="2000" b="1" dirty="0" err="1">
                <a:solidFill>
                  <a:prstClr val="black"/>
                </a:solidFill>
              </a:rPr>
              <a:t>pag-ampo</a:t>
            </a:r>
            <a:r>
              <a:rPr lang="en-PH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7323181-BB83-B3F1-DB8F-1B8F73E2E110}"/>
              </a:ext>
            </a:extLst>
          </p:cNvPr>
          <p:cNvSpPr txBox="1"/>
          <p:nvPr/>
        </p:nvSpPr>
        <p:spPr>
          <a:xfrm>
            <a:off x="2001566" y="834865"/>
            <a:ext cx="73615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sz="2000" b="1" dirty="0" err="1">
                <a:solidFill>
                  <a:prstClr val="black"/>
                </a:solidFill>
              </a:rPr>
              <a:t>Apan</a:t>
            </a:r>
            <a:r>
              <a:rPr lang="en-PH" sz="2000" b="1" dirty="0">
                <a:solidFill>
                  <a:prstClr val="black"/>
                </a:solidFill>
              </a:rPr>
              <a:t>, </a:t>
            </a:r>
            <a:r>
              <a:rPr lang="en-PH" sz="2000" b="1" dirty="0" err="1">
                <a:solidFill>
                  <a:prstClr val="black"/>
                </a:solidFill>
              </a:rPr>
              <a:t>nawala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tawo</a:t>
            </a:r>
            <a:r>
              <a:rPr lang="en-PH" sz="2000" b="1" dirty="0">
                <a:solidFill>
                  <a:prstClr val="black"/>
                </a:solidFill>
              </a:rPr>
              <a:t> ang </a:t>
            </a:r>
            <a:r>
              <a:rPr lang="en-PH" sz="2000" b="1" dirty="0" err="1">
                <a:solidFill>
                  <a:prstClr val="black"/>
                </a:solidFill>
              </a:rPr>
              <a:t>abilidad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direktang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pagpakigsulti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Dios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dihang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nakasala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sila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si</a:t>
            </a:r>
            <a:r>
              <a:rPr lang="en-PH" sz="2000" b="1" dirty="0">
                <a:solidFill>
                  <a:prstClr val="black"/>
                </a:solidFill>
              </a:rPr>
              <a:t> Adan ug Eva.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89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AEBDFB3-3F1D-784F-16C0-934DE46948BA}"/>
              </a:ext>
            </a:extLst>
          </p:cNvPr>
          <p:cNvSpPr txBox="1"/>
          <p:nvPr/>
        </p:nvSpPr>
        <p:spPr>
          <a:xfrm>
            <a:off x="7772398" y="3644354"/>
            <a:ext cx="441960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7200" b="1" spc="300" dirty="0">
                <a:ln/>
                <a:solidFill>
                  <a:srgbClr val="D15381"/>
                </a:solidFill>
                <a:effectLst>
                  <a:outerShdw blurRad="38100" dist="12700" dir="2700000" algn="tl">
                    <a:srgbClr val="000000"/>
                  </a:outerShdw>
                  <a:reflection blurRad="6350" stA="60000" endA="900" endPos="58000" dir="5400000" sy="-100000" algn="bl" rotWithShape="0"/>
                </a:effectLst>
              </a:rPr>
              <a:t>DANIEL</a:t>
            </a:r>
          </a:p>
        </p:txBody>
      </p:sp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AB50EA6C-291E-4DF5-FCA7-3BBAFB0FA34E}"/>
              </a:ext>
            </a:extLst>
          </p:cNvPr>
          <p:cNvSpPr/>
          <p:nvPr/>
        </p:nvSpPr>
        <p:spPr>
          <a:xfrm>
            <a:off x="342899" y="300038"/>
            <a:ext cx="7439025" cy="6257925"/>
          </a:xfrm>
          <a:custGeom>
            <a:avLst/>
            <a:gdLst>
              <a:gd name="csX0" fmla="*/ 0 w 7553325"/>
              <a:gd name="csY0" fmla="*/ 0 h 6257925"/>
              <a:gd name="csX1" fmla="*/ 6157933 w 7553325"/>
              <a:gd name="csY1" fmla="*/ 0 h 6257925"/>
              <a:gd name="csX2" fmla="*/ 7553325 w 7553325"/>
              <a:gd name="csY2" fmla="*/ 3128963 h 6257925"/>
              <a:gd name="csX3" fmla="*/ 6157933 w 7553325"/>
              <a:gd name="csY3" fmla="*/ 6257925 h 6257925"/>
              <a:gd name="csX4" fmla="*/ 0 w 7553325"/>
              <a:gd name="csY4" fmla="*/ 6257925 h 6257925"/>
              <a:gd name="csX5" fmla="*/ 0 w 7553325"/>
              <a:gd name="csY5" fmla="*/ 0 h 6257925"/>
              <a:gd name="csX0" fmla="*/ 0 w 7429500"/>
              <a:gd name="csY0" fmla="*/ 0 h 6257925"/>
              <a:gd name="csX1" fmla="*/ 6157933 w 7429500"/>
              <a:gd name="csY1" fmla="*/ 0 h 6257925"/>
              <a:gd name="csX2" fmla="*/ 7429500 w 7429500"/>
              <a:gd name="csY2" fmla="*/ 3786188 h 6257925"/>
              <a:gd name="csX3" fmla="*/ 6157933 w 7429500"/>
              <a:gd name="csY3" fmla="*/ 6257925 h 6257925"/>
              <a:gd name="csX4" fmla="*/ 0 w 7429500"/>
              <a:gd name="csY4" fmla="*/ 6257925 h 6257925"/>
              <a:gd name="csX5" fmla="*/ 0 w 7429500"/>
              <a:gd name="csY5" fmla="*/ 0 h 6257925"/>
              <a:gd name="csX0" fmla="*/ 0 w 7439025"/>
              <a:gd name="csY0" fmla="*/ 0 h 6257925"/>
              <a:gd name="csX1" fmla="*/ 6157933 w 7439025"/>
              <a:gd name="csY1" fmla="*/ 0 h 6257925"/>
              <a:gd name="csX2" fmla="*/ 7439025 w 7439025"/>
              <a:gd name="csY2" fmla="*/ 4014788 h 6257925"/>
              <a:gd name="csX3" fmla="*/ 6157933 w 7439025"/>
              <a:gd name="csY3" fmla="*/ 6257925 h 6257925"/>
              <a:gd name="csX4" fmla="*/ 0 w 7439025"/>
              <a:gd name="csY4" fmla="*/ 6257925 h 6257925"/>
              <a:gd name="csX5" fmla="*/ 0 w 7439025"/>
              <a:gd name="csY5" fmla="*/ 0 h 62579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7439025" h="6257925">
                <a:moveTo>
                  <a:pt x="0" y="0"/>
                </a:moveTo>
                <a:lnTo>
                  <a:pt x="6157933" y="0"/>
                </a:lnTo>
                <a:lnTo>
                  <a:pt x="7439025" y="4014788"/>
                </a:lnTo>
                <a:lnTo>
                  <a:pt x="6157933" y="6257925"/>
                </a:lnTo>
                <a:lnTo>
                  <a:pt x="0" y="625792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54"/>
            </a:stretch>
          </a:blipFill>
          <a:ln>
            <a:noFill/>
          </a:ln>
          <a:effectLst>
            <a:innerShdw blurRad="114300">
              <a:srgbClr val="812F37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896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27407C-C2CB-1A53-81CE-B54ABC208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16DA61C-074A-78AF-966F-AA1844D8B0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5195" y="2247899"/>
            <a:ext cx="3499603" cy="4411263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DA9517C-8569-3CEE-8041-0D124F26038B}"/>
              </a:ext>
            </a:extLst>
          </p:cNvPr>
          <p:cNvSpPr txBox="1"/>
          <p:nvPr/>
        </p:nvSpPr>
        <p:spPr>
          <a:xfrm>
            <a:off x="0" y="-47625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PAG-AMPO SA PANAHON SA KAPELIGROHAN</a:t>
            </a:r>
            <a:endParaRPr lang="en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2EDA29-BBA5-B3DF-ED18-A0FB9F33347D}"/>
              </a:ext>
            </a:extLst>
          </p:cNvPr>
          <p:cNvSpPr txBox="1"/>
          <p:nvPr/>
        </p:nvSpPr>
        <p:spPr>
          <a:xfrm>
            <a:off x="-66675" y="636091"/>
            <a:ext cx="12325099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PH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PH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Busa</a:t>
            </a:r>
            <a:r>
              <a:rPr lang="en-PH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midangop</a:t>
            </a:r>
            <a:r>
              <a:rPr lang="en-PH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ako</a:t>
            </a:r>
            <a:r>
              <a:rPr lang="en-PH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Ginoong</a:t>
            </a:r>
            <a:r>
              <a:rPr lang="en-PH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Dios ug </a:t>
            </a:r>
            <a:r>
              <a:rPr lang="en-PH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nangamuyo</a:t>
            </a:r>
            <a:r>
              <a:rPr lang="en-PH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Kaniya</a:t>
            </a:r>
            <a:r>
              <a:rPr lang="en-PH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uban</a:t>
            </a:r>
            <a:r>
              <a:rPr lang="en-PH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pagpuasa</a:t>
            </a:r>
            <a:r>
              <a:rPr lang="en-PH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PH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pagsul-ob</a:t>
            </a:r>
            <a:r>
              <a:rPr lang="en-PH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ug </a:t>
            </a:r>
            <a:r>
              <a:rPr lang="en-PH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sako</a:t>
            </a:r>
            <a:r>
              <a:rPr lang="en-PH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ug abo.”— Daniel 9:3</a:t>
            </a:r>
            <a:endParaRPr lang="es-ES" sz="16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7" name="Grupo 46">
            <a:extLst>
              <a:ext uri="{FF2B5EF4-FFF2-40B4-BE49-F238E27FC236}">
                <a16:creationId xmlns:a16="http://schemas.microsoft.com/office/drawing/2014/main" id="{F545A433-5D87-7CD5-9204-AD76676982BD}"/>
              </a:ext>
            </a:extLst>
          </p:cNvPr>
          <p:cNvGrpSpPr/>
          <p:nvPr/>
        </p:nvGrpSpPr>
        <p:grpSpPr>
          <a:xfrm>
            <a:off x="1204470" y="3267077"/>
            <a:ext cx="791997" cy="3515911"/>
            <a:chOff x="880712" y="3143252"/>
            <a:chExt cx="791997" cy="35159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2" name="Grupo 31">
              <a:extLst>
                <a:ext uri="{FF2B5EF4-FFF2-40B4-BE49-F238E27FC236}">
                  <a16:creationId xmlns:a16="http://schemas.microsoft.com/office/drawing/2014/main" id="{535375B7-9263-69EB-35B5-AA3BF95DE29E}"/>
                </a:ext>
              </a:extLst>
            </p:cNvPr>
            <p:cNvGrpSpPr/>
            <p:nvPr/>
          </p:nvGrpSpPr>
          <p:grpSpPr>
            <a:xfrm>
              <a:off x="909009" y="3143252"/>
              <a:ext cx="763700" cy="3515911"/>
              <a:chOff x="1270959" y="1510306"/>
              <a:chExt cx="1118396" cy="5148858"/>
            </a:xfrm>
          </p:grpSpPr>
          <p:pic>
            <p:nvPicPr>
              <p:cNvPr id="6" name="Picture 9" descr="E:\Daniel 6\Pptx\03\z02.png">
                <a:extLst>
                  <a:ext uri="{FF2B5EF4-FFF2-40B4-BE49-F238E27FC236}">
                    <a16:creationId xmlns:a16="http://schemas.microsoft.com/office/drawing/2014/main" id="{9542A5DC-52C6-5663-C828-43408C4A8D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0959" y="1510306"/>
                <a:ext cx="1118396" cy="5148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7" descr="E:\Daniel 6\Pptx\03\02.png">
                <a:extLst>
                  <a:ext uri="{FF2B5EF4-FFF2-40B4-BE49-F238E27FC236}">
                    <a16:creationId xmlns:a16="http://schemas.microsoft.com/office/drawing/2014/main" id="{2F44A34D-3BBF-D7B2-633F-C182265F71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6723" y="1680449"/>
                <a:ext cx="536948" cy="7261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70DBCD7F-1135-5DB5-A80E-BDB1CA8F0653}"/>
                </a:ext>
              </a:extLst>
            </p:cNvPr>
            <p:cNvSpPr txBox="1"/>
            <p:nvPr/>
          </p:nvSpPr>
          <p:spPr>
            <a:xfrm>
              <a:off x="880712" y="4172977"/>
              <a:ext cx="738664" cy="2068515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-PH" sz="3600" spc="0" dirty="0" err="1"/>
                <a:t>Integridad</a:t>
              </a:r>
              <a:endParaRPr lang="en" sz="4000" spc="0" dirty="0"/>
            </a:p>
          </p:txBody>
        </p:sp>
      </p:grpSp>
      <p:grpSp>
        <p:nvGrpSpPr>
          <p:cNvPr id="48" name="Grupo 47">
            <a:extLst>
              <a:ext uri="{FF2B5EF4-FFF2-40B4-BE49-F238E27FC236}">
                <a16:creationId xmlns:a16="http://schemas.microsoft.com/office/drawing/2014/main" id="{08E07D60-D56A-4A6C-0538-5E65B42F305B}"/>
              </a:ext>
            </a:extLst>
          </p:cNvPr>
          <p:cNvGrpSpPr/>
          <p:nvPr/>
        </p:nvGrpSpPr>
        <p:grpSpPr>
          <a:xfrm>
            <a:off x="2273846" y="3267077"/>
            <a:ext cx="758519" cy="3515911"/>
            <a:chOff x="1677795" y="3143252"/>
            <a:chExt cx="758519" cy="35159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3" name="Grupo 32">
              <a:extLst>
                <a:ext uri="{FF2B5EF4-FFF2-40B4-BE49-F238E27FC236}">
                  <a16:creationId xmlns:a16="http://schemas.microsoft.com/office/drawing/2014/main" id="{EC7197DF-1DA6-2E1A-CD8C-1D36D6304771}"/>
                </a:ext>
              </a:extLst>
            </p:cNvPr>
            <p:cNvGrpSpPr/>
            <p:nvPr/>
          </p:nvGrpSpPr>
          <p:grpSpPr>
            <a:xfrm>
              <a:off x="1677795" y="3143252"/>
              <a:ext cx="758519" cy="3515911"/>
              <a:chOff x="2382645" y="1510306"/>
              <a:chExt cx="1110810" cy="5148858"/>
            </a:xfrm>
          </p:grpSpPr>
          <p:pic>
            <p:nvPicPr>
              <p:cNvPr id="10" name="Picture 11" descr="E:\Daniel 6\Pptx\03\z03.png">
                <a:extLst>
                  <a:ext uri="{FF2B5EF4-FFF2-40B4-BE49-F238E27FC236}">
                    <a16:creationId xmlns:a16="http://schemas.microsoft.com/office/drawing/2014/main" id="{ED83514E-2FB4-3919-405C-CFB030DD10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2645" y="1510306"/>
                <a:ext cx="1110810" cy="5148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3" descr="E:\Daniel 6\Pptx\03\03.png">
                <a:extLst>
                  <a:ext uri="{FF2B5EF4-FFF2-40B4-BE49-F238E27FC236}">
                    <a16:creationId xmlns:a16="http://schemas.microsoft.com/office/drawing/2014/main" id="{246F62CC-6ED6-F1D2-7EC4-99F597A68D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3212" y="1680449"/>
                <a:ext cx="467276" cy="7151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361938FB-EA68-E214-2C04-E70DD4F7A7AA}"/>
                </a:ext>
              </a:extLst>
            </p:cNvPr>
            <p:cNvSpPr txBox="1"/>
            <p:nvPr/>
          </p:nvSpPr>
          <p:spPr>
            <a:xfrm>
              <a:off x="1809789" y="3871654"/>
              <a:ext cx="513410" cy="2358531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" spc="-600" dirty="0"/>
                <a:t>DILIGENT</a:t>
              </a:r>
              <a:r>
                <a:rPr lang="en-PH" spc="-600" dirty="0"/>
                <a:t>E</a:t>
              </a:r>
              <a:endParaRPr lang="en" spc="-600" dirty="0"/>
            </a:p>
          </p:txBody>
        </p:sp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A44D813B-25A0-BC0C-DA13-04740CCCAC62}"/>
              </a:ext>
            </a:extLst>
          </p:cNvPr>
          <p:cNvGrpSpPr/>
          <p:nvPr/>
        </p:nvGrpSpPr>
        <p:grpSpPr>
          <a:xfrm>
            <a:off x="3309744" y="3267076"/>
            <a:ext cx="754777" cy="3515912"/>
            <a:chOff x="2441781" y="3143251"/>
            <a:chExt cx="754777" cy="35159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4" name="Grupo 33">
              <a:extLst>
                <a:ext uri="{FF2B5EF4-FFF2-40B4-BE49-F238E27FC236}">
                  <a16:creationId xmlns:a16="http://schemas.microsoft.com/office/drawing/2014/main" id="{F40446D4-C4C9-E2E1-4724-51A5D0AA83E9}"/>
                </a:ext>
              </a:extLst>
            </p:cNvPr>
            <p:cNvGrpSpPr/>
            <p:nvPr/>
          </p:nvGrpSpPr>
          <p:grpSpPr>
            <a:xfrm>
              <a:off x="2441781" y="3143251"/>
              <a:ext cx="754777" cy="3515912"/>
              <a:chOff x="3470481" y="1510304"/>
              <a:chExt cx="1105329" cy="5148859"/>
            </a:xfrm>
          </p:grpSpPr>
          <p:pic>
            <p:nvPicPr>
              <p:cNvPr id="14" name="Picture 18" descr="E:\Daniel 6\Pptx\03\z04.png">
                <a:extLst>
                  <a:ext uri="{FF2B5EF4-FFF2-40B4-BE49-F238E27FC236}">
                    <a16:creationId xmlns:a16="http://schemas.microsoft.com/office/drawing/2014/main" id="{7FA3715D-55E6-9340-3BFC-176393D4CB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0481" y="1510304"/>
                <a:ext cx="1105329" cy="51488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16" descr="E:\Daniel 6\Pptx\03\04.png">
                <a:extLst>
                  <a:ext uri="{FF2B5EF4-FFF2-40B4-BE49-F238E27FC236}">
                    <a16:creationId xmlns:a16="http://schemas.microsoft.com/office/drawing/2014/main" id="{C1BAAF52-E645-0DB3-FB16-D5EA39B65D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5623" y="1680449"/>
                <a:ext cx="770096" cy="7440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995D138C-7C96-5A7D-D9E8-F954063D8685}"/>
                </a:ext>
              </a:extLst>
            </p:cNvPr>
            <p:cNvSpPr txBox="1"/>
            <p:nvPr/>
          </p:nvSpPr>
          <p:spPr>
            <a:xfrm>
              <a:off x="2571879" y="3871654"/>
              <a:ext cx="513410" cy="2498376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-PH" dirty="0"/>
                <a:t>DILI MASUNOG</a:t>
              </a:r>
              <a:endParaRPr lang="en" dirty="0"/>
            </a:p>
          </p:txBody>
        </p:sp>
      </p:grpSp>
      <p:grpSp>
        <p:nvGrpSpPr>
          <p:cNvPr id="50" name="Grupo 49">
            <a:extLst>
              <a:ext uri="{FF2B5EF4-FFF2-40B4-BE49-F238E27FC236}">
                <a16:creationId xmlns:a16="http://schemas.microsoft.com/office/drawing/2014/main" id="{27741247-4AF3-23E6-C75B-FDFA18D49AE4}"/>
              </a:ext>
            </a:extLst>
          </p:cNvPr>
          <p:cNvGrpSpPr/>
          <p:nvPr/>
        </p:nvGrpSpPr>
        <p:grpSpPr>
          <a:xfrm>
            <a:off x="4341900" y="3267075"/>
            <a:ext cx="767206" cy="3515913"/>
            <a:chOff x="3200400" y="3143250"/>
            <a:chExt cx="767206" cy="35159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B1C1D55B-58DC-0613-0C8F-7BA9CC518588}"/>
                </a:ext>
              </a:extLst>
            </p:cNvPr>
            <p:cNvGrpSpPr/>
            <p:nvPr/>
          </p:nvGrpSpPr>
          <p:grpSpPr>
            <a:xfrm>
              <a:off x="3200400" y="3143250"/>
              <a:ext cx="767206" cy="3515913"/>
              <a:chOff x="4572000" y="1510304"/>
              <a:chExt cx="1123530" cy="5148860"/>
            </a:xfrm>
          </p:grpSpPr>
          <p:pic>
            <p:nvPicPr>
              <p:cNvPr id="13" name="Picture 19" descr="E:\Daniel 6\Pptx\03\z05.png">
                <a:extLst>
                  <a:ext uri="{FF2B5EF4-FFF2-40B4-BE49-F238E27FC236}">
                    <a16:creationId xmlns:a16="http://schemas.microsoft.com/office/drawing/2014/main" id="{F49CD439-281D-970E-EB1F-C732F43166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0" y="1510304"/>
                <a:ext cx="1123530" cy="51488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1" descr="E:\Daniel 6\Pptx\03\05.png">
                <a:extLst>
                  <a:ext uri="{FF2B5EF4-FFF2-40B4-BE49-F238E27FC236}">
                    <a16:creationId xmlns:a16="http://schemas.microsoft.com/office/drawing/2014/main" id="{35FE0B24-F610-AEF7-32A6-9DA26B0C3A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1413" y="1680449"/>
                <a:ext cx="649622" cy="7347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id="{C25493A6-D687-52F4-218F-FF87313B4FF0}"/>
                </a:ext>
              </a:extLst>
            </p:cNvPr>
            <p:cNvSpPr txBox="1"/>
            <p:nvPr/>
          </p:nvSpPr>
          <p:spPr>
            <a:xfrm>
              <a:off x="3335382" y="3871654"/>
              <a:ext cx="549894" cy="2679388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-PH" sz="2000" spc="-600" dirty="0" err="1"/>
                <a:t>kasaligan</a:t>
              </a:r>
              <a:endParaRPr lang="en" sz="2000" spc="-600" dirty="0"/>
            </a:p>
          </p:txBody>
        </p: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C616705F-7E8E-F67E-7730-7621A653BFA9}"/>
              </a:ext>
            </a:extLst>
          </p:cNvPr>
          <p:cNvGrpSpPr/>
          <p:nvPr/>
        </p:nvGrpSpPr>
        <p:grpSpPr>
          <a:xfrm>
            <a:off x="5386485" y="3267075"/>
            <a:ext cx="771443" cy="3515913"/>
            <a:chOff x="3975615" y="3143250"/>
            <a:chExt cx="771443" cy="35159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id="{08C5F40B-BA49-2607-F2E7-EC47EAA6B438}"/>
                </a:ext>
              </a:extLst>
            </p:cNvPr>
            <p:cNvGrpSpPr/>
            <p:nvPr/>
          </p:nvGrpSpPr>
          <p:grpSpPr>
            <a:xfrm>
              <a:off x="3975615" y="3143250"/>
              <a:ext cx="771443" cy="3515913"/>
              <a:chOff x="5680590" y="1510304"/>
              <a:chExt cx="1129736" cy="5148860"/>
            </a:xfrm>
          </p:grpSpPr>
          <p:pic>
            <p:nvPicPr>
              <p:cNvPr id="17" name="Picture 23" descr="E:\Daniel 6\Pptx\03\z06.png">
                <a:extLst>
                  <a:ext uri="{FF2B5EF4-FFF2-40B4-BE49-F238E27FC236}">
                    <a16:creationId xmlns:a16="http://schemas.microsoft.com/office/drawing/2014/main" id="{FB03A1C6-3118-BCA9-8FFB-1386E2C7D4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80590" y="1510304"/>
                <a:ext cx="1129736" cy="51488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5" descr="E:\Daniel 6\Pptx\03\06.png">
                <a:extLst>
                  <a:ext uri="{FF2B5EF4-FFF2-40B4-BE49-F238E27FC236}">
                    <a16:creationId xmlns:a16="http://schemas.microsoft.com/office/drawing/2014/main" id="{531EF00A-B4F1-2B09-14C8-F10EB6BFC5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71605" y="1680449"/>
                <a:ext cx="547047" cy="7093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929D8F04-2C4E-DA69-F777-083A90C447D6}"/>
                </a:ext>
              </a:extLst>
            </p:cNvPr>
            <p:cNvSpPr txBox="1"/>
            <p:nvPr/>
          </p:nvSpPr>
          <p:spPr>
            <a:xfrm>
              <a:off x="4104438" y="3871654"/>
              <a:ext cx="513410" cy="2393540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-US" spc="0" dirty="0"/>
                <a:t>T</a:t>
              </a:r>
              <a:r>
                <a:rPr lang="en-PH" spc="0" dirty="0"/>
                <a:t>INAHOD</a:t>
              </a:r>
              <a:endParaRPr lang="en" spc="0" dirty="0"/>
            </a:p>
          </p:txBody>
        </p:sp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63146173-B349-3226-2EF9-F56DDCA7E0FD}"/>
              </a:ext>
            </a:extLst>
          </p:cNvPr>
          <p:cNvGrpSpPr/>
          <p:nvPr/>
        </p:nvGrpSpPr>
        <p:grpSpPr>
          <a:xfrm>
            <a:off x="6435307" y="3267075"/>
            <a:ext cx="762722" cy="3515913"/>
            <a:chOff x="4733213" y="3143250"/>
            <a:chExt cx="762722" cy="35159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8C544134-428C-580B-0C1A-97A3DDAD5826}"/>
                </a:ext>
              </a:extLst>
            </p:cNvPr>
            <p:cNvGrpSpPr/>
            <p:nvPr/>
          </p:nvGrpSpPr>
          <p:grpSpPr>
            <a:xfrm>
              <a:off x="4733213" y="3143250"/>
              <a:ext cx="762722" cy="3515913"/>
              <a:chOff x="6809663" y="1510302"/>
              <a:chExt cx="1116964" cy="5148861"/>
            </a:xfrm>
          </p:grpSpPr>
          <p:pic>
            <p:nvPicPr>
              <p:cNvPr id="20" name="Picture 27" descr="E:\Daniel 6\Pptx\03\z07.png">
                <a:extLst>
                  <a:ext uri="{FF2B5EF4-FFF2-40B4-BE49-F238E27FC236}">
                    <a16:creationId xmlns:a16="http://schemas.microsoft.com/office/drawing/2014/main" id="{9C84C5DE-B513-52F5-57ED-74614CD655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9663" y="1510302"/>
                <a:ext cx="1116964" cy="51488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9" descr="E:\Daniel 6\Pptx\03\07.png">
                <a:extLst>
                  <a:ext uri="{FF2B5EF4-FFF2-40B4-BE49-F238E27FC236}">
                    <a16:creationId xmlns:a16="http://schemas.microsoft.com/office/drawing/2014/main" id="{A0A92A4B-8B8E-4AF5-E12E-C45702BFCB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07610" y="1680449"/>
                <a:ext cx="583587" cy="5902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22D94D1C-ACC3-3191-05A4-2850242EB36C}"/>
                </a:ext>
              </a:extLst>
            </p:cNvPr>
            <p:cNvSpPr txBox="1"/>
            <p:nvPr/>
          </p:nvSpPr>
          <p:spPr>
            <a:xfrm>
              <a:off x="4755047" y="3871654"/>
              <a:ext cx="476862" cy="2663683"/>
            </a:xfrm>
            <a:prstGeom prst="rect">
              <a:avLst/>
            </a:prstGeom>
            <a:noFill/>
          </p:spPr>
          <p:txBody>
            <a:bodyPr vert="wordArtVert" wrap="squar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-PH" sz="1600" spc="-800" dirty="0"/>
                <a:t>MATINUD ANON</a:t>
              </a:r>
              <a:endParaRPr lang="en" sz="1600" spc="-800" dirty="0"/>
            </a:p>
          </p:txBody>
        </p:sp>
      </p:grpSp>
      <p:grpSp>
        <p:nvGrpSpPr>
          <p:cNvPr id="53" name="Grupo 52">
            <a:extLst>
              <a:ext uri="{FF2B5EF4-FFF2-40B4-BE49-F238E27FC236}">
                <a16:creationId xmlns:a16="http://schemas.microsoft.com/office/drawing/2014/main" id="{C951D577-7610-1699-E050-15A11C83767C}"/>
              </a:ext>
            </a:extLst>
          </p:cNvPr>
          <p:cNvGrpSpPr/>
          <p:nvPr/>
        </p:nvGrpSpPr>
        <p:grpSpPr>
          <a:xfrm>
            <a:off x="7475407" y="3267075"/>
            <a:ext cx="826525" cy="3515914"/>
            <a:chOff x="5437057" y="3143250"/>
            <a:chExt cx="826525" cy="35159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8" name="Grupo 37">
              <a:extLst>
                <a:ext uri="{FF2B5EF4-FFF2-40B4-BE49-F238E27FC236}">
                  <a16:creationId xmlns:a16="http://schemas.microsoft.com/office/drawing/2014/main" id="{4E85BEC7-A488-6FAE-20A2-73A5F5D61FCF}"/>
                </a:ext>
              </a:extLst>
            </p:cNvPr>
            <p:cNvGrpSpPr/>
            <p:nvPr/>
          </p:nvGrpSpPr>
          <p:grpSpPr>
            <a:xfrm>
              <a:off x="5494239" y="3143250"/>
              <a:ext cx="769343" cy="3515914"/>
              <a:chOff x="7913589" y="1510302"/>
              <a:chExt cx="1126660" cy="5148862"/>
            </a:xfrm>
          </p:grpSpPr>
          <p:pic>
            <p:nvPicPr>
              <p:cNvPr id="23" name="Picture 31" descr="E:\Daniel 6\Pptx\03\z08.png">
                <a:extLst>
                  <a:ext uri="{FF2B5EF4-FFF2-40B4-BE49-F238E27FC236}">
                    <a16:creationId xmlns:a16="http://schemas.microsoft.com/office/drawing/2014/main" id="{877C77CF-2A9F-BC8C-3D13-FB4E72D233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13589" y="1510302"/>
                <a:ext cx="1126660" cy="51488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33" descr="E:\Daniel 6\Pptx\03\08.png">
                <a:extLst>
                  <a:ext uri="{FF2B5EF4-FFF2-40B4-BE49-F238E27FC236}">
                    <a16:creationId xmlns:a16="http://schemas.microsoft.com/office/drawing/2014/main" id="{318C465B-E9D1-594C-9A49-51CCE6F46E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28333" y="1680449"/>
                <a:ext cx="533377" cy="6577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5" name="CuadroTexto 44">
              <a:extLst>
                <a:ext uri="{FF2B5EF4-FFF2-40B4-BE49-F238E27FC236}">
                  <a16:creationId xmlns:a16="http://schemas.microsoft.com/office/drawing/2014/main" id="{965BA0D8-BB2C-5406-5C1B-2FDC3134360E}"/>
                </a:ext>
              </a:extLst>
            </p:cNvPr>
            <p:cNvSpPr txBox="1"/>
            <p:nvPr/>
          </p:nvSpPr>
          <p:spPr>
            <a:xfrm>
              <a:off x="5437057" y="3871654"/>
              <a:ext cx="440313" cy="2750625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-US" sz="1400" spc="-600" dirty="0"/>
                <a:t>PUNO SA PAGTOO </a:t>
              </a:r>
              <a:endParaRPr lang="en" sz="1400" spc="-600" dirty="0"/>
            </a:p>
          </p:txBody>
        </p:sp>
      </p:grpSp>
      <p:sp>
        <p:nvSpPr>
          <p:cNvPr id="54" name="CuadroTexto 53">
            <a:extLst>
              <a:ext uri="{FF2B5EF4-FFF2-40B4-BE49-F238E27FC236}">
                <a16:creationId xmlns:a16="http://schemas.microsoft.com/office/drawing/2014/main" id="{F2DC1240-34B4-43D4-B4AB-8A12C2C586FB}"/>
              </a:ext>
            </a:extLst>
          </p:cNvPr>
          <p:cNvSpPr txBox="1"/>
          <p:nvPr/>
        </p:nvSpPr>
        <p:spPr>
          <a:xfrm>
            <a:off x="3333701" y="1053786"/>
            <a:ext cx="88281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Tungod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pagsalig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Dios, </a:t>
            </a:r>
            <a:r>
              <a:rPr lang="en-PH" sz="2000" b="1" dirty="0" err="1"/>
              <a:t>si</a:t>
            </a:r>
            <a:r>
              <a:rPr lang="en-PH" sz="2000" b="1" dirty="0"/>
              <a:t> Daniel </a:t>
            </a:r>
            <a:r>
              <a:rPr lang="en-PH" sz="2000" b="1" dirty="0" err="1"/>
              <a:t>nakadawat</a:t>
            </a:r>
            <a:r>
              <a:rPr lang="en-PH" sz="2000" b="1" dirty="0"/>
              <a:t> ug </a:t>
            </a:r>
            <a:r>
              <a:rPr lang="en-PH" sz="2000" b="1" dirty="0" err="1"/>
              <a:t>kaalam</a:t>
            </a:r>
            <a:r>
              <a:rPr lang="en-PH" sz="2000" b="1" dirty="0"/>
              <a:t>, </a:t>
            </a:r>
            <a:r>
              <a:rPr lang="en-PH" sz="2000" b="1" dirty="0" err="1"/>
              <a:t>abilidad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paghubad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damgo</a:t>
            </a:r>
            <a:r>
              <a:rPr lang="en-PH" sz="2000" b="1" dirty="0"/>
              <a:t>, ug </a:t>
            </a:r>
            <a:r>
              <a:rPr lang="en-PH" sz="2000" b="1" dirty="0" err="1"/>
              <a:t>kinaadman</a:t>
            </a:r>
            <a:r>
              <a:rPr lang="en-PH" sz="2000" b="1" dirty="0"/>
              <a:t>(Daniel). Sa </a:t>
            </a:r>
            <a:r>
              <a:rPr lang="en-PH" sz="2000" b="1" dirty="0" err="1"/>
              <a:t>dihang</a:t>
            </a:r>
            <a:r>
              <a:rPr lang="en-PH" sz="2000" b="1" dirty="0"/>
              <a:t> </a:t>
            </a:r>
            <a:r>
              <a:rPr lang="en-PH" sz="2000" b="1" dirty="0" err="1"/>
              <a:t>nameligro</a:t>
            </a:r>
            <a:r>
              <a:rPr lang="en-PH" sz="2000" b="1" dirty="0"/>
              <a:t> ang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kinabuhi</a:t>
            </a:r>
            <a:r>
              <a:rPr lang="en-PH" sz="2000" b="1" dirty="0"/>
              <a:t> ug ang </a:t>
            </a:r>
            <a:r>
              <a:rPr lang="en-PH" sz="2000" b="1" dirty="0" err="1"/>
              <a:t>kinabuhi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higala</a:t>
            </a:r>
            <a:r>
              <a:rPr lang="en-PH" sz="2000" b="1" dirty="0"/>
              <a:t>, </a:t>
            </a:r>
            <a:r>
              <a:rPr lang="en-PH" sz="2000" b="1" dirty="0" err="1"/>
              <a:t>midangop</a:t>
            </a:r>
            <a:r>
              <a:rPr lang="en-PH" sz="2000" b="1" dirty="0"/>
              <a:t> </a:t>
            </a:r>
            <a:r>
              <a:rPr lang="en-PH" sz="2000" b="1" dirty="0" err="1"/>
              <a:t>siya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 </a:t>
            </a:r>
            <a:r>
              <a:rPr lang="en-PH" sz="2000" b="1" dirty="0" err="1"/>
              <a:t>pinaagi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pag-ampo</a:t>
            </a:r>
            <a:r>
              <a:rPr lang="en-PH" sz="2000" b="1" dirty="0"/>
              <a:t>.</a:t>
            </a:r>
            <a:r>
              <a:rPr lang="en" sz="2000" b="1" dirty="0"/>
              <a:t> (Dan. 2:17-23).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A0E6FB2-8ECA-7E6B-A092-4488A3AA90B3}"/>
              </a:ext>
            </a:extLst>
          </p:cNvPr>
          <p:cNvSpPr txBox="1"/>
          <p:nvPr/>
        </p:nvSpPr>
        <p:spPr>
          <a:xfrm>
            <a:off x="3296008" y="2286076"/>
            <a:ext cx="504669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Human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kinabuhi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puno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pag-ampo</a:t>
            </a:r>
            <a:r>
              <a:rPr lang="en-PH" sz="2000" b="1" dirty="0"/>
              <a:t>, </a:t>
            </a:r>
            <a:r>
              <a:rPr lang="en-PH" sz="2000" b="1" dirty="0" err="1"/>
              <a:t>unsang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kinaiya</a:t>
            </a:r>
            <a:r>
              <a:rPr lang="en-PH" sz="2000" b="1" dirty="0"/>
              <a:t> ang </a:t>
            </a:r>
            <a:r>
              <a:rPr lang="en-PH" sz="2000" b="1" dirty="0" err="1"/>
              <a:t>naangkon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Daniel?</a:t>
            </a:r>
            <a:r>
              <a:rPr lang="en" sz="2000" b="1" dirty="0"/>
              <a:t>(Dan. 6:3-5)?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CD6B16E-77E7-8827-FA1D-AAD1053D80DF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364" y="1273237"/>
            <a:ext cx="3207928" cy="1820121"/>
          </a:xfrm>
          <a:prstGeom prst="roundRect">
            <a:avLst>
              <a:gd name="adj" fmla="val 926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6127AD17-F05A-0397-767B-63721C4F6F5F}"/>
              </a:ext>
            </a:extLst>
          </p:cNvPr>
          <p:cNvGrpSpPr/>
          <p:nvPr/>
        </p:nvGrpSpPr>
        <p:grpSpPr>
          <a:xfrm>
            <a:off x="132847" y="3267077"/>
            <a:ext cx="769343" cy="3515911"/>
            <a:chOff x="132847" y="3267077"/>
            <a:chExt cx="769343" cy="3515911"/>
          </a:xfrm>
        </p:grpSpPr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id="{5427E3BD-D8B0-14CF-8A3D-D9E7BDEB75A9}"/>
                </a:ext>
              </a:extLst>
            </p:cNvPr>
            <p:cNvGrpSpPr/>
            <p:nvPr/>
          </p:nvGrpSpPr>
          <p:grpSpPr>
            <a:xfrm>
              <a:off x="132847" y="3267077"/>
              <a:ext cx="769343" cy="3515911"/>
              <a:chOff x="132847" y="1510306"/>
              <a:chExt cx="1126660" cy="5148857"/>
            </a:xfrm>
          </p:grpSpPr>
          <p:pic>
            <p:nvPicPr>
              <p:cNvPr id="8" name="Picture 5" descr="E:\Daniel 6\Pptx\03\z01.png">
                <a:extLst>
                  <a:ext uri="{FF2B5EF4-FFF2-40B4-BE49-F238E27FC236}">
                    <a16:creationId xmlns:a16="http://schemas.microsoft.com/office/drawing/2014/main" id="{483FC4CF-F236-3B0A-4F68-DE00D839A6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847" y="1510306"/>
                <a:ext cx="1126660" cy="51488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3" descr="E:\Daniel 6\Pptx\03\01.png">
                <a:extLst>
                  <a:ext uri="{FF2B5EF4-FFF2-40B4-BE49-F238E27FC236}">
                    <a16:creationId xmlns:a16="http://schemas.microsoft.com/office/drawing/2014/main" id="{3934BE68-ACEC-30CD-8CDA-4822884CA5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0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1680449"/>
                <a:ext cx="645060" cy="7292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5" name="CuadroTexto 38">
              <a:extLst>
                <a:ext uri="{FF2B5EF4-FFF2-40B4-BE49-F238E27FC236}">
                  <a16:creationId xmlns:a16="http://schemas.microsoft.com/office/drawing/2014/main" id="{81CADD29-E44B-4BDF-BBEC-5A9E6EF29661}"/>
                </a:ext>
              </a:extLst>
            </p:cNvPr>
            <p:cNvSpPr txBox="1"/>
            <p:nvPr/>
          </p:nvSpPr>
          <p:spPr>
            <a:xfrm>
              <a:off x="260263" y="3929065"/>
              <a:ext cx="492443" cy="2853923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-PH" sz="2000" spc="0" dirty="0" err="1"/>
                <a:t>Maayo</a:t>
              </a:r>
              <a:r>
                <a:rPr lang="en-PH" sz="2000" spc="0" dirty="0"/>
                <a:t> </a:t>
              </a:r>
              <a:r>
                <a:rPr lang="en-PH" sz="2000" spc="0" dirty="0" err="1"/>
                <a:t>nga</a:t>
              </a:r>
              <a:r>
                <a:rPr lang="en-PH" sz="2000" spc="0" dirty="0"/>
                <a:t> </a:t>
              </a:r>
              <a:r>
                <a:rPr lang="en-PH" sz="2000" spc="0" dirty="0" err="1"/>
                <a:t>Administrsyon</a:t>
              </a:r>
              <a:endParaRPr lang="en" sz="2400" spc="0" dirty="0"/>
            </a:p>
          </p:txBody>
        </p:sp>
      </p:grpSp>
      <p:sp>
        <p:nvSpPr>
          <p:cNvPr id="56" name="CuadroTexto 44">
            <a:extLst>
              <a:ext uri="{FF2B5EF4-FFF2-40B4-BE49-F238E27FC236}">
                <a16:creationId xmlns:a16="http://schemas.microsoft.com/office/drawing/2014/main" id="{2DC8BAF0-4D09-47F1-B5D7-DCFD6C9FCEE0}"/>
              </a:ext>
            </a:extLst>
          </p:cNvPr>
          <p:cNvSpPr txBox="1"/>
          <p:nvPr/>
        </p:nvSpPr>
        <p:spPr>
          <a:xfrm>
            <a:off x="7823289" y="4032363"/>
            <a:ext cx="403828" cy="245522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>
            <a:defPPr>
              <a:defRPr lang="es-ES"/>
            </a:defPPr>
            <a:lvl1pPr algn="ctr">
              <a:defRPr b="1" spc="-1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l"/>
            <a:r>
              <a:rPr lang="en-US" sz="1200" spc="-600" dirty="0"/>
              <a:t>MAAYONG PAMATASAN</a:t>
            </a:r>
            <a:endParaRPr lang="en" sz="1200" spc="-600" dirty="0"/>
          </a:p>
        </p:txBody>
      </p:sp>
    </p:spTree>
    <p:extLst>
      <p:ext uri="{BB962C8B-B14F-4D97-AF65-F5344CB8AC3E}">
        <p14:creationId xmlns:p14="http://schemas.microsoft.com/office/powerpoint/2010/main" val="368580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54" grpId="0"/>
      <p:bldP spid="9" grpId="0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CE97EF-2D4E-A589-266C-A3E1D4418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adroTexto 54">
            <a:extLst>
              <a:ext uri="{FF2B5EF4-FFF2-40B4-BE49-F238E27FC236}">
                <a16:creationId xmlns:a16="http://schemas.microsoft.com/office/drawing/2014/main" id="{B97468FC-E56F-3AA0-704C-66C3D8C2A620}"/>
              </a:ext>
            </a:extLst>
          </p:cNvPr>
          <p:cNvSpPr txBox="1"/>
          <p:nvPr/>
        </p:nvSpPr>
        <p:spPr>
          <a:xfrm>
            <a:off x="258698" y="961193"/>
            <a:ext cx="6085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/>
              <a:t>Ang langit </a:t>
            </a:r>
            <a:r>
              <a:rPr lang="fr-FR" b="1" dirty="0" err="1"/>
              <a:t>naminaw</a:t>
            </a:r>
            <a:r>
              <a:rPr lang="fr-FR" b="1" dirty="0"/>
              <a:t> sa </a:t>
            </a:r>
            <a:r>
              <a:rPr lang="fr-FR" b="1" dirty="0" err="1"/>
              <a:t>mga</a:t>
            </a:r>
            <a:r>
              <a:rPr lang="fr-FR" b="1" dirty="0"/>
              <a:t> </a:t>
            </a:r>
            <a:r>
              <a:rPr lang="fr-FR" b="1" dirty="0" err="1"/>
              <a:t>pag-ampo</a:t>
            </a:r>
            <a:r>
              <a:rPr lang="fr-FR" b="1" dirty="0"/>
              <a:t> ni Daniel</a:t>
            </a:r>
            <a:br>
              <a:rPr lang="es-ES" b="1" dirty="0"/>
            </a:br>
            <a:r>
              <a:rPr lang="en" b="1" dirty="0"/>
              <a:t>(Dan. 9:20-23; 10:12). </a:t>
            </a:r>
            <a:r>
              <a:rPr lang="en-PH" b="1" dirty="0" err="1"/>
              <a:t>Pinaagi</a:t>
            </a:r>
            <a:r>
              <a:rPr lang="en-PH" b="1" dirty="0"/>
              <a:t> </a:t>
            </a:r>
            <a:r>
              <a:rPr lang="en-PH" b="1" dirty="0" err="1"/>
              <a:t>lamang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pagputol</a:t>
            </a:r>
            <a:r>
              <a:rPr lang="en-PH" b="1" dirty="0"/>
              <a:t> </a:t>
            </a:r>
            <a:r>
              <a:rPr lang="en-PH" b="1" dirty="0" err="1"/>
              <a:t>niini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relasyon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Dios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mahimo</a:t>
            </a:r>
            <a:r>
              <a:rPr lang="en-PH" b="1" dirty="0"/>
              <a:t> </a:t>
            </a:r>
            <a:r>
              <a:rPr lang="en-PH" b="1" dirty="0" err="1"/>
              <a:t>siyang</a:t>
            </a:r>
            <a:r>
              <a:rPr lang="en-PH" b="1" dirty="0"/>
              <a:t> </a:t>
            </a:r>
            <a:r>
              <a:rPr lang="en-PH" b="1" dirty="0" err="1"/>
              <a:t>mapildi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kaaway</a:t>
            </a:r>
            <a:r>
              <a:rPr lang="en" b="1" dirty="0"/>
              <a:t> (Dan. 6:5-7).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70E2C49-2C49-92FA-112E-2ACCDDB19D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1540743"/>
              </p:ext>
            </p:extLst>
          </p:nvPr>
        </p:nvGraphicFramePr>
        <p:xfrm>
          <a:off x="5514974" y="3348400"/>
          <a:ext cx="6600825" cy="3395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C73FB2AA-7645-EB86-2049-397535D2779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1573" y="1259803"/>
            <a:ext cx="2585323" cy="1938992"/>
          </a:xfrm>
          <a:prstGeom prst="round2DiagRect">
            <a:avLst>
              <a:gd name="adj1" fmla="val 16667"/>
              <a:gd name="adj2" fmla="val 15389"/>
            </a:avLst>
          </a:prstGeom>
          <a:ln w="381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41522D4-F7D5-0C63-6938-CE790FCB06C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6085" y="1258199"/>
            <a:ext cx="2913302" cy="194220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2B8E36A-6D35-05C6-1F89-0800C84411C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1" y="3074578"/>
            <a:ext cx="5153023" cy="363389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5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9E0C392-57CB-732C-4BA1-252C9E47F65F}"/>
              </a:ext>
            </a:extLst>
          </p:cNvPr>
          <p:cNvSpPr txBox="1"/>
          <p:nvPr/>
        </p:nvSpPr>
        <p:spPr>
          <a:xfrm>
            <a:off x="0" y="-5715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PAG-AMPO SA PANAHON SA KAPELIGROHAN</a:t>
            </a:r>
            <a:endParaRPr lang="en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A3B820F-53E8-5378-4AFC-3519289F359B}"/>
              </a:ext>
            </a:extLst>
          </p:cNvPr>
          <p:cNvSpPr txBox="1"/>
          <p:nvPr/>
        </p:nvSpPr>
        <p:spPr>
          <a:xfrm>
            <a:off x="-66675" y="636091"/>
            <a:ext cx="12325099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PH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PH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Busa</a:t>
            </a:r>
            <a:r>
              <a:rPr lang="en-PH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midangop</a:t>
            </a:r>
            <a:r>
              <a:rPr lang="en-PH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ako</a:t>
            </a:r>
            <a:r>
              <a:rPr lang="en-PH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Ginoong</a:t>
            </a:r>
            <a:r>
              <a:rPr lang="en-PH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Dios ug </a:t>
            </a:r>
            <a:r>
              <a:rPr lang="en-PH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nangamuyo</a:t>
            </a:r>
            <a:r>
              <a:rPr lang="en-PH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Kaniya</a:t>
            </a:r>
            <a:r>
              <a:rPr lang="en-PH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uban</a:t>
            </a:r>
            <a:r>
              <a:rPr lang="en-PH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pagpuasa</a:t>
            </a:r>
            <a:r>
              <a:rPr lang="en-PH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PH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pagsul-ob</a:t>
            </a:r>
            <a:r>
              <a:rPr lang="en-PH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ug </a:t>
            </a:r>
            <a:r>
              <a:rPr lang="en-PH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sako</a:t>
            </a:r>
            <a:r>
              <a:rPr lang="en-PH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ug abo.”</a:t>
            </a:r>
            <a:r>
              <a:rPr lang="en" sz="1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(Daniel 9:3)</a:t>
            </a:r>
            <a:endParaRPr lang="es-ES" sz="16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52CC4B1-C611-2A07-DF59-438349C6BE28}"/>
              </a:ext>
            </a:extLst>
          </p:cNvPr>
          <p:cNvSpPr txBox="1"/>
          <p:nvPr/>
        </p:nvSpPr>
        <p:spPr>
          <a:xfrm>
            <a:off x="258698" y="2058915"/>
            <a:ext cx="60855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sz="2000" b="1" dirty="0">
                <a:solidFill>
                  <a:prstClr val="black"/>
                </a:solidFill>
              </a:rPr>
              <a:t>Sa </a:t>
            </a:r>
            <a:r>
              <a:rPr lang="en-PH" sz="2000" b="1" dirty="0" err="1">
                <a:solidFill>
                  <a:prstClr val="black"/>
                </a:solidFill>
              </a:rPr>
              <a:t>pag-atubang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niining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hulga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kamatayon</a:t>
            </a:r>
            <a:r>
              <a:rPr lang="en-PH" sz="2000" b="1" dirty="0">
                <a:solidFill>
                  <a:prstClr val="black"/>
                </a:solidFill>
              </a:rPr>
              <a:t>, </a:t>
            </a:r>
            <a:r>
              <a:rPr lang="en-PH" sz="2000" b="1" dirty="0" err="1">
                <a:solidFill>
                  <a:prstClr val="black"/>
                </a:solidFill>
              </a:rPr>
              <a:t>gipadayon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gihapon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ni</a:t>
            </a:r>
            <a:r>
              <a:rPr lang="en-PH" sz="2000" b="1" dirty="0">
                <a:solidFill>
                  <a:prstClr val="black"/>
                </a:solidFill>
              </a:rPr>
              <a:t> Daniel ang </a:t>
            </a:r>
            <a:r>
              <a:rPr lang="en-PH" sz="2000" b="1" dirty="0" err="1">
                <a:solidFill>
                  <a:prstClr val="black"/>
                </a:solidFill>
              </a:rPr>
              <a:t>iyang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batasan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pag-ampo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(Dan. 6:10):</a:t>
            </a:r>
          </a:p>
        </p:txBody>
      </p:sp>
    </p:spTree>
    <p:extLst>
      <p:ext uri="{BB962C8B-B14F-4D97-AF65-F5344CB8AC3E}">
        <p14:creationId xmlns:p14="http://schemas.microsoft.com/office/powerpoint/2010/main" val="109891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3C2EC5-EB63-417C-AA60-9C82D0603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250"/>
                                        <p:tgtEl>
                                          <p:spTgt spid="2">
                                            <p:graphicEl>
                                              <a:dgm id="{683C2EC5-EB63-417C-AA60-9C82D06036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Graphic spid="2" grpId="0" uiExpand="1">
        <p:bldSub>
          <a:bldDgm bld="one"/>
        </p:bldSub>
      </p:bldGraphic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4588CB0-DF9F-5A80-020E-6A2C355CDBED}"/>
              </a:ext>
            </a:extLst>
          </p:cNvPr>
          <p:cNvSpPr txBox="1"/>
          <p:nvPr/>
        </p:nvSpPr>
        <p:spPr>
          <a:xfrm>
            <a:off x="-3" y="-104614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PH" sz="44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PAG-AMPO SA HUSTONG PAMATASAN</a:t>
            </a:r>
            <a:endParaRPr lang="en" sz="4400" b="1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AB1FA57-78AF-CE95-B0B7-D080D0A79299}"/>
              </a:ext>
            </a:extLst>
          </p:cNvPr>
          <p:cNvSpPr txBox="1"/>
          <p:nvPr/>
        </p:nvSpPr>
        <p:spPr>
          <a:xfrm>
            <a:off x="376234" y="498425"/>
            <a:ext cx="11815763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“Sa </a:t>
            </a:r>
            <a:r>
              <a:rPr lang="en-PH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pagkahibalo</a:t>
            </a:r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Daniel </a:t>
            </a:r>
            <a:r>
              <a:rPr lang="en-PH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napirmahan</a:t>
            </a:r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PH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sugo</a:t>
            </a:r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PH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miadto</a:t>
            </a:r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siya</a:t>
            </a:r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iyang</a:t>
            </a:r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balay</a:t>
            </a:r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 Sa </a:t>
            </a:r>
            <a:r>
              <a:rPr lang="en-PH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iyang</a:t>
            </a:r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lawak</a:t>
            </a:r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taas</a:t>
            </a:r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PH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diin</a:t>
            </a:r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PH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bintana</a:t>
            </a:r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nakaabli</a:t>
            </a:r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paingon</a:t>
            </a:r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Jerusalem, </a:t>
            </a:r>
            <a:r>
              <a:rPr lang="en-PH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miluhod</a:t>
            </a:r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siya</a:t>
            </a:r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iyang</a:t>
            </a:r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tuhod</a:t>
            </a:r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makatulo</a:t>
            </a:r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usa</a:t>
            </a:r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ka </a:t>
            </a:r>
            <a:r>
              <a:rPr lang="en-PH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adlaw</a:t>
            </a:r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ug nag-</a:t>
            </a:r>
            <a:r>
              <a:rPr lang="en-PH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ampo</a:t>
            </a:r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ug </a:t>
            </a:r>
            <a:r>
              <a:rPr lang="en-PH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nagpasalamat</a:t>
            </a:r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atubangan</a:t>
            </a:r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iyang</a:t>
            </a:r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Dios, </a:t>
            </a:r>
            <a:r>
              <a:rPr lang="en-PH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sama</a:t>
            </a:r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iyang</a:t>
            </a:r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nabatasan</a:t>
            </a:r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kaniadto</a:t>
            </a:r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</a:t>
            </a:r>
            <a:r>
              <a:rPr lang="en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(Daniel 6:10)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AE081E-9F15-4C1D-D895-99A43FDA98B4}"/>
              </a:ext>
            </a:extLst>
          </p:cNvPr>
          <p:cNvSpPr txBox="1"/>
          <p:nvPr/>
        </p:nvSpPr>
        <p:spPr>
          <a:xfrm>
            <a:off x="5638800" y="1714500"/>
            <a:ext cx="6553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Sa dihang kita mag-ampo, makigsulti kita sa Dios sama sa usa ka higala. Apan ang Dios dili sama nato. Siya mao ang Hari sa tibuok uniberso.</a:t>
            </a:r>
            <a:r>
              <a:rPr lang="en" sz="2000" b="1" dirty="0"/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3947802-8B83-7665-CE0A-9C889A8D57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787" y="1753000"/>
            <a:ext cx="5434013" cy="31051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DDA80B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19A9265-44D6-27D1-DB9F-120CB54A5C94}"/>
              </a:ext>
            </a:extLst>
          </p:cNvPr>
          <p:cNvSpPr txBox="1"/>
          <p:nvPr/>
        </p:nvSpPr>
        <p:spPr>
          <a:xfrm>
            <a:off x="73649" y="4849250"/>
            <a:ext cx="60959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Ang </a:t>
            </a:r>
            <a:r>
              <a:rPr lang="en-PH" b="1" dirty="0" err="1"/>
              <a:t>pagpiyong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mata</a:t>
            </a:r>
            <a:r>
              <a:rPr lang="en-PH" b="1" dirty="0"/>
              <a:t> </a:t>
            </a:r>
            <a:r>
              <a:rPr lang="en-PH" b="1" dirty="0" err="1"/>
              <a:t>makatabang</a:t>
            </a:r>
            <a:r>
              <a:rPr lang="en-PH" b="1" dirty="0"/>
              <a:t> </a:t>
            </a:r>
            <a:r>
              <a:rPr lang="en-PH" b="1" dirty="0" err="1"/>
              <a:t>aron</a:t>
            </a:r>
            <a:r>
              <a:rPr lang="en-PH" b="1" dirty="0"/>
              <a:t> mas </a:t>
            </a:r>
            <a:r>
              <a:rPr lang="en-PH" b="1" dirty="0" err="1"/>
              <a:t>makapokus</a:t>
            </a:r>
            <a:r>
              <a:rPr lang="en-PH" b="1" dirty="0"/>
              <a:t> </a:t>
            </a:r>
            <a:r>
              <a:rPr lang="en-PH" b="1" dirty="0" err="1"/>
              <a:t>kita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pag-ampo</a:t>
            </a:r>
            <a:r>
              <a:rPr lang="en-PH" b="1" dirty="0"/>
              <a:t>, </a:t>
            </a:r>
            <a:r>
              <a:rPr lang="en-PH" b="1" dirty="0" err="1"/>
              <a:t>apan</a:t>
            </a:r>
            <a:r>
              <a:rPr lang="en-PH" b="1" dirty="0"/>
              <a:t> </a:t>
            </a:r>
            <a:r>
              <a:rPr lang="en-PH" b="1" dirty="0" err="1"/>
              <a:t>adunay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kahimtang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dili</a:t>
            </a:r>
            <a:r>
              <a:rPr lang="en-PH" b="1" dirty="0"/>
              <a:t> </a:t>
            </a:r>
            <a:r>
              <a:rPr lang="en-PH" b="1" dirty="0" err="1"/>
              <a:t>kini</a:t>
            </a:r>
            <a:r>
              <a:rPr lang="en-PH" b="1" dirty="0"/>
              <a:t> </a:t>
            </a:r>
            <a:r>
              <a:rPr lang="en-PH" b="1" dirty="0" err="1"/>
              <a:t>mahimo</a:t>
            </a:r>
            <a:r>
              <a:rPr lang="en-PH" b="1" dirty="0"/>
              <a:t>(</a:t>
            </a:r>
            <a:r>
              <a:rPr lang="en-PH" b="1" dirty="0" err="1"/>
              <a:t>sama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paglakaw</a:t>
            </a:r>
            <a:r>
              <a:rPr lang="en-PH" b="1" dirty="0"/>
              <a:t>, </a:t>
            </a:r>
            <a:r>
              <a:rPr lang="en-PH" b="1" dirty="0" err="1"/>
              <a:t>pagdrayb</a:t>
            </a:r>
            <a:r>
              <a:rPr lang="en-PH" b="1" dirty="0"/>
              <a:t>, ug </a:t>
            </a:r>
            <a:r>
              <a:rPr lang="en-PH" b="1" dirty="0" err="1"/>
              <a:t>uban</a:t>
            </a:r>
            <a:r>
              <a:rPr lang="en-PH" b="1" dirty="0"/>
              <a:t> pa).</a:t>
            </a:r>
            <a:endParaRPr lang="en" b="1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70535B2-24B8-5304-AC18-FE0CDBDDBF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78763" y="4838164"/>
            <a:ext cx="2489200" cy="18669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DCC4AE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C7CCDE9-5861-CBE7-BEAE-FF72C868D9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4838162"/>
            <a:ext cx="1533526" cy="18669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5E85E62-1543-4BE7-DF55-2B65A76B0A7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49574" y="4838162"/>
            <a:ext cx="1533526" cy="18669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DEE3813-7711-5623-5EA0-E429EBECBA0F}"/>
              </a:ext>
            </a:extLst>
          </p:cNvPr>
          <p:cNvSpPr txBox="1"/>
          <p:nvPr/>
        </p:nvSpPr>
        <p:spPr>
          <a:xfrm>
            <a:off x="5638800" y="3514723"/>
            <a:ext cx="655319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sz="2000" b="1" dirty="0" err="1">
                <a:solidFill>
                  <a:prstClr val="black"/>
                </a:solidFill>
              </a:rPr>
              <a:t>Tungod</a:t>
            </a:r>
            <a:r>
              <a:rPr lang="en-PH" sz="2000" b="1" dirty="0">
                <a:solidFill>
                  <a:prstClr val="black"/>
                </a:solidFill>
              </a:rPr>
              <a:t> kay </a:t>
            </a:r>
            <a:r>
              <a:rPr lang="en-PH" sz="2000" b="1" dirty="0" err="1">
                <a:solidFill>
                  <a:prstClr val="black"/>
                </a:solidFill>
              </a:rPr>
              <a:t>mahimo</a:t>
            </a:r>
            <a:r>
              <a:rPr lang="en-PH" sz="2000" b="1" dirty="0">
                <a:solidFill>
                  <a:prstClr val="black"/>
                </a:solidFill>
              </a:rPr>
              <a:t> man </a:t>
            </a:r>
            <a:r>
              <a:rPr lang="en-PH" sz="2000" b="1" dirty="0" err="1">
                <a:solidFill>
                  <a:prstClr val="black"/>
                </a:solidFill>
              </a:rPr>
              <a:t>kitang</a:t>
            </a:r>
            <a:r>
              <a:rPr lang="en-PH" sz="2000" b="1" dirty="0">
                <a:solidFill>
                  <a:prstClr val="black"/>
                </a:solidFill>
              </a:rPr>
              <a:t> mag-</a:t>
            </a:r>
            <a:r>
              <a:rPr lang="en-PH" sz="2000" b="1" dirty="0" err="1">
                <a:solidFill>
                  <a:prstClr val="black"/>
                </a:solidFill>
              </a:rPr>
              <a:t>ampo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Dios </a:t>
            </a:r>
            <a:r>
              <a:rPr lang="en-PH" sz="2000" b="1" dirty="0" err="1">
                <a:solidFill>
                  <a:prstClr val="black"/>
                </a:solidFill>
              </a:rPr>
              <a:t>bisan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unsang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orasa</a:t>
            </a:r>
            <a:r>
              <a:rPr lang="en-PH" sz="2000" b="1" dirty="0">
                <a:solidFill>
                  <a:prstClr val="black"/>
                </a:solidFill>
              </a:rPr>
              <a:t> ug </a:t>
            </a:r>
            <a:r>
              <a:rPr lang="en-PH" sz="2000" b="1" dirty="0" err="1">
                <a:solidFill>
                  <a:prstClr val="black"/>
                </a:solidFill>
              </a:rPr>
              <a:t>bisan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unsang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kahimtanga</a:t>
            </a:r>
            <a:r>
              <a:rPr lang="en-PH" sz="2000" b="1" dirty="0">
                <a:solidFill>
                  <a:prstClr val="black"/>
                </a:solidFill>
              </a:rPr>
              <a:t>, </a:t>
            </a:r>
            <a:r>
              <a:rPr lang="en-PH" sz="2000" b="1" dirty="0" err="1">
                <a:solidFill>
                  <a:prstClr val="black"/>
                </a:solidFill>
              </a:rPr>
              <a:t>dili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pirmi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posible</a:t>
            </a:r>
            <a:r>
              <a:rPr lang="en-PH" sz="2000" b="1" dirty="0">
                <a:solidFill>
                  <a:prstClr val="black"/>
                </a:solidFill>
              </a:rPr>
              <a:t> o </a:t>
            </a:r>
            <a:r>
              <a:rPr lang="en-PH" sz="2000" b="1" dirty="0" err="1">
                <a:solidFill>
                  <a:prstClr val="black"/>
                </a:solidFill>
              </a:rPr>
              <a:t>kinahanglan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nga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magluhod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tanang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higayon</a:t>
            </a:r>
            <a:r>
              <a:rPr lang="en-PH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010E36F-F200-D2CA-A88B-AB0E117940E7}"/>
              </a:ext>
            </a:extLst>
          </p:cNvPr>
          <p:cNvSpPr txBox="1"/>
          <p:nvPr/>
        </p:nvSpPr>
        <p:spPr>
          <a:xfrm>
            <a:off x="5638800" y="2638534"/>
            <a:ext cx="65531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sz="2000" b="1" dirty="0" err="1">
                <a:solidFill>
                  <a:prstClr val="black"/>
                </a:solidFill>
              </a:rPr>
              <a:t>Tungod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niini</a:t>
            </a:r>
            <a:r>
              <a:rPr lang="en-PH" sz="2000" b="1" dirty="0">
                <a:solidFill>
                  <a:prstClr val="black"/>
                </a:solidFill>
              </a:rPr>
              <a:t>, </a:t>
            </a:r>
            <a:r>
              <a:rPr lang="en-PH" sz="2000" b="1" dirty="0" err="1">
                <a:solidFill>
                  <a:prstClr val="black"/>
                </a:solidFill>
              </a:rPr>
              <a:t>nabatasan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ni</a:t>
            </a:r>
            <a:r>
              <a:rPr lang="en-PH" sz="2000" b="1" dirty="0">
                <a:solidFill>
                  <a:prstClr val="black"/>
                </a:solidFill>
              </a:rPr>
              <a:t> Daniel ang </a:t>
            </a:r>
            <a:r>
              <a:rPr lang="en-PH" sz="2000" b="1" dirty="0" err="1">
                <a:solidFill>
                  <a:prstClr val="black"/>
                </a:solidFill>
              </a:rPr>
              <a:t>pagluhod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atubangan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Dios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pag-ampo</a:t>
            </a:r>
            <a:r>
              <a:rPr lang="en-PH" sz="2000" b="1" dirty="0">
                <a:solidFill>
                  <a:prstClr val="black"/>
                </a:solidFill>
              </a:rPr>
              <a:t>, </a:t>
            </a:r>
            <a:r>
              <a:rPr lang="en-PH" sz="2000" b="1" dirty="0" err="1">
                <a:solidFill>
                  <a:prstClr val="black"/>
                </a:solidFill>
              </a:rPr>
              <a:t>isip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pag-ila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nga</a:t>
            </a:r>
            <a:r>
              <a:rPr lang="en-PH" sz="2000" b="1" dirty="0">
                <a:solidFill>
                  <a:prstClr val="black"/>
                </a:solidFill>
              </a:rPr>
              <a:t> ang Dios </a:t>
            </a:r>
            <a:r>
              <a:rPr lang="en-PH" sz="2000" b="1" dirty="0" err="1">
                <a:solidFill>
                  <a:prstClr val="black"/>
                </a:solidFill>
              </a:rPr>
              <a:t>mao</a:t>
            </a:r>
            <a:r>
              <a:rPr lang="en-PH" sz="2000" b="1" dirty="0">
                <a:solidFill>
                  <a:prstClr val="black"/>
                </a:solidFill>
              </a:rPr>
              <a:t> ang </a:t>
            </a:r>
            <a:r>
              <a:rPr lang="en-PH" sz="2000" b="1" dirty="0" err="1">
                <a:solidFill>
                  <a:prstClr val="black"/>
                </a:solidFill>
              </a:rPr>
              <a:t>iyang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Labawng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Magmamando</a:t>
            </a:r>
            <a:r>
              <a:rPr lang="en-PH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8E08615-407F-76CE-D887-2399640AD5B9}"/>
              </a:ext>
            </a:extLst>
          </p:cNvPr>
          <p:cNvSpPr txBox="1"/>
          <p:nvPr/>
        </p:nvSpPr>
        <p:spPr>
          <a:xfrm>
            <a:off x="100015" y="5916767"/>
            <a:ext cx="599598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b="1" dirty="0">
                <a:solidFill>
                  <a:prstClr val="black"/>
                </a:solidFill>
              </a:rPr>
              <a:t>Ang </a:t>
            </a:r>
            <a:r>
              <a:rPr lang="en-PH" b="1" dirty="0" err="1">
                <a:solidFill>
                  <a:prstClr val="black"/>
                </a:solidFill>
              </a:rPr>
              <a:t>labing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importante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mao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ang </a:t>
            </a:r>
            <a:r>
              <a:rPr lang="en-PH" b="1" dirty="0" err="1">
                <a:solidFill>
                  <a:prstClr val="black"/>
                </a:solidFill>
              </a:rPr>
              <a:t>atong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pag-ampo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gihimo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uban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pagtahod</a:t>
            </a:r>
            <a:r>
              <a:rPr lang="en-PH" b="1" dirty="0">
                <a:solidFill>
                  <a:prstClr val="black"/>
                </a:solidFill>
              </a:rPr>
              <a:t> ug </a:t>
            </a:r>
            <a:r>
              <a:rPr lang="en-PH" b="1" dirty="0" err="1">
                <a:solidFill>
                  <a:prstClr val="black"/>
                </a:solidFill>
              </a:rPr>
              <a:t>pagpasidungog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angay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alang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Dios.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9802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0" grpId="0"/>
      <p:bldP spid="7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58B0D2-B7FE-3B3F-A6FD-A7BBBBC4F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51C9BBFD-A37B-E6E0-C504-801C8596E954}"/>
              </a:ext>
            </a:extLst>
          </p:cNvPr>
          <p:cNvSpPr txBox="1"/>
          <p:nvPr/>
        </p:nvSpPr>
        <p:spPr>
          <a:xfrm>
            <a:off x="211931" y="1824425"/>
            <a:ext cx="11891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Sa </a:t>
            </a:r>
            <a:r>
              <a:rPr lang="es-ES" sz="2000" b="1" dirty="0" err="1"/>
              <a:t>Bibliya</a:t>
            </a:r>
            <a:r>
              <a:rPr lang="es-ES" sz="2000" b="1" dirty="0"/>
              <a:t> </a:t>
            </a:r>
            <a:r>
              <a:rPr lang="es-ES" sz="2000" b="1" dirty="0" err="1"/>
              <a:t>atong</a:t>
            </a:r>
            <a:r>
              <a:rPr lang="es-ES" sz="2000" b="1" dirty="0"/>
              <a:t> </a:t>
            </a:r>
            <a:r>
              <a:rPr lang="es-ES" sz="2000" b="1" dirty="0" err="1"/>
              <a:t>makita</a:t>
            </a:r>
            <a:r>
              <a:rPr lang="es-ES" sz="2000" b="1" dirty="0"/>
              <a:t> </a:t>
            </a:r>
            <a:r>
              <a:rPr lang="es-ES" sz="2000" b="1" dirty="0" err="1"/>
              <a:t>ang</a:t>
            </a:r>
            <a:r>
              <a:rPr lang="es-ES" sz="2000" b="1" dirty="0"/>
              <a:t> </a:t>
            </a:r>
            <a:r>
              <a:rPr lang="es-ES" sz="2000" b="1" dirty="0" err="1"/>
              <a:t>mga</a:t>
            </a:r>
            <a:r>
              <a:rPr lang="es-ES" sz="2000" b="1" dirty="0"/>
              <a:t> </a:t>
            </a:r>
            <a:r>
              <a:rPr lang="es-ES" sz="2000" b="1" dirty="0" err="1"/>
              <a:t>ehemplo</a:t>
            </a:r>
            <a:r>
              <a:rPr lang="es-ES" sz="2000" b="1" dirty="0"/>
              <a:t> </a:t>
            </a:r>
            <a:r>
              <a:rPr lang="es-ES" sz="2000" b="1" dirty="0" err="1"/>
              <a:t>sa</a:t>
            </a:r>
            <a:r>
              <a:rPr lang="es-ES" sz="2000" b="1" dirty="0"/>
              <a:t> </a:t>
            </a:r>
            <a:r>
              <a:rPr lang="es-ES" sz="2000" b="1" dirty="0" err="1"/>
              <a:t>mga</a:t>
            </a:r>
            <a:r>
              <a:rPr lang="es-ES" sz="2000" b="1" dirty="0"/>
              <a:t> </a:t>
            </a:r>
            <a:r>
              <a:rPr lang="es-ES" sz="2000" b="1" dirty="0" err="1"/>
              <a:t>tawo</a:t>
            </a:r>
            <a:r>
              <a:rPr lang="es-ES" sz="2000" b="1" dirty="0"/>
              <a:t> </a:t>
            </a:r>
            <a:r>
              <a:rPr lang="es-ES" sz="2000" b="1" dirty="0" err="1"/>
              <a:t>nga</a:t>
            </a:r>
            <a:r>
              <a:rPr lang="es-ES" sz="2000" b="1" dirty="0"/>
              <a:t> </a:t>
            </a:r>
            <a:r>
              <a:rPr lang="es-ES" sz="2000" b="1" dirty="0" err="1"/>
              <a:t>nag</a:t>
            </a:r>
            <a:r>
              <a:rPr lang="es-ES" sz="2000" b="1" dirty="0"/>
              <a:t>-ampo </a:t>
            </a:r>
            <a:r>
              <a:rPr lang="es-ES" sz="2000" b="1" dirty="0" err="1"/>
              <a:t>sa</a:t>
            </a:r>
            <a:r>
              <a:rPr lang="es-ES" sz="2000" b="1" dirty="0"/>
              <a:t> </a:t>
            </a:r>
            <a:r>
              <a:rPr lang="es-ES" sz="2000" b="1" dirty="0" err="1"/>
              <a:t>lain-laing</a:t>
            </a:r>
            <a:r>
              <a:rPr lang="es-ES" sz="2000" b="1" dirty="0"/>
              <a:t> </a:t>
            </a:r>
            <a:r>
              <a:rPr lang="es-ES" sz="2000" b="1" dirty="0" err="1"/>
              <a:t>paagi</a:t>
            </a:r>
            <a:r>
              <a:rPr lang="es-ES" sz="2000" b="1" dirty="0"/>
              <a:t>, </a:t>
            </a:r>
            <a:r>
              <a:rPr lang="es-ES" sz="2000" b="1" dirty="0" err="1"/>
              <a:t>sumala</a:t>
            </a:r>
            <a:r>
              <a:rPr lang="es-ES" sz="2000" b="1" dirty="0"/>
              <a:t> </a:t>
            </a:r>
            <a:r>
              <a:rPr lang="es-ES" sz="2000" b="1" dirty="0" err="1"/>
              <a:t>sa</a:t>
            </a:r>
            <a:r>
              <a:rPr lang="es-ES" sz="2000" b="1" dirty="0"/>
              <a:t> </a:t>
            </a:r>
            <a:r>
              <a:rPr lang="es-ES" sz="2000" b="1" dirty="0" err="1"/>
              <a:t>ilang</a:t>
            </a:r>
            <a:r>
              <a:rPr lang="es-ES" sz="2000" b="1" dirty="0"/>
              <a:t> </a:t>
            </a:r>
            <a:r>
              <a:rPr lang="es-ES" sz="2000" b="1" dirty="0" err="1"/>
              <a:t>espesyal</a:t>
            </a:r>
            <a:r>
              <a:rPr lang="es-ES" sz="2000" b="1" dirty="0"/>
              <a:t> </a:t>
            </a:r>
            <a:r>
              <a:rPr lang="es-ES" sz="2000" b="1" dirty="0" err="1"/>
              <a:t>nga</a:t>
            </a:r>
            <a:r>
              <a:rPr lang="es-ES" sz="2000" b="1" dirty="0"/>
              <a:t> </a:t>
            </a:r>
            <a:r>
              <a:rPr lang="es-ES" sz="2000" b="1" dirty="0" err="1"/>
              <a:t>mga</a:t>
            </a:r>
            <a:r>
              <a:rPr lang="es-ES" sz="2000" b="1" dirty="0"/>
              <a:t> </a:t>
            </a:r>
            <a:r>
              <a:rPr lang="es-ES" sz="2000" b="1" dirty="0" err="1"/>
              <a:t>kahimtang</a:t>
            </a:r>
            <a:r>
              <a:rPr lang="es-ES" sz="2000" b="1" dirty="0"/>
              <a:t>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7288DA9-C0DA-111A-DD91-EFF7170928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5806333"/>
              </p:ext>
            </p:extLst>
          </p:nvPr>
        </p:nvGraphicFramePr>
        <p:xfrm>
          <a:off x="278606" y="2434590"/>
          <a:ext cx="11825288" cy="3356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E4DD2838-5383-9743-0BAF-6154899A4F59}"/>
              </a:ext>
            </a:extLst>
          </p:cNvPr>
          <p:cNvSpPr txBox="1"/>
          <p:nvPr/>
        </p:nvSpPr>
        <p:spPr>
          <a:xfrm>
            <a:off x="71436" y="6033391"/>
            <a:ext cx="12120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PH" b="1" dirty="0"/>
              <a:t>Bisan </a:t>
            </a:r>
            <a:r>
              <a:rPr lang="en-PH" b="1" dirty="0" err="1"/>
              <a:t>unsa</a:t>
            </a:r>
            <a:r>
              <a:rPr lang="en-PH" b="1" dirty="0"/>
              <a:t> pa ang 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posisyon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lawas</a:t>
            </a:r>
            <a:r>
              <a:rPr lang="en-PH" b="1" dirty="0"/>
              <a:t>, ang Biblia nag-</a:t>
            </a:r>
            <a:r>
              <a:rPr lang="en-PH" b="1" dirty="0" err="1"/>
              <a:t>awhag</a:t>
            </a:r>
            <a:r>
              <a:rPr lang="en-PH" b="1" dirty="0"/>
              <a:t> </a:t>
            </a:r>
            <a:r>
              <a:rPr lang="en-PH" b="1" dirty="0" err="1"/>
              <a:t>kanato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:• Mag-</a:t>
            </a:r>
            <a:r>
              <a:rPr lang="en-PH" b="1" dirty="0" err="1"/>
              <a:t>ampo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walay</a:t>
            </a:r>
            <a:r>
              <a:rPr lang="en-PH" b="1" dirty="0"/>
              <a:t> </a:t>
            </a:r>
            <a:r>
              <a:rPr lang="en-PH" b="1" dirty="0" err="1"/>
              <a:t>paghunong</a:t>
            </a:r>
            <a:br>
              <a:rPr lang="en-PH" b="1" dirty="0"/>
            </a:br>
            <a:r>
              <a:rPr lang="en" b="1" dirty="0"/>
              <a:t>(1 Thess. 5:17), </a:t>
            </a:r>
            <a:r>
              <a:rPr lang="it-IT" b="1" dirty="0"/>
              <a:t>Magpadayon sa pag-ampo uban sa paglahutay</a:t>
            </a:r>
            <a:r>
              <a:rPr lang="en" b="1" dirty="0"/>
              <a:t> (Col. 4:2) </a:t>
            </a:r>
            <a:r>
              <a:rPr lang="en-PH" b="1" dirty="0" err="1"/>
              <a:t>Magmalig</a:t>
            </a:r>
            <a:r>
              <a:rPr lang="en-PH" b="1" dirty="0"/>
              <a:t>-on ug </a:t>
            </a:r>
            <a:r>
              <a:rPr lang="en-PH" b="1" dirty="0" err="1"/>
              <a:t>makanunayon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pag-ampo</a:t>
            </a:r>
            <a:r>
              <a:rPr lang="en" b="1" dirty="0"/>
              <a:t> (Rom. 12:12).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30911A4-AE82-C9BF-6AD6-BBB8EDD47B8C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PH" sz="44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PAG-AMPO SA HUSTONG PAMATASAN</a:t>
            </a:r>
            <a:endParaRPr lang="en" sz="4400" b="1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6DFF650-B12F-09D3-D15C-1B8F639A02B2}"/>
              </a:ext>
            </a:extLst>
          </p:cNvPr>
          <p:cNvSpPr txBox="1"/>
          <p:nvPr/>
        </p:nvSpPr>
        <p:spPr>
          <a:xfrm>
            <a:off x="376237" y="683716"/>
            <a:ext cx="11439525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“Sa </a:t>
            </a:r>
            <a:r>
              <a:rPr lang="en-PH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pagkahibalo</a:t>
            </a:r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Daniel </a:t>
            </a:r>
            <a:r>
              <a:rPr lang="en-PH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napirmahan</a:t>
            </a:r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PH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sugo</a:t>
            </a:r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PH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miadto</a:t>
            </a:r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siya</a:t>
            </a:r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iyang</a:t>
            </a:r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balay</a:t>
            </a:r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 Sa </a:t>
            </a:r>
            <a:r>
              <a:rPr lang="en-PH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iyang</a:t>
            </a:r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lawak</a:t>
            </a:r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taas</a:t>
            </a:r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PH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diin</a:t>
            </a:r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PH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bintana</a:t>
            </a:r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nakaabli</a:t>
            </a:r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paingon</a:t>
            </a:r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Jerusalem, </a:t>
            </a:r>
            <a:r>
              <a:rPr lang="en-PH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miluhod</a:t>
            </a:r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siya</a:t>
            </a:r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iyang</a:t>
            </a:r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tuhod</a:t>
            </a:r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makatulo</a:t>
            </a:r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usa</a:t>
            </a:r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ka </a:t>
            </a:r>
            <a:r>
              <a:rPr lang="en-PH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adlaw</a:t>
            </a:r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ug nag-</a:t>
            </a:r>
            <a:r>
              <a:rPr lang="en-PH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ampo</a:t>
            </a:r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ug </a:t>
            </a:r>
            <a:r>
              <a:rPr lang="en-PH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nagpasalamat</a:t>
            </a:r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atubangan</a:t>
            </a:r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iyang</a:t>
            </a:r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Dios, </a:t>
            </a:r>
            <a:r>
              <a:rPr lang="en-PH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sama</a:t>
            </a:r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iyang</a:t>
            </a:r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nabatasan</a:t>
            </a:r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kaniadto</a:t>
            </a:r>
            <a:r>
              <a:rPr lang="en-PH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</a:t>
            </a:r>
            <a:r>
              <a:rPr lang="en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(Daniel 6:10)</a:t>
            </a:r>
          </a:p>
        </p:txBody>
      </p:sp>
    </p:spTree>
    <p:extLst>
      <p:ext uri="{BB962C8B-B14F-4D97-AF65-F5344CB8AC3E}">
        <p14:creationId xmlns:p14="http://schemas.microsoft.com/office/powerpoint/2010/main" val="22051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2" grpId="0">
        <p:bldSub>
          <a:bldDgm bld="one"/>
        </p:bldSub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34F584-9C38-E8D7-4FF3-3A0D73DA6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0F962DE-BC5B-65EB-31E3-2ADF6A256C8E}"/>
              </a:ext>
            </a:extLst>
          </p:cNvPr>
          <p:cNvSpPr txBox="1"/>
          <p:nvPr/>
        </p:nvSpPr>
        <p:spPr>
          <a:xfrm>
            <a:off x="7772398" y="3644354"/>
            <a:ext cx="441960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7200" b="1" i="0" u="none" strike="noStrike" kern="1200" cap="none" spc="300" normalizeH="0" baseline="0" noProof="0" dirty="0">
                <a:ln/>
                <a:solidFill>
                  <a:srgbClr val="26B246"/>
                </a:solidFill>
                <a:effectLst>
                  <a:outerShdw blurRad="38100" dist="12700" dir="2700000" algn="tl">
                    <a:srgbClr val="000000"/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ENOCH</a:t>
            </a:r>
          </a:p>
        </p:txBody>
      </p:sp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E4D1B9CD-80C6-680E-1A49-882C683723CF}"/>
              </a:ext>
            </a:extLst>
          </p:cNvPr>
          <p:cNvSpPr/>
          <p:nvPr/>
        </p:nvSpPr>
        <p:spPr>
          <a:xfrm>
            <a:off x="342899" y="300038"/>
            <a:ext cx="7439025" cy="6257925"/>
          </a:xfrm>
          <a:custGeom>
            <a:avLst/>
            <a:gdLst>
              <a:gd name="csX0" fmla="*/ 0 w 7553325"/>
              <a:gd name="csY0" fmla="*/ 0 h 6257925"/>
              <a:gd name="csX1" fmla="*/ 6157933 w 7553325"/>
              <a:gd name="csY1" fmla="*/ 0 h 6257925"/>
              <a:gd name="csX2" fmla="*/ 7553325 w 7553325"/>
              <a:gd name="csY2" fmla="*/ 3128963 h 6257925"/>
              <a:gd name="csX3" fmla="*/ 6157933 w 7553325"/>
              <a:gd name="csY3" fmla="*/ 6257925 h 6257925"/>
              <a:gd name="csX4" fmla="*/ 0 w 7553325"/>
              <a:gd name="csY4" fmla="*/ 6257925 h 6257925"/>
              <a:gd name="csX5" fmla="*/ 0 w 7553325"/>
              <a:gd name="csY5" fmla="*/ 0 h 6257925"/>
              <a:gd name="csX0" fmla="*/ 0 w 7429500"/>
              <a:gd name="csY0" fmla="*/ 0 h 6257925"/>
              <a:gd name="csX1" fmla="*/ 6157933 w 7429500"/>
              <a:gd name="csY1" fmla="*/ 0 h 6257925"/>
              <a:gd name="csX2" fmla="*/ 7429500 w 7429500"/>
              <a:gd name="csY2" fmla="*/ 3786188 h 6257925"/>
              <a:gd name="csX3" fmla="*/ 6157933 w 7429500"/>
              <a:gd name="csY3" fmla="*/ 6257925 h 6257925"/>
              <a:gd name="csX4" fmla="*/ 0 w 7429500"/>
              <a:gd name="csY4" fmla="*/ 6257925 h 6257925"/>
              <a:gd name="csX5" fmla="*/ 0 w 7429500"/>
              <a:gd name="csY5" fmla="*/ 0 h 6257925"/>
              <a:gd name="csX0" fmla="*/ 0 w 7439025"/>
              <a:gd name="csY0" fmla="*/ 0 h 6257925"/>
              <a:gd name="csX1" fmla="*/ 6157933 w 7439025"/>
              <a:gd name="csY1" fmla="*/ 0 h 6257925"/>
              <a:gd name="csX2" fmla="*/ 7439025 w 7439025"/>
              <a:gd name="csY2" fmla="*/ 4014788 h 6257925"/>
              <a:gd name="csX3" fmla="*/ 6157933 w 7439025"/>
              <a:gd name="csY3" fmla="*/ 6257925 h 6257925"/>
              <a:gd name="csX4" fmla="*/ 0 w 7439025"/>
              <a:gd name="csY4" fmla="*/ 6257925 h 6257925"/>
              <a:gd name="csX5" fmla="*/ 0 w 7439025"/>
              <a:gd name="csY5" fmla="*/ 0 h 62579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7439025" h="6257925">
                <a:moveTo>
                  <a:pt x="0" y="0"/>
                </a:moveTo>
                <a:lnTo>
                  <a:pt x="6157933" y="0"/>
                </a:lnTo>
                <a:lnTo>
                  <a:pt x="7439025" y="4014788"/>
                </a:lnTo>
                <a:lnTo>
                  <a:pt x="6157933" y="6257925"/>
                </a:lnTo>
                <a:lnTo>
                  <a:pt x="0" y="625792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128"/>
            </a:stretch>
          </a:blipFill>
          <a:ln>
            <a:noFill/>
          </a:ln>
          <a:effectLst>
            <a:innerShdw blurRad="114300">
              <a:srgbClr val="7750BE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72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1610</Words>
  <Application>Microsoft Office PowerPoint</Application>
  <PresentationFormat>Panorámica</PresentationFormat>
  <Paragraphs>83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Constantia</vt:lpstr>
      <vt:lpstr>Calibri</vt:lpstr>
      <vt:lpstr>Comic Sans MS</vt:lpstr>
      <vt:lpstr>Aptos Display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115</cp:revision>
  <dcterms:created xsi:type="dcterms:W3CDTF">2026-03-23T08:04:11Z</dcterms:created>
  <dcterms:modified xsi:type="dcterms:W3CDTF">2026-05-08T15:12:25Z</dcterms:modified>
</cp:coreProperties>
</file>