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n-PH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Ang </a:t>
          </a:r>
          <a:r>
            <a:rPr lang="en-PH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Pagtawag</a:t>
          </a:r>
          <a:r>
            <a:rPr lang="en-PH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kang</a:t>
          </a:r>
          <a:r>
            <a:rPr lang="en-PH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Pablo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it-IT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Ang Panaw ngadto sa Corinto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n-PH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Ang </a:t>
          </a:r>
          <a:r>
            <a:rPr lang="en-PH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Siyudad</a:t>
          </a:r>
          <a:r>
            <a:rPr lang="en-PH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Corinto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-PH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Ang </a:t>
          </a:r>
          <a:r>
            <a:rPr lang="en-PH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Taga-Corinto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n-PH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Ang </a:t>
          </a:r>
          <a:r>
            <a:rPr lang="en-PH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Sulat</a:t>
          </a:r>
          <a:r>
            <a:rPr lang="en-PH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ngadto</a:t>
          </a:r>
          <a:r>
            <a:rPr lang="en-PH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Taga-Corinto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Giunsa</a:t>
          </a:r>
          <a:r>
            <a:rPr lang="es-ES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pagkahimong</a:t>
          </a:r>
          <a:r>
            <a:rPr lang="es-ES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apostol</a:t>
          </a:r>
          <a:r>
            <a:rPr lang="es-ES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ni Pablo?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it-IT" sz="1800" b="1" noProof="0" dirty="0"/>
            <a:t>Pinaagi sa pagpili ni Jesu-Cristo (Galacia 1:1)</a:t>
          </a:r>
          <a:endParaRPr lang="en" sz="18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PH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Kanus</a:t>
          </a:r>
          <a:r>
            <a:rPr lang="en-PH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-a </a:t>
          </a:r>
          <a:r>
            <a:rPr lang="en-PH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siya</a:t>
          </a:r>
          <a:r>
            <a:rPr lang="en-PH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gipili</a:t>
          </a:r>
          <a:r>
            <a:rPr lang="en-PH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sv-SE" sz="2000" b="1" noProof="0" dirty="0"/>
            <a:t>Sukad pa sa tiyan sa iyang inahan (Galacia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-PH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Kanus</a:t>
          </a:r>
          <a:r>
            <a:rPr lang="en-PH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-a </a:t>
          </a:r>
          <a:r>
            <a:rPr lang="en-PH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siya</a:t>
          </a:r>
          <a:r>
            <a:rPr lang="en-PH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gitawag</a:t>
          </a:r>
          <a:r>
            <a:rPr lang="en-PH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it-IT" sz="2000" b="1" noProof="0" dirty="0"/>
            <a:t>Sa dalan paingon sa Damasco (Buhat 22:6–7)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PH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Apostol </a:t>
          </a:r>
          <a:r>
            <a:rPr lang="en-PH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siya</a:t>
          </a:r>
          <a:r>
            <a:rPr lang="en-PH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kang</a:t>
          </a:r>
          <a:r>
            <a:rPr lang="en-PH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kinsa</a:t>
          </a:r>
          <a:r>
            <a:rPr lang="en-PH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nn-NO" sz="2000" b="1" noProof="0" dirty="0"/>
            <a:t>Sa mga Hentil (Gentil) (Galacia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Corinto 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PH" sz="1600" b="1" noProof="0" dirty="0" err="1"/>
            <a:t>Pinaagi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taho</a:t>
          </a:r>
          <a:r>
            <a:rPr lang="en-PH" sz="1600" b="1" noProof="0" dirty="0"/>
            <a:t> </a:t>
          </a:r>
          <a:r>
            <a:rPr lang="en-PH" sz="1600" b="1" noProof="0" dirty="0" err="1"/>
            <a:t>nga</a:t>
          </a:r>
          <a:r>
            <a:rPr lang="en-PH" sz="1600" b="1" noProof="0" dirty="0"/>
            <a:t> </a:t>
          </a:r>
          <a:r>
            <a:rPr lang="en-PH" sz="1600" b="1" noProof="0" dirty="0" err="1"/>
            <a:t>gidala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sakop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panimalay</a:t>
          </a:r>
          <a:r>
            <a:rPr lang="en-PH" sz="1600" b="1" noProof="0" dirty="0"/>
            <a:t> </a:t>
          </a:r>
          <a:r>
            <a:rPr lang="en-PH" sz="1600" b="1" noProof="0" dirty="0" err="1"/>
            <a:t>ni</a:t>
          </a:r>
          <a:r>
            <a:rPr lang="en-PH" sz="1600" b="1" noProof="0" dirty="0"/>
            <a:t> Cloe </a:t>
          </a:r>
          <a:r>
            <a:rPr lang="en-PH" sz="1600" b="1" noProof="0" dirty="0" err="1"/>
            <a:t>mahitungod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daghang</a:t>
          </a:r>
          <a:r>
            <a:rPr lang="en-PH" sz="1600" b="1" noProof="0" dirty="0"/>
            <a:t>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suliran</a:t>
          </a:r>
          <a:r>
            <a:rPr lang="en-PH" sz="1600" b="1" noProof="0" dirty="0"/>
            <a:t> </a:t>
          </a:r>
          <a:r>
            <a:rPr lang="en-PH" sz="1600" b="1" noProof="0" dirty="0" err="1"/>
            <a:t>sulod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iglesia</a:t>
          </a:r>
          <a:r>
            <a:rPr lang="en-PH" sz="1600" b="1" noProof="0" dirty="0"/>
            <a:t>, </a:t>
          </a:r>
          <a:r>
            <a:rPr lang="en-PH" sz="1600" b="1" noProof="0" dirty="0" err="1"/>
            <a:t>gisaway</a:t>
          </a:r>
          <a:r>
            <a:rPr lang="en-PH" sz="1600" b="1" noProof="0" dirty="0"/>
            <a:t> ug </a:t>
          </a:r>
          <a:r>
            <a:rPr lang="en-PH" sz="1600" b="1" noProof="0" dirty="0" err="1"/>
            <a:t>gitambagan</a:t>
          </a:r>
          <a:r>
            <a:rPr lang="en-PH" sz="1600" b="1" noProof="0" dirty="0"/>
            <a:t> </a:t>
          </a:r>
          <a:r>
            <a:rPr lang="en-PH" sz="1600" b="1" noProof="0" dirty="0" err="1"/>
            <a:t>sila</a:t>
          </a:r>
          <a:r>
            <a:rPr lang="en-PH" sz="1600" b="1" noProof="0" dirty="0"/>
            <a:t> </a:t>
          </a:r>
          <a:r>
            <a:rPr lang="en-PH" sz="1600" b="1" noProof="0" dirty="0" err="1"/>
            <a:t>ni</a:t>
          </a:r>
          <a:r>
            <a:rPr lang="en-PH" sz="1600" b="1" noProof="0" dirty="0"/>
            <a:t> Pablo </a:t>
          </a:r>
          <a:r>
            <a:rPr lang="en-PH" sz="1600" b="1" noProof="0" dirty="0" err="1"/>
            <a:t>bahin</a:t>
          </a:r>
          <a:r>
            <a:rPr lang="en-PH" sz="1600" b="1" noProof="0" dirty="0"/>
            <a:t> </a:t>
          </a:r>
          <a:r>
            <a:rPr lang="en-PH" sz="1600" b="1" noProof="0" dirty="0" err="1"/>
            <a:t>sa:Pagkabahinbahin</a:t>
          </a:r>
          <a:r>
            <a:rPr lang="en-PH" sz="1600" b="1" noProof="0" dirty="0"/>
            <a:t> o </a:t>
          </a:r>
          <a:r>
            <a:rPr lang="en-PH" sz="1600" b="1" noProof="0" dirty="0" err="1"/>
            <a:t>pagpinalabi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pundok</a:t>
          </a:r>
          <a:r>
            <a:rPr lang="en-PH" sz="1600" b="1" noProof="0" dirty="0"/>
            <a:t>, </a:t>
          </a:r>
          <a:r>
            <a:rPr lang="en-PH" sz="1600" b="1" noProof="0" dirty="0" err="1"/>
            <a:t>Seksuwal</a:t>
          </a:r>
          <a:r>
            <a:rPr lang="en-PH" sz="1600" b="1" noProof="0" dirty="0"/>
            <a:t> </a:t>
          </a:r>
          <a:r>
            <a:rPr lang="en-PH" sz="1600" b="1" noProof="0" dirty="0" err="1"/>
            <a:t>nga</a:t>
          </a:r>
          <a:r>
            <a:rPr lang="en-PH" sz="1600" b="1" noProof="0" dirty="0"/>
            <a:t> </a:t>
          </a:r>
          <a:r>
            <a:rPr lang="en-PH" sz="1600" b="1" noProof="0" dirty="0" err="1"/>
            <a:t>imoralidad</a:t>
          </a:r>
          <a:r>
            <a:rPr lang="en-PH" sz="1600" b="1" noProof="0" dirty="0"/>
            <a:t>, Panag-away ug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kaso</a:t>
          </a:r>
          <a:r>
            <a:rPr lang="en-PH" sz="1600" b="1" noProof="0" dirty="0"/>
            <a:t> </a:t>
          </a:r>
          <a:r>
            <a:rPr lang="en-PH" sz="1600" b="1" noProof="0" dirty="0" err="1"/>
            <a:t>tali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magtutuo</a:t>
          </a:r>
          <a:r>
            <a:rPr lang="en-PH" sz="1600" b="1" noProof="0" dirty="0"/>
            <a:t>, </a:t>
          </a:r>
          <a:r>
            <a:rPr lang="en-PH" sz="1600" b="1" noProof="0" dirty="0" err="1"/>
            <a:t>Prostitusyon</a:t>
          </a:r>
          <a:r>
            <a:rPr lang="en-PH" sz="1600" b="1" noProof="0" dirty="0"/>
            <a:t> ug </a:t>
          </a:r>
          <a:r>
            <a:rPr lang="en-PH" sz="1600" b="1" noProof="0" dirty="0" err="1"/>
            <a:t>uban</a:t>
          </a:r>
          <a:r>
            <a:rPr lang="en-PH" sz="1600" b="1" noProof="0" dirty="0"/>
            <a:t> pang </a:t>
          </a:r>
          <a:r>
            <a:rPr lang="en-PH" sz="1600" b="1" noProof="0" dirty="0" err="1"/>
            <a:t>makasasala</a:t>
          </a:r>
          <a:r>
            <a:rPr lang="en-PH" sz="1600" b="1" noProof="0" dirty="0"/>
            <a:t> </a:t>
          </a:r>
          <a:r>
            <a:rPr lang="en-PH" sz="1600" b="1" noProof="0" dirty="0" err="1"/>
            <a:t>nga</a:t>
          </a:r>
          <a:r>
            <a:rPr lang="en-PH" sz="1600" b="1" noProof="0" dirty="0"/>
            <a:t> </a:t>
          </a:r>
          <a:r>
            <a:rPr lang="en-PH" sz="1600" b="1" noProof="0" dirty="0" err="1"/>
            <a:t>binuhatan</a:t>
          </a:r>
          <a:endParaRPr lang="en" sz="16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Corinto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PH" sz="1600" b="1" noProof="0" dirty="0" err="1"/>
            <a:t>Nakadawat</a:t>
          </a:r>
          <a:r>
            <a:rPr lang="en-PH" sz="1600" b="1" noProof="0" dirty="0"/>
            <a:t> </a:t>
          </a:r>
          <a:r>
            <a:rPr lang="en-PH" sz="1600" b="1" noProof="0" dirty="0" err="1"/>
            <a:t>usab</a:t>
          </a:r>
          <a:r>
            <a:rPr lang="en-PH" sz="1600" b="1" noProof="0" dirty="0"/>
            <a:t> </a:t>
          </a:r>
          <a:r>
            <a:rPr lang="en-PH" sz="1600" b="1" noProof="0" dirty="0" err="1"/>
            <a:t>si</a:t>
          </a:r>
          <a:r>
            <a:rPr lang="en-PH" sz="1600" b="1" noProof="0" dirty="0"/>
            <a:t> Pablo ug </a:t>
          </a:r>
          <a:r>
            <a:rPr lang="en-PH" sz="1600" b="1" noProof="0" dirty="0" err="1"/>
            <a:t>usa</a:t>
          </a:r>
          <a:r>
            <a:rPr lang="en-PH" sz="1600" b="1" noProof="0" dirty="0"/>
            <a:t> ka </a:t>
          </a:r>
          <a:r>
            <a:rPr lang="en-PH" sz="1600" b="1" noProof="0" dirty="0" err="1"/>
            <a:t>sulat</a:t>
          </a:r>
          <a:r>
            <a:rPr lang="en-PH" sz="1600" b="1" noProof="0" dirty="0"/>
            <a:t> </a:t>
          </a:r>
          <a:r>
            <a:rPr lang="en-PH" sz="1600" b="1" noProof="0" dirty="0" err="1"/>
            <a:t>gikan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iglesia</a:t>
          </a:r>
          <a:r>
            <a:rPr lang="en-PH" sz="1600" b="1" noProof="0" dirty="0"/>
            <a:t> </a:t>
          </a:r>
          <a:r>
            <a:rPr lang="en-PH" sz="1600" b="1" noProof="0" dirty="0" err="1"/>
            <a:t>nga</a:t>
          </a:r>
          <a:r>
            <a:rPr lang="en-PH" sz="1600" b="1" noProof="0" dirty="0"/>
            <a:t> </a:t>
          </a:r>
          <a:r>
            <a:rPr lang="en-PH" sz="1600" b="1" noProof="0" dirty="0" err="1"/>
            <a:t>naglangkob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daghang</a:t>
          </a:r>
          <a:r>
            <a:rPr lang="en-PH" sz="1600" b="1" noProof="0" dirty="0"/>
            <a:t>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pangutana</a:t>
          </a:r>
          <a:r>
            <a:rPr lang="en-PH" sz="1600" b="1" noProof="0" dirty="0"/>
            <a:t>. </a:t>
          </a:r>
          <a:r>
            <a:rPr lang="en-PH" sz="1600" b="1" noProof="0" dirty="0" err="1"/>
            <a:t>Gitubag</a:t>
          </a:r>
          <a:r>
            <a:rPr lang="en-PH" sz="1600" b="1" noProof="0" dirty="0"/>
            <a:t> </a:t>
          </a:r>
          <a:r>
            <a:rPr lang="en-PH" sz="1600" b="1" noProof="0" dirty="0" err="1"/>
            <a:t>niya</a:t>
          </a:r>
          <a:r>
            <a:rPr lang="en-PH" sz="1600" b="1" noProof="0" dirty="0"/>
            <a:t> ang </a:t>
          </a:r>
          <a:r>
            <a:rPr lang="en-PH" sz="1600" b="1" noProof="0" dirty="0" err="1"/>
            <a:t>ilang</a:t>
          </a:r>
          <a:r>
            <a:rPr lang="en-PH" sz="1600" b="1" noProof="0" dirty="0"/>
            <a:t>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pangutana</a:t>
          </a:r>
          <a:r>
            <a:rPr lang="en-PH" sz="1600" b="1" noProof="0" dirty="0"/>
            <a:t> </a:t>
          </a:r>
          <a:r>
            <a:rPr lang="en-PH" sz="1600" b="1" noProof="0" dirty="0" err="1"/>
            <a:t>bahin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:
</a:t>
          </a:r>
          <a:r>
            <a:rPr lang="en-PH" sz="1600" b="1" noProof="0" dirty="0" err="1"/>
            <a:t>Kaminyoon,Diborsyo</a:t>
          </a:r>
          <a:r>
            <a:rPr lang="en-PH" sz="1600" b="1" noProof="0" dirty="0"/>
            <a:t>, </a:t>
          </a:r>
          <a:r>
            <a:rPr lang="en-PH" sz="1600" b="1" noProof="0" dirty="0" err="1"/>
            <a:t>Pagkapakyas</a:t>
          </a:r>
          <a:r>
            <a:rPr lang="en-PH" sz="1600" b="1" noProof="0" dirty="0"/>
            <a:t> o </a:t>
          </a:r>
          <a:r>
            <a:rPr lang="en-PH" sz="1600" b="1" noProof="0" dirty="0" err="1"/>
            <a:t>pagpili</a:t>
          </a:r>
          <a:r>
            <a:rPr lang="en-PH" sz="1600" b="1" noProof="0" dirty="0"/>
            <a:t> </a:t>
          </a:r>
          <a:r>
            <a:rPr lang="en-PH" sz="1600" b="1" noProof="0" dirty="0" err="1"/>
            <a:t>nga</a:t>
          </a:r>
          <a:r>
            <a:rPr lang="en-PH" sz="1600" b="1" noProof="0" dirty="0"/>
            <a:t> </a:t>
          </a:r>
          <a:r>
            <a:rPr lang="en-PH" sz="1600" b="1" noProof="0" dirty="0" err="1"/>
            <a:t>dili</a:t>
          </a:r>
          <a:r>
            <a:rPr lang="en-PH" sz="1600" b="1" noProof="0" dirty="0"/>
            <a:t> </a:t>
          </a:r>
          <a:r>
            <a:rPr lang="en-PH" sz="1600" b="1" noProof="0" dirty="0" err="1"/>
            <a:t>magminyo</a:t>
          </a:r>
          <a:r>
            <a:rPr lang="en-PH" sz="1600" b="1" noProof="0" dirty="0"/>
            <a:t> (</a:t>
          </a:r>
          <a:r>
            <a:rPr lang="en-PH" sz="1600" b="1" noProof="0" dirty="0" err="1"/>
            <a:t>pagkabinata</a:t>
          </a:r>
          <a:r>
            <a:rPr lang="en-PH" sz="1600" b="1" noProof="0" dirty="0"/>
            <a:t>/</a:t>
          </a:r>
          <a:r>
            <a:rPr lang="en-PH" sz="1600" b="1" noProof="0" dirty="0" err="1"/>
            <a:t>pagkadalaga</a:t>
          </a:r>
          <a:r>
            <a:rPr lang="en-PH" sz="1600" b="1" noProof="0" dirty="0"/>
            <a:t> </a:t>
          </a:r>
          <a:r>
            <a:rPr lang="en-PH" sz="1600" b="1" noProof="0" dirty="0" err="1"/>
            <a:t>alang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Ginoo</a:t>
          </a:r>
          <a:r>
            <a:rPr lang="en-PH" sz="1600" b="1" noProof="0" dirty="0"/>
            <a:t>), </a:t>
          </a:r>
          <a:r>
            <a:rPr lang="en-PH" sz="1600" b="1" noProof="0" dirty="0" err="1"/>
            <a:t>Pagkaon</a:t>
          </a:r>
          <a:r>
            <a:rPr lang="en-PH" sz="1600" b="1" noProof="0" dirty="0"/>
            <a:t> </a:t>
          </a:r>
          <a:r>
            <a:rPr lang="en-PH" sz="1600" b="1" noProof="0" dirty="0" err="1"/>
            <a:t>nga</a:t>
          </a:r>
          <a:r>
            <a:rPr lang="en-PH" sz="1600" b="1" noProof="0" dirty="0"/>
            <a:t> </a:t>
          </a:r>
          <a:r>
            <a:rPr lang="en-PH" sz="1600" b="1" noProof="0" dirty="0" err="1"/>
            <a:t>gihalad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dios-dios</a:t>
          </a:r>
          <a:r>
            <a:rPr lang="en-PH" sz="1600" b="1" noProof="0" dirty="0"/>
            <a:t>, </a:t>
          </a:r>
          <a:r>
            <a:rPr lang="en-PH" sz="1600" b="1" noProof="0" dirty="0" err="1"/>
            <a:t>Husto</a:t>
          </a:r>
          <a:r>
            <a:rPr lang="en-PH" sz="1600" b="1" noProof="0" dirty="0"/>
            <a:t> </a:t>
          </a:r>
          <a:r>
            <a:rPr lang="en-PH" sz="1600" b="1" noProof="0" dirty="0" err="1"/>
            <a:t>nga</a:t>
          </a:r>
          <a:r>
            <a:rPr lang="en-PH" sz="1600" b="1" noProof="0" dirty="0"/>
            <a:t> </a:t>
          </a:r>
          <a:r>
            <a:rPr lang="en-PH" sz="1600" b="1" noProof="0" dirty="0" err="1"/>
            <a:t>pamatasan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pagsimba</a:t>
          </a:r>
          <a:r>
            <a:rPr lang="en-PH" sz="1600" b="1" noProof="0" dirty="0"/>
            <a:t>
</a:t>
          </a:r>
          <a:r>
            <a:rPr lang="en-PH" sz="1600" b="1" noProof="0" dirty="0" err="1"/>
            <a:t>Paggamit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espirituwal</a:t>
          </a:r>
          <a:r>
            <a:rPr lang="en-PH" sz="1600" b="1" noProof="0" dirty="0"/>
            <a:t> </a:t>
          </a:r>
          <a:r>
            <a:rPr lang="en-PH" sz="1600" b="1" noProof="0" dirty="0" err="1"/>
            <a:t>nga</a:t>
          </a:r>
          <a:r>
            <a:rPr lang="en-PH" sz="1600" b="1" noProof="0" dirty="0"/>
            <a:t>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gasa,Pagkabanhaw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patay</a:t>
          </a:r>
          <a:endParaRPr lang="en" sz="16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Corinto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en-PH" sz="1600" b="1" noProof="0" dirty="0" err="1"/>
            <a:t>Kini</a:t>
          </a:r>
          <a:r>
            <a:rPr lang="en-PH" sz="1600" b="1" noProof="0" dirty="0"/>
            <a:t> ang </a:t>
          </a:r>
          <a:r>
            <a:rPr lang="en-PH" sz="1600" b="1" noProof="0" dirty="0" err="1"/>
            <a:t>ikaduhang</a:t>
          </a:r>
          <a:r>
            <a:rPr lang="en-PH" sz="1600" b="1" noProof="0" dirty="0"/>
            <a:t> </a:t>
          </a:r>
          <a:r>
            <a:rPr lang="en-PH" sz="1600" b="1" noProof="0" dirty="0" err="1"/>
            <a:t>sulat</a:t>
          </a:r>
          <a:r>
            <a:rPr lang="en-PH" sz="1600" b="1" noProof="0" dirty="0"/>
            <a:t> </a:t>
          </a:r>
          <a:r>
            <a:rPr lang="en-PH" sz="1600" b="1" noProof="0" dirty="0" err="1"/>
            <a:t>ni</a:t>
          </a:r>
          <a:r>
            <a:rPr lang="en-PH" sz="1600" b="1" noProof="0" dirty="0"/>
            <a:t> Pablo </a:t>
          </a:r>
          <a:r>
            <a:rPr lang="en-PH" sz="1600" b="1" noProof="0" dirty="0" err="1"/>
            <a:t>nga</a:t>
          </a:r>
          <a:r>
            <a:rPr lang="en-PH" sz="1600" b="1" noProof="0" dirty="0"/>
            <a:t> </a:t>
          </a:r>
          <a:r>
            <a:rPr lang="en-PH" sz="1600" b="1" noProof="0" dirty="0" err="1"/>
            <a:t>napreserbar</a:t>
          </a:r>
          <a:r>
            <a:rPr lang="en-PH" sz="1600" b="1" noProof="0" dirty="0"/>
            <a:t>, </a:t>
          </a:r>
          <a:r>
            <a:rPr lang="en-PH" sz="1600" b="1" noProof="0" dirty="0" err="1"/>
            <a:t>bisan</a:t>
          </a:r>
          <a:r>
            <a:rPr lang="en-PH" sz="1600" b="1" noProof="0" dirty="0"/>
            <a:t> </a:t>
          </a:r>
          <a:r>
            <a:rPr lang="en-PH" sz="1600" b="1" noProof="0" dirty="0" err="1"/>
            <a:t>tuod</a:t>
          </a:r>
          <a:r>
            <a:rPr lang="en-PH" sz="1600" b="1" noProof="0" dirty="0"/>
            <a:t> </a:t>
          </a:r>
          <a:r>
            <a:rPr lang="en-PH" sz="1600" b="1" noProof="0" dirty="0" err="1"/>
            <a:t>lagmit</a:t>
          </a:r>
          <a:r>
            <a:rPr lang="en-PH" sz="1600" b="1" noProof="0" dirty="0"/>
            <a:t> </a:t>
          </a:r>
          <a:r>
            <a:rPr lang="en-PH" sz="1600" b="1" noProof="0" dirty="0" err="1"/>
            <a:t>nagsulat</a:t>
          </a:r>
          <a:r>
            <a:rPr lang="en-PH" sz="1600" b="1" noProof="0" dirty="0"/>
            <a:t> pa </a:t>
          </a:r>
          <a:r>
            <a:rPr lang="en-PH" sz="1600" b="1" noProof="0" dirty="0" err="1"/>
            <a:t>siya</a:t>
          </a:r>
          <a:r>
            <a:rPr lang="en-PH" sz="1600" b="1" noProof="0" dirty="0"/>
            <a:t> ug </a:t>
          </a:r>
          <a:r>
            <a:rPr lang="en-PH" sz="1600" b="1" noProof="0" dirty="0" err="1"/>
            <a:t>uban</a:t>
          </a:r>
          <a:r>
            <a:rPr lang="en-PH" sz="1600" b="1" noProof="0" dirty="0"/>
            <a:t> pang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sulat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Taga-Corinto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wala</a:t>
          </a:r>
          <a:r>
            <a:rPr lang="en-PH" sz="1600" b="1" noProof="0" dirty="0"/>
            <a:t> pa ug </a:t>
          </a:r>
          <a:r>
            <a:rPr lang="en-PH" sz="1600" b="1" noProof="0" dirty="0" err="1"/>
            <a:t>taliwala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duha</a:t>
          </a:r>
          <a:r>
            <a:rPr lang="en-PH" sz="1600" b="1" noProof="0" dirty="0"/>
            <a:t> ka </a:t>
          </a:r>
          <a:r>
            <a:rPr lang="en-PH" sz="1600" b="1" noProof="0" dirty="0" err="1"/>
            <a:t>sulat</a:t>
          </a:r>
          <a:r>
            <a:rPr lang="en-PH" sz="1600" b="1" noProof="0" dirty="0"/>
            <a:t> </a:t>
          </a:r>
          <a:r>
            <a:rPr lang="en-PH" sz="1600" b="1" noProof="0" dirty="0" err="1"/>
            <a:t>nga</a:t>
          </a:r>
          <a:r>
            <a:rPr lang="en-PH" sz="1600" b="1" noProof="0" dirty="0"/>
            <a:t> </a:t>
          </a:r>
          <a:r>
            <a:rPr lang="en-PH" sz="1600" b="1" noProof="0" dirty="0" err="1"/>
            <a:t>anaa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Biblia. Sa </a:t>
          </a:r>
          <a:r>
            <a:rPr lang="en-PH" sz="1600" b="1" noProof="0" dirty="0" err="1"/>
            <a:t>maong</a:t>
          </a:r>
          <a:r>
            <a:rPr lang="en-PH" sz="1600" b="1" noProof="0" dirty="0"/>
            <a:t> </a:t>
          </a:r>
          <a:r>
            <a:rPr lang="en-PH" sz="1600" b="1" noProof="0" dirty="0" err="1"/>
            <a:t>sulat</a:t>
          </a:r>
          <a:r>
            <a:rPr lang="en-PH" sz="1600" b="1" noProof="0" dirty="0"/>
            <a:t>, </a:t>
          </a:r>
          <a:r>
            <a:rPr lang="en-PH" sz="1600" b="1" noProof="0" dirty="0" err="1"/>
            <a:t>gidayeg</a:t>
          </a:r>
          <a:r>
            <a:rPr lang="en-PH" sz="1600" b="1" noProof="0" dirty="0"/>
            <a:t> </a:t>
          </a:r>
          <a:r>
            <a:rPr lang="en-PH" sz="1600" b="1" noProof="0" dirty="0" err="1"/>
            <a:t>ni</a:t>
          </a:r>
          <a:r>
            <a:rPr lang="en-PH" sz="1600" b="1" noProof="0" dirty="0"/>
            <a:t> Pablo ang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Taga-Corinto</a:t>
          </a:r>
          <a:r>
            <a:rPr lang="en-PH" sz="1600" b="1" noProof="0" dirty="0"/>
            <a:t> </a:t>
          </a:r>
          <a:r>
            <a:rPr lang="en-PH" sz="1600" b="1" noProof="0" dirty="0" err="1"/>
            <a:t>tungod</a:t>
          </a:r>
          <a:r>
            <a:rPr lang="en-PH" sz="1600" b="1" noProof="0" dirty="0"/>
            <a:t> kay </a:t>
          </a:r>
          <a:r>
            <a:rPr lang="en-PH" sz="1600" b="1" noProof="0" dirty="0" err="1"/>
            <a:t>ilang</a:t>
          </a:r>
          <a:r>
            <a:rPr lang="en-PH" sz="1600" b="1" noProof="0" dirty="0"/>
            <a:t> </a:t>
          </a:r>
          <a:r>
            <a:rPr lang="en-PH" sz="1600" b="1" noProof="0" dirty="0" err="1"/>
            <a:t>nasulbad</a:t>
          </a:r>
          <a:r>
            <a:rPr lang="en-PH" sz="1600" b="1" noProof="0" dirty="0"/>
            <a:t> ang </a:t>
          </a:r>
          <a:r>
            <a:rPr lang="en-PH" sz="1600" b="1" noProof="0" dirty="0" err="1"/>
            <a:t>pipila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ilang</a:t>
          </a:r>
          <a:r>
            <a:rPr lang="en-PH" sz="1600" b="1" noProof="0" dirty="0"/>
            <a:t>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problema</a:t>
          </a:r>
          <a:r>
            <a:rPr lang="en-PH" sz="1600" b="1" noProof="0" dirty="0"/>
            <a:t>. </a:t>
          </a:r>
          <a:r>
            <a:rPr lang="en-PH" sz="1600" b="1" noProof="0" dirty="0" err="1"/>
            <a:t>Apan</a:t>
          </a:r>
          <a:r>
            <a:rPr lang="en-PH" sz="1600" b="1" noProof="0" dirty="0"/>
            <a:t> </a:t>
          </a:r>
          <a:r>
            <a:rPr lang="en-PH" sz="1600" b="1" noProof="0" dirty="0" err="1"/>
            <a:t>gidasig</a:t>
          </a:r>
          <a:r>
            <a:rPr lang="en-PH" sz="1600" b="1" noProof="0" dirty="0"/>
            <a:t> </a:t>
          </a:r>
          <a:r>
            <a:rPr lang="en-PH" sz="1600" b="1" noProof="0" dirty="0" err="1"/>
            <a:t>usab</a:t>
          </a:r>
          <a:r>
            <a:rPr lang="en-PH" sz="1600" b="1" noProof="0" dirty="0"/>
            <a:t> </a:t>
          </a:r>
          <a:r>
            <a:rPr lang="en-PH" sz="1600" b="1" noProof="0" dirty="0" err="1"/>
            <a:t>niya</a:t>
          </a:r>
          <a:r>
            <a:rPr lang="en-PH" sz="1600" b="1" noProof="0" dirty="0"/>
            <a:t> </a:t>
          </a:r>
          <a:r>
            <a:rPr lang="en-PH" sz="1600" b="1" noProof="0" dirty="0" err="1"/>
            <a:t>sila</a:t>
          </a:r>
          <a:r>
            <a:rPr lang="en-PH" sz="1600" b="1" noProof="0" dirty="0"/>
            <a:t> </a:t>
          </a:r>
          <a:r>
            <a:rPr lang="en-PH" sz="1600" b="1" noProof="0" dirty="0" err="1"/>
            <a:t>nga</a:t>
          </a:r>
          <a:r>
            <a:rPr lang="en-PH" sz="1600" b="1" noProof="0" dirty="0"/>
            <a:t> tan-</a:t>
          </a:r>
          <a:r>
            <a:rPr lang="en-PH" sz="1600" b="1" noProof="0" dirty="0" err="1"/>
            <a:t>awon</a:t>
          </a:r>
          <a:r>
            <a:rPr lang="en-PH" sz="1600" b="1" noProof="0" dirty="0"/>
            <a:t> ang </a:t>
          </a:r>
          <a:r>
            <a:rPr lang="en-PH" sz="1600" b="1" noProof="0" dirty="0" err="1"/>
            <a:t>kinabuhi</a:t>
          </a:r>
          <a:r>
            <a:rPr lang="en-PH" sz="1600" b="1" noProof="0" dirty="0"/>
            <a:t> </a:t>
          </a:r>
          <a:r>
            <a:rPr lang="en-PH" sz="1600" b="1" noProof="0" dirty="0" err="1"/>
            <a:t>pinaagi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Ebanghelyo</a:t>
          </a:r>
          <a:r>
            <a:rPr lang="en-PH" sz="1600" b="1" noProof="0" dirty="0"/>
            <a:t> </a:t>
          </a:r>
          <a:r>
            <a:rPr lang="en-PH" sz="1600" b="1" noProof="0" dirty="0" err="1"/>
            <a:t>ni</a:t>
          </a:r>
          <a:r>
            <a:rPr lang="en-PH" sz="1600" b="1" noProof="0" dirty="0"/>
            <a:t> Cristo, ug </a:t>
          </a:r>
          <a:r>
            <a:rPr lang="en-PH" sz="1600" b="1" noProof="0" dirty="0" err="1"/>
            <a:t>dili</a:t>
          </a:r>
          <a:r>
            <a:rPr lang="en-PH" sz="1600" b="1" noProof="0" dirty="0"/>
            <a:t> </a:t>
          </a:r>
          <a:r>
            <a:rPr lang="en-PH" sz="1600" b="1" noProof="0" dirty="0" err="1"/>
            <a:t>magpadala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impluwensya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daotang</a:t>
          </a:r>
          <a:r>
            <a:rPr lang="en-PH" sz="1600" b="1" noProof="0" dirty="0"/>
            <a:t> </a:t>
          </a:r>
          <a:r>
            <a:rPr lang="en-PH" sz="1600" b="1" noProof="0" dirty="0" err="1"/>
            <a:t>kultura</a:t>
          </a:r>
          <a:r>
            <a:rPr lang="en-PH" sz="1600" b="1" noProof="0" dirty="0"/>
            <a:t> ug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kostumbre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kalibotan</a:t>
          </a:r>
          <a:r>
            <a:rPr lang="en-PH" sz="1600" b="1" noProof="0" dirty="0"/>
            <a:t> </a:t>
          </a:r>
          <a:r>
            <a:rPr lang="en-PH" sz="1600" b="1" noProof="0" dirty="0" err="1"/>
            <a:t>nga</a:t>
          </a:r>
          <a:r>
            <a:rPr lang="en-PH" sz="1600" b="1" noProof="0" dirty="0"/>
            <a:t> </a:t>
          </a:r>
          <a:r>
            <a:rPr lang="en-PH" sz="1600" b="1" noProof="0" dirty="0" err="1"/>
            <a:t>naglibot</a:t>
          </a:r>
          <a:r>
            <a:rPr lang="en-PH" sz="1600" b="1" noProof="0" dirty="0"/>
            <a:t> </a:t>
          </a:r>
          <a:r>
            <a:rPr lang="en-PH" sz="1600" b="1" noProof="0" dirty="0" err="1"/>
            <a:t>kanila</a:t>
          </a:r>
          <a:r>
            <a:rPr lang="en-PH" sz="1600" b="1" noProof="0" dirty="0"/>
            <a:t>.</a:t>
          </a:r>
          <a:endParaRPr lang="en" sz="16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Ang </a:t>
          </a:r>
          <a:r>
            <a:rPr lang="en-PH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Pagtawag</a:t>
          </a:r>
          <a:r>
            <a:rPr lang="en-PH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kang</a:t>
          </a:r>
          <a:r>
            <a:rPr lang="en-PH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Pablo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Ang Panaw ngadto sa Corinto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Ang </a:t>
          </a:r>
          <a:r>
            <a:rPr lang="en-PH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Siyudad</a:t>
          </a:r>
          <a:r>
            <a:rPr lang="en-PH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Corinto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Ang </a:t>
          </a:r>
          <a:r>
            <a:rPr lang="en-PH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Taga-Corinto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Ang </a:t>
          </a:r>
          <a:r>
            <a:rPr lang="en-PH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Sulat</a:t>
          </a:r>
          <a:r>
            <a:rPr lang="en-PH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ngadto</a:t>
          </a:r>
          <a:r>
            <a:rPr lang="en-PH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Taga-Corinto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b="1" kern="1200" noProof="0" dirty="0"/>
            <a:t>Pinaagi sa pagpili ni Jesu-Cristo (Galacia 1:1)</a:t>
          </a:r>
          <a:endParaRPr lang="en" sz="18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Giunsa</a:t>
          </a:r>
          <a:r>
            <a:rPr lang="es-ES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pagkahimong</a:t>
          </a:r>
          <a:r>
            <a:rPr lang="es-ES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apostol</a:t>
          </a:r>
          <a:r>
            <a:rPr lang="es-ES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ni Pablo?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2000" b="1" kern="1200" noProof="0" dirty="0"/>
            <a:t>Sukad pa sa tiyan sa iyang inahan (Galacia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Kanus</a:t>
          </a:r>
          <a:r>
            <a:rPr lang="en-PH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-a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siya</a:t>
          </a:r>
          <a:r>
            <a:rPr lang="en-PH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gipili</a:t>
          </a:r>
          <a:r>
            <a:rPr lang="en-PH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000" b="1" kern="1200" noProof="0" dirty="0"/>
            <a:t>Sa dalan paingon sa Damasco (Buhat 22:6–7)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Kanus</a:t>
          </a:r>
          <a:r>
            <a:rPr lang="en-PH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-a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siya</a:t>
          </a:r>
          <a:r>
            <a:rPr lang="en-PH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gitawag</a:t>
          </a:r>
          <a:r>
            <a:rPr lang="en-PH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n-NO" sz="2000" b="1" kern="1200" noProof="0" dirty="0"/>
            <a:t>Sa mga Hentil (Gentil) (Galacia 2:9)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Apostol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siya</a:t>
          </a:r>
          <a:r>
            <a:rPr lang="en-PH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kang</a:t>
          </a:r>
          <a:r>
            <a:rPr lang="en-PH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kinsa</a:t>
          </a:r>
          <a:r>
            <a:rPr lang="en-PH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152704"/>
          <a:ext cx="7980720" cy="13891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45796" rIns="180000" bIns="113792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600" b="1" kern="1200" noProof="0" dirty="0" err="1"/>
            <a:t>Pinaagi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taho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gidala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sakop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panimalay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ni</a:t>
          </a:r>
          <a:r>
            <a:rPr lang="en-PH" sz="1600" b="1" kern="1200" noProof="0" dirty="0"/>
            <a:t> Cloe </a:t>
          </a:r>
          <a:r>
            <a:rPr lang="en-PH" sz="1600" b="1" kern="1200" noProof="0" dirty="0" err="1"/>
            <a:t>mahitungod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daghang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suliran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sulod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iglesia</a:t>
          </a:r>
          <a:r>
            <a:rPr lang="en-PH" sz="1600" b="1" kern="1200" noProof="0" dirty="0"/>
            <a:t>, </a:t>
          </a:r>
          <a:r>
            <a:rPr lang="en-PH" sz="1600" b="1" kern="1200" noProof="0" dirty="0" err="1"/>
            <a:t>gisaway</a:t>
          </a:r>
          <a:r>
            <a:rPr lang="en-PH" sz="1600" b="1" kern="1200" noProof="0" dirty="0"/>
            <a:t> ug </a:t>
          </a:r>
          <a:r>
            <a:rPr lang="en-PH" sz="1600" b="1" kern="1200" noProof="0" dirty="0" err="1"/>
            <a:t>gitambagan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sila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ni</a:t>
          </a:r>
          <a:r>
            <a:rPr lang="en-PH" sz="1600" b="1" kern="1200" noProof="0" dirty="0"/>
            <a:t> Pablo </a:t>
          </a:r>
          <a:r>
            <a:rPr lang="en-PH" sz="1600" b="1" kern="1200" noProof="0" dirty="0" err="1"/>
            <a:t>bahin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sa:Pagkabahinbahin</a:t>
          </a:r>
          <a:r>
            <a:rPr lang="en-PH" sz="1600" b="1" kern="1200" noProof="0" dirty="0"/>
            <a:t> o </a:t>
          </a:r>
          <a:r>
            <a:rPr lang="en-PH" sz="1600" b="1" kern="1200" noProof="0" dirty="0" err="1"/>
            <a:t>pagpinalabi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pundok</a:t>
          </a:r>
          <a:r>
            <a:rPr lang="en-PH" sz="1600" b="1" kern="1200" noProof="0" dirty="0"/>
            <a:t>, </a:t>
          </a:r>
          <a:r>
            <a:rPr lang="en-PH" sz="1600" b="1" kern="1200" noProof="0" dirty="0" err="1"/>
            <a:t>Seksuwal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imoralidad</a:t>
          </a:r>
          <a:r>
            <a:rPr lang="en-PH" sz="1600" b="1" kern="1200" noProof="0" dirty="0"/>
            <a:t>, Panag-away ug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kaso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tali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magtutuo</a:t>
          </a:r>
          <a:r>
            <a:rPr lang="en-PH" sz="1600" b="1" kern="1200" noProof="0" dirty="0"/>
            <a:t>, </a:t>
          </a:r>
          <a:r>
            <a:rPr lang="en-PH" sz="1600" b="1" kern="1200" noProof="0" dirty="0" err="1"/>
            <a:t>Prostitusyon</a:t>
          </a:r>
          <a:r>
            <a:rPr lang="en-PH" sz="1600" b="1" kern="1200" noProof="0" dirty="0"/>
            <a:t> ug </a:t>
          </a:r>
          <a:r>
            <a:rPr lang="en-PH" sz="1600" b="1" kern="1200" noProof="0" dirty="0" err="1"/>
            <a:t>uban</a:t>
          </a:r>
          <a:r>
            <a:rPr lang="en-PH" sz="1600" b="1" kern="1200" noProof="0" dirty="0"/>
            <a:t> pang </a:t>
          </a:r>
          <a:r>
            <a:rPr lang="en-PH" sz="1600" b="1" kern="1200" noProof="0" dirty="0" err="1"/>
            <a:t>makasasala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binuhatan</a:t>
          </a:r>
          <a:endParaRPr lang="en" sz="1600" kern="1200" noProof="0" dirty="0"/>
        </a:p>
      </dsp:txBody>
      <dsp:txXfrm>
        <a:off x="0" y="152704"/>
        <a:ext cx="7980720" cy="1389150"/>
      </dsp:txXfrm>
    </dsp:sp>
    <dsp:sp modelId="{4F3DFAC6-32B5-4FF7-80EC-1BCA53706CDB}">
      <dsp:nvSpPr>
        <dsp:cNvPr id="0" name=""/>
        <dsp:cNvSpPr/>
      </dsp:nvSpPr>
      <dsp:spPr>
        <a:xfrm>
          <a:off x="399036" y="49384"/>
          <a:ext cx="5586504" cy="20664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Corinto 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9123" y="59471"/>
        <a:ext cx="5566330" cy="186466"/>
      </dsp:txXfrm>
    </dsp:sp>
    <dsp:sp modelId="{4356964C-7D4C-4136-BFD4-003022A3A988}">
      <dsp:nvSpPr>
        <dsp:cNvPr id="0" name=""/>
        <dsp:cNvSpPr/>
      </dsp:nvSpPr>
      <dsp:spPr>
        <a:xfrm>
          <a:off x="0" y="1682974"/>
          <a:ext cx="7980720" cy="16758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45796" rIns="180000" bIns="113792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600" b="1" kern="1200" noProof="0" dirty="0" err="1"/>
            <a:t>Nakadawat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usab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si</a:t>
          </a:r>
          <a:r>
            <a:rPr lang="en-PH" sz="1600" b="1" kern="1200" noProof="0" dirty="0"/>
            <a:t> Pablo ug </a:t>
          </a:r>
          <a:r>
            <a:rPr lang="en-PH" sz="1600" b="1" kern="1200" noProof="0" dirty="0" err="1"/>
            <a:t>usa</a:t>
          </a:r>
          <a:r>
            <a:rPr lang="en-PH" sz="1600" b="1" kern="1200" noProof="0" dirty="0"/>
            <a:t> ka </a:t>
          </a:r>
          <a:r>
            <a:rPr lang="en-PH" sz="1600" b="1" kern="1200" noProof="0" dirty="0" err="1"/>
            <a:t>sulat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gikan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iglesia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naglangkob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daghang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pangutana</a:t>
          </a:r>
          <a:r>
            <a:rPr lang="en-PH" sz="1600" b="1" kern="1200" noProof="0" dirty="0"/>
            <a:t>. </a:t>
          </a:r>
          <a:r>
            <a:rPr lang="en-PH" sz="1600" b="1" kern="1200" noProof="0" dirty="0" err="1"/>
            <a:t>Gitubag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niya</a:t>
          </a:r>
          <a:r>
            <a:rPr lang="en-PH" sz="1600" b="1" kern="1200" noProof="0" dirty="0"/>
            <a:t> ang </a:t>
          </a:r>
          <a:r>
            <a:rPr lang="en-PH" sz="1600" b="1" kern="1200" noProof="0" dirty="0" err="1"/>
            <a:t>ilang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pangutana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bahin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:
</a:t>
          </a:r>
          <a:r>
            <a:rPr lang="en-PH" sz="1600" b="1" kern="1200" noProof="0" dirty="0" err="1"/>
            <a:t>Kaminyoon,Diborsyo</a:t>
          </a:r>
          <a:r>
            <a:rPr lang="en-PH" sz="1600" b="1" kern="1200" noProof="0" dirty="0"/>
            <a:t>, </a:t>
          </a:r>
          <a:r>
            <a:rPr lang="en-PH" sz="1600" b="1" kern="1200" noProof="0" dirty="0" err="1"/>
            <a:t>Pagkapakyas</a:t>
          </a:r>
          <a:r>
            <a:rPr lang="en-PH" sz="1600" b="1" kern="1200" noProof="0" dirty="0"/>
            <a:t> o </a:t>
          </a:r>
          <a:r>
            <a:rPr lang="en-PH" sz="1600" b="1" kern="1200" noProof="0" dirty="0" err="1"/>
            <a:t>pagpili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dili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magminyo</a:t>
          </a:r>
          <a:r>
            <a:rPr lang="en-PH" sz="1600" b="1" kern="1200" noProof="0" dirty="0"/>
            <a:t> (</a:t>
          </a:r>
          <a:r>
            <a:rPr lang="en-PH" sz="1600" b="1" kern="1200" noProof="0" dirty="0" err="1"/>
            <a:t>pagkabinata</a:t>
          </a:r>
          <a:r>
            <a:rPr lang="en-PH" sz="1600" b="1" kern="1200" noProof="0" dirty="0"/>
            <a:t>/</a:t>
          </a:r>
          <a:r>
            <a:rPr lang="en-PH" sz="1600" b="1" kern="1200" noProof="0" dirty="0" err="1"/>
            <a:t>pagkadalaga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alang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Ginoo</a:t>
          </a:r>
          <a:r>
            <a:rPr lang="en-PH" sz="1600" b="1" kern="1200" noProof="0" dirty="0"/>
            <a:t>), </a:t>
          </a:r>
          <a:r>
            <a:rPr lang="en-PH" sz="1600" b="1" kern="1200" noProof="0" dirty="0" err="1"/>
            <a:t>Pagkaon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gihalad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dios-dios</a:t>
          </a:r>
          <a:r>
            <a:rPr lang="en-PH" sz="1600" b="1" kern="1200" noProof="0" dirty="0"/>
            <a:t>, </a:t>
          </a:r>
          <a:r>
            <a:rPr lang="en-PH" sz="1600" b="1" kern="1200" noProof="0" dirty="0" err="1"/>
            <a:t>Husto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pamatasan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pagsimba</a:t>
          </a:r>
          <a:r>
            <a:rPr lang="en-PH" sz="1600" b="1" kern="1200" noProof="0" dirty="0"/>
            <a:t>
</a:t>
          </a:r>
          <a:r>
            <a:rPr lang="en-PH" sz="1600" b="1" kern="1200" noProof="0" dirty="0" err="1"/>
            <a:t>Paggamit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espirituwal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gasa,Pagkabanhaw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patay</a:t>
          </a:r>
          <a:endParaRPr lang="en" sz="1600" kern="1200" noProof="0" dirty="0"/>
        </a:p>
      </dsp:txBody>
      <dsp:txXfrm>
        <a:off x="0" y="1682974"/>
        <a:ext cx="7980720" cy="1675800"/>
      </dsp:txXfrm>
    </dsp:sp>
    <dsp:sp modelId="{2F0E2FE6-2CF5-496B-BA7C-3E702B20CEB1}">
      <dsp:nvSpPr>
        <dsp:cNvPr id="0" name=""/>
        <dsp:cNvSpPr/>
      </dsp:nvSpPr>
      <dsp:spPr>
        <a:xfrm>
          <a:off x="399036" y="1579654"/>
          <a:ext cx="5586504" cy="20664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Corinto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9123" y="1589741"/>
        <a:ext cx="5566330" cy="186466"/>
      </dsp:txXfrm>
    </dsp:sp>
    <dsp:sp modelId="{BF2165CA-3783-4C74-A25A-6E59360B8C21}">
      <dsp:nvSpPr>
        <dsp:cNvPr id="0" name=""/>
        <dsp:cNvSpPr/>
      </dsp:nvSpPr>
      <dsp:spPr>
        <a:xfrm>
          <a:off x="0" y="3499894"/>
          <a:ext cx="7980720" cy="18522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45796" rIns="180000" bIns="113792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600" b="1" kern="1200" noProof="0" dirty="0" err="1"/>
            <a:t>Kini</a:t>
          </a:r>
          <a:r>
            <a:rPr lang="en-PH" sz="1600" b="1" kern="1200" noProof="0" dirty="0"/>
            <a:t> ang </a:t>
          </a:r>
          <a:r>
            <a:rPr lang="en-PH" sz="1600" b="1" kern="1200" noProof="0" dirty="0" err="1"/>
            <a:t>ikaduhang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sulat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ni</a:t>
          </a:r>
          <a:r>
            <a:rPr lang="en-PH" sz="1600" b="1" kern="1200" noProof="0" dirty="0"/>
            <a:t> Pablo </a:t>
          </a:r>
          <a:r>
            <a:rPr lang="en-PH" sz="1600" b="1" kern="1200" noProof="0" dirty="0" err="1"/>
            <a:t>nga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napreserbar</a:t>
          </a:r>
          <a:r>
            <a:rPr lang="en-PH" sz="1600" b="1" kern="1200" noProof="0" dirty="0"/>
            <a:t>, </a:t>
          </a:r>
          <a:r>
            <a:rPr lang="en-PH" sz="1600" b="1" kern="1200" noProof="0" dirty="0" err="1"/>
            <a:t>bisan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tuod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lagmit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nagsulat</a:t>
          </a:r>
          <a:r>
            <a:rPr lang="en-PH" sz="1600" b="1" kern="1200" noProof="0" dirty="0"/>
            <a:t> pa </a:t>
          </a:r>
          <a:r>
            <a:rPr lang="en-PH" sz="1600" b="1" kern="1200" noProof="0" dirty="0" err="1"/>
            <a:t>siya</a:t>
          </a:r>
          <a:r>
            <a:rPr lang="en-PH" sz="1600" b="1" kern="1200" noProof="0" dirty="0"/>
            <a:t> ug </a:t>
          </a:r>
          <a:r>
            <a:rPr lang="en-PH" sz="1600" b="1" kern="1200" noProof="0" dirty="0" err="1"/>
            <a:t>uban</a:t>
          </a:r>
          <a:r>
            <a:rPr lang="en-PH" sz="1600" b="1" kern="1200" noProof="0" dirty="0"/>
            <a:t> pang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sulat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Taga-Corinto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wala</a:t>
          </a:r>
          <a:r>
            <a:rPr lang="en-PH" sz="1600" b="1" kern="1200" noProof="0" dirty="0"/>
            <a:t> pa ug </a:t>
          </a:r>
          <a:r>
            <a:rPr lang="en-PH" sz="1600" b="1" kern="1200" noProof="0" dirty="0" err="1"/>
            <a:t>taliwala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duha</a:t>
          </a:r>
          <a:r>
            <a:rPr lang="en-PH" sz="1600" b="1" kern="1200" noProof="0" dirty="0"/>
            <a:t> ka </a:t>
          </a:r>
          <a:r>
            <a:rPr lang="en-PH" sz="1600" b="1" kern="1200" noProof="0" dirty="0" err="1"/>
            <a:t>sulat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anaa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Biblia. Sa </a:t>
          </a:r>
          <a:r>
            <a:rPr lang="en-PH" sz="1600" b="1" kern="1200" noProof="0" dirty="0" err="1"/>
            <a:t>maong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sulat</a:t>
          </a:r>
          <a:r>
            <a:rPr lang="en-PH" sz="1600" b="1" kern="1200" noProof="0" dirty="0"/>
            <a:t>, </a:t>
          </a:r>
          <a:r>
            <a:rPr lang="en-PH" sz="1600" b="1" kern="1200" noProof="0" dirty="0" err="1"/>
            <a:t>gidayeg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ni</a:t>
          </a:r>
          <a:r>
            <a:rPr lang="en-PH" sz="1600" b="1" kern="1200" noProof="0" dirty="0"/>
            <a:t> Pablo ang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Taga-Corinto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tungod</a:t>
          </a:r>
          <a:r>
            <a:rPr lang="en-PH" sz="1600" b="1" kern="1200" noProof="0" dirty="0"/>
            <a:t> kay </a:t>
          </a:r>
          <a:r>
            <a:rPr lang="en-PH" sz="1600" b="1" kern="1200" noProof="0" dirty="0" err="1"/>
            <a:t>ilang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nasulbad</a:t>
          </a:r>
          <a:r>
            <a:rPr lang="en-PH" sz="1600" b="1" kern="1200" noProof="0" dirty="0"/>
            <a:t> ang </a:t>
          </a:r>
          <a:r>
            <a:rPr lang="en-PH" sz="1600" b="1" kern="1200" noProof="0" dirty="0" err="1"/>
            <a:t>pipila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ilang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problema</a:t>
          </a:r>
          <a:r>
            <a:rPr lang="en-PH" sz="1600" b="1" kern="1200" noProof="0" dirty="0"/>
            <a:t>. </a:t>
          </a:r>
          <a:r>
            <a:rPr lang="en-PH" sz="1600" b="1" kern="1200" noProof="0" dirty="0" err="1"/>
            <a:t>Apan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gidasig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usab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niya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sila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nga</a:t>
          </a:r>
          <a:r>
            <a:rPr lang="en-PH" sz="1600" b="1" kern="1200" noProof="0" dirty="0"/>
            <a:t> tan-</a:t>
          </a:r>
          <a:r>
            <a:rPr lang="en-PH" sz="1600" b="1" kern="1200" noProof="0" dirty="0" err="1"/>
            <a:t>awon</a:t>
          </a:r>
          <a:r>
            <a:rPr lang="en-PH" sz="1600" b="1" kern="1200" noProof="0" dirty="0"/>
            <a:t> ang </a:t>
          </a:r>
          <a:r>
            <a:rPr lang="en-PH" sz="1600" b="1" kern="1200" noProof="0" dirty="0" err="1"/>
            <a:t>kinabuhi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pinaagi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Ebanghelyo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ni</a:t>
          </a:r>
          <a:r>
            <a:rPr lang="en-PH" sz="1600" b="1" kern="1200" noProof="0" dirty="0"/>
            <a:t> Cristo, ug </a:t>
          </a:r>
          <a:r>
            <a:rPr lang="en-PH" sz="1600" b="1" kern="1200" noProof="0" dirty="0" err="1"/>
            <a:t>dili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magpadala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impluwensya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daotang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kultura</a:t>
          </a:r>
          <a:r>
            <a:rPr lang="en-PH" sz="1600" b="1" kern="1200" noProof="0" dirty="0"/>
            <a:t> ug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kostumbre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kalibotan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naglibot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kanila</a:t>
          </a:r>
          <a:r>
            <a:rPr lang="en-PH" sz="1600" b="1" kern="1200" noProof="0" dirty="0"/>
            <a:t>.</a:t>
          </a:r>
          <a:endParaRPr lang="en" sz="1600" kern="1200" noProof="0" dirty="0"/>
        </a:p>
      </dsp:txBody>
      <dsp:txXfrm>
        <a:off x="0" y="3499894"/>
        <a:ext cx="7980720" cy="1852200"/>
      </dsp:txXfrm>
    </dsp:sp>
    <dsp:sp modelId="{D60E5BAA-BA57-4680-A2E7-E8124F89EBA6}">
      <dsp:nvSpPr>
        <dsp:cNvPr id="0" name=""/>
        <dsp:cNvSpPr/>
      </dsp:nvSpPr>
      <dsp:spPr>
        <a:xfrm>
          <a:off x="399036" y="3396574"/>
          <a:ext cx="5586504" cy="20664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Corinto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9123" y="3406661"/>
        <a:ext cx="5566330" cy="18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ANG MNISTERYO NI PABLO SA CORINTO</a:t>
            </a:r>
            <a:endParaRPr kumimoji="0" lang="en" sz="4800" b="1" i="0" u="none" strike="noStrike" kern="1200" cap="none" spc="0" normalizeH="0" baseline="0" noProof="0" dirty="0">
              <a:ln w="0"/>
              <a:gradFill>
                <a:gsLst>
                  <a:gs pos="0">
                    <a:srgbClr val="765520"/>
                  </a:gs>
                  <a:gs pos="50000">
                    <a:srgbClr val="AF7E2F"/>
                  </a:gs>
                  <a:gs pos="100000">
                    <a:srgbClr val="E7CEA5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2456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</a:t>
            </a:r>
            <a:r>
              <a:rPr kumimoji="0" lang="en-P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ksyon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 for Jul</a:t>
            </a:r>
            <a:r>
              <a:rPr kumimoji="0" lang="en-P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-1" y="132159"/>
            <a:ext cx="299720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gabii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miingon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kang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Pablo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pinaagi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panan-awon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Ayaw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kahadlok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apan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padayon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pagsulti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ayaw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paghilom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kay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uban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kanimo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walay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bisan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kinsa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modapat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kamot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kanimo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aron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pagdaot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kanimo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kay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daghan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katawhan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niining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siyudara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Ko.’”—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Buhat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18:9–10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479466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Human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Sulat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ngadto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Taga</a:t>
            </a:r>
            <a:r>
              <a:rPr lang="en-PH" b="1" dirty="0">
                <a:solidFill>
                  <a:prstClr val="black"/>
                </a:solidFill>
              </a:rPr>
              <a:t>-Roma, ang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Sulat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ngadto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Taga-Corinto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mao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pinakataas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sulat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gisulat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</a:t>
            </a:r>
            <a:r>
              <a:rPr lang="en-PH" b="1" dirty="0">
                <a:solidFill>
                  <a:prstClr val="black"/>
                </a:solidFill>
              </a:rPr>
              <a:t> Pablo.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184737"/>
            <a:ext cx="71723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Aron </a:t>
            </a:r>
            <a:r>
              <a:rPr lang="en-PH" sz="2000" b="1" dirty="0" err="1">
                <a:solidFill>
                  <a:prstClr val="black"/>
                </a:solidFill>
              </a:rPr>
              <a:t>masabtan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nato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husto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ilang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mensahe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kinahanglan</a:t>
            </a:r>
            <a:r>
              <a:rPr lang="en-PH" sz="2000" b="1" dirty="0">
                <a:solidFill>
                  <a:prstClr val="black"/>
                </a:solidFill>
              </a:rPr>
              <a:t> una </a:t>
            </a:r>
            <a:r>
              <a:rPr lang="en-PH" sz="2000" b="1" dirty="0" err="1">
                <a:solidFill>
                  <a:prstClr val="black"/>
                </a:solidFill>
              </a:rPr>
              <a:t>natong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masayran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kahimtang</a:t>
            </a:r>
            <a:r>
              <a:rPr lang="en-PH" sz="2000" b="1" dirty="0">
                <a:solidFill>
                  <a:prstClr val="black"/>
                </a:solidFill>
              </a:rPr>
              <a:t> ug </a:t>
            </a:r>
            <a:r>
              <a:rPr lang="en-PH" sz="2000" b="1" dirty="0" err="1">
                <a:solidFill>
                  <a:prstClr val="black"/>
                </a:solidFill>
              </a:rPr>
              <a:t>kasaysayan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diin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sulat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gisulat</a:t>
            </a:r>
            <a:r>
              <a:rPr lang="en-PH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9" y="957991"/>
            <a:ext cx="71723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Ang </a:t>
            </a:r>
            <a:r>
              <a:rPr lang="en-PH" b="1" dirty="0" err="1">
                <a:solidFill>
                  <a:prstClr val="black"/>
                </a:solidFill>
              </a:rPr>
              <a:t>duha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nahibiling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sulat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gisulat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sulod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lamang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pipila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semana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gilay</a:t>
            </a:r>
            <a:r>
              <a:rPr lang="en-PH" b="1" dirty="0">
                <a:solidFill>
                  <a:prstClr val="black"/>
                </a:solidFill>
              </a:rPr>
              <a:t>-on. </a:t>
            </a:r>
            <a:r>
              <a:rPr lang="en-PH" b="1" dirty="0" err="1">
                <a:solidFill>
                  <a:prstClr val="black"/>
                </a:solidFill>
              </a:rPr>
              <a:t>Diha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makita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praktikal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tambag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pagsulbad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lisod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kahimtang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motungha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tungod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panagbangi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pagsinabtanay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igsoon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ANG PAGTAWAG KANG PABLO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7" y="579754"/>
            <a:ext cx="77057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“Si Pablo,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apostol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—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pinadala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tawo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o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tawo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kondili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Jesu-Cristo ug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Amahan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nagbanhaw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Kaniya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patay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.”— </a:t>
            </a:r>
            <a:r>
              <a:rPr lang="en-PH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Galacia</a:t>
            </a:r>
            <a:r>
              <a:rPr lang="en-PH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1:1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8D30F4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1" y="1462682"/>
            <a:ext cx="7603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 err="1">
                <a:solidFill>
                  <a:prstClr val="black"/>
                </a:solidFill>
              </a:rPr>
              <a:t>Dugang</a:t>
            </a:r>
            <a:r>
              <a:rPr lang="en-PH" b="1" dirty="0">
                <a:solidFill>
                  <a:prstClr val="black"/>
                </a:solidFill>
              </a:rPr>
              <a:t> pa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napulog-duha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apostoles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gipili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</a:t>
            </a:r>
            <a:r>
              <a:rPr lang="en-PH" b="1" dirty="0">
                <a:solidFill>
                  <a:prstClr val="black"/>
                </a:solidFill>
              </a:rPr>
              <a:t> Jesus, </a:t>
            </a:r>
            <a:r>
              <a:rPr lang="en-PH" b="1" dirty="0" err="1">
                <a:solidFill>
                  <a:prstClr val="black"/>
                </a:solidFill>
              </a:rPr>
              <a:t>gihisgutan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usab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Biblia ang </a:t>
            </a:r>
            <a:r>
              <a:rPr lang="en-PH" b="1" dirty="0" err="1">
                <a:solidFill>
                  <a:prstClr val="black"/>
                </a:solidFill>
              </a:rPr>
              <a:t>uban</a:t>
            </a:r>
            <a:r>
              <a:rPr lang="en-PH" b="1" dirty="0">
                <a:solidFill>
                  <a:prstClr val="black"/>
                </a:solidFill>
              </a:rPr>
              <a:t> pang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apostoles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sama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nila</a:t>
            </a:r>
            <a:r>
              <a:rPr lang="en-PH" b="1" dirty="0">
                <a:solidFill>
                  <a:prstClr val="black"/>
                </a:solidFill>
              </a:rPr>
              <a:t> Matias (</a:t>
            </a:r>
            <a:r>
              <a:rPr lang="en-PH" b="1" dirty="0" err="1">
                <a:solidFill>
                  <a:prstClr val="black"/>
                </a:solidFill>
              </a:rPr>
              <a:t>Buhat</a:t>
            </a:r>
            <a:r>
              <a:rPr lang="en-PH" b="1" dirty="0">
                <a:solidFill>
                  <a:prstClr val="black"/>
                </a:solidFill>
              </a:rPr>
              <a:t> 1:26), Bernabe (</a:t>
            </a:r>
            <a:r>
              <a:rPr lang="en-PH" b="1" dirty="0" err="1">
                <a:solidFill>
                  <a:prstClr val="black"/>
                </a:solidFill>
              </a:rPr>
              <a:t>Buhat</a:t>
            </a:r>
            <a:r>
              <a:rPr lang="en-PH" b="1" dirty="0">
                <a:solidFill>
                  <a:prstClr val="black"/>
                </a:solidFill>
              </a:rPr>
              <a:t> 14:4), Santiago ug Pablo (1 </a:t>
            </a:r>
            <a:r>
              <a:rPr lang="en-PH" b="1" dirty="0" err="1">
                <a:solidFill>
                  <a:prstClr val="black"/>
                </a:solidFill>
              </a:rPr>
              <a:t>Corinto</a:t>
            </a:r>
            <a:r>
              <a:rPr lang="en-PH" b="1" dirty="0">
                <a:solidFill>
                  <a:prstClr val="black"/>
                </a:solidFill>
              </a:rPr>
              <a:t> 15:7–9).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768230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4705702" y="5121379"/>
            <a:ext cx="7486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1600" b="1" dirty="0" err="1">
                <a:solidFill>
                  <a:prstClr val="black"/>
                </a:solidFill>
              </a:rPr>
              <a:t>Sukad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higayon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gitawag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si</a:t>
            </a:r>
            <a:r>
              <a:rPr lang="en-PH" sz="1600" b="1" dirty="0">
                <a:solidFill>
                  <a:prstClr val="black"/>
                </a:solidFill>
              </a:rPr>
              <a:t> Pablo, ang </a:t>
            </a:r>
            <a:r>
              <a:rPr lang="en-PH" sz="1600" b="1" dirty="0" err="1">
                <a:solidFill>
                  <a:prstClr val="black"/>
                </a:solidFill>
              </a:rPr>
              <a:t>tibuok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niyang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kinabuhi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nasentro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kang</a:t>
            </a:r>
            <a:r>
              <a:rPr lang="en-PH" sz="1600" b="1" dirty="0">
                <a:solidFill>
                  <a:prstClr val="black"/>
                </a:solidFill>
              </a:rPr>
              <a:t> Jesus. Si Jesus ang </a:t>
            </a:r>
            <a:r>
              <a:rPr lang="en-PH" sz="1600" b="1" dirty="0" err="1">
                <a:solidFill>
                  <a:prstClr val="black"/>
                </a:solidFill>
              </a:rPr>
              <a:t>pirmi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niyang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gihunahuna</a:t>
            </a:r>
            <a:r>
              <a:rPr lang="en-PH" sz="1600" b="1" dirty="0">
                <a:solidFill>
                  <a:prstClr val="black"/>
                </a:solidFill>
              </a:rPr>
              <a:t>, </a:t>
            </a:r>
            <a:r>
              <a:rPr lang="en-PH" sz="1600" b="1" dirty="0" err="1">
                <a:solidFill>
                  <a:prstClr val="black"/>
                </a:solidFill>
              </a:rPr>
              <a:t>si</a:t>
            </a:r>
            <a:r>
              <a:rPr lang="en-PH" sz="1600" b="1" dirty="0">
                <a:solidFill>
                  <a:prstClr val="black"/>
                </a:solidFill>
              </a:rPr>
              <a:t> Jesus ang </a:t>
            </a:r>
            <a:r>
              <a:rPr lang="en-PH" sz="1600" b="1" dirty="0" err="1">
                <a:solidFill>
                  <a:prstClr val="black"/>
                </a:solidFill>
              </a:rPr>
              <a:t>iyang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giwali</a:t>
            </a:r>
            <a:r>
              <a:rPr lang="en-PH" sz="1600" b="1" dirty="0">
                <a:solidFill>
                  <a:prstClr val="black"/>
                </a:solidFill>
              </a:rPr>
              <a:t>, ug </a:t>
            </a:r>
            <a:r>
              <a:rPr lang="en-PH" sz="1600" b="1" dirty="0" err="1">
                <a:solidFill>
                  <a:prstClr val="black"/>
                </a:solidFill>
              </a:rPr>
              <a:t>si</a:t>
            </a:r>
            <a:r>
              <a:rPr lang="en-PH" sz="1600" b="1" dirty="0">
                <a:solidFill>
                  <a:prstClr val="black"/>
                </a:solidFill>
              </a:rPr>
              <a:t> Jesus ang </a:t>
            </a:r>
            <a:r>
              <a:rPr lang="en-PH" sz="1600" b="1" dirty="0" err="1">
                <a:solidFill>
                  <a:prstClr val="black"/>
                </a:solidFill>
              </a:rPr>
              <a:t>iyang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gipaila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gipaambit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tanang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tawo.Mao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unang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higayon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miabot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siya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Corinto</a:t>
            </a:r>
            <a:r>
              <a:rPr lang="en-PH" sz="1600" b="1" dirty="0">
                <a:solidFill>
                  <a:prstClr val="black"/>
                </a:solidFill>
              </a:rPr>
              <a:t>, </a:t>
            </a:r>
            <a:r>
              <a:rPr lang="en-PH" sz="1600" b="1" dirty="0" err="1">
                <a:solidFill>
                  <a:prstClr val="black"/>
                </a:solidFill>
              </a:rPr>
              <a:t>si</a:t>
            </a:r>
            <a:r>
              <a:rPr lang="en-PH" sz="1600" b="1" dirty="0">
                <a:solidFill>
                  <a:prstClr val="black"/>
                </a:solidFill>
              </a:rPr>
              <a:t> Jesus </a:t>
            </a:r>
            <a:r>
              <a:rPr lang="en-PH" sz="1600" b="1" dirty="0" err="1">
                <a:solidFill>
                  <a:prstClr val="black"/>
                </a:solidFill>
              </a:rPr>
              <a:t>mao</a:t>
            </a:r>
            <a:r>
              <a:rPr lang="en-PH" sz="1600" b="1" dirty="0">
                <a:solidFill>
                  <a:prstClr val="black"/>
                </a:solidFill>
              </a:rPr>
              <a:t> ang </a:t>
            </a:r>
            <a:r>
              <a:rPr lang="en-PH" sz="1600" b="1" dirty="0" err="1">
                <a:solidFill>
                  <a:prstClr val="black"/>
                </a:solidFill>
              </a:rPr>
              <a:t>sentro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iyang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mensahe</a:t>
            </a:r>
            <a:r>
              <a:rPr lang="en-PH" sz="1600" b="1" dirty="0">
                <a:solidFill>
                  <a:prstClr val="black"/>
                </a:solidFill>
              </a:rPr>
              <a:t>. Sama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iyang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giingon</a:t>
            </a:r>
            <a:r>
              <a:rPr lang="en-PH" sz="1600" b="1" dirty="0">
                <a:solidFill>
                  <a:prstClr val="black"/>
                </a:solidFill>
              </a:rPr>
              <a:t>:“Kay </a:t>
            </a:r>
            <a:r>
              <a:rPr lang="en-PH" sz="1600" b="1" dirty="0" err="1">
                <a:solidFill>
                  <a:prstClr val="black"/>
                </a:solidFill>
              </a:rPr>
              <a:t>nakahukom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ako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walay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laing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hisgutan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diha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kaninyo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gawas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kang</a:t>
            </a:r>
            <a:r>
              <a:rPr lang="en-PH" sz="1600" b="1" dirty="0">
                <a:solidFill>
                  <a:prstClr val="black"/>
                </a:solidFill>
              </a:rPr>
              <a:t> Jesu-Cristo, ug </a:t>
            </a:r>
            <a:r>
              <a:rPr lang="en-PH" sz="1600" b="1" dirty="0" err="1">
                <a:solidFill>
                  <a:prstClr val="black"/>
                </a:solidFill>
              </a:rPr>
              <a:t>Siya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gilansang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krus</a:t>
            </a:r>
            <a:r>
              <a:rPr lang="en-PH" sz="1600" b="1" dirty="0">
                <a:solidFill>
                  <a:prstClr val="black"/>
                </a:solidFill>
              </a:rPr>
              <a:t>.”— 1 </a:t>
            </a:r>
            <a:r>
              <a:rPr lang="en-PH" sz="1600" b="1" dirty="0" err="1">
                <a:solidFill>
                  <a:prstClr val="black"/>
                </a:solidFill>
              </a:rPr>
              <a:t>Corinto</a:t>
            </a:r>
            <a:r>
              <a:rPr lang="en-PH" sz="1600" b="1" dirty="0">
                <a:solidFill>
                  <a:prstClr val="black"/>
                </a:solidFill>
              </a:rPr>
              <a:t> 2:2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3816" y="1462681"/>
            <a:ext cx="4480029" cy="36229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-71718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ANG PANAW NGADTO</a:t>
            </a:r>
            <a:r>
              <a:rPr kumimoji="0" lang="en" sz="4400" b="1" i="0" u="none" strike="noStrike" kern="1200" cap="none" spc="30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SA CORINTO</a:t>
            </a:r>
            <a:endParaRPr kumimoji="0" lang="en" sz="4400" b="1" i="0" u="none" strike="noStrike" kern="1200" cap="none" spc="30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D30F4"/>
              </a:solidFill>
              <a:effectLst>
                <a:outerShdw blurRad="12700" dist="38100" dir="2700000" algn="tl" rotWithShape="0">
                  <a:srgbClr val="8D30F4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074607" y="584607"/>
            <a:ext cx="1002828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-PH" sz="16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“Human </a:t>
            </a:r>
            <a:r>
              <a:rPr lang="en-PH" sz="16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niining</a:t>
            </a:r>
            <a:r>
              <a:rPr lang="en-PH" sz="16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butanga</a:t>
            </a:r>
            <a:r>
              <a:rPr lang="en-PH" sz="16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mibiya</a:t>
            </a:r>
            <a:r>
              <a:rPr lang="en-PH" sz="16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si</a:t>
            </a:r>
            <a:r>
              <a:rPr lang="en-PH" sz="16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Pablo </a:t>
            </a:r>
            <a:r>
              <a:rPr lang="en-PH" sz="16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Atenas ug </a:t>
            </a:r>
            <a:r>
              <a:rPr lang="en-PH" sz="16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miadto</a:t>
            </a:r>
            <a:r>
              <a:rPr lang="en-PH" sz="16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Corinto</a:t>
            </a:r>
            <a:r>
              <a:rPr lang="en-PH" sz="16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.”— </a:t>
            </a:r>
            <a:r>
              <a:rPr lang="en-PH" sz="16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Buhat</a:t>
            </a:r>
            <a:r>
              <a:rPr lang="en-PH" sz="16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18:1</a:t>
            </a:r>
            <a:endParaRPr kumimoji="0" lang="en" sz="1200" b="1" i="0" u="none" strike="noStrike" kern="1200" cap="none" spc="0" normalizeH="0" baseline="0" noProof="0" dirty="0">
              <a:ln>
                <a:noFill/>
              </a:ln>
              <a:solidFill>
                <a:srgbClr val="00CC00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84751" y="951238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Sa </a:t>
            </a:r>
            <a:r>
              <a:rPr lang="en-PH" sz="2000" b="1" dirty="0" err="1">
                <a:solidFill>
                  <a:prstClr val="black"/>
                </a:solidFill>
              </a:rPr>
              <a:t>ikalawang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panaw-misyonaryo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</a:t>
            </a:r>
            <a:r>
              <a:rPr lang="en-PH" sz="2000" b="1" dirty="0">
                <a:solidFill>
                  <a:prstClr val="black"/>
                </a:solidFill>
              </a:rPr>
              <a:t> Pablo, </a:t>
            </a:r>
            <a:r>
              <a:rPr lang="en-PH" sz="2000" b="1" dirty="0" err="1">
                <a:solidFill>
                  <a:prstClr val="black"/>
                </a:solidFill>
              </a:rPr>
              <a:t>gimandoan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siya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Espiritu Santo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moadto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Europa (</a:t>
            </a:r>
            <a:r>
              <a:rPr lang="en-PH" sz="2000" b="1" dirty="0" err="1">
                <a:solidFill>
                  <a:prstClr val="black"/>
                </a:solidFill>
              </a:rPr>
              <a:t>Buhat</a:t>
            </a:r>
            <a:r>
              <a:rPr lang="en-PH" sz="2000" b="1" dirty="0">
                <a:solidFill>
                  <a:prstClr val="black"/>
                </a:solidFill>
              </a:rPr>
              <a:t> 16:6–10). </a:t>
            </a:r>
            <a:r>
              <a:rPr lang="en-PH" sz="2000" b="1" dirty="0" err="1">
                <a:solidFill>
                  <a:prstClr val="black"/>
                </a:solidFill>
              </a:rPr>
              <a:t>Didto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gipapahawa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siya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gikan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Filipos</a:t>
            </a:r>
            <a:r>
              <a:rPr lang="en-PH" sz="2000" b="1" dirty="0">
                <a:solidFill>
                  <a:prstClr val="black"/>
                </a:solidFill>
              </a:rPr>
              <a:t> (</a:t>
            </a:r>
            <a:r>
              <a:rPr lang="en-PH" sz="2000" b="1" dirty="0" err="1">
                <a:solidFill>
                  <a:prstClr val="black"/>
                </a:solidFill>
              </a:rPr>
              <a:t>Buhat</a:t>
            </a:r>
            <a:r>
              <a:rPr lang="en-PH" sz="2000" b="1" dirty="0">
                <a:solidFill>
                  <a:prstClr val="black"/>
                </a:solidFill>
              </a:rPr>
              <a:t> 16:12, 38–39),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Tesalonica</a:t>
            </a:r>
            <a:r>
              <a:rPr lang="en-PH" sz="2000" b="1" dirty="0">
                <a:solidFill>
                  <a:prstClr val="black"/>
                </a:solidFill>
              </a:rPr>
              <a:t> (</a:t>
            </a:r>
            <a:r>
              <a:rPr lang="en-PH" sz="2000" b="1" dirty="0" err="1">
                <a:solidFill>
                  <a:prstClr val="black"/>
                </a:solidFill>
              </a:rPr>
              <a:t>Buhat</a:t>
            </a:r>
            <a:r>
              <a:rPr lang="en-PH" sz="2000" b="1" dirty="0">
                <a:solidFill>
                  <a:prstClr val="black"/>
                </a:solidFill>
              </a:rPr>
              <a:t> 17:1, 5, 9–10), ug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Berea (</a:t>
            </a:r>
            <a:r>
              <a:rPr lang="en-PH" sz="2000" b="1" dirty="0" err="1">
                <a:solidFill>
                  <a:prstClr val="black"/>
                </a:solidFill>
              </a:rPr>
              <a:t>Buhat</a:t>
            </a:r>
            <a:r>
              <a:rPr lang="en-PH" sz="2000" b="1" dirty="0">
                <a:solidFill>
                  <a:prstClr val="black"/>
                </a:solidFill>
              </a:rPr>
              <a:t> 17:13–14).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751294"/>
            <a:ext cx="3530465" cy="2020581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5554" y="1994978"/>
            <a:ext cx="67550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1600" b="1" dirty="0">
                <a:solidFill>
                  <a:prstClr val="black"/>
                </a:solidFill>
              </a:rPr>
              <a:t>Sa Atenas, human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pagwali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ni</a:t>
            </a:r>
            <a:r>
              <a:rPr lang="en-PH" sz="1600" b="1" dirty="0">
                <a:solidFill>
                  <a:prstClr val="black"/>
                </a:solidFill>
              </a:rPr>
              <a:t> Pablo </a:t>
            </a:r>
            <a:r>
              <a:rPr lang="en-PH" sz="1600" b="1" dirty="0" err="1">
                <a:solidFill>
                  <a:prstClr val="black"/>
                </a:solidFill>
              </a:rPr>
              <a:t>ngadto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Judio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sinagoga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ngadto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Hentil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plasa</a:t>
            </a:r>
            <a:r>
              <a:rPr lang="en-PH" sz="1600" b="1" dirty="0">
                <a:solidFill>
                  <a:prstClr val="black"/>
                </a:solidFill>
              </a:rPr>
              <a:t>, </a:t>
            </a:r>
            <a:r>
              <a:rPr lang="en-PH" sz="1600" b="1" dirty="0" err="1">
                <a:solidFill>
                  <a:prstClr val="black"/>
                </a:solidFill>
              </a:rPr>
              <a:t>gidapit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siya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pagwali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Areopago</a:t>
            </a:r>
            <a:r>
              <a:rPr lang="en-PH" sz="1600" b="1" dirty="0">
                <a:solidFill>
                  <a:prstClr val="black"/>
                </a:solidFill>
              </a:rPr>
              <a:t> (</a:t>
            </a:r>
            <a:r>
              <a:rPr lang="en-PH" sz="1600" b="1" dirty="0" err="1">
                <a:solidFill>
                  <a:prstClr val="black"/>
                </a:solidFill>
              </a:rPr>
              <a:t>Buhat</a:t>
            </a:r>
            <a:r>
              <a:rPr lang="en-PH" sz="1600" b="1" dirty="0">
                <a:solidFill>
                  <a:prstClr val="black"/>
                </a:solidFill>
              </a:rPr>
              <a:t> 17:16–21). </a:t>
            </a:r>
            <a:r>
              <a:rPr lang="en-PH" sz="1600" b="1" dirty="0" err="1">
                <a:solidFill>
                  <a:prstClr val="black"/>
                </a:solidFill>
              </a:rPr>
              <a:t>Bisan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tuod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makapadani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puno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kaalam</a:t>
            </a:r>
            <a:r>
              <a:rPr lang="en-PH" sz="1600" b="1" dirty="0">
                <a:solidFill>
                  <a:prstClr val="black"/>
                </a:solidFill>
              </a:rPr>
              <a:t> ang </a:t>
            </a:r>
            <a:r>
              <a:rPr lang="en-PH" sz="1600" b="1" dirty="0" err="1">
                <a:solidFill>
                  <a:prstClr val="black"/>
                </a:solidFill>
              </a:rPr>
              <a:t>iyang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mensahe</a:t>
            </a:r>
            <a:r>
              <a:rPr lang="en-PH" sz="1600" b="1" dirty="0">
                <a:solidFill>
                  <a:prstClr val="black"/>
                </a:solidFill>
              </a:rPr>
              <a:t>, </a:t>
            </a:r>
            <a:r>
              <a:rPr lang="en-PH" sz="1600" b="1" dirty="0" err="1">
                <a:solidFill>
                  <a:prstClr val="black"/>
                </a:solidFill>
              </a:rPr>
              <a:t>pipila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lamang</a:t>
            </a:r>
            <a:r>
              <a:rPr lang="en-PH" sz="1600" b="1" dirty="0">
                <a:solidFill>
                  <a:prstClr val="black"/>
                </a:solidFill>
              </a:rPr>
              <a:t> ang </a:t>
            </a:r>
            <a:r>
              <a:rPr lang="en-PH" sz="1600" b="1" dirty="0" err="1">
                <a:solidFill>
                  <a:prstClr val="black"/>
                </a:solidFill>
              </a:rPr>
              <a:t>midawat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kang</a:t>
            </a:r>
            <a:r>
              <a:rPr lang="en-PH" sz="1600" b="1" dirty="0">
                <a:solidFill>
                  <a:prstClr val="black"/>
                </a:solidFill>
              </a:rPr>
              <a:t> Jesus (</a:t>
            </a:r>
            <a:r>
              <a:rPr lang="en-PH" sz="1600" b="1" dirty="0" err="1">
                <a:solidFill>
                  <a:prstClr val="black"/>
                </a:solidFill>
              </a:rPr>
              <a:t>Buhat</a:t>
            </a:r>
            <a:r>
              <a:rPr lang="en-PH" sz="1600" b="1" dirty="0">
                <a:solidFill>
                  <a:prstClr val="black"/>
                </a:solidFill>
              </a:rPr>
              <a:t> 17:34).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3827929" y="4328679"/>
            <a:ext cx="52669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1600" b="1" dirty="0" err="1">
                <a:solidFill>
                  <a:prstClr val="black"/>
                </a:solidFill>
              </a:rPr>
              <a:t>umala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iyang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naandan</a:t>
            </a:r>
            <a:r>
              <a:rPr lang="en-PH" sz="1600" b="1" dirty="0">
                <a:solidFill>
                  <a:prstClr val="black"/>
                </a:solidFill>
              </a:rPr>
              <a:t>, </a:t>
            </a:r>
            <a:r>
              <a:rPr lang="en-PH" sz="1600" b="1" dirty="0" err="1">
                <a:solidFill>
                  <a:prstClr val="black"/>
                </a:solidFill>
              </a:rPr>
              <a:t>nagsugod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si</a:t>
            </a:r>
            <a:r>
              <a:rPr lang="en-PH" sz="1600" b="1" dirty="0">
                <a:solidFill>
                  <a:prstClr val="black"/>
                </a:solidFill>
              </a:rPr>
              <a:t> Pablo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pagwali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ngadto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Judio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sinagoga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dayon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ngadto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Hentil</a:t>
            </a:r>
            <a:r>
              <a:rPr lang="en-PH" sz="1600" b="1" dirty="0">
                <a:solidFill>
                  <a:prstClr val="black"/>
                </a:solidFill>
              </a:rPr>
              <a:t> (</a:t>
            </a:r>
            <a:r>
              <a:rPr lang="en-PH" sz="1600" b="1" dirty="0" err="1">
                <a:solidFill>
                  <a:prstClr val="black"/>
                </a:solidFill>
              </a:rPr>
              <a:t>Buhat</a:t>
            </a:r>
            <a:r>
              <a:rPr lang="en-PH" sz="1600" b="1" dirty="0">
                <a:solidFill>
                  <a:prstClr val="black"/>
                </a:solidFill>
              </a:rPr>
              <a:t> 18:4–8).Sa </a:t>
            </a:r>
            <a:r>
              <a:rPr lang="en-PH" sz="1600" b="1" dirty="0" err="1">
                <a:solidFill>
                  <a:prstClr val="black"/>
                </a:solidFill>
              </a:rPr>
              <a:t>panahon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iyang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pagpuyo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Corinto</a:t>
            </a:r>
            <a:r>
              <a:rPr lang="en-PH" sz="1600" b="1" dirty="0">
                <a:solidFill>
                  <a:prstClr val="black"/>
                </a:solidFill>
              </a:rPr>
              <a:t>, ug human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iyang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kapakyasan</a:t>
            </a:r>
            <a:r>
              <a:rPr lang="en-PH" sz="1600" b="1" dirty="0">
                <a:solidFill>
                  <a:prstClr val="black"/>
                </a:solidFill>
              </a:rPr>
              <a:t> o </a:t>
            </a:r>
            <a:r>
              <a:rPr lang="en-PH" sz="1600" b="1" dirty="0" err="1">
                <a:solidFill>
                  <a:prstClr val="black"/>
                </a:solidFill>
              </a:rPr>
              <a:t>kasagmuyo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Atenas, </a:t>
            </a:r>
            <a:r>
              <a:rPr lang="en-PH" sz="1600" b="1" dirty="0" err="1">
                <a:solidFill>
                  <a:prstClr val="black"/>
                </a:solidFill>
              </a:rPr>
              <a:t>nakahukom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si</a:t>
            </a:r>
            <a:r>
              <a:rPr lang="en-PH" sz="1600" b="1" dirty="0">
                <a:solidFill>
                  <a:prstClr val="black"/>
                </a:solidFill>
              </a:rPr>
              <a:t> Pablo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dili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magsalig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kaalam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tawo</a:t>
            </a:r>
            <a:r>
              <a:rPr lang="en-PH" sz="1600" b="1" dirty="0">
                <a:solidFill>
                  <a:prstClr val="black"/>
                </a:solidFill>
              </a:rPr>
              <a:t>. </a:t>
            </a:r>
            <a:r>
              <a:rPr lang="en-PH" sz="1600" b="1" dirty="0" err="1">
                <a:solidFill>
                  <a:prstClr val="black"/>
                </a:solidFill>
              </a:rPr>
              <a:t>Hinuon</a:t>
            </a:r>
            <a:r>
              <a:rPr lang="en-PH" sz="1600" b="1" dirty="0">
                <a:solidFill>
                  <a:prstClr val="black"/>
                </a:solidFill>
              </a:rPr>
              <a:t>, ang </a:t>
            </a:r>
            <a:r>
              <a:rPr lang="en-PH" sz="1600" b="1" dirty="0" err="1">
                <a:solidFill>
                  <a:prstClr val="black"/>
                </a:solidFill>
              </a:rPr>
              <a:t>iyang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tinguha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mao</a:t>
            </a:r>
            <a:r>
              <a:rPr lang="en-PH" sz="1600" b="1" dirty="0">
                <a:solidFill>
                  <a:prstClr val="black"/>
                </a:solidFill>
              </a:rPr>
              <a:t> ang </a:t>
            </a:r>
            <a:r>
              <a:rPr lang="en-PH" sz="1600" b="1" dirty="0" err="1">
                <a:solidFill>
                  <a:prstClr val="black"/>
                </a:solidFill>
              </a:rPr>
              <a:t>pagwali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lamang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kang</a:t>
            </a:r>
            <a:r>
              <a:rPr lang="en-PH" sz="1600" b="1" dirty="0">
                <a:solidFill>
                  <a:prstClr val="black"/>
                </a:solidFill>
              </a:rPr>
              <a:t> Jesu-Cristo, ang </a:t>
            </a:r>
            <a:r>
              <a:rPr lang="en-PH" sz="1600" b="1" dirty="0" err="1">
                <a:solidFill>
                  <a:prstClr val="black"/>
                </a:solidFill>
              </a:rPr>
              <a:t>gilansang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krus</a:t>
            </a:r>
            <a:r>
              <a:rPr lang="en-PH" sz="1600" b="1" dirty="0">
                <a:solidFill>
                  <a:prstClr val="black"/>
                </a:solidFill>
              </a:rPr>
              <a:t>.“Kay </a:t>
            </a:r>
            <a:r>
              <a:rPr lang="en-PH" sz="1600" b="1" dirty="0" err="1">
                <a:solidFill>
                  <a:prstClr val="black"/>
                </a:solidFill>
              </a:rPr>
              <a:t>nakahukom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ako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walay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laing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hisgutan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diha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kaninyo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gawas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kang</a:t>
            </a:r>
            <a:r>
              <a:rPr lang="en-PH" sz="1600" b="1" dirty="0">
                <a:solidFill>
                  <a:prstClr val="black"/>
                </a:solidFill>
              </a:rPr>
              <a:t> Jesu-Cristo, ug </a:t>
            </a:r>
            <a:r>
              <a:rPr lang="en-PH" sz="1600" b="1" dirty="0" err="1">
                <a:solidFill>
                  <a:prstClr val="black"/>
                </a:solidFill>
              </a:rPr>
              <a:t>Siya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gilansang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krus</a:t>
            </a:r>
            <a:r>
              <a:rPr lang="en-PH" sz="1600" b="1" dirty="0">
                <a:solidFill>
                  <a:prstClr val="black"/>
                </a:solidFill>
              </a:rPr>
              <a:t>.”— 1 </a:t>
            </a:r>
            <a:r>
              <a:rPr lang="en-PH" sz="1600" b="1" dirty="0" err="1">
                <a:solidFill>
                  <a:prstClr val="black"/>
                </a:solidFill>
              </a:rPr>
              <a:t>Corinto</a:t>
            </a:r>
            <a:r>
              <a:rPr lang="en-PH" sz="1600" b="1" dirty="0">
                <a:solidFill>
                  <a:prstClr val="black"/>
                </a:solidFill>
              </a:rPr>
              <a:t> 2:2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7" y="3100273"/>
            <a:ext cx="6755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Human </a:t>
            </a:r>
            <a:r>
              <a:rPr lang="en-PH" b="1" dirty="0" err="1">
                <a:solidFill>
                  <a:prstClr val="black"/>
                </a:solidFill>
              </a:rPr>
              <a:t>niya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biyai</a:t>
            </a:r>
            <a:r>
              <a:rPr lang="en-PH" b="1" dirty="0">
                <a:solidFill>
                  <a:prstClr val="black"/>
                </a:solidFill>
              </a:rPr>
              <a:t> ang Atenas, </a:t>
            </a:r>
            <a:r>
              <a:rPr lang="en-PH" b="1" dirty="0" err="1">
                <a:solidFill>
                  <a:prstClr val="black"/>
                </a:solidFill>
              </a:rPr>
              <a:t>miadto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</a:t>
            </a:r>
            <a:r>
              <a:rPr lang="en-PH" b="1" dirty="0">
                <a:solidFill>
                  <a:prstClr val="black"/>
                </a:solidFill>
              </a:rPr>
              <a:t> Pablo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Corinto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diin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nakigpuyo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nila</a:t>
            </a:r>
            <a:r>
              <a:rPr lang="en-PH" b="1" dirty="0">
                <a:solidFill>
                  <a:prstClr val="black"/>
                </a:solidFill>
              </a:rPr>
              <a:t> Aquila ug Priscila. </a:t>
            </a:r>
            <a:r>
              <a:rPr lang="en-PH" b="1" dirty="0" err="1">
                <a:solidFill>
                  <a:prstClr val="black"/>
                </a:solidFill>
              </a:rPr>
              <a:t>Didto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nagtinabangay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paghimo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tolda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aron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makasuporta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ilang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panginabuhi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samtang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nagpadayon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pagwali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Ebanghelyo</a:t>
            </a:r>
            <a:r>
              <a:rPr lang="en-PH" b="1" dirty="0">
                <a:solidFill>
                  <a:prstClr val="black"/>
                </a:solidFill>
              </a:rPr>
              <a:t> (</a:t>
            </a:r>
            <a:r>
              <a:rPr lang="en-PH" b="1" dirty="0" err="1">
                <a:solidFill>
                  <a:prstClr val="black"/>
                </a:solidFill>
              </a:rPr>
              <a:t>Buhat</a:t>
            </a:r>
            <a:r>
              <a:rPr lang="en-PH" b="1" dirty="0">
                <a:solidFill>
                  <a:prstClr val="black"/>
                </a:solidFill>
              </a:rPr>
              <a:t> 18:1–3).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ANG CIUDAD SA CORINTO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84216" y="576577"/>
            <a:ext cx="688427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-PH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Bisan</a:t>
            </a:r>
            <a:r>
              <a:rPr lang="en-PH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pa </a:t>
            </a:r>
            <a:r>
              <a:rPr lang="en-PH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adunay</a:t>
            </a:r>
            <a:r>
              <a:rPr lang="en-PH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daghan</a:t>
            </a:r>
            <a:r>
              <a:rPr lang="en-PH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gitawag</a:t>
            </a:r>
            <a:r>
              <a:rPr lang="en-PH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‘</a:t>
            </a:r>
            <a:r>
              <a:rPr lang="en-PH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dios</a:t>
            </a:r>
            <a:r>
              <a:rPr lang="en-PH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’ ug </a:t>
            </a:r>
            <a:r>
              <a:rPr lang="en-PH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daghan</a:t>
            </a:r>
            <a:r>
              <a:rPr lang="en-PH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‘</a:t>
            </a:r>
            <a:r>
              <a:rPr lang="en-PH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.’”— 1 </a:t>
            </a:r>
            <a:r>
              <a:rPr lang="en-PH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Corinto</a:t>
            </a:r>
            <a:r>
              <a:rPr lang="en-PH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8:5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6833" y="1111987"/>
            <a:ext cx="77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1600" b="1" dirty="0" err="1">
                <a:solidFill>
                  <a:prstClr val="black"/>
                </a:solidFill>
              </a:rPr>
              <a:t>Gilaglag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Roma ang </a:t>
            </a:r>
            <a:r>
              <a:rPr lang="en-PH" sz="1600" b="1" dirty="0" err="1">
                <a:solidFill>
                  <a:prstClr val="black"/>
                </a:solidFill>
              </a:rPr>
              <a:t>Corinto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niadtong</a:t>
            </a:r>
            <a:r>
              <a:rPr lang="en-PH" sz="1600" b="1" dirty="0">
                <a:solidFill>
                  <a:prstClr val="black"/>
                </a:solidFill>
              </a:rPr>
              <a:t> 146 BC. Sa </a:t>
            </a:r>
            <a:r>
              <a:rPr lang="en-PH" sz="1600" b="1" dirty="0" err="1">
                <a:solidFill>
                  <a:prstClr val="black"/>
                </a:solidFill>
              </a:rPr>
              <a:t>ulahi</a:t>
            </a:r>
            <a:r>
              <a:rPr lang="en-PH" sz="1600" b="1" dirty="0">
                <a:solidFill>
                  <a:prstClr val="black"/>
                </a:solidFill>
              </a:rPr>
              <a:t>, </a:t>
            </a:r>
            <a:r>
              <a:rPr lang="en-PH" sz="1600" b="1" dirty="0" err="1">
                <a:solidFill>
                  <a:prstClr val="black"/>
                </a:solidFill>
              </a:rPr>
              <a:t>niadtong</a:t>
            </a:r>
            <a:r>
              <a:rPr lang="en-PH" sz="1600" b="1" dirty="0">
                <a:solidFill>
                  <a:prstClr val="black"/>
                </a:solidFill>
              </a:rPr>
              <a:t> 46 BC, </a:t>
            </a:r>
            <a:r>
              <a:rPr lang="en-PH" sz="1600" b="1" dirty="0" err="1">
                <a:solidFill>
                  <a:prstClr val="black"/>
                </a:solidFill>
              </a:rPr>
              <a:t>gipadala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ni</a:t>
            </a:r>
            <a:r>
              <a:rPr lang="en-PH" sz="1600" b="1" dirty="0">
                <a:solidFill>
                  <a:prstClr val="black"/>
                </a:solidFill>
              </a:rPr>
              <a:t> Julio Cesar ang </a:t>
            </a:r>
            <a:r>
              <a:rPr lang="en-PH" sz="1600" b="1" dirty="0" err="1">
                <a:solidFill>
                  <a:prstClr val="black"/>
                </a:solidFill>
              </a:rPr>
              <a:t>usa</a:t>
            </a:r>
            <a:r>
              <a:rPr lang="en-PH" sz="1600" b="1" dirty="0">
                <a:solidFill>
                  <a:prstClr val="black"/>
                </a:solidFill>
              </a:rPr>
              <a:t> ka </a:t>
            </a:r>
            <a:r>
              <a:rPr lang="en-PH" sz="1600" b="1" dirty="0" err="1">
                <a:solidFill>
                  <a:prstClr val="black"/>
                </a:solidFill>
              </a:rPr>
              <a:t>kolonya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beteranong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sundalo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mga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gawasnong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tawo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aron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patukuron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kini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pag-usab</a:t>
            </a:r>
            <a:r>
              <a:rPr lang="en-PH" sz="1600" b="1" dirty="0">
                <a:solidFill>
                  <a:prstClr val="black"/>
                </a:solidFill>
              </a:rPr>
              <a:t>. Sa 44 BC, </a:t>
            </a:r>
            <a:r>
              <a:rPr lang="en-PH" sz="1600" b="1" dirty="0" err="1">
                <a:solidFill>
                  <a:prstClr val="black"/>
                </a:solidFill>
              </a:rPr>
              <a:t>hingpit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nabanhaw</a:t>
            </a:r>
            <a:r>
              <a:rPr lang="en-PH" sz="1600" b="1" dirty="0">
                <a:solidFill>
                  <a:prstClr val="black"/>
                </a:solidFill>
              </a:rPr>
              <a:t> ang </a:t>
            </a:r>
            <a:r>
              <a:rPr lang="en-PH" sz="1600" b="1" dirty="0" err="1">
                <a:solidFill>
                  <a:prstClr val="black"/>
                </a:solidFill>
              </a:rPr>
              <a:t>siyudad</a:t>
            </a:r>
            <a:r>
              <a:rPr lang="en-PH" sz="1600" b="1" dirty="0">
                <a:solidFill>
                  <a:prstClr val="black"/>
                </a:solidFill>
              </a:rPr>
              <a:t>. Sa </a:t>
            </a:r>
            <a:r>
              <a:rPr lang="en-PH" sz="1600" b="1" dirty="0" err="1">
                <a:solidFill>
                  <a:prstClr val="black"/>
                </a:solidFill>
              </a:rPr>
              <a:t>pag-abot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ni</a:t>
            </a:r>
            <a:r>
              <a:rPr lang="en-PH" sz="1600" b="1" dirty="0">
                <a:solidFill>
                  <a:prstClr val="black"/>
                </a:solidFill>
              </a:rPr>
              <a:t> Pablo, ang </a:t>
            </a:r>
            <a:r>
              <a:rPr lang="en-PH" sz="1600" b="1" dirty="0" err="1">
                <a:solidFill>
                  <a:prstClr val="black"/>
                </a:solidFill>
              </a:rPr>
              <a:t>Corinto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nahimo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usa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labing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importante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sentro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komersiyo</a:t>
            </a:r>
            <a:r>
              <a:rPr lang="en-PH" sz="1600" b="1" dirty="0">
                <a:solidFill>
                  <a:prstClr val="black"/>
                </a:solidFill>
              </a:rPr>
              <a:t>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48" y="1754584"/>
            <a:ext cx="4139419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Corinth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Lechaeum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Cenchreae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263076" y="4415402"/>
            <a:ext cx="44886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1600" b="1" dirty="0">
                <a:solidFill>
                  <a:prstClr val="black"/>
                </a:solidFill>
              </a:rPr>
              <a:t>Ang </a:t>
            </a:r>
            <a:r>
              <a:rPr lang="en-PH" sz="1600" b="1" dirty="0" err="1">
                <a:solidFill>
                  <a:prstClr val="black"/>
                </a:solidFill>
              </a:rPr>
              <a:t>pagsimba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dios-dios</a:t>
            </a:r>
            <a:r>
              <a:rPr lang="en-PH" sz="1600" b="1" dirty="0">
                <a:solidFill>
                  <a:prstClr val="black"/>
                </a:solidFill>
              </a:rPr>
              <a:t> ug ang </a:t>
            </a:r>
            <a:r>
              <a:rPr lang="en-PH" sz="1600" b="1" dirty="0" err="1">
                <a:solidFill>
                  <a:prstClr val="black"/>
                </a:solidFill>
              </a:rPr>
              <a:t>seksuwal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imoralidad</a:t>
            </a:r>
            <a:r>
              <a:rPr lang="en-PH" sz="1600" b="1" dirty="0">
                <a:solidFill>
                  <a:prstClr val="black"/>
                </a:solidFill>
              </a:rPr>
              <a:t> kay </a:t>
            </a:r>
            <a:r>
              <a:rPr lang="en-PH" sz="1600" b="1" dirty="0" err="1">
                <a:solidFill>
                  <a:prstClr val="black"/>
                </a:solidFill>
              </a:rPr>
              <a:t>nagkaylap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tibuok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siyudad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Corinto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nahimong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bahin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ilang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kultura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panginabuhi.Tungod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niini</a:t>
            </a:r>
            <a:r>
              <a:rPr lang="en-PH" sz="1600" b="1" dirty="0">
                <a:solidFill>
                  <a:prstClr val="black"/>
                </a:solidFill>
              </a:rPr>
              <a:t>, </a:t>
            </a:r>
            <a:r>
              <a:rPr lang="en-PH" sz="1600" b="1" dirty="0" err="1">
                <a:solidFill>
                  <a:prstClr val="black"/>
                </a:solidFill>
              </a:rPr>
              <a:t>dakong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bahin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mensahe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ni</a:t>
            </a:r>
            <a:r>
              <a:rPr lang="en-PH" sz="1600" b="1" dirty="0">
                <a:solidFill>
                  <a:prstClr val="black"/>
                </a:solidFill>
              </a:rPr>
              <a:t> Pablo </a:t>
            </a:r>
            <a:r>
              <a:rPr lang="en-PH" sz="1600" b="1" dirty="0" err="1">
                <a:solidFill>
                  <a:prstClr val="black"/>
                </a:solidFill>
              </a:rPr>
              <a:t>ngadto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Taga-Corinto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nagtumong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pagsaway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pagwagtang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niining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daotang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binuhatan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nagsugod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usab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pagsulod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makaapekto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iglesia</a:t>
            </a:r>
            <a:r>
              <a:rPr lang="en-PH" sz="1600" b="1" dirty="0">
                <a:solidFill>
                  <a:prstClr val="black"/>
                </a:solidFill>
              </a:rPr>
              <a:t>. 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126232" y="3294848"/>
            <a:ext cx="77674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1600" b="1" dirty="0" err="1">
                <a:solidFill>
                  <a:prstClr val="black"/>
                </a:solidFill>
              </a:rPr>
              <a:t>Tungod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aktibong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negosyo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siyudad</a:t>
            </a:r>
            <a:r>
              <a:rPr lang="en-PH" sz="1600" b="1" dirty="0">
                <a:solidFill>
                  <a:prstClr val="black"/>
                </a:solidFill>
              </a:rPr>
              <a:t>, </a:t>
            </a:r>
            <a:r>
              <a:rPr lang="en-PH" sz="1600" b="1" dirty="0" err="1">
                <a:solidFill>
                  <a:prstClr val="black"/>
                </a:solidFill>
              </a:rPr>
              <a:t>nakakaplag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si</a:t>
            </a:r>
            <a:r>
              <a:rPr lang="en-PH" sz="1600" b="1" dirty="0">
                <a:solidFill>
                  <a:prstClr val="black"/>
                </a:solidFill>
              </a:rPr>
              <a:t> Pablo ug </a:t>
            </a:r>
            <a:r>
              <a:rPr lang="en-PH" sz="1600" b="1" dirty="0" err="1">
                <a:solidFill>
                  <a:prstClr val="black"/>
                </a:solidFill>
              </a:rPr>
              <a:t>panginabuhian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isip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magbubuhat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mga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tolda</a:t>
            </a:r>
            <a:r>
              <a:rPr lang="en-PH" sz="1600" b="1" dirty="0">
                <a:solidFill>
                  <a:prstClr val="black"/>
                </a:solidFill>
              </a:rPr>
              <a:t>. </a:t>
            </a:r>
            <a:r>
              <a:rPr lang="en-PH" sz="1600" b="1" dirty="0" err="1">
                <a:solidFill>
                  <a:prstClr val="black"/>
                </a:solidFill>
              </a:rPr>
              <a:t>Apan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bisan</a:t>
            </a:r>
            <a:r>
              <a:rPr lang="en-PH" sz="1600" b="1" dirty="0">
                <a:solidFill>
                  <a:prstClr val="black"/>
                </a:solidFill>
              </a:rPr>
              <a:t> pa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dakong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kadato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Corinto</a:t>
            </a:r>
            <a:r>
              <a:rPr lang="en-PH" sz="1600" b="1" dirty="0">
                <a:solidFill>
                  <a:prstClr val="black"/>
                </a:solidFill>
              </a:rPr>
              <a:t>—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ikatandi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kadato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Atenas—</a:t>
            </a:r>
            <a:r>
              <a:rPr lang="en-PH" sz="1600" b="1" dirty="0" err="1">
                <a:solidFill>
                  <a:prstClr val="black"/>
                </a:solidFill>
              </a:rPr>
              <a:t>aduna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usab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kini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daghang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espirituwal</a:t>
            </a:r>
            <a:r>
              <a:rPr lang="en-PH" sz="1600" b="1" dirty="0">
                <a:solidFill>
                  <a:prstClr val="black"/>
                </a:solidFill>
              </a:rPr>
              <a:t> ug moral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suliran</a:t>
            </a:r>
            <a:r>
              <a:rPr lang="en-PH" sz="1600" b="1" dirty="0">
                <a:solidFill>
                  <a:prstClr val="black"/>
                </a:solidFill>
              </a:rPr>
              <a:t>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98323" y="2490463"/>
            <a:ext cx="7738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1600" b="1" dirty="0">
                <a:solidFill>
                  <a:prstClr val="black"/>
                </a:solidFill>
              </a:rPr>
              <a:t>Ang </a:t>
            </a:r>
            <a:r>
              <a:rPr lang="en-PH" sz="1600" b="1" dirty="0" err="1">
                <a:solidFill>
                  <a:prstClr val="black"/>
                </a:solidFill>
              </a:rPr>
              <a:t>kahinungdanon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Corinto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naggikan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estratehikong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lokasyon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niini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Istmo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Corinto</a:t>
            </a:r>
            <a:r>
              <a:rPr lang="en-PH" sz="1600" b="1" dirty="0">
                <a:solidFill>
                  <a:prstClr val="black"/>
                </a:solidFill>
              </a:rPr>
              <a:t>,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gisilbihan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duha</a:t>
            </a:r>
            <a:r>
              <a:rPr lang="en-PH" sz="1600" b="1" dirty="0">
                <a:solidFill>
                  <a:prstClr val="black"/>
                </a:solidFill>
              </a:rPr>
              <a:t> ka </a:t>
            </a:r>
            <a:r>
              <a:rPr lang="en-PH" sz="1600" b="1" dirty="0" err="1">
                <a:solidFill>
                  <a:prstClr val="black"/>
                </a:solidFill>
              </a:rPr>
              <a:t>bantugang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pantalan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patigayon</a:t>
            </a:r>
            <a:r>
              <a:rPr lang="en-PH" sz="1600" b="1" dirty="0">
                <a:solidFill>
                  <a:prstClr val="black"/>
                </a:solidFill>
              </a:rPr>
              <a:t>: ang </a:t>
            </a:r>
            <a:r>
              <a:rPr lang="en-PH" sz="1600" b="1" dirty="0" err="1">
                <a:solidFill>
                  <a:prstClr val="black"/>
                </a:solidFill>
              </a:rPr>
              <a:t>Lechaeum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Golpo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Corinto</a:t>
            </a:r>
            <a:r>
              <a:rPr lang="en-PH" sz="1600" b="1" dirty="0">
                <a:solidFill>
                  <a:prstClr val="black"/>
                </a:solidFill>
              </a:rPr>
              <a:t>, ug ang </a:t>
            </a:r>
            <a:r>
              <a:rPr lang="en-PH" sz="1600" b="1" dirty="0" err="1">
                <a:solidFill>
                  <a:prstClr val="black"/>
                </a:solidFill>
              </a:rPr>
              <a:t>Cenchreae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Golpo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Saronic.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PH" sz="4400" b="1" spc="6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</a:rPr>
              <a:t>ANG MGA TAGA-CORINTO</a:t>
            </a:r>
            <a:endParaRPr kumimoji="0" lang="en" sz="4400" b="1" i="0" u="none" strike="noStrike" kern="1200" cap="none" spc="60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8D30F4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584775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Unya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miingon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Ginoo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kang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Pablo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pinaagi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usa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ka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panan-awon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gabii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‘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Ayaw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kahadlok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apan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padayon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pagsulti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ayaw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paghilom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.’”— </a:t>
            </a:r>
            <a:r>
              <a:rPr lang="en-PH" sz="16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Buhat</a:t>
            </a:r>
            <a:r>
              <a:rPr lang="en-PH" sz="16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18:9</a:t>
            </a:r>
            <a:endParaRPr kumimoji="0" lang="en" sz="12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8" y="1194629"/>
            <a:ext cx="643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Gisalikway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Judio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Corinto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mensahe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</a:t>
            </a:r>
            <a:r>
              <a:rPr lang="en-PH" sz="2000" b="1" dirty="0">
                <a:solidFill>
                  <a:prstClr val="black"/>
                </a:solidFill>
              </a:rPr>
              <a:t> Pablo, </a:t>
            </a:r>
            <a:r>
              <a:rPr lang="en-PH" sz="2000" b="1" dirty="0" err="1">
                <a:solidFill>
                  <a:prstClr val="black"/>
                </a:solidFill>
              </a:rPr>
              <a:t>mao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napugos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siya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pagbiya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sinagoga</a:t>
            </a:r>
            <a:r>
              <a:rPr lang="en-PH" sz="2000" b="1" dirty="0">
                <a:solidFill>
                  <a:prstClr val="black"/>
                </a:solidFill>
              </a:rPr>
              <a:t> ug </a:t>
            </a:r>
            <a:r>
              <a:rPr lang="en-PH" sz="2000" b="1" dirty="0" err="1">
                <a:solidFill>
                  <a:prstClr val="black"/>
                </a:solidFill>
              </a:rPr>
              <a:t>nagsugod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pagtigom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uban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Hentil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usa</a:t>
            </a:r>
            <a:r>
              <a:rPr lang="en-PH" sz="2000" b="1" dirty="0">
                <a:solidFill>
                  <a:prstClr val="black"/>
                </a:solidFill>
              </a:rPr>
              <a:t> ka </a:t>
            </a:r>
            <a:r>
              <a:rPr lang="en-PH" sz="2000" b="1" dirty="0" err="1">
                <a:solidFill>
                  <a:prstClr val="black"/>
                </a:solidFill>
              </a:rPr>
              <a:t>balay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tupad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mismo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sinagoga</a:t>
            </a:r>
            <a:r>
              <a:rPr lang="en-PH" sz="2000" b="1" dirty="0">
                <a:solidFill>
                  <a:prstClr val="black"/>
                </a:solidFill>
              </a:rPr>
              <a:t> (</a:t>
            </a:r>
            <a:r>
              <a:rPr lang="en-PH" sz="2000" b="1" dirty="0" err="1">
                <a:solidFill>
                  <a:prstClr val="black"/>
                </a:solidFill>
              </a:rPr>
              <a:t>Buhat</a:t>
            </a:r>
            <a:r>
              <a:rPr lang="en-PH" sz="2000" b="1" dirty="0">
                <a:solidFill>
                  <a:prstClr val="black"/>
                </a:solidFill>
              </a:rPr>
              <a:t> 18:4–7).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31749" y="4147708"/>
            <a:ext cx="64167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 err="1">
                <a:solidFill>
                  <a:prstClr val="black"/>
                </a:solidFill>
              </a:rPr>
              <a:t>Niadtong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higayona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nagpakita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</a:t>
            </a:r>
            <a:r>
              <a:rPr lang="en-PH" b="1" dirty="0">
                <a:solidFill>
                  <a:prstClr val="black"/>
                </a:solidFill>
              </a:rPr>
              <a:t> Jesus </a:t>
            </a:r>
            <a:r>
              <a:rPr lang="en-PH" b="1" dirty="0" err="1">
                <a:solidFill>
                  <a:prstClr val="black"/>
                </a:solidFill>
              </a:rPr>
              <a:t>kang</a:t>
            </a:r>
            <a:r>
              <a:rPr lang="en-PH" b="1" dirty="0">
                <a:solidFill>
                  <a:prstClr val="black"/>
                </a:solidFill>
              </a:rPr>
              <a:t> Pablo </a:t>
            </a:r>
            <a:r>
              <a:rPr lang="en-PH" b="1" dirty="0" err="1">
                <a:solidFill>
                  <a:prstClr val="black"/>
                </a:solidFill>
              </a:rPr>
              <a:t>pinaagi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panan-awon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gabii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aron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dasigon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ipadayon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ministeryo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Corinto</a:t>
            </a:r>
            <a:r>
              <a:rPr lang="en-PH" b="1" dirty="0">
                <a:solidFill>
                  <a:prstClr val="black"/>
                </a:solidFill>
              </a:rPr>
              <a:t>. </a:t>
            </a:r>
            <a:r>
              <a:rPr lang="en-PH" b="1" dirty="0" err="1">
                <a:solidFill>
                  <a:prstClr val="black"/>
                </a:solidFill>
              </a:rPr>
              <a:t>Gipasaligan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Ginoo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daghan</a:t>
            </a:r>
            <a:r>
              <a:rPr lang="en-PH" b="1" dirty="0">
                <a:solidFill>
                  <a:prstClr val="black"/>
                </a:solidFill>
              </a:rPr>
              <a:t> pa ang </a:t>
            </a:r>
            <a:r>
              <a:rPr lang="en-PH" b="1" dirty="0" err="1">
                <a:solidFill>
                  <a:prstClr val="black"/>
                </a:solidFill>
              </a:rPr>
              <a:t>modawat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mensahe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kaluwasan</a:t>
            </a:r>
            <a:r>
              <a:rPr lang="en-PH" b="1" dirty="0">
                <a:solidFill>
                  <a:prstClr val="black"/>
                </a:solidFill>
              </a:rPr>
              <a:t> (</a:t>
            </a:r>
            <a:r>
              <a:rPr lang="en-PH" b="1" dirty="0" err="1">
                <a:solidFill>
                  <a:prstClr val="black"/>
                </a:solidFill>
              </a:rPr>
              <a:t>Buhat</a:t>
            </a:r>
            <a:r>
              <a:rPr lang="en-PH" b="1" dirty="0">
                <a:solidFill>
                  <a:prstClr val="black"/>
                </a:solidFill>
              </a:rPr>
              <a:t> 18:9–10).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92686" y="5562694"/>
            <a:ext cx="95457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1600" b="1" dirty="0" err="1">
                <a:solidFill>
                  <a:prstClr val="black"/>
                </a:solidFill>
              </a:rPr>
              <a:t>Gipalig</a:t>
            </a:r>
            <a:r>
              <a:rPr lang="en-PH" sz="1600" b="1" dirty="0">
                <a:solidFill>
                  <a:prstClr val="black"/>
                </a:solidFill>
              </a:rPr>
              <a:t>-on </a:t>
            </a:r>
            <a:r>
              <a:rPr lang="en-PH" sz="1600" b="1" dirty="0" err="1">
                <a:solidFill>
                  <a:prstClr val="black"/>
                </a:solidFill>
              </a:rPr>
              <a:t>pinaagi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niining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panan-awon</a:t>
            </a:r>
            <a:r>
              <a:rPr lang="en-PH" sz="1600" b="1" dirty="0">
                <a:solidFill>
                  <a:prstClr val="black"/>
                </a:solidFill>
              </a:rPr>
              <a:t>, </a:t>
            </a:r>
            <a:r>
              <a:rPr lang="en-PH" sz="1600" b="1" dirty="0" err="1">
                <a:solidFill>
                  <a:prstClr val="black"/>
                </a:solidFill>
              </a:rPr>
              <a:t>nagpabilin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si</a:t>
            </a:r>
            <a:r>
              <a:rPr lang="en-PH" sz="1600" b="1" dirty="0">
                <a:solidFill>
                  <a:prstClr val="black"/>
                </a:solidFill>
              </a:rPr>
              <a:t> Pablo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Corinto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sulod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usa</a:t>
            </a:r>
            <a:r>
              <a:rPr lang="en-PH" sz="1600" b="1" dirty="0">
                <a:solidFill>
                  <a:prstClr val="black"/>
                </a:solidFill>
              </a:rPr>
              <a:t> ka </a:t>
            </a:r>
            <a:r>
              <a:rPr lang="en-PH" sz="1600" b="1" dirty="0" err="1">
                <a:solidFill>
                  <a:prstClr val="black"/>
                </a:solidFill>
              </a:rPr>
              <a:t>tuig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unom</a:t>
            </a:r>
            <a:r>
              <a:rPr lang="en-PH" sz="1600" b="1" dirty="0">
                <a:solidFill>
                  <a:prstClr val="black"/>
                </a:solidFill>
              </a:rPr>
              <a:t> ka </a:t>
            </a:r>
            <a:r>
              <a:rPr lang="en-PH" sz="1600" b="1" dirty="0" err="1">
                <a:solidFill>
                  <a:prstClr val="black"/>
                </a:solidFill>
              </a:rPr>
              <a:t>bulan</a:t>
            </a:r>
            <a:r>
              <a:rPr lang="en-PH" sz="1600" b="1" dirty="0">
                <a:solidFill>
                  <a:prstClr val="black"/>
                </a:solidFill>
              </a:rPr>
              <a:t> (</a:t>
            </a:r>
            <a:r>
              <a:rPr lang="en-PH" sz="1600" b="1" dirty="0" err="1">
                <a:solidFill>
                  <a:prstClr val="black"/>
                </a:solidFill>
              </a:rPr>
              <a:t>Buhat</a:t>
            </a:r>
            <a:r>
              <a:rPr lang="en-PH" sz="1600" b="1" dirty="0">
                <a:solidFill>
                  <a:prstClr val="black"/>
                </a:solidFill>
              </a:rPr>
              <a:t> 18:11),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nagpadayon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pagtudlo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Pulong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Dios.Sa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ulahi</a:t>
            </a:r>
            <a:r>
              <a:rPr lang="en-PH" sz="1600" b="1" dirty="0">
                <a:solidFill>
                  <a:prstClr val="black"/>
                </a:solidFill>
              </a:rPr>
              <a:t>, </a:t>
            </a:r>
            <a:r>
              <a:rPr lang="en-PH" sz="1600" b="1" dirty="0" err="1">
                <a:solidFill>
                  <a:prstClr val="black"/>
                </a:solidFill>
              </a:rPr>
              <a:t>gidala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siya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Judio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ngadto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hukmanan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aron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pasakaan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sumbong</a:t>
            </a:r>
            <a:r>
              <a:rPr lang="en-PH" sz="1600" b="1" dirty="0">
                <a:solidFill>
                  <a:prstClr val="black"/>
                </a:solidFill>
              </a:rPr>
              <a:t> (</a:t>
            </a:r>
            <a:r>
              <a:rPr lang="en-PH" sz="1600" b="1" dirty="0" err="1">
                <a:solidFill>
                  <a:prstClr val="black"/>
                </a:solidFill>
              </a:rPr>
              <a:t>Buhat</a:t>
            </a:r>
            <a:r>
              <a:rPr lang="en-PH" sz="1600" b="1" dirty="0">
                <a:solidFill>
                  <a:prstClr val="black"/>
                </a:solidFill>
              </a:rPr>
              <a:t> 18:12–13). </a:t>
            </a:r>
            <a:r>
              <a:rPr lang="en-PH" sz="1600" b="1" dirty="0" err="1">
                <a:solidFill>
                  <a:prstClr val="black"/>
                </a:solidFill>
              </a:rPr>
              <a:t>Apan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wala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mapugngi</a:t>
            </a:r>
            <a:r>
              <a:rPr lang="en-PH" sz="1600" b="1" dirty="0">
                <a:solidFill>
                  <a:prstClr val="black"/>
                </a:solidFill>
              </a:rPr>
              <a:t> ang </a:t>
            </a:r>
            <a:r>
              <a:rPr lang="en-PH" sz="1600" b="1" dirty="0" err="1">
                <a:solidFill>
                  <a:prstClr val="black"/>
                </a:solidFill>
              </a:rPr>
              <a:t>pag-uswag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buluhaton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Dios. Sa </a:t>
            </a:r>
            <a:r>
              <a:rPr lang="en-PH" sz="1600" b="1" dirty="0" err="1">
                <a:solidFill>
                  <a:prstClr val="black"/>
                </a:solidFill>
              </a:rPr>
              <a:t>dihang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mibiya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si</a:t>
            </a:r>
            <a:r>
              <a:rPr lang="en-PH" sz="1600" b="1" dirty="0">
                <a:solidFill>
                  <a:prstClr val="black"/>
                </a:solidFill>
              </a:rPr>
              <a:t> Pablo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Corinto</a:t>
            </a:r>
            <a:r>
              <a:rPr lang="en-PH" sz="1600" b="1" dirty="0">
                <a:solidFill>
                  <a:prstClr val="black"/>
                </a:solidFill>
              </a:rPr>
              <a:t>, </a:t>
            </a:r>
            <a:r>
              <a:rPr lang="en-PH" sz="1600" b="1" dirty="0" err="1">
                <a:solidFill>
                  <a:prstClr val="black"/>
                </a:solidFill>
              </a:rPr>
              <a:t>usa</a:t>
            </a:r>
            <a:r>
              <a:rPr lang="en-PH" sz="1600" b="1" dirty="0">
                <a:solidFill>
                  <a:prstClr val="black"/>
                </a:solidFill>
              </a:rPr>
              <a:t> ka </a:t>
            </a:r>
            <a:r>
              <a:rPr lang="en-PH" sz="1600" b="1" dirty="0" err="1">
                <a:solidFill>
                  <a:prstClr val="black"/>
                </a:solidFill>
              </a:rPr>
              <a:t>dako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lig</a:t>
            </a:r>
            <a:r>
              <a:rPr lang="en-PH" sz="1600" b="1" dirty="0">
                <a:solidFill>
                  <a:prstClr val="black"/>
                </a:solidFill>
              </a:rPr>
              <a:t>-on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iglesia</a:t>
            </a:r>
            <a:r>
              <a:rPr lang="en-PH" sz="1600" b="1" dirty="0">
                <a:solidFill>
                  <a:prstClr val="black"/>
                </a:solidFill>
              </a:rPr>
              <a:t> ang </a:t>
            </a:r>
            <a:r>
              <a:rPr lang="en-PH" sz="1600" b="1" dirty="0" err="1">
                <a:solidFill>
                  <a:prstClr val="black"/>
                </a:solidFill>
              </a:rPr>
              <a:t>natukod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didto</a:t>
            </a:r>
            <a:r>
              <a:rPr lang="en-PH" sz="1600" b="1" dirty="0">
                <a:solidFill>
                  <a:prstClr val="black"/>
                </a:solidFill>
              </a:rPr>
              <a:t> (</a:t>
            </a:r>
            <a:r>
              <a:rPr lang="en-PH" sz="1600" b="1" dirty="0" err="1">
                <a:solidFill>
                  <a:prstClr val="black"/>
                </a:solidFill>
              </a:rPr>
              <a:t>Buhat</a:t>
            </a:r>
            <a:r>
              <a:rPr lang="en-PH" sz="1600" b="1" dirty="0">
                <a:solidFill>
                  <a:prstClr val="black"/>
                </a:solidFill>
              </a:rPr>
              <a:t> 18:18).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63041" y="2455725"/>
            <a:ext cx="63982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“Ang </a:t>
            </a:r>
            <a:r>
              <a:rPr lang="en-PH" b="1" dirty="0" err="1">
                <a:solidFill>
                  <a:prstClr val="black"/>
                </a:solidFill>
              </a:rPr>
              <a:t>pagkadaotan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taliwala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Hentil</a:t>
            </a:r>
            <a:r>
              <a:rPr lang="en-PH" b="1" dirty="0">
                <a:solidFill>
                  <a:prstClr val="black"/>
                </a:solidFill>
              </a:rPr>
              <a:t>, ug ang </a:t>
            </a:r>
            <a:r>
              <a:rPr lang="en-PH" b="1" dirty="0" err="1">
                <a:solidFill>
                  <a:prstClr val="black"/>
                </a:solidFill>
              </a:rPr>
              <a:t>pagtamay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pag-insulto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nadawat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gikan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Judio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nakahatag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kaniya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dakong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kasubo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espiritu</a:t>
            </a:r>
            <a:r>
              <a:rPr lang="en-PH" b="1" dirty="0">
                <a:solidFill>
                  <a:prstClr val="black"/>
                </a:solidFill>
              </a:rPr>
              <a:t>. </a:t>
            </a:r>
            <a:r>
              <a:rPr lang="en-PH" b="1" dirty="0" err="1">
                <a:solidFill>
                  <a:prstClr val="black"/>
                </a:solidFill>
              </a:rPr>
              <a:t>Nagduhaduha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kon</a:t>
            </a:r>
            <a:r>
              <a:rPr lang="en-PH" b="1" dirty="0">
                <a:solidFill>
                  <a:prstClr val="black"/>
                </a:solidFill>
              </a:rPr>
              <a:t> may </a:t>
            </a:r>
            <a:r>
              <a:rPr lang="en-PH" b="1" dirty="0" err="1">
                <a:solidFill>
                  <a:prstClr val="black"/>
                </a:solidFill>
              </a:rPr>
              <a:t>kaalam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ba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pagpatukod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iglesia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gikan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matang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tawo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nakit</a:t>
            </a:r>
            <a:r>
              <a:rPr lang="en-PH" b="1" dirty="0">
                <a:solidFill>
                  <a:prstClr val="black"/>
                </a:solidFill>
              </a:rPr>
              <a:t>-an </a:t>
            </a:r>
            <a:r>
              <a:rPr lang="en-PH" b="1" dirty="0" err="1">
                <a:solidFill>
                  <a:prstClr val="black"/>
                </a:solidFill>
              </a:rPr>
              <a:t>didto</a:t>
            </a:r>
            <a:r>
              <a:rPr lang="en-PH" b="1" dirty="0">
                <a:solidFill>
                  <a:prstClr val="black"/>
                </a:solidFill>
              </a:rPr>
              <a:t>.”— Ellen G. White, The Acts of the Apostles, p. 250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523220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PH" sz="28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</a:rPr>
              <a:t>ANG MGA SULAT NGADTO SA MGA TAGA-CORINTO</a:t>
            </a:r>
            <a:endParaRPr kumimoji="0" lang="en" sz="2800" b="1" i="0" u="none" strike="noStrike" kern="1200" cap="none" spc="0" normalizeH="0" baseline="0" noProof="0" dirty="0">
              <a:ln w="6600">
                <a:solidFill>
                  <a:srgbClr val="FFCC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CC00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0" y="486024"/>
            <a:ext cx="8308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“Kay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gisuginlan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mahitungod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igsoon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sakop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panimalay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Cloe,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adunay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panagbingkil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tali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1 </a:t>
            </a:r>
            <a:r>
              <a:rPr lang="en-PH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Corinto</a:t>
            </a:r>
            <a:r>
              <a:rPr lang="en-PH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399FF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508042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667371"/>
            <a:ext cx="915160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“Ang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mga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mensahero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Dios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dagkong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mga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siyudad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angay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maluya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o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mawad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-an ug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kadasig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tungod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pagkadaotan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inhustisya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pagkahugaw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moralidad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maatubang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samtang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naningkamot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sila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pagmantala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maayong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balita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kaluwasan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Ang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Ginoo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nagtinguha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pagdasig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matag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ingon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nianang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magbubuhat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pinaagi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samang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mensahe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gihatag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apostol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Pablo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didto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daotang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siyudad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Corinto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: ‘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Ayaw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kahadlok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apan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padayon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pagsulti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ayaw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paghilom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; kay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Ako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anaa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uban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kanimo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walay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bisan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kinsa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modapat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kamot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kanimo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aron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pagdaot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kanimo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; kay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daghan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Ako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katawhan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niining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siyudara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.’ (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Buhat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18:9–10).…Sa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matag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siyudad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bisan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pa man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kon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puno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kini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kapintas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krimen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adunay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daghan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mga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tawo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pinaagi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husto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pagtudlo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mahimong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matinud-anong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sumusunod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Jesus.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Liboan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pa ang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mahimong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maabot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pinaagi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makaluwas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kamatuoran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madala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ngadto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pagdawat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Cristo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isip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personal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Manluluwas</a:t>
            </a:r>
            <a:r>
              <a:rPr lang="en-PH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.”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275612" y="6000443"/>
            <a:ext cx="318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1635</Words>
  <Application>Microsoft Office PowerPoint</Application>
  <PresentationFormat>Panorámica</PresentationFormat>
  <Paragraphs>54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21</cp:revision>
  <dcterms:created xsi:type="dcterms:W3CDTF">2026-06-16T23:43:56Z</dcterms:created>
  <dcterms:modified xsi:type="dcterms:W3CDTF">2026-07-10T06:37:43Z</dcterms:modified>
</cp:coreProperties>
</file>