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6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PH" sz="4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Dili pa </a:t>
          </a:r>
          <a:r>
            <a:rPr lang="en-PH" sz="4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Hamtong</a:t>
          </a:r>
          <a:endParaRPr lang="en" sz="4000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Sama sila sa mga bata (1 Corinto 3:1)</a:t>
          </a:r>
          <a:endParaRPr lang="en" sz="1800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Nagkinahanglan pa sila ug "gatas" (1 Corinto 3:2)</a:t>
          </a:r>
          <a:endParaRPr lang="en" sz="18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7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Unodnon (carnal) ang ilang panghunahuna </a:t>
          </a:r>
          <a:br>
            <a:rPr lang="it-IT" sz="17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it-IT" sz="17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Corinto 3:3)</a:t>
          </a:r>
          <a:endParaRPr lang="en" sz="17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Dali silang madala sa opinyon sa ubang tawo (1 Corinto 3:4)</a:t>
          </a:r>
          <a:endParaRPr lang="en" sz="18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PH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Espirituhanong</a:t>
          </a:r>
          <a:r>
            <a:rPr lang="en-PH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PH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Hamtong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noProof="0" dirty="0">
              <a:solidFill>
                <a:schemeClr val="tx1"/>
              </a:solidFill>
            </a:rPr>
            <a:t>Sama </a:t>
          </a:r>
          <a:r>
            <a:rPr lang="en-PH" sz="2000" b="1" noProof="0" dirty="0" err="1">
              <a:solidFill>
                <a:schemeClr val="tx1"/>
              </a:solidFill>
            </a:rPr>
            <a:t>sila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sa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mga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r>
            <a:rPr lang="en-PH" sz="2000" b="1" noProof="0" dirty="0" err="1">
              <a:solidFill>
                <a:schemeClr val="tx1"/>
              </a:solidFill>
            </a:rPr>
            <a:t>hamtong</a:t>
          </a:r>
          <a:r>
            <a:rPr lang="en-PH" sz="2000" b="1" noProof="0" dirty="0">
              <a:solidFill>
                <a:schemeClr val="tx1"/>
              </a:solidFill>
            </a:rPr>
            <a:t> </a:t>
          </a:r>
          <a:br>
            <a:rPr lang="en-PH" sz="2000" b="1" noProof="0" dirty="0">
              <a:solidFill>
                <a:schemeClr val="tx1"/>
              </a:solidFill>
            </a:rPr>
          </a:br>
          <a:r>
            <a:rPr lang="en-PH" sz="2000" b="1" noProof="0" dirty="0">
              <a:solidFill>
                <a:schemeClr val="tx1"/>
              </a:solidFill>
            </a:rPr>
            <a:t>(1 </a:t>
          </a:r>
          <a:r>
            <a:rPr lang="en-PH" sz="2000" b="1" noProof="0" dirty="0" err="1">
              <a:solidFill>
                <a:schemeClr val="tx1"/>
              </a:solidFill>
            </a:rPr>
            <a:t>Corinto</a:t>
          </a:r>
          <a:r>
            <a:rPr lang="en-PH" sz="2000" b="1" noProof="0" dirty="0">
              <a:solidFill>
                <a:schemeClr val="tx1"/>
              </a:solidFill>
            </a:rPr>
            <a:t> 14:20)</a:t>
          </a:r>
          <a:endParaRPr lang="en" sz="2000" b="1" noProof="0" dirty="0">
            <a:solidFill>
              <a:schemeClr val="tx1"/>
            </a:solidFill>
          </a:endParaRP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600" b="1" noProof="0" dirty="0" err="1">
              <a:solidFill>
                <a:schemeClr val="tx1"/>
              </a:solidFill>
            </a:rPr>
            <a:t>Makadawat</a:t>
          </a:r>
          <a:r>
            <a:rPr lang="en-PH" sz="1600" b="1" noProof="0" dirty="0">
              <a:solidFill>
                <a:schemeClr val="tx1"/>
              </a:solidFill>
            </a:rPr>
            <a:t> </a:t>
          </a:r>
          <a:r>
            <a:rPr lang="en-PH" sz="1600" b="1" noProof="0" dirty="0" err="1">
              <a:solidFill>
                <a:schemeClr val="tx1"/>
              </a:solidFill>
            </a:rPr>
            <a:t>na</a:t>
          </a:r>
          <a:r>
            <a:rPr lang="en-PH" sz="1600" b="1" noProof="0" dirty="0">
              <a:solidFill>
                <a:schemeClr val="tx1"/>
              </a:solidFill>
            </a:rPr>
            <a:t> </a:t>
          </a:r>
          <a:r>
            <a:rPr lang="en-PH" sz="1600" b="1" noProof="0" dirty="0" err="1">
              <a:solidFill>
                <a:schemeClr val="tx1"/>
              </a:solidFill>
            </a:rPr>
            <a:t>sila</a:t>
          </a:r>
          <a:r>
            <a:rPr lang="en-PH" sz="1600" b="1" noProof="0" dirty="0">
              <a:solidFill>
                <a:schemeClr val="tx1"/>
              </a:solidFill>
            </a:rPr>
            <a:t> ug </a:t>
          </a:r>
          <a:r>
            <a:rPr lang="en-PH" sz="1600" b="1" noProof="0" dirty="0" err="1">
              <a:solidFill>
                <a:schemeClr val="tx1"/>
              </a:solidFill>
            </a:rPr>
            <a:t>lig</a:t>
          </a:r>
          <a:r>
            <a:rPr lang="en-PH" sz="1600" b="1" noProof="0" dirty="0">
              <a:solidFill>
                <a:schemeClr val="tx1"/>
              </a:solidFill>
            </a:rPr>
            <a:t>-on </a:t>
          </a:r>
          <a:r>
            <a:rPr lang="en-PH" sz="1600" b="1" noProof="0" dirty="0" err="1">
              <a:solidFill>
                <a:schemeClr val="tx1"/>
              </a:solidFill>
            </a:rPr>
            <a:t>nga</a:t>
          </a:r>
          <a:r>
            <a:rPr lang="en-PH" sz="1600" b="1" noProof="0" dirty="0">
              <a:solidFill>
                <a:schemeClr val="tx1"/>
              </a:solidFill>
            </a:rPr>
            <a:t> </a:t>
          </a:r>
          <a:r>
            <a:rPr lang="en-PH" sz="1600" b="1" noProof="0" dirty="0" err="1">
              <a:solidFill>
                <a:schemeClr val="tx1"/>
              </a:solidFill>
            </a:rPr>
            <a:t>espirituhanong</a:t>
          </a:r>
          <a:r>
            <a:rPr lang="en-PH" sz="1600" b="1" noProof="0" dirty="0">
              <a:solidFill>
                <a:schemeClr val="tx1"/>
              </a:solidFill>
            </a:rPr>
            <a:t> </a:t>
          </a:r>
          <a:r>
            <a:rPr lang="en-PH" sz="1600" b="1" noProof="0" dirty="0" err="1">
              <a:solidFill>
                <a:schemeClr val="tx1"/>
              </a:solidFill>
            </a:rPr>
            <a:t>pagkaon</a:t>
          </a:r>
          <a:r>
            <a:rPr lang="en-PH" sz="1600" b="1" noProof="0" dirty="0">
              <a:solidFill>
                <a:schemeClr val="tx1"/>
              </a:solidFill>
            </a:rPr>
            <a:t> (</a:t>
          </a:r>
          <a:r>
            <a:rPr lang="en-PH" sz="1600" b="1" noProof="0" dirty="0" err="1">
              <a:solidFill>
                <a:schemeClr val="tx1"/>
              </a:solidFill>
            </a:rPr>
            <a:t>Hebreo</a:t>
          </a:r>
          <a:r>
            <a:rPr lang="en-PH" sz="1600" b="1" noProof="0" dirty="0">
              <a:solidFill>
                <a:schemeClr val="tx1"/>
              </a:solidFill>
            </a:rPr>
            <a:t> 5:14)</a:t>
          </a:r>
          <a:endParaRPr lang="en" sz="1600" b="1" noProof="0" dirty="0">
            <a:solidFill>
              <a:schemeClr val="tx1"/>
            </a:solidFill>
          </a:endParaRP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noProof="0" dirty="0">
              <a:solidFill>
                <a:schemeClr val="tx1"/>
              </a:solidFill>
            </a:rPr>
            <a:t>Espirituhanon ang ilang panghunahuna (1 Corinto 2:13)</a:t>
          </a:r>
          <a:endParaRPr lang="en" sz="2000" b="1" noProof="0" dirty="0">
            <a:solidFill>
              <a:schemeClr val="tx1"/>
            </a:solidFill>
          </a:endParaRP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noProof="0" dirty="0">
              <a:solidFill>
                <a:schemeClr val="tx1"/>
              </a:solidFill>
            </a:rPr>
            <a:t>Aduna </a:t>
          </a:r>
          <a:r>
            <a:rPr lang="en-PH" sz="1800" b="1" noProof="0" dirty="0" err="1">
              <a:solidFill>
                <a:schemeClr val="tx1"/>
              </a:solidFill>
            </a:rPr>
            <a:t>silay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espirituhanong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r>
            <a:rPr lang="en-PH" sz="1800" b="1" noProof="0" dirty="0" err="1">
              <a:solidFill>
                <a:schemeClr val="tx1"/>
              </a:solidFill>
            </a:rPr>
            <a:t>pagsabot</a:t>
          </a:r>
          <a:r>
            <a:rPr lang="en-PH" sz="1800" b="1" noProof="0" dirty="0">
              <a:solidFill>
                <a:schemeClr val="tx1"/>
              </a:solidFill>
            </a:rPr>
            <a:t> ug </a:t>
          </a:r>
          <a:r>
            <a:rPr lang="en-PH" sz="1800" b="1" noProof="0" dirty="0" err="1">
              <a:solidFill>
                <a:schemeClr val="tx1"/>
              </a:solidFill>
            </a:rPr>
            <a:t>pag-ila</a:t>
          </a:r>
          <a:r>
            <a:rPr lang="en-PH" sz="1800" b="1" noProof="0" dirty="0">
              <a:solidFill>
                <a:schemeClr val="tx1"/>
              </a:solidFill>
            </a:rPr>
            <a:t> </a:t>
          </a:r>
          <a:br>
            <a:rPr lang="en-PH" sz="1800" b="1" noProof="0" dirty="0">
              <a:solidFill>
                <a:schemeClr val="tx1"/>
              </a:solidFill>
            </a:rPr>
          </a:br>
          <a:r>
            <a:rPr lang="en-PH" sz="1800" b="1" noProof="0" dirty="0">
              <a:solidFill>
                <a:schemeClr val="tx1"/>
              </a:solidFill>
            </a:rPr>
            <a:t>(1 </a:t>
          </a:r>
          <a:r>
            <a:rPr lang="en-PH" sz="1800" b="1" noProof="0" dirty="0" err="1">
              <a:solidFill>
                <a:schemeClr val="tx1"/>
              </a:solidFill>
            </a:rPr>
            <a:t>Corinto</a:t>
          </a:r>
          <a:r>
            <a:rPr lang="en-PH" sz="1800" b="1" noProof="0" dirty="0">
              <a:solidFill>
                <a:schemeClr val="tx1"/>
              </a:solidFill>
            </a:rPr>
            <a:t> 2:14)</a:t>
          </a:r>
          <a:endParaRPr lang="en" sz="1800" b="1" noProof="0" dirty="0">
            <a:solidFill>
              <a:schemeClr val="tx1"/>
            </a:solidFill>
          </a:endParaRP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4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Dili pa </a:t>
          </a:r>
          <a:r>
            <a:rPr lang="en-PH" sz="4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Hamtong</a:t>
          </a:r>
          <a:endParaRPr lang="en" sz="40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Sama sila sa mga bata (1 Corinto 3:1)</a:t>
          </a:r>
          <a:endParaRPr lang="en" sz="18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Nagkinahanglan pa sila ug "gatas" (1 Corinto 3:2)</a:t>
          </a:r>
          <a:endParaRPr lang="en" sz="18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Unodnon (carnal) ang ilang panghunahuna </a:t>
          </a:r>
          <a:br>
            <a:rPr lang="it-IT" sz="17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it-IT" sz="17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Corinto 3:3)</a:t>
          </a:r>
          <a:endParaRPr lang="en" sz="17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Dali silang madala sa opinyon sa ubang tawo (1 Corinto 3:4)</a:t>
          </a:r>
          <a:endParaRPr lang="en" sz="18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3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Espirituhanong</a:t>
          </a:r>
          <a:r>
            <a:rPr lang="en-PH" sz="3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PH" sz="3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Hamtong</a:t>
          </a:r>
          <a:endParaRPr lang="en" sz="30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noProof="0" dirty="0">
              <a:solidFill>
                <a:schemeClr val="tx1"/>
              </a:solidFill>
            </a:rPr>
            <a:t>Sama </a:t>
          </a:r>
          <a:r>
            <a:rPr lang="en-PH" sz="2000" b="1" kern="1200" noProof="0" dirty="0" err="1">
              <a:solidFill>
                <a:schemeClr val="tx1"/>
              </a:solidFill>
            </a:rPr>
            <a:t>sila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sa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mga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r>
            <a:rPr lang="en-PH" sz="2000" b="1" kern="1200" noProof="0" dirty="0" err="1">
              <a:solidFill>
                <a:schemeClr val="tx1"/>
              </a:solidFill>
            </a:rPr>
            <a:t>hamtong</a:t>
          </a:r>
          <a:r>
            <a:rPr lang="en-PH" sz="2000" b="1" kern="1200" noProof="0" dirty="0">
              <a:solidFill>
                <a:schemeClr val="tx1"/>
              </a:solidFill>
            </a:rPr>
            <a:t> </a:t>
          </a:r>
          <a:br>
            <a:rPr lang="en-PH" sz="2000" b="1" kern="1200" noProof="0" dirty="0">
              <a:solidFill>
                <a:schemeClr val="tx1"/>
              </a:solidFill>
            </a:rPr>
          </a:br>
          <a:r>
            <a:rPr lang="en-PH" sz="2000" b="1" kern="1200" noProof="0" dirty="0">
              <a:solidFill>
                <a:schemeClr val="tx1"/>
              </a:solidFill>
            </a:rPr>
            <a:t>(1 </a:t>
          </a:r>
          <a:r>
            <a:rPr lang="en-PH" sz="2000" b="1" kern="1200" noProof="0" dirty="0" err="1">
              <a:solidFill>
                <a:schemeClr val="tx1"/>
              </a:solidFill>
            </a:rPr>
            <a:t>Corinto</a:t>
          </a:r>
          <a:r>
            <a:rPr lang="en-PH" sz="2000" b="1" kern="1200" noProof="0" dirty="0">
              <a:solidFill>
                <a:schemeClr val="tx1"/>
              </a:solidFill>
            </a:rPr>
            <a:t> 14:20)</a:t>
          </a:r>
          <a:endParaRPr lang="en" sz="2000" b="1" kern="1200" noProof="0" dirty="0">
            <a:solidFill>
              <a:schemeClr val="tx1"/>
            </a:solidFill>
          </a:endParaRP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noProof="0" dirty="0" err="1">
              <a:solidFill>
                <a:schemeClr val="tx1"/>
              </a:solidFill>
            </a:rPr>
            <a:t>Makadawat</a:t>
          </a:r>
          <a:r>
            <a:rPr lang="en-PH" sz="1600" b="1" kern="1200" noProof="0" dirty="0">
              <a:solidFill>
                <a:schemeClr val="tx1"/>
              </a:solidFill>
            </a:rPr>
            <a:t> </a:t>
          </a:r>
          <a:r>
            <a:rPr lang="en-PH" sz="1600" b="1" kern="1200" noProof="0" dirty="0" err="1">
              <a:solidFill>
                <a:schemeClr val="tx1"/>
              </a:solidFill>
            </a:rPr>
            <a:t>na</a:t>
          </a:r>
          <a:r>
            <a:rPr lang="en-PH" sz="1600" b="1" kern="1200" noProof="0" dirty="0">
              <a:solidFill>
                <a:schemeClr val="tx1"/>
              </a:solidFill>
            </a:rPr>
            <a:t> </a:t>
          </a:r>
          <a:r>
            <a:rPr lang="en-PH" sz="1600" b="1" kern="1200" noProof="0" dirty="0" err="1">
              <a:solidFill>
                <a:schemeClr val="tx1"/>
              </a:solidFill>
            </a:rPr>
            <a:t>sila</a:t>
          </a:r>
          <a:r>
            <a:rPr lang="en-PH" sz="1600" b="1" kern="1200" noProof="0" dirty="0">
              <a:solidFill>
                <a:schemeClr val="tx1"/>
              </a:solidFill>
            </a:rPr>
            <a:t> ug </a:t>
          </a:r>
          <a:r>
            <a:rPr lang="en-PH" sz="1600" b="1" kern="1200" noProof="0" dirty="0" err="1">
              <a:solidFill>
                <a:schemeClr val="tx1"/>
              </a:solidFill>
            </a:rPr>
            <a:t>lig</a:t>
          </a:r>
          <a:r>
            <a:rPr lang="en-PH" sz="1600" b="1" kern="1200" noProof="0" dirty="0">
              <a:solidFill>
                <a:schemeClr val="tx1"/>
              </a:solidFill>
            </a:rPr>
            <a:t>-on </a:t>
          </a:r>
          <a:r>
            <a:rPr lang="en-PH" sz="1600" b="1" kern="1200" noProof="0" dirty="0" err="1">
              <a:solidFill>
                <a:schemeClr val="tx1"/>
              </a:solidFill>
            </a:rPr>
            <a:t>nga</a:t>
          </a:r>
          <a:r>
            <a:rPr lang="en-PH" sz="1600" b="1" kern="1200" noProof="0" dirty="0">
              <a:solidFill>
                <a:schemeClr val="tx1"/>
              </a:solidFill>
            </a:rPr>
            <a:t> </a:t>
          </a:r>
          <a:r>
            <a:rPr lang="en-PH" sz="1600" b="1" kern="1200" noProof="0" dirty="0" err="1">
              <a:solidFill>
                <a:schemeClr val="tx1"/>
              </a:solidFill>
            </a:rPr>
            <a:t>espirituhanong</a:t>
          </a:r>
          <a:r>
            <a:rPr lang="en-PH" sz="1600" b="1" kern="1200" noProof="0" dirty="0">
              <a:solidFill>
                <a:schemeClr val="tx1"/>
              </a:solidFill>
            </a:rPr>
            <a:t> </a:t>
          </a:r>
          <a:r>
            <a:rPr lang="en-PH" sz="1600" b="1" kern="1200" noProof="0" dirty="0" err="1">
              <a:solidFill>
                <a:schemeClr val="tx1"/>
              </a:solidFill>
            </a:rPr>
            <a:t>pagkaon</a:t>
          </a:r>
          <a:r>
            <a:rPr lang="en-PH" sz="1600" b="1" kern="1200" noProof="0" dirty="0">
              <a:solidFill>
                <a:schemeClr val="tx1"/>
              </a:solidFill>
            </a:rPr>
            <a:t> (</a:t>
          </a:r>
          <a:r>
            <a:rPr lang="en-PH" sz="1600" b="1" kern="1200" noProof="0" dirty="0" err="1">
              <a:solidFill>
                <a:schemeClr val="tx1"/>
              </a:solidFill>
            </a:rPr>
            <a:t>Hebreo</a:t>
          </a:r>
          <a:r>
            <a:rPr lang="en-PH" sz="1600" b="1" kern="1200" noProof="0" dirty="0">
              <a:solidFill>
                <a:schemeClr val="tx1"/>
              </a:solidFill>
            </a:rPr>
            <a:t> 5:14)</a:t>
          </a:r>
          <a:endParaRPr lang="en" sz="1600" b="1" kern="1200" noProof="0" dirty="0">
            <a:solidFill>
              <a:schemeClr val="tx1"/>
            </a:solidFill>
          </a:endParaRP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tx1"/>
              </a:solidFill>
            </a:rPr>
            <a:t>Espirituhanon ang ilang panghunahuna (1 Corinto 2:13)</a:t>
          </a:r>
          <a:endParaRPr lang="en" sz="2000" b="1" kern="1200" noProof="0" dirty="0">
            <a:solidFill>
              <a:schemeClr val="tx1"/>
            </a:solidFill>
          </a:endParaRP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noProof="0" dirty="0">
              <a:solidFill>
                <a:schemeClr val="tx1"/>
              </a:solidFill>
            </a:rPr>
            <a:t>Aduna </a:t>
          </a:r>
          <a:r>
            <a:rPr lang="en-PH" sz="1800" b="1" kern="1200" noProof="0" dirty="0" err="1">
              <a:solidFill>
                <a:schemeClr val="tx1"/>
              </a:solidFill>
            </a:rPr>
            <a:t>silay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espirituhanong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r>
            <a:rPr lang="en-PH" sz="1800" b="1" kern="1200" noProof="0" dirty="0" err="1">
              <a:solidFill>
                <a:schemeClr val="tx1"/>
              </a:solidFill>
            </a:rPr>
            <a:t>pagsabot</a:t>
          </a:r>
          <a:r>
            <a:rPr lang="en-PH" sz="1800" b="1" kern="1200" noProof="0" dirty="0">
              <a:solidFill>
                <a:schemeClr val="tx1"/>
              </a:solidFill>
            </a:rPr>
            <a:t> ug </a:t>
          </a:r>
          <a:r>
            <a:rPr lang="en-PH" sz="1800" b="1" kern="1200" noProof="0" dirty="0" err="1">
              <a:solidFill>
                <a:schemeClr val="tx1"/>
              </a:solidFill>
            </a:rPr>
            <a:t>pag-ila</a:t>
          </a:r>
          <a:r>
            <a:rPr lang="en-PH" sz="1800" b="1" kern="1200" noProof="0" dirty="0">
              <a:solidFill>
                <a:schemeClr val="tx1"/>
              </a:solidFill>
            </a:rPr>
            <a:t> </a:t>
          </a:r>
          <a:br>
            <a:rPr lang="en-PH" sz="1800" b="1" kern="1200" noProof="0" dirty="0">
              <a:solidFill>
                <a:schemeClr val="tx1"/>
              </a:solidFill>
            </a:rPr>
          </a:br>
          <a:r>
            <a:rPr lang="en-PH" sz="1800" b="1" kern="1200" noProof="0" dirty="0">
              <a:solidFill>
                <a:schemeClr val="tx1"/>
              </a:solidFill>
            </a:rPr>
            <a:t>(1 </a:t>
          </a:r>
          <a:r>
            <a:rPr lang="en-PH" sz="1800" b="1" kern="1200" noProof="0" dirty="0" err="1">
              <a:solidFill>
                <a:schemeClr val="tx1"/>
              </a:solidFill>
            </a:rPr>
            <a:t>Corinto</a:t>
          </a:r>
          <a:r>
            <a:rPr lang="en-PH" sz="1800" b="1" kern="1200" noProof="0" dirty="0">
              <a:solidFill>
                <a:schemeClr val="tx1"/>
              </a:solidFill>
            </a:rPr>
            <a:t> 2:14)</a:t>
          </a:r>
          <a:endParaRPr lang="en" sz="1800" b="1" kern="1200" noProof="0" dirty="0">
            <a:solidFill>
              <a:schemeClr val="tx1"/>
            </a:solidFill>
          </a:endParaRP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53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58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7143" y="5912702"/>
            <a:ext cx="1217771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PH" sz="48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PANAHIUSA DIHA KANG KRISTO</a:t>
            </a:r>
            <a:endParaRPr lang="en" sz="48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</a:t>
            </a:r>
            <a:r>
              <a:rPr lang="en-PH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ksyon</a:t>
            </a:r>
            <a:r>
              <a:rPr lang="en-PH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3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PH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Julyo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18, 2026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233363" y="6160908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560331" y="616090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-PH" sz="44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PAGTAHOD SA MGA LIDER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“Karon </a:t>
            </a:r>
            <a:r>
              <a:rPr lang="en-PH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gikinahanglan</a:t>
            </a:r>
            <a:r>
              <a:rPr lang="en-PH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tinugyanan</a:t>
            </a:r>
            <a:r>
              <a:rPr lang="en-PH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hikaplagang</a:t>
            </a:r>
            <a:r>
              <a:rPr lang="en-PH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matinumanon</a:t>
            </a:r>
            <a:r>
              <a:rPr lang="en-PH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.”— 1 </a:t>
            </a:r>
            <a:r>
              <a:rPr lang="en-PH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Corinto</a:t>
            </a:r>
            <a:r>
              <a:rPr lang="en-PH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4:2</a:t>
            </a:r>
            <a:endParaRPr lang="en" sz="1400" b="1" noProof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7" y="1231366"/>
            <a:ext cx="71150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700" b="1" dirty="0"/>
              <a:t>Ang </a:t>
            </a:r>
            <a:r>
              <a:rPr lang="en-PH" sz="1700" b="1" dirty="0" err="1"/>
              <a:t>paglungtad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paksyon</a:t>
            </a:r>
            <a:r>
              <a:rPr lang="en-PH" sz="1700" b="1" dirty="0"/>
              <a:t> ug </a:t>
            </a:r>
            <a:r>
              <a:rPr lang="en-PH" sz="1700" b="1" dirty="0" err="1"/>
              <a:t>panagbingkil</a:t>
            </a:r>
            <a:r>
              <a:rPr lang="en-PH" sz="1700" b="1" dirty="0"/>
              <a:t> </a:t>
            </a:r>
            <a:r>
              <a:rPr lang="en-PH" sz="1700" b="1" dirty="0" err="1"/>
              <a:t>nga</a:t>
            </a:r>
            <a:r>
              <a:rPr lang="en-PH" sz="1700" b="1" dirty="0"/>
              <a:t> </a:t>
            </a:r>
            <a:r>
              <a:rPr lang="en-PH" sz="1700" b="1" dirty="0" err="1"/>
              <a:t>nalambigit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lider</a:t>
            </a:r>
            <a:r>
              <a:rPr lang="en-PH" sz="1700" b="1" dirty="0"/>
              <a:t> </a:t>
            </a:r>
            <a:r>
              <a:rPr lang="en-PH" sz="1700" b="1" dirty="0" err="1"/>
              <a:t>dili</a:t>
            </a:r>
            <a:r>
              <a:rPr lang="en-PH" sz="1700" b="1" dirty="0"/>
              <a:t> </a:t>
            </a:r>
            <a:r>
              <a:rPr lang="en-PH" sz="1700" b="1" dirty="0" err="1"/>
              <a:t>nagpasabot</a:t>
            </a:r>
            <a:r>
              <a:rPr lang="en-PH" sz="1700" b="1" dirty="0"/>
              <a:t> </a:t>
            </a:r>
            <a:r>
              <a:rPr lang="en-PH" sz="1700" b="1" dirty="0" err="1"/>
              <a:t>nga</a:t>
            </a:r>
            <a:r>
              <a:rPr lang="en-PH" sz="1700" b="1" dirty="0"/>
              <a:t> </a:t>
            </a:r>
            <a:r>
              <a:rPr lang="en-PH" sz="1700" b="1" dirty="0" err="1"/>
              <a:t>kinahanglan</a:t>
            </a:r>
            <a:r>
              <a:rPr lang="en-PH" sz="1700" b="1" dirty="0"/>
              <a:t> </a:t>
            </a:r>
            <a:r>
              <a:rPr lang="en-PH" sz="1700" b="1" dirty="0" err="1"/>
              <a:t>silang</a:t>
            </a:r>
            <a:r>
              <a:rPr lang="en-PH" sz="1700" b="1" dirty="0"/>
              <a:t> </a:t>
            </a:r>
            <a:r>
              <a:rPr lang="en-PH" sz="1700" b="1" dirty="0" err="1"/>
              <a:t>isalikway</a:t>
            </a:r>
            <a:r>
              <a:rPr lang="en-PH" sz="1700" b="1" dirty="0"/>
              <a:t>. Sa </a:t>
            </a:r>
            <a:r>
              <a:rPr lang="en-PH" sz="1700" b="1" dirty="0" err="1"/>
              <a:t>kasukwahi</a:t>
            </a:r>
            <a:r>
              <a:rPr lang="en-PH" sz="1700" b="1" dirty="0"/>
              <a:t>, </a:t>
            </a:r>
            <a:r>
              <a:rPr lang="en-PH" sz="1700" b="1" dirty="0" err="1"/>
              <a:t>gisuportahan</a:t>
            </a:r>
            <a:r>
              <a:rPr lang="en-PH" sz="1700" b="1" dirty="0"/>
              <a:t> ug </a:t>
            </a:r>
            <a:r>
              <a:rPr lang="en-PH" sz="1700" b="1" dirty="0" err="1"/>
              <a:t>gipanalipdan</a:t>
            </a:r>
            <a:r>
              <a:rPr lang="en-PH" sz="1700" b="1" dirty="0"/>
              <a:t> </a:t>
            </a:r>
            <a:r>
              <a:rPr lang="en-PH" sz="1700" b="1" dirty="0" err="1"/>
              <a:t>ni</a:t>
            </a:r>
            <a:r>
              <a:rPr lang="en-PH" sz="1700" b="1" dirty="0"/>
              <a:t> Pablo ang </a:t>
            </a:r>
            <a:r>
              <a:rPr lang="en-PH" sz="1700" b="1" dirty="0" err="1"/>
              <a:t>ministeryo</a:t>
            </a:r>
            <a:r>
              <a:rPr lang="en-PH" sz="1700" b="1" dirty="0"/>
              <a:t> </a:t>
            </a:r>
            <a:r>
              <a:rPr lang="en-PH" sz="1700" b="1" dirty="0" err="1"/>
              <a:t>ni</a:t>
            </a:r>
            <a:r>
              <a:rPr lang="en-PH" sz="1700" b="1" dirty="0"/>
              <a:t> </a:t>
            </a:r>
            <a:r>
              <a:rPr lang="en-PH" sz="1700" b="1" dirty="0" err="1"/>
              <a:t>Apolos</a:t>
            </a:r>
            <a:r>
              <a:rPr lang="en-PH" sz="1700" b="1" dirty="0"/>
              <a:t> ug ang </a:t>
            </a:r>
            <a:r>
              <a:rPr lang="en-PH" sz="1700" b="1" dirty="0" err="1"/>
              <a:t>iyang</a:t>
            </a:r>
            <a:r>
              <a:rPr lang="en-PH" sz="1700" b="1" dirty="0"/>
              <a:t> </a:t>
            </a:r>
            <a:r>
              <a:rPr lang="en-PH" sz="1700" b="1" dirty="0" err="1"/>
              <a:t>buluhaton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Corinto</a:t>
            </a:r>
            <a:r>
              <a:rPr lang="en-PH" sz="1700" b="1" dirty="0"/>
              <a:t> (1 </a:t>
            </a:r>
            <a:r>
              <a:rPr lang="en-PH" sz="1700" b="1" dirty="0" err="1"/>
              <a:t>Corinto</a:t>
            </a:r>
            <a:r>
              <a:rPr lang="en-PH" sz="1700" b="1" dirty="0"/>
              <a:t> 3:5–6; 4:6; 16:12).</a:t>
            </a:r>
            <a:endParaRPr lang="en" sz="1700" b="1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843877"/>
            <a:ext cx="2626744" cy="2987456"/>
            <a:chOff x="9365230" y="1587500"/>
            <a:chExt cx="2626744" cy="279005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948550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PH" sz="1200" b="1" dirty="0"/>
                <a:t>Si Frank ug Walter Bond </a:t>
              </a:r>
              <a:r>
                <a:rPr lang="en-PH" sz="1200" b="1" dirty="0" err="1"/>
                <a:t>mao</a:t>
              </a:r>
              <a:r>
                <a:rPr lang="en-PH" sz="1200" b="1" dirty="0"/>
                <a:t> ang </a:t>
              </a:r>
              <a:r>
                <a:rPr lang="en-PH" sz="1200" b="1" dirty="0" err="1"/>
                <a:t>unang</a:t>
              </a:r>
              <a:r>
                <a:rPr lang="en-PH" sz="1200" b="1" dirty="0"/>
                <a:t> </a:t>
              </a:r>
              <a:r>
                <a:rPr lang="en-PH" sz="1200" b="1" dirty="0" err="1"/>
                <a:t>mga</a:t>
              </a:r>
              <a:r>
                <a:rPr lang="en-PH" sz="1200" b="1" dirty="0"/>
                <a:t> </a:t>
              </a:r>
              <a:r>
                <a:rPr lang="en-PH" sz="1200" b="1" dirty="0" err="1"/>
                <a:t>misyonaryo</a:t>
              </a:r>
              <a:r>
                <a:rPr lang="en-PH" sz="1200" b="1" dirty="0"/>
                <a:t> </a:t>
              </a:r>
              <a:r>
                <a:rPr lang="en-PH" sz="1200" b="1" dirty="0" err="1"/>
                <a:t>sa</a:t>
              </a:r>
              <a:r>
                <a:rPr lang="en-PH" sz="1200" b="1" dirty="0"/>
                <a:t> </a:t>
              </a:r>
              <a:r>
                <a:rPr lang="en-PH" sz="1200" b="1" dirty="0" err="1"/>
                <a:t>Espanya</a:t>
              </a:r>
              <a:r>
                <a:rPr lang="en-PH" sz="1200" b="1" dirty="0"/>
                <a:t>. Si Walter </a:t>
              </a:r>
              <a:r>
                <a:rPr lang="en-PH" sz="1200" b="1" dirty="0" err="1"/>
                <a:t>namatay</a:t>
              </a:r>
              <a:r>
                <a:rPr lang="en-PH" sz="1200" b="1" dirty="0"/>
                <a:t> </a:t>
              </a:r>
              <a:r>
                <a:rPr lang="en-PH" sz="1200" b="1" dirty="0" err="1"/>
                <a:t>tungod</a:t>
              </a:r>
              <a:r>
                <a:rPr lang="en-PH" sz="1200" b="1" dirty="0"/>
                <a:t> </a:t>
              </a:r>
              <a:r>
                <a:rPr lang="en-PH" sz="1200" b="1" dirty="0" err="1"/>
                <a:t>sa</a:t>
              </a:r>
              <a:r>
                <a:rPr lang="en-PH" sz="1200" b="1" dirty="0"/>
                <a:t> </a:t>
              </a:r>
              <a:r>
                <a:rPr lang="en-PH" sz="1200" b="1" dirty="0" err="1"/>
                <a:t>iyang</a:t>
              </a:r>
              <a:r>
                <a:rPr lang="en-PH" sz="1200" b="1" dirty="0"/>
                <a:t> </a:t>
              </a:r>
              <a:r>
                <a:rPr lang="en-PH" sz="1200" b="1" dirty="0" err="1"/>
                <a:t>pagtuo</a:t>
              </a:r>
              <a:r>
                <a:rPr lang="en-PH" sz="1200" b="1" dirty="0"/>
                <a:t> </a:t>
              </a:r>
              <a:r>
                <a:rPr lang="en-PH" sz="1200" b="1" dirty="0" err="1"/>
                <a:t>sa</a:t>
              </a:r>
              <a:r>
                <a:rPr lang="en-PH" sz="1200" b="1" dirty="0"/>
                <a:t> </a:t>
              </a:r>
              <a:r>
                <a:rPr lang="en-PH" sz="1200" b="1" dirty="0" err="1"/>
                <a:t>Jaén</a:t>
              </a:r>
              <a:r>
                <a:rPr lang="en-PH" sz="1200" b="1" dirty="0"/>
                <a:t> </a:t>
              </a:r>
              <a:r>
                <a:rPr lang="en-PH" sz="1200" b="1" dirty="0" err="1"/>
                <a:t>niadtong</a:t>
              </a:r>
              <a:r>
                <a:rPr lang="en-PH" sz="1200" b="1" dirty="0"/>
                <a:t> 1914.</a:t>
              </a:r>
              <a:endParaRPr lang="en" sz="1200" b="1" noProof="0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830689" y="3856689"/>
            <a:ext cx="507682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700" b="1" dirty="0"/>
              <a:t>Ang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Kristohanong</a:t>
            </a:r>
            <a:r>
              <a:rPr lang="en-PH" sz="1700" b="1" dirty="0"/>
              <a:t> </a:t>
            </a:r>
            <a:r>
              <a:rPr lang="en-PH" sz="1700" b="1" dirty="0" err="1"/>
              <a:t>lider</a:t>
            </a:r>
            <a:r>
              <a:rPr lang="en-PH" sz="1700" b="1" dirty="0"/>
              <a:t> </a:t>
            </a:r>
            <a:r>
              <a:rPr lang="en-PH" sz="1700" b="1" dirty="0" err="1"/>
              <a:t>nagsunod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tunob</a:t>
            </a:r>
            <a:r>
              <a:rPr lang="en-PH" sz="1700" b="1" dirty="0"/>
              <a:t> </a:t>
            </a:r>
            <a:r>
              <a:rPr lang="en-PH" sz="1700" b="1" dirty="0" err="1"/>
              <a:t>ni</a:t>
            </a:r>
            <a:r>
              <a:rPr lang="en-PH" sz="1700" b="1" dirty="0"/>
              <a:t> Jesus </a:t>
            </a:r>
            <a:r>
              <a:rPr lang="en-PH" sz="1700" b="1" dirty="0" err="1"/>
              <a:t>pinaagi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ilang</a:t>
            </a:r>
            <a:r>
              <a:rPr lang="en-PH" sz="1700" b="1" dirty="0"/>
              <a:t> </a:t>
            </a:r>
            <a:r>
              <a:rPr lang="en-PH" sz="1700" b="1" dirty="0" err="1"/>
              <a:t>pagkaandam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pag-antos</a:t>
            </a:r>
            <a:r>
              <a:rPr lang="en-PH" sz="1700" b="1" dirty="0"/>
              <a:t> </a:t>
            </a:r>
            <a:r>
              <a:rPr lang="en-PH" sz="1700" b="1" dirty="0" err="1"/>
              <a:t>alang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ilang</a:t>
            </a:r>
            <a:r>
              <a:rPr lang="en-PH" sz="1700" b="1" dirty="0"/>
              <a:t>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igsoon</a:t>
            </a:r>
            <a:r>
              <a:rPr lang="en-PH" sz="1700" b="1" dirty="0"/>
              <a:t> ug, </a:t>
            </a:r>
            <a:r>
              <a:rPr lang="en-PH" sz="1700" b="1" dirty="0" err="1"/>
              <a:t>kon</a:t>
            </a:r>
            <a:r>
              <a:rPr lang="en-PH" sz="1700" b="1" dirty="0"/>
              <a:t> </a:t>
            </a:r>
            <a:r>
              <a:rPr lang="en-PH" sz="1700" b="1" dirty="0" err="1"/>
              <a:t>gikinahanglan</a:t>
            </a:r>
            <a:r>
              <a:rPr lang="en-PH" sz="1700" b="1" dirty="0"/>
              <a:t>, </a:t>
            </a:r>
            <a:r>
              <a:rPr lang="en-PH" sz="1700" b="1" dirty="0" err="1"/>
              <a:t>bisan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paghalad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ilang</a:t>
            </a:r>
            <a:r>
              <a:rPr lang="en-PH" sz="1700" b="1" dirty="0"/>
              <a:t> </a:t>
            </a:r>
            <a:r>
              <a:rPr lang="en-PH" sz="1700" b="1" dirty="0" err="1"/>
              <a:t>kinabuhi</a:t>
            </a:r>
            <a:r>
              <a:rPr lang="en-PH" sz="1700" b="1" dirty="0"/>
              <a:t> </a:t>
            </a:r>
            <a:r>
              <a:rPr lang="en-PH" sz="1700" b="1" dirty="0" err="1"/>
              <a:t>alang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ministeryo</a:t>
            </a:r>
            <a:r>
              <a:rPr lang="en-PH" sz="1700" b="1" dirty="0"/>
              <a:t> (1 </a:t>
            </a:r>
            <a:r>
              <a:rPr lang="en-PH" sz="1700" b="1" dirty="0" err="1"/>
              <a:t>Corinto</a:t>
            </a:r>
            <a:r>
              <a:rPr lang="en-PH" sz="1700" b="1" dirty="0"/>
              <a:t> 4:11–13; 2 </a:t>
            </a:r>
            <a:r>
              <a:rPr lang="en-PH" sz="1700" b="1" dirty="0" err="1"/>
              <a:t>Corinto</a:t>
            </a:r>
            <a:r>
              <a:rPr lang="en-PH" sz="1700" b="1" dirty="0"/>
              <a:t> 11:23–28).</a:t>
            </a:r>
            <a:endParaRPr lang="en" sz="17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88921" y="2328629"/>
            <a:ext cx="711502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700" b="1" dirty="0">
                <a:solidFill>
                  <a:prstClr val="black"/>
                </a:solidFill>
              </a:rPr>
              <a:t>Kon ang </a:t>
            </a:r>
            <a:r>
              <a:rPr lang="en-PH" sz="1700" b="1" dirty="0" err="1">
                <a:solidFill>
                  <a:prstClr val="black"/>
                </a:solidFill>
              </a:rPr>
              <a:t>mga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lider</a:t>
            </a:r>
            <a:r>
              <a:rPr lang="en-PH" sz="1700" b="1" dirty="0">
                <a:solidFill>
                  <a:prstClr val="black"/>
                </a:solidFill>
              </a:rPr>
              <a:t> mag-</a:t>
            </a:r>
            <a:r>
              <a:rPr lang="en-PH" sz="1700" b="1" dirty="0" err="1">
                <a:solidFill>
                  <a:prstClr val="black"/>
                </a:solidFill>
              </a:rPr>
              <a:t>alagad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nga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matinumanon</a:t>
            </a:r>
            <a:r>
              <a:rPr lang="en-PH" sz="1700" b="1" dirty="0">
                <a:solidFill>
                  <a:prstClr val="black"/>
                </a:solidFill>
              </a:rPr>
              <a:t>, </a:t>
            </a:r>
            <a:r>
              <a:rPr lang="en-PH" sz="1700" b="1" dirty="0" err="1">
                <a:solidFill>
                  <a:prstClr val="black"/>
                </a:solidFill>
              </a:rPr>
              <a:t>angay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silang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tahuron</a:t>
            </a:r>
            <a:r>
              <a:rPr lang="en-PH" sz="1700" b="1" dirty="0">
                <a:solidFill>
                  <a:prstClr val="black"/>
                </a:solidFill>
              </a:rPr>
              <a:t> (1 </a:t>
            </a:r>
            <a:r>
              <a:rPr lang="en-PH" sz="1700" b="1" dirty="0" err="1">
                <a:solidFill>
                  <a:prstClr val="black"/>
                </a:solidFill>
              </a:rPr>
              <a:t>Corinto</a:t>
            </a:r>
            <a:r>
              <a:rPr lang="en-PH" sz="1700" b="1" dirty="0">
                <a:solidFill>
                  <a:prstClr val="black"/>
                </a:solidFill>
              </a:rPr>
              <a:t> 4:2; 1 </a:t>
            </a:r>
            <a:r>
              <a:rPr lang="en-PH" sz="1700" b="1" dirty="0" err="1">
                <a:solidFill>
                  <a:prstClr val="black"/>
                </a:solidFill>
              </a:rPr>
              <a:t>Timoteo</a:t>
            </a:r>
            <a:r>
              <a:rPr lang="en-PH" sz="1700" b="1" dirty="0">
                <a:solidFill>
                  <a:prstClr val="black"/>
                </a:solidFill>
              </a:rPr>
              <a:t> 5:17). </a:t>
            </a:r>
            <a:r>
              <a:rPr lang="en-PH" sz="1700" b="1" dirty="0" err="1">
                <a:solidFill>
                  <a:prstClr val="black"/>
                </a:solidFill>
              </a:rPr>
              <a:t>Apan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bisan</a:t>
            </a:r>
            <a:r>
              <a:rPr lang="en-PH" sz="1700" b="1" dirty="0">
                <a:solidFill>
                  <a:prstClr val="black"/>
                </a:solidFill>
              </a:rPr>
              <a:t> pa </a:t>
            </a:r>
            <a:r>
              <a:rPr lang="en-PH" sz="1700" b="1" dirty="0" err="1">
                <a:solidFill>
                  <a:prstClr val="black"/>
                </a:solidFill>
              </a:rPr>
              <a:t>kon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dili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nila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madawat</a:t>
            </a:r>
            <a:r>
              <a:rPr lang="en-PH" sz="1700" b="1" dirty="0">
                <a:solidFill>
                  <a:prstClr val="black"/>
                </a:solidFill>
              </a:rPr>
              <a:t> ang </a:t>
            </a:r>
            <a:r>
              <a:rPr lang="en-PH" sz="1700" b="1" dirty="0" err="1">
                <a:solidFill>
                  <a:prstClr val="black"/>
                </a:solidFill>
              </a:rPr>
              <a:t>maong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pagtahod</a:t>
            </a:r>
            <a:r>
              <a:rPr lang="en-PH" sz="1700" b="1" dirty="0">
                <a:solidFill>
                  <a:prstClr val="black"/>
                </a:solidFill>
              </a:rPr>
              <a:t>, </a:t>
            </a:r>
            <a:r>
              <a:rPr lang="en-PH" sz="1700" b="1" dirty="0" err="1">
                <a:solidFill>
                  <a:prstClr val="black"/>
                </a:solidFill>
              </a:rPr>
              <a:t>magpadayon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gihapon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sila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nga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matinumanon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tungod</a:t>
            </a:r>
            <a:r>
              <a:rPr lang="en-PH" sz="1700" b="1" dirty="0">
                <a:solidFill>
                  <a:prstClr val="black"/>
                </a:solidFill>
              </a:rPr>
              <a:t> kay </a:t>
            </a:r>
            <a:r>
              <a:rPr lang="en-PH" sz="1700" b="1" dirty="0" err="1">
                <a:solidFill>
                  <a:prstClr val="black"/>
                </a:solidFill>
              </a:rPr>
              <a:t>nasayod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sila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nga</a:t>
            </a:r>
            <a:r>
              <a:rPr lang="en-PH" sz="1700" b="1" dirty="0">
                <a:solidFill>
                  <a:prstClr val="black"/>
                </a:solidFill>
              </a:rPr>
              <a:t> ang Dios, </a:t>
            </a:r>
            <a:r>
              <a:rPr lang="en-PH" sz="1700" b="1" dirty="0" err="1">
                <a:solidFill>
                  <a:prstClr val="black"/>
                </a:solidFill>
              </a:rPr>
              <a:t>dili</a:t>
            </a:r>
            <a:r>
              <a:rPr lang="en-PH" sz="1700" b="1" dirty="0">
                <a:solidFill>
                  <a:prstClr val="black"/>
                </a:solidFill>
              </a:rPr>
              <a:t> ang </a:t>
            </a:r>
            <a:r>
              <a:rPr lang="en-PH" sz="1700" b="1" dirty="0" err="1">
                <a:solidFill>
                  <a:prstClr val="black"/>
                </a:solidFill>
              </a:rPr>
              <a:t>tawo</a:t>
            </a:r>
            <a:r>
              <a:rPr lang="en-PH" sz="1700" b="1" dirty="0">
                <a:solidFill>
                  <a:prstClr val="black"/>
                </a:solidFill>
              </a:rPr>
              <a:t>, </a:t>
            </a:r>
            <a:r>
              <a:rPr lang="en-PH" sz="1700" b="1" dirty="0" err="1">
                <a:solidFill>
                  <a:prstClr val="black"/>
                </a:solidFill>
              </a:rPr>
              <a:t>mao</a:t>
            </a:r>
            <a:r>
              <a:rPr lang="en-PH" sz="1700" b="1" dirty="0">
                <a:solidFill>
                  <a:prstClr val="black"/>
                </a:solidFill>
              </a:rPr>
              <a:t> ang </a:t>
            </a:r>
            <a:r>
              <a:rPr lang="en-PH" sz="1700" b="1" dirty="0" err="1">
                <a:solidFill>
                  <a:prstClr val="black"/>
                </a:solidFill>
              </a:rPr>
              <a:t>maghukom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kanila</a:t>
            </a:r>
            <a:r>
              <a:rPr lang="en-PH" sz="1700" b="1" dirty="0">
                <a:solidFill>
                  <a:prstClr val="black"/>
                </a:solidFill>
              </a:rPr>
              <a:t> (1 </a:t>
            </a:r>
            <a:r>
              <a:rPr lang="en-PH" sz="1700" b="1" dirty="0" err="1">
                <a:solidFill>
                  <a:prstClr val="black"/>
                </a:solidFill>
              </a:rPr>
              <a:t>Corinto</a:t>
            </a:r>
            <a:r>
              <a:rPr lang="en-PH" sz="1700" b="1" dirty="0">
                <a:solidFill>
                  <a:prstClr val="black"/>
                </a:solidFill>
              </a:rPr>
              <a:t> 4:3–4).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513949"/>
            <a:ext cx="507682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700" b="1" dirty="0">
                <a:solidFill>
                  <a:prstClr val="black"/>
                </a:solidFill>
              </a:rPr>
              <a:t>Ang </a:t>
            </a:r>
            <a:r>
              <a:rPr lang="en-PH" sz="1700" b="1" dirty="0" err="1">
                <a:solidFill>
                  <a:prstClr val="black"/>
                </a:solidFill>
              </a:rPr>
              <a:t>mga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lider</a:t>
            </a:r>
            <a:r>
              <a:rPr lang="en-PH" sz="1700" b="1" dirty="0">
                <a:solidFill>
                  <a:prstClr val="black"/>
                </a:solidFill>
              </a:rPr>
              <a:t> ug </a:t>
            </a:r>
            <a:r>
              <a:rPr lang="en-PH" sz="1700" b="1" dirty="0" err="1">
                <a:solidFill>
                  <a:prstClr val="black"/>
                </a:solidFill>
              </a:rPr>
              <a:t>mga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miyembro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sa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iglesia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wala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gitawag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aron</a:t>
            </a:r>
            <a:r>
              <a:rPr lang="en-PH" sz="1700" b="1" dirty="0">
                <a:solidFill>
                  <a:prstClr val="black"/>
                </a:solidFill>
              </a:rPr>
              <a:t> mag-away o </a:t>
            </a:r>
            <a:r>
              <a:rPr lang="en-PH" sz="1700" b="1" dirty="0" err="1">
                <a:solidFill>
                  <a:prstClr val="black"/>
                </a:solidFill>
              </a:rPr>
              <a:t>maglalis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sa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usag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usa</a:t>
            </a:r>
            <a:r>
              <a:rPr lang="en-PH" sz="1700" b="1" dirty="0">
                <a:solidFill>
                  <a:prstClr val="black"/>
                </a:solidFill>
              </a:rPr>
              <a:t>, </a:t>
            </a:r>
            <a:r>
              <a:rPr lang="en-PH" sz="1700" b="1" dirty="0" err="1">
                <a:solidFill>
                  <a:prstClr val="black"/>
                </a:solidFill>
              </a:rPr>
              <a:t>kondili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aron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maghiusa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sa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pagdayeg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kang</a:t>
            </a:r>
            <a:r>
              <a:rPr lang="en-PH" sz="1700" b="1" dirty="0">
                <a:solidFill>
                  <a:prstClr val="black"/>
                </a:solidFill>
              </a:rPr>
              <a:t> Jesus ug </a:t>
            </a:r>
            <a:r>
              <a:rPr lang="en-PH" sz="1700" b="1" dirty="0" err="1">
                <a:solidFill>
                  <a:prstClr val="black"/>
                </a:solidFill>
              </a:rPr>
              <a:t>sa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pagwali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sa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mensahe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sa</a:t>
            </a:r>
            <a:r>
              <a:rPr lang="en-PH" sz="1700" b="1" dirty="0">
                <a:solidFill>
                  <a:prstClr val="black"/>
                </a:solidFill>
              </a:rPr>
              <a:t> </a:t>
            </a:r>
            <a:r>
              <a:rPr lang="en-PH" sz="1700" b="1" dirty="0" err="1">
                <a:solidFill>
                  <a:prstClr val="black"/>
                </a:solidFill>
              </a:rPr>
              <a:t>krus</a:t>
            </a:r>
            <a:r>
              <a:rPr lang="en-PH" sz="1700" b="1" dirty="0">
                <a:solidFill>
                  <a:prstClr val="black"/>
                </a:solidFill>
              </a:rPr>
              <a:t>.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316247"/>
            <a:ext cx="777721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200" b="1" dirty="0">
                <a:latin typeface="Constantia" panose="02030602050306030303" pitchFamily="18" charset="0"/>
              </a:rPr>
              <a:t>“</a:t>
            </a:r>
            <a:r>
              <a:rPr lang="en-PH" sz="2200" b="1" dirty="0" err="1">
                <a:latin typeface="Constantia" panose="02030602050306030303" pitchFamily="18" charset="0"/>
              </a:rPr>
              <a:t>Walay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laing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makapahingpit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tinuod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panaghiusa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iglesia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gawas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espiritu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pagpailub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kang</a:t>
            </a:r>
            <a:r>
              <a:rPr lang="en-PH" sz="2200" b="1" dirty="0">
                <a:latin typeface="Constantia" panose="02030602050306030303" pitchFamily="18" charset="0"/>
              </a:rPr>
              <a:t> Cristo. Si </a:t>
            </a:r>
            <a:r>
              <a:rPr lang="en-PH" sz="2200" b="1" dirty="0" err="1">
                <a:latin typeface="Constantia" panose="02030602050306030303" pitchFamily="18" charset="0"/>
              </a:rPr>
              <a:t>Satanas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makapugas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pagkabahinbahin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apan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</a:t>
            </a:r>
            <a:r>
              <a:rPr lang="en-PH" sz="2200" b="1" dirty="0">
                <a:latin typeface="Constantia" panose="02030602050306030303" pitchFamily="18" charset="0"/>
              </a:rPr>
              <a:t> Cristo </a:t>
            </a:r>
            <a:r>
              <a:rPr lang="en-PH" sz="2200" b="1" dirty="0" err="1">
                <a:latin typeface="Constantia" panose="02030602050306030303" pitchFamily="18" charset="0"/>
              </a:rPr>
              <a:t>lamang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makahimo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paghiusa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magkasinabtanay.Kon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kamong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tagsatagsa</a:t>
            </a:r>
            <a:r>
              <a:rPr lang="en-PH" sz="2200" b="1" dirty="0">
                <a:latin typeface="Constantia" panose="02030602050306030303" pitchFamily="18" charset="0"/>
              </a:rPr>
              <a:t> ka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mamumuo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iglesia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mahigugma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</a:t>
            </a:r>
            <a:r>
              <a:rPr lang="en-PH" sz="2200" b="1" dirty="0" err="1">
                <a:latin typeface="Constantia" panose="02030602050306030303" pitchFamily="18" charset="0"/>
              </a:rPr>
              <a:t>labaw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tanan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mahigugma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inyong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isigkatawo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inyong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kaugalingon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kinahanglan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pinugos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paningkamot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maghiusa</a:t>
            </a:r>
            <a:r>
              <a:rPr lang="en-PH" sz="2200" b="1" dirty="0">
                <a:latin typeface="Constantia" panose="02030602050306030303" pitchFamily="18" charset="0"/>
              </a:rPr>
              <a:t>, kay ang </a:t>
            </a:r>
            <a:r>
              <a:rPr lang="en-PH" sz="2200" b="1" dirty="0" err="1">
                <a:latin typeface="Constantia" panose="02030602050306030303" pitchFamily="18" charset="0"/>
              </a:rPr>
              <a:t>panaghiusa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diha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kang</a:t>
            </a:r>
            <a:r>
              <a:rPr lang="en-PH" sz="2200" b="1" dirty="0">
                <a:latin typeface="Constantia" panose="02030602050306030303" pitchFamily="18" charset="0"/>
              </a:rPr>
              <a:t> Cristo </a:t>
            </a:r>
            <a:r>
              <a:rPr lang="en-PH" sz="2200" b="1" dirty="0" err="1">
                <a:latin typeface="Constantia" panose="02030602050306030303" pitchFamily="18" charset="0"/>
              </a:rPr>
              <a:t>motungha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kinaiyanhon</a:t>
            </a:r>
            <a:r>
              <a:rPr lang="en-PH" sz="2200" b="1" dirty="0">
                <a:latin typeface="Constantia" panose="02030602050306030303" pitchFamily="18" charset="0"/>
              </a:rPr>
              <a:t>. Ang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dalunggan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maminaw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sumbong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walay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modawat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dautang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sulti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batok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isigkatawo.Ang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miyembro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iglesia</a:t>
            </a:r>
            <a:r>
              <a:rPr lang="en-PH" sz="2200" b="1" dirty="0">
                <a:latin typeface="Constantia" panose="02030602050306030303" pitchFamily="18" charset="0"/>
              </a:rPr>
              <a:t> mag-</a:t>
            </a:r>
            <a:r>
              <a:rPr lang="en-PH" sz="2200" b="1" dirty="0" err="1">
                <a:latin typeface="Constantia" panose="02030602050306030303" pitchFamily="18" charset="0"/>
              </a:rPr>
              <a:t>amuma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gugma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panaghiusa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mahimong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usa</a:t>
            </a:r>
            <a:r>
              <a:rPr lang="en-PH" sz="2200" b="1" dirty="0">
                <a:latin typeface="Constantia" panose="02030602050306030303" pitchFamily="18" charset="0"/>
              </a:rPr>
              <a:t> ka </a:t>
            </a:r>
            <a:r>
              <a:rPr lang="en-PH" sz="2200" b="1" dirty="0" err="1">
                <a:latin typeface="Constantia" panose="02030602050306030303" pitchFamily="18" charset="0"/>
              </a:rPr>
              <a:t>dakong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pamilya</a:t>
            </a:r>
            <a:r>
              <a:rPr lang="en-PH" sz="2200" b="1" dirty="0">
                <a:latin typeface="Constantia" panose="02030602050306030303" pitchFamily="18" charset="0"/>
              </a:rPr>
              <a:t>. </a:t>
            </a:r>
            <a:r>
              <a:rPr lang="en-PH" sz="2200" b="1" dirty="0" err="1">
                <a:latin typeface="Constantia" panose="02030602050306030303" pitchFamily="18" charset="0"/>
              </a:rPr>
              <a:t>Unya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atong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madala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ngadto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kalibotan</a:t>
            </a:r>
            <a:r>
              <a:rPr lang="en-PH" sz="2200" b="1" dirty="0">
                <a:latin typeface="Constantia" panose="02030602050306030303" pitchFamily="18" charset="0"/>
              </a:rPr>
              <a:t> ang tin-aw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pamatuod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ang Dios </a:t>
            </a:r>
            <a:r>
              <a:rPr lang="en-PH" sz="2200" b="1" dirty="0" err="1">
                <a:latin typeface="Constantia" panose="02030602050306030303" pitchFamily="18" charset="0"/>
              </a:rPr>
              <a:t>nagpadala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Anak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nganhi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kalibotan</a:t>
            </a:r>
            <a:r>
              <a:rPr lang="en-PH" sz="2200" b="1" dirty="0">
                <a:latin typeface="Constantia" panose="02030602050306030303" pitchFamily="18" charset="0"/>
              </a:rPr>
              <a:t>.”</a:t>
            </a:r>
            <a:endParaRPr lang="en" sz="22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7178116" y="6054637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Christ July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“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Mga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igsoon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,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nagahangyo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ako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kaninyo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pinaagi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sa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ngalan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sa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atong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Ginoong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Jesu-Cristo,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nga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kamong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tanan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maghiusa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sa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inyong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sinultihan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, ug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nga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walay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pagkabahinbahin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sa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taliwala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ninyo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,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kondili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magkaduyog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kamo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sa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usa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ka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hunahuna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ug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sa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usa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ka </a:t>
            </a:r>
            <a:r>
              <a:rPr lang="en-PH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paghukom</a:t>
            </a:r>
            <a:r>
              <a:rPr lang="en-PH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.”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6924675" y="3760707"/>
            <a:ext cx="49911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Hinungdan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Pagkabahinbahin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>
                <a:solidFill>
                  <a:srgbClr val="C53544"/>
                </a:solidFill>
              </a:rPr>
              <a:t>Pagkabahinbahin</a:t>
            </a:r>
            <a:r>
              <a:rPr lang="en-PH" sz="2000" b="1" dirty="0">
                <a:solidFill>
                  <a:srgbClr val="C53544"/>
                </a:solidFill>
              </a:rPr>
              <a:t> ug </a:t>
            </a:r>
            <a:r>
              <a:rPr lang="en-PH" sz="2000" b="1" dirty="0" err="1">
                <a:solidFill>
                  <a:srgbClr val="C53544"/>
                </a:solidFill>
              </a:rPr>
              <a:t>mga</a:t>
            </a:r>
            <a:r>
              <a:rPr lang="en-PH" sz="2000" b="1" dirty="0">
                <a:solidFill>
                  <a:srgbClr val="C53544"/>
                </a:solidFill>
              </a:rPr>
              <a:t> </a:t>
            </a:r>
            <a:r>
              <a:rPr lang="en-PH" sz="2000" b="1" dirty="0" err="1">
                <a:solidFill>
                  <a:srgbClr val="C53544"/>
                </a:solidFill>
              </a:rPr>
              <a:t>panaglalis</a:t>
            </a:r>
            <a:endParaRPr lang="en" sz="2000" b="1" noProof="0" dirty="0">
              <a:solidFill>
                <a:srgbClr val="C53544"/>
              </a:solidFill>
            </a:endParaRPr>
          </a:p>
          <a:p>
            <a:pPr>
              <a:spcBef>
                <a:spcPts val="1800"/>
              </a:spcBef>
            </a:pPr>
            <a:r>
              <a:rPr lang="en-PH" sz="2000" b="1" dirty="0" err="1"/>
              <a:t>Unsaon</a:t>
            </a:r>
            <a:r>
              <a:rPr lang="en-PH" sz="2000" b="1" dirty="0"/>
              <a:t> </a:t>
            </a:r>
            <a:r>
              <a:rPr lang="en-PH" sz="2000" b="1" dirty="0" err="1"/>
              <a:t>Pagmintinar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Panaghiusa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>
                <a:solidFill>
                  <a:srgbClr val="55A14E"/>
                </a:solidFill>
              </a:rPr>
              <a:t>Panaghiusa</a:t>
            </a:r>
            <a:r>
              <a:rPr lang="en-PH" sz="2000" b="1" dirty="0">
                <a:solidFill>
                  <a:srgbClr val="55A14E"/>
                </a:solidFill>
              </a:rPr>
              <a:t> </a:t>
            </a:r>
            <a:r>
              <a:rPr lang="en-PH" sz="2000" b="1" dirty="0" err="1">
                <a:solidFill>
                  <a:srgbClr val="55A14E"/>
                </a:solidFill>
              </a:rPr>
              <a:t>diha</a:t>
            </a:r>
            <a:r>
              <a:rPr lang="en-PH" sz="2000" b="1" dirty="0">
                <a:solidFill>
                  <a:srgbClr val="55A14E"/>
                </a:solidFill>
              </a:rPr>
              <a:t> </a:t>
            </a:r>
            <a:r>
              <a:rPr lang="en-PH" sz="2000" b="1" dirty="0" err="1">
                <a:solidFill>
                  <a:srgbClr val="55A14E"/>
                </a:solidFill>
              </a:rPr>
              <a:t>kang</a:t>
            </a:r>
            <a:r>
              <a:rPr lang="en-PH" sz="2000" b="1" dirty="0">
                <a:solidFill>
                  <a:srgbClr val="55A14E"/>
                </a:solidFill>
              </a:rPr>
              <a:t> Jesus</a:t>
            </a:r>
            <a:endParaRPr lang="en" sz="2000" b="1" noProof="0" dirty="0">
              <a:solidFill>
                <a:srgbClr val="55A14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PH" sz="1600" b="1" dirty="0" err="1">
                <a:solidFill>
                  <a:srgbClr val="3080B9"/>
                </a:solidFill>
              </a:rPr>
              <a:t>Kaalam</a:t>
            </a:r>
            <a:r>
              <a:rPr lang="en-PH" sz="1600" b="1" dirty="0">
                <a:solidFill>
                  <a:srgbClr val="3080B9"/>
                </a:solidFill>
              </a:rPr>
              <a:t> ug </a:t>
            </a:r>
            <a:r>
              <a:rPr lang="en-PH" sz="1600" b="1" dirty="0" err="1">
                <a:solidFill>
                  <a:srgbClr val="3080B9"/>
                </a:solidFill>
              </a:rPr>
              <a:t>espirituhanong</a:t>
            </a:r>
            <a:r>
              <a:rPr lang="en-PH" sz="1600" b="1" dirty="0">
                <a:solidFill>
                  <a:srgbClr val="3080B9"/>
                </a:solidFill>
              </a:rPr>
              <a:t> </a:t>
            </a:r>
            <a:r>
              <a:rPr lang="en-PH" sz="1600" b="1" dirty="0" err="1">
                <a:solidFill>
                  <a:srgbClr val="3080B9"/>
                </a:solidFill>
              </a:rPr>
              <a:t>pagkahamtong</a:t>
            </a:r>
            <a:endParaRPr lang="en" sz="1600" b="1" noProof="0" dirty="0">
              <a:solidFill>
                <a:srgbClr val="308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PH" sz="2000" b="1" dirty="0">
                <a:solidFill>
                  <a:srgbClr val="C57035"/>
                </a:solidFill>
              </a:rPr>
              <a:t>Pag-</a:t>
            </a:r>
            <a:r>
              <a:rPr lang="en-PH" sz="2000" b="1" dirty="0" err="1">
                <a:solidFill>
                  <a:srgbClr val="C57035"/>
                </a:solidFill>
              </a:rPr>
              <a:t>alagad</a:t>
            </a:r>
            <a:r>
              <a:rPr lang="en-PH" sz="2000" b="1" dirty="0">
                <a:solidFill>
                  <a:srgbClr val="C57035"/>
                </a:solidFill>
              </a:rPr>
              <a:t> ug </a:t>
            </a:r>
            <a:r>
              <a:rPr lang="en-PH" sz="2000" b="1" dirty="0" err="1">
                <a:solidFill>
                  <a:srgbClr val="C57035"/>
                </a:solidFill>
              </a:rPr>
              <a:t>pagpaubos</a:t>
            </a:r>
            <a:endParaRPr lang="en" sz="2000" b="1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PH" sz="2000" b="1" dirty="0" err="1">
                <a:solidFill>
                  <a:srgbClr val="BD2DB8"/>
                </a:solidFill>
              </a:rPr>
              <a:t>Pagtahod</a:t>
            </a:r>
            <a:r>
              <a:rPr lang="en-PH" sz="2000" b="1" dirty="0">
                <a:solidFill>
                  <a:srgbClr val="BD2DB8"/>
                </a:solidFill>
              </a:rPr>
              <a:t> </a:t>
            </a:r>
            <a:r>
              <a:rPr lang="en-PH" sz="2000" b="1" dirty="0" err="1">
                <a:solidFill>
                  <a:srgbClr val="BD2DB8"/>
                </a:solidFill>
              </a:rPr>
              <a:t>sa</a:t>
            </a:r>
            <a:r>
              <a:rPr lang="en-PH" sz="2000" b="1" dirty="0">
                <a:solidFill>
                  <a:srgbClr val="BD2DB8"/>
                </a:solidFill>
              </a:rPr>
              <a:t> </a:t>
            </a:r>
            <a:r>
              <a:rPr lang="en-PH" sz="2000" b="1" dirty="0" err="1">
                <a:solidFill>
                  <a:srgbClr val="BD2DB8"/>
                </a:solidFill>
              </a:rPr>
              <a:t>mga</a:t>
            </a:r>
            <a:r>
              <a:rPr lang="en-PH" sz="2000" b="1" dirty="0">
                <a:solidFill>
                  <a:srgbClr val="BD2DB8"/>
                </a:solidFill>
              </a:rPr>
              <a:t> </a:t>
            </a:r>
            <a:r>
              <a:rPr lang="en-PH" sz="2000" b="1" dirty="0" err="1">
                <a:solidFill>
                  <a:srgbClr val="BD2DB8"/>
                </a:solidFill>
              </a:rPr>
              <a:t>lider</a:t>
            </a:r>
            <a:endParaRPr lang="en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01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b="1" dirty="0"/>
              <a:t>Human sa pagpangumusta ni Pablo sa mga taga-Corinto ug sa iyang pagdayeg kanila tungod sa ilang espirituhanong pagtubo, iyang gisugdan ang pagtubag sa unang dakong problema nga nakaapekto sa iglesia—ang kakulang sa panaghiusa.</a:t>
            </a:r>
            <a:endParaRPr lang="en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775536"/>
            <a:ext cx="5165827" cy="2946136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8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8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8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8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8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689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689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019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butang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dayag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sukad</a:t>
            </a:r>
            <a:r>
              <a:rPr lang="en-PH" b="1" dirty="0">
                <a:solidFill>
                  <a:prstClr val="black"/>
                </a:solidFill>
              </a:rPr>
              <a:t> pa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sinugdanan</a:t>
            </a:r>
            <a:r>
              <a:rPr lang="en-PH" b="1" dirty="0">
                <a:solidFill>
                  <a:prstClr val="black"/>
                </a:solidFill>
              </a:rPr>
              <a:t>: ang </a:t>
            </a:r>
            <a:r>
              <a:rPr lang="en-PH" b="1" dirty="0" err="1">
                <a:solidFill>
                  <a:prstClr val="black"/>
                </a:solidFill>
              </a:rPr>
              <a:t>panaghiusa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iglesia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makab-ot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pinaagi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lamang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paningkamot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tawo</a:t>
            </a:r>
            <a:r>
              <a:rPr lang="en-PH" b="1" dirty="0">
                <a:solidFill>
                  <a:prstClr val="black"/>
                </a:solidFill>
              </a:rPr>
              <a:t>. Ang </a:t>
            </a:r>
            <a:r>
              <a:rPr lang="en-PH" b="1" dirty="0" err="1">
                <a:solidFill>
                  <a:prstClr val="black"/>
                </a:solidFill>
              </a:rPr>
              <a:t>tinuod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panaghiusa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mahimo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lamang</a:t>
            </a:r>
            <a:r>
              <a:rPr lang="en-PH" b="1" dirty="0">
                <a:solidFill>
                  <a:prstClr val="black"/>
                </a:solidFill>
              </a:rPr>
              <a:t> kung ang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pagtan</a:t>
            </a:r>
            <a:r>
              <a:rPr lang="en-PH" b="1" dirty="0">
                <a:solidFill>
                  <a:prstClr val="black"/>
                </a:solidFill>
              </a:rPr>
              <a:t>-aw ug </a:t>
            </a:r>
            <a:r>
              <a:rPr lang="en-PH" b="1" dirty="0" err="1">
                <a:solidFill>
                  <a:prstClr val="black"/>
                </a:solidFill>
              </a:rPr>
              <a:t>pagtuo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nakasentro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kang</a:t>
            </a:r>
            <a:r>
              <a:rPr lang="en-PH" b="1" dirty="0">
                <a:solidFill>
                  <a:prstClr val="black"/>
                </a:solidFill>
              </a:rPr>
              <a:t> Jesu-Cristo.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327687"/>
            <a:ext cx="7019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Sa </a:t>
            </a:r>
            <a:r>
              <a:rPr lang="en-PH" b="1" dirty="0" err="1">
                <a:solidFill>
                  <a:prstClr val="black"/>
                </a:solidFill>
              </a:rPr>
              <a:t>tibuok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sulat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</a:t>
            </a:r>
            <a:r>
              <a:rPr lang="en-PH" b="1" dirty="0">
                <a:solidFill>
                  <a:prstClr val="black"/>
                </a:solidFill>
              </a:rPr>
              <a:t> Pablo </a:t>
            </a:r>
            <a:r>
              <a:rPr lang="en-PH" b="1" dirty="0" err="1">
                <a:solidFill>
                  <a:prstClr val="black"/>
                </a:solidFill>
              </a:rPr>
              <a:t>ngadto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taga-Corinto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uban</a:t>
            </a:r>
            <a:r>
              <a:rPr lang="en-PH" b="1" dirty="0">
                <a:solidFill>
                  <a:prstClr val="black"/>
                </a:solidFill>
              </a:rPr>
              <a:t> pa </a:t>
            </a:r>
            <a:r>
              <a:rPr lang="en-PH" b="1" dirty="0" err="1">
                <a:solidFill>
                  <a:prstClr val="black"/>
                </a:solidFill>
              </a:rPr>
              <a:t>niyang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sulat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makita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gihatagan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unsaon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pagsulbad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problema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mahimo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usab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makaapekto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iglesia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karon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1795582"/>
            <a:ext cx="9910916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PH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MGA PROBLEMA NGA HINUNGDAN SA PAGKABAHINBAHIN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400" b="1" dirty="0">
                <a:ln/>
                <a:solidFill>
                  <a:srgbClr val="FF0000"/>
                </a:solidFill>
              </a:rPr>
              <a:t>PAGKABAHINBAHIN UG MGA PANAGLALIS</a:t>
            </a:r>
            <a:endParaRPr lang="en" sz="4400" b="1" noProof="0" dirty="0">
              <a:ln/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igsoon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nagahangyo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ngalan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atong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Ginoong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Jesu-Cristo,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kamong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tanan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maghiusa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sinultihan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walay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pagkabahinbahin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taliwala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kondili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magkaduyog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hunahuna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paghukom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.”— 1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Corinto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1:10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1838019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Daghang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lider</a:t>
            </a:r>
            <a:r>
              <a:rPr lang="en-PH" b="1" dirty="0"/>
              <a:t> ang </a:t>
            </a:r>
            <a:r>
              <a:rPr lang="en-PH" b="1" dirty="0" err="1"/>
              <a:t>nakaagi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Corinto</a:t>
            </a:r>
            <a:r>
              <a:rPr lang="en-PH" b="1" dirty="0"/>
              <a:t>, ug ang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magtutuo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paboritong</a:t>
            </a:r>
            <a:r>
              <a:rPr lang="en-PH" b="1" dirty="0"/>
              <a:t> </a:t>
            </a:r>
            <a:r>
              <a:rPr lang="en-PH" b="1" dirty="0" err="1"/>
              <a:t>magwawali</a:t>
            </a:r>
            <a:r>
              <a:rPr lang="en-PH" b="1" dirty="0"/>
              <a:t>—</a:t>
            </a:r>
            <a:r>
              <a:rPr lang="en-PH" b="1" dirty="0" err="1"/>
              <a:t>si</a:t>
            </a:r>
            <a:r>
              <a:rPr lang="en-PH" b="1" dirty="0"/>
              <a:t> Pablo,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Apolos</a:t>
            </a:r>
            <a:r>
              <a:rPr lang="en-PH" b="1" dirty="0"/>
              <a:t>, </a:t>
            </a:r>
            <a:r>
              <a:rPr lang="en-PH" b="1" dirty="0" err="1"/>
              <a:t>si</a:t>
            </a:r>
            <a:r>
              <a:rPr lang="en-PH" b="1" dirty="0"/>
              <a:t> Pedro (</a:t>
            </a:r>
            <a:r>
              <a:rPr lang="en-PH" b="1" dirty="0" err="1"/>
              <a:t>Cefas</a:t>
            </a:r>
            <a:r>
              <a:rPr lang="en-PH" b="1" dirty="0"/>
              <a:t>), ug </a:t>
            </a:r>
            <a:r>
              <a:rPr lang="en-PH" b="1" dirty="0" err="1"/>
              <a:t>uban</a:t>
            </a:r>
            <a:r>
              <a:rPr lang="en-PH" b="1" dirty="0"/>
              <a:t> pa.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, </a:t>
            </a:r>
            <a:r>
              <a:rPr lang="en-PH" b="1" dirty="0" err="1"/>
              <a:t>nagsugod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panaglalis</a:t>
            </a:r>
            <a:r>
              <a:rPr lang="en-PH" b="1" dirty="0"/>
              <a:t> ug </a:t>
            </a:r>
            <a:r>
              <a:rPr lang="en-PH" b="1" dirty="0" err="1"/>
              <a:t>pagkabahinbahin</a:t>
            </a:r>
            <a:r>
              <a:rPr lang="en-PH" b="1" dirty="0"/>
              <a:t> </a:t>
            </a:r>
            <a:r>
              <a:rPr lang="en-PH" b="1" dirty="0" err="1"/>
              <a:t>taliwala</a:t>
            </a:r>
            <a:r>
              <a:rPr lang="en-PH" b="1" dirty="0"/>
              <a:t> </a:t>
            </a:r>
            <a:r>
              <a:rPr lang="en-PH" b="1" dirty="0" err="1"/>
              <a:t>nila</a:t>
            </a:r>
            <a:r>
              <a:rPr lang="en-PH" b="1" dirty="0"/>
              <a:t> (1 </a:t>
            </a:r>
            <a:r>
              <a:rPr lang="en-PH" b="1" dirty="0" err="1"/>
              <a:t>Corinto</a:t>
            </a:r>
            <a:r>
              <a:rPr lang="en-PH" b="1" dirty="0"/>
              <a:t> 1:11–12).</a:t>
            </a:r>
            <a:endParaRPr lang="en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8626" y="5223791"/>
            <a:ext cx="2598434" cy="145254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195911" y="5377911"/>
            <a:ext cx="65947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hinay-hinay</a:t>
            </a:r>
            <a:r>
              <a:rPr lang="en-PH" b="1" dirty="0"/>
              <a:t>, </a:t>
            </a:r>
            <a:r>
              <a:rPr lang="en-PH" b="1" dirty="0" err="1"/>
              <a:t>naapektuhan</a:t>
            </a:r>
            <a:r>
              <a:rPr lang="en-PH" b="1" dirty="0"/>
              <a:t> ang </a:t>
            </a:r>
            <a:r>
              <a:rPr lang="en-PH" b="1" dirty="0" err="1"/>
              <a:t>tibuok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 (1 </a:t>
            </a:r>
            <a:r>
              <a:rPr lang="en-PH" b="1" dirty="0" err="1"/>
              <a:t>Corinto</a:t>
            </a:r>
            <a:r>
              <a:rPr lang="en-PH" b="1" dirty="0"/>
              <a:t> 3:3). Ang </a:t>
            </a:r>
            <a:r>
              <a:rPr lang="en-PH" b="1" dirty="0" err="1"/>
              <a:t>kakulang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panaghiusa</a:t>
            </a:r>
            <a:r>
              <a:rPr lang="en-PH" b="1" dirty="0"/>
              <a:t> </a:t>
            </a:r>
            <a:r>
              <a:rPr lang="en-PH" b="1" dirty="0" err="1"/>
              <a:t>nakadaot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pagsaulog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Panihapon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Ginoo</a:t>
            </a:r>
            <a:r>
              <a:rPr lang="en-PH" b="1" dirty="0"/>
              <a:t> (1 </a:t>
            </a:r>
            <a:r>
              <a:rPr lang="en-PH" b="1" dirty="0" err="1"/>
              <a:t>Corinto</a:t>
            </a:r>
            <a:r>
              <a:rPr lang="en-PH" b="1" dirty="0"/>
              <a:t> 11:33), ug </a:t>
            </a:r>
            <a:r>
              <a:rPr lang="en-PH" b="1" dirty="0" err="1"/>
              <a:t>miabot</a:t>
            </a:r>
            <a:r>
              <a:rPr lang="en-PH" b="1" dirty="0"/>
              <a:t> pa </a:t>
            </a:r>
            <a:r>
              <a:rPr lang="en-PH" b="1" dirty="0" err="1"/>
              <a:t>gani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punto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nagdinangay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usag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hukmanan</a:t>
            </a:r>
            <a:r>
              <a:rPr lang="en-PH" b="1" dirty="0"/>
              <a:t> (1 </a:t>
            </a:r>
            <a:r>
              <a:rPr lang="en-PH" b="1" dirty="0" err="1"/>
              <a:t>Corinto</a:t>
            </a:r>
            <a:r>
              <a:rPr lang="en-PH" b="1" dirty="0"/>
              <a:t> 6:1).</a:t>
            </a:r>
            <a:endParaRPr lang="en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597459"/>
            <a:ext cx="9694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Unsa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pagkabahinbahin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mitumaw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Corinto</a:t>
            </a:r>
            <a:r>
              <a:rPr lang="en-PH" b="1" dirty="0"/>
              <a:t>? (1 </a:t>
            </a:r>
            <a:r>
              <a:rPr lang="en-PH" b="1" dirty="0" err="1"/>
              <a:t>Corinto</a:t>
            </a:r>
            <a:r>
              <a:rPr lang="en-PH" b="1" dirty="0"/>
              <a:t> 1:12)</a:t>
            </a:r>
            <a:endParaRPr lang="en" b="1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73112" y="3509741"/>
            <a:ext cx="5181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Wala </a:t>
            </a:r>
            <a:r>
              <a:rPr lang="en-PH" b="1" dirty="0" err="1">
                <a:solidFill>
                  <a:prstClr val="black"/>
                </a:solidFill>
              </a:rPr>
              <a:t>nila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masabti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tanan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mag-</a:t>
            </a:r>
            <a:r>
              <a:rPr lang="en-PH" b="1" dirty="0" err="1">
                <a:solidFill>
                  <a:prstClr val="black"/>
                </a:solidFill>
              </a:rPr>
              <a:t>aalagad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nagwali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lamang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mensahe</a:t>
            </a:r>
            <a:r>
              <a:rPr lang="en-PH" b="1" dirty="0">
                <a:solidFill>
                  <a:prstClr val="black"/>
                </a:solidFill>
              </a:rPr>
              <a:t>—ang </a:t>
            </a:r>
            <a:r>
              <a:rPr lang="en-PH" b="1" dirty="0" err="1">
                <a:solidFill>
                  <a:prstClr val="black"/>
                </a:solidFill>
              </a:rPr>
              <a:t>Ebanghelyo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</a:t>
            </a:r>
            <a:r>
              <a:rPr lang="en-PH" b="1" dirty="0">
                <a:solidFill>
                  <a:prstClr val="black"/>
                </a:solidFill>
              </a:rPr>
              <a:t> Cristo. </a:t>
            </a:r>
            <a:r>
              <a:rPr lang="en-PH" b="1" dirty="0" err="1">
                <a:solidFill>
                  <a:prstClr val="black"/>
                </a:solidFill>
              </a:rPr>
              <a:t>Hinunoa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ilang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gipunting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ilang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atensyon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importante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kalainan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imbes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panaghiusa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diha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kang</a:t>
            </a:r>
            <a:r>
              <a:rPr lang="en-PH" b="1" dirty="0">
                <a:solidFill>
                  <a:prstClr val="black"/>
                </a:solidFill>
              </a:rPr>
              <a:t> Cristo (1 </a:t>
            </a:r>
            <a:r>
              <a:rPr lang="en-PH" b="1" dirty="0" err="1">
                <a:solidFill>
                  <a:prstClr val="black"/>
                </a:solidFill>
              </a:rPr>
              <a:t>Corinto</a:t>
            </a:r>
            <a:r>
              <a:rPr lang="en-PH" b="1" dirty="0">
                <a:solidFill>
                  <a:prstClr val="black"/>
                </a:solidFill>
              </a:rPr>
              <a:t> 3:5–8).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1389148"/>
            <a:ext cx="784614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it-IT" sz="6600" b="1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GIUNSA PAGPABILIN ANG PANAGHIUSA SA IGLESIA</a:t>
            </a:r>
            <a:endParaRPr lang="en" sz="66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400" b="1" dirty="0">
                <a:ln/>
                <a:solidFill>
                  <a:schemeClr val="accent3"/>
                </a:solidFill>
              </a:rPr>
              <a:t>PANAGHIUSA DIHA KANG JESUS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87260" y="681722"/>
            <a:ext cx="7737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“Ang Dios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matinumanon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;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Siya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mao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ang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nagtawag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kaninyo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ngadto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pakig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-ambit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uban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Iyang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Anak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si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Jesu-Cristo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atong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Ginoo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.”— 1 </a:t>
            </a:r>
            <a:r>
              <a:rPr lang="en-PH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Corinto</a:t>
            </a:r>
            <a:r>
              <a:rPr lang="en-PH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1:9</a:t>
            </a:r>
            <a:endParaRPr lang="en" sz="1400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451163"/>
            <a:ext cx="7357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“</a:t>
            </a:r>
            <a:r>
              <a:rPr lang="en-PH" b="1" dirty="0" err="1"/>
              <a:t>Nabahin</a:t>
            </a:r>
            <a:r>
              <a:rPr lang="en-PH" b="1" dirty="0"/>
              <a:t>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Cristo? </a:t>
            </a:r>
            <a:r>
              <a:rPr lang="en-PH" b="1" dirty="0" err="1"/>
              <a:t>Gilansang</a:t>
            </a:r>
            <a:r>
              <a:rPr lang="en-PH" b="1" dirty="0"/>
              <a:t>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Pablo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krus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kaninyo</a:t>
            </a:r>
            <a:r>
              <a:rPr lang="en-PH" b="1" dirty="0"/>
              <a:t>? O </a:t>
            </a:r>
            <a:r>
              <a:rPr lang="en-PH" b="1" dirty="0" err="1"/>
              <a:t>gibautismohan</a:t>
            </a:r>
            <a:r>
              <a:rPr lang="en-PH" b="1" dirty="0"/>
              <a:t>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kamo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ngalan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Pablo?” (1 </a:t>
            </a:r>
            <a:r>
              <a:rPr lang="en-PH" b="1" dirty="0" err="1"/>
              <a:t>Corinto</a:t>
            </a:r>
            <a:r>
              <a:rPr lang="en-PH" b="1" dirty="0"/>
              <a:t> 1:13).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niining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pangutana</a:t>
            </a:r>
            <a:r>
              <a:rPr lang="en-PH" b="1" dirty="0"/>
              <a:t>, gusto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mapamalandong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magtutuo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kahimtang</a:t>
            </a:r>
            <a:r>
              <a:rPr lang="en-PH" b="1" dirty="0"/>
              <a:t>.</a:t>
            </a:r>
            <a:endParaRPr lang="en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247" y="384720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5898307"/>
            <a:ext cx="75876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2000" b="1" dirty="0">
                <a:solidFill>
                  <a:prstClr val="black"/>
                </a:solidFill>
              </a:rPr>
              <a:t>Ang panaghiusa sa iglesia makab-ot lamang pinaagi sa pagpakamatay sa kaugalingon ug pagkinabuhi alang kang Jesus.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163330" y="4634864"/>
            <a:ext cx="7353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Ang </a:t>
            </a:r>
            <a:r>
              <a:rPr lang="en-PH" sz="2000" b="1" dirty="0" err="1">
                <a:solidFill>
                  <a:prstClr val="black"/>
                </a:solidFill>
              </a:rPr>
              <a:t>nagkalainlaing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opinyon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espirituhanong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gasa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matag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magtutuo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kon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nakasentro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kang</a:t>
            </a:r>
            <a:r>
              <a:rPr lang="en-PH" sz="2000" b="1" dirty="0">
                <a:solidFill>
                  <a:prstClr val="black"/>
                </a:solidFill>
              </a:rPr>
              <a:t> Cristo, </a:t>
            </a:r>
            <a:r>
              <a:rPr lang="en-PH" sz="2000" b="1" dirty="0" err="1">
                <a:solidFill>
                  <a:prstClr val="black"/>
                </a:solidFill>
              </a:rPr>
              <a:t>dili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hinungdan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pagkabahinbahin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kondili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mahimong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tinubdan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panaghiusa</a:t>
            </a:r>
            <a:r>
              <a:rPr lang="en-PH" sz="2000" b="1" dirty="0">
                <a:solidFill>
                  <a:prstClr val="black"/>
                </a:solidFill>
              </a:rPr>
              <a:t> (1 </a:t>
            </a:r>
            <a:r>
              <a:rPr lang="en-PH" sz="2000" b="1" dirty="0" err="1">
                <a:solidFill>
                  <a:prstClr val="black"/>
                </a:solidFill>
              </a:rPr>
              <a:t>Corinto</a:t>
            </a:r>
            <a:r>
              <a:rPr lang="en-PH" sz="2000" b="1" dirty="0">
                <a:solidFill>
                  <a:prstClr val="black"/>
                </a:solidFill>
              </a:rPr>
              <a:t> 12:12–13, 25, 27).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722796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2000" b="1" dirty="0">
                <a:solidFill>
                  <a:prstClr val="black"/>
                </a:solidFill>
              </a:rPr>
              <a:t>Apan ang panaghiusa diha kang Jesus dili nagpasabot nga kinahanglan managsama kitang tanan sa hunahuna o pamaagi sa tanang butang.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562949"/>
            <a:ext cx="73576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Ang </a:t>
            </a:r>
            <a:r>
              <a:rPr lang="en-PH" b="1" dirty="0" err="1">
                <a:solidFill>
                  <a:prstClr val="black"/>
                </a:solidFill>
              </a:rPr>
              <a:t>tinuod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panaghiusa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mahimo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lamang</a:t>
            </a:r>
            <a:r>
              <a:rPr lang="en-PH" b="1" dirty="0">
                <a:solidFill>
                  <a:prstClr val="black"/>
                </a:solidFill>
              </a:rPr>
              <a:t> kung </a:t>
            </a:r>
            <a:r>
              <a:rPr lang="en-PH" b="1" dirty="0" err="1">
                <a:solidFill>
                  <a:prstClr val="black"/>
                </a:solidFill>
              </a:rPr>
              <a:t>si</a:t>
            </a:r>
            <a:r>
              <a:rPr lang="en-PH" b="1" dirty="0">
                <a:solidFill>
                  <a:prstClr val="black"/>
                </a:solidFill>
              </a:rPr>
              <a:t> Jesus ang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Ginoo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sentro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kinabuhi</a:t>
            </a:r>
            <a:r>
              <a:rPr lang="en-PH" b="1" dirty="0">
                <a:solidFill>
                  <a:prstClr val="black"/>
                </a:solidFill>
              </a:rPr>
              <a:t>. Dili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makab-ot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pinaagi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pagsunod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opinyon</a:t>
            </a:r>
            <a:r>
              <a:rPr lang="en-PH" b="1" dirty="0">
                <a:solidFill>
                  <a:prstClr val="black"/>
                </a:solidFill>
              </a:rPr>
              <a:t> o </a:t>
            </a:r>
            <a:r>
              <a:rPr lang="en-PH" b="1" dirty="0" err="1">
                <a:solidFill>
                  <a:prstClr val="black"/>
                </a:solidFill>
              </a:rPr>
              <a:t>ideya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tawo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pinaagi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pagporma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grupo</a:t>
            </a:r>
            <a:r>
              <a:rPr lang="en-PH" b="1" dirty="0">
                <a:solidFill>
                  <a:prstClr val="black"/>
                </a:solidFill>
              </a:rPr>
              <a:t> o </a:t>
            </a:r>
            <a:r>
              <a:rPr lang="en-PH" b="1" dirty="0" err="1">
                <a:solidFill>
                  <a:prstClr val="black"/>
                </a:solidFill>
              </a:rPr>
              <a:t>paksyon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32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KAALAM UG ESPIRITUHANONG PAGKAHAMTONG</a:t>
            </a:r>
            <a:endParaRPr lang="en" sz="3200" b="1" spc="600" noProof="0" dirty="0">
              <a:ln/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igsoon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makasulti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espirituhanon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kondili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tawong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unodnon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—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bata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pa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Cristo.”— 1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Corinto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3:1</a:t>
            </a:r>
            <a:endParaRPr lang="en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57461" y="1465109"/>
            <a:ext cx="339366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700" b="1" dirty="0" err="1"/>
              <a:t>Gitawag</a:t>
            </a:r>
            <a:r>
              <a:rPr lang="en-PH" sz="1700" b="1" dirty="0"/>
              <a:t> </a:t>
            </a:r>
            <a:r>
              <a:rPr lang="en-PH" sz="1700" b="1" dirty="0" err="1"/>
              <a:t>ni</a:t>
            </a:r>
            <a:r>
              <a:rPr lang="en-PH" sz="1700" b="1" dirty="0"/>
              <a:t> Pablo ang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dili</a:t>
            </a:r>
            <a:r>
              <a:rPr lang="en-PH" sz="1700" b="1" dirty="0"/>
              <a:t> pa </a:t>
            </a:r>
            <a:r>
              <a:rPr lang="en-PH" sz="1700" b="1" dirty="0" err="1"/>
              <a:t>hamtong</a:t>
            </a:r>
            <a:r>
              <a:rPr lang="en-PH" sz="1700" b="1" dirty="0"/>
              <a:t> </a:t>
            </a:r>
            <a:r>
              <a:rPr lang="en-PH" sz="1700" b="1" dirty="0" err="1"/>
              <a:t>nga</a:t>
            </a:r>
            <a:r>
              <a:rPr lang="en-PH" sz="1700" b="1" dirty="0"/>
              <a:t>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Kristohanon</a:t>
            </a:r>
            <a:r>
              <a:rPr lang="en-PH" sz="1700" b="1" dirty="0"/>
              <a:t> </a:t>
            </a:r>
            <a:r>
              <a:rPr lang="en-PH" sz="1700" b="1" dirty="0" err="1"/>
              <a:t>nga</a:t>
            </a:r>
            <a:r>
              <a:rPr lang="en-PH" sz="1700" b="1" dirty="0"/>
              <a:t> “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bata</a:t>
            </a:r>
            <a:r>
              <a:rPr lang="en-PH" sz="1700" b="1" dirty="0"/>
              <a:t> pa </a:t>
            </a:r>
            <a:r>
              <a:rPr lang="en-PH" sz="1700" b="1" dirty="0" err="1"/>
              <a:t>diha</a:t>
            </a:r>
            <a:r>
              <a:rPr lang="en-PH" sz="1700" b="1" dirty="0"/>
              <a:t> </a:t>
            </a:r>
            <a:r>
              <a:rPr lang="en-PH" sz="1700" b="1" dirty="0" err="1"/>
              <a:t>kang</a:t>
            </a:r>
            <a:r>
              <a:rPr lang="en-PH" sz="1700" b="1" dirty="0"/>
              <a:t> Cristo” ug “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unodnon</a:t>
            </a:r>
            <a:r>
              <a:rPr lang="en-PH" sz="1700" b="1" dirty="0"/>
              <a:t>” (1 </a:t>
            </a:r>
            <a:r>
              <a:rPr lang="en-PH" sz="1700" b="1" dirty="0" err="1"/>
              <a:t>Corinto</a:t>
            </a:r>
            <a:r>
              <a:rPr lang="en-PH" sz="1700" b="1" dirty="0"/>
              <a:t> 3:1). Ang </a:t>
            </a:r>
            <a:r>
              <a:rPr lang="en-PH" sz="1700" b="1" dirty="0" err="1"/>
              <a:t>ingon</a:t>
            </a:r>
            <a:r>
              <a:rPr lang="en-PH" sz="1700" b="1" dirty="0"/>
              <a:t> </a:t>
            </a:r>
            <a:r>
              <a:rPr lang="en-PH" sz="1700" b="1" dirty="0" err="1"/>
              <a:t>niini</a:t>
            </a:r>
            <a:r>
              <a:rPr lang="en-PH" sz="1700" b="1" dirty="0"/>
              <a:t> </a:t>
            </a:r>
            <a:r>
              <a:rPr lang="en-PH" sz="1700" b="1" dirty="0" err="1"/>
              <a:t>nga</a:t>
            </a:r>
            <a:r>
              <a:rPr lang="en-PH" sz="1700" b="1" dirty="0"/>
              <a:t>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magtutuo</a:t>
            </a:r>
            <a:r>
              <a:rPr lang="en-PH" sz="1700" b="1" dirty="0"/>
              <a:t> mas </a:t>
            </a:r>
            <a:r>
              <a:rPr lang="en-PH" sz="1700" b="1" dirty="0" err="1"/>
              <a:t>nagpunting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tawo</a:t>
            </a:r>
            <a:r>
              <a:rPr lang="en-PH" sz="1700" b="1" dirty="0"/>
              <a:t> </a:t>
            </a:r>
            <a:r>
              <a:rPr lang="en-PH" sz="1700" b="1" dirty="0" err="1"/>
              <a:t>kaysa</a:t>
            </a:r>
            <a:r>
              <a:rPr lang="en-PH" sz="1700" b="1" dirty="0"/>
              <a:t> </a:t>
            </a:r>
            <a:r>
              <a:rPr lang="en-PH" sz="1700" b="1" dirty="0" err="1"/>
              <a:t>kang</a:t>
            </a:r>
            <a:r>
              <a:rPr lang="en-PH" sz="1700" b="1" dirty="0"/>
              <a:t> </a:t>
            </a:r>
            <a:r>
              <a:rPr lang="en-PH" sz="1700" b="1" dirty="0" err="1"/>
              <a:t>Jesus.Kung</a:t>
            </a:r>
            <a:r>
              <a:rPr lang="en-PH" sz="1700" b="1" dirty="0"/>
              <a:t> </a:t>
            </a:r>
            <a:r>
              <a:rPr lang="en-PH" sz="1700" b="1" dirty="0" err="1"/>
              <a:t>hatagan</a:t>
            </a:r>
            <a:r>
              <a:rPr lang="en-PH" sz="1700" b="1" dirty="0"/>
              <a:t> ug </a:t>
            </a:r>
            <a:r>
              <a:rPr lang="en-PH" sz="1700" b="1" dirty="0" err="1"/>
              <a:t>sobra</a:t>
            </a:r>
            <a:r>
              <a:rPr lang="en-PH" sz="1700" b="1" dirty="0"/>
              <a:t> </a:t>
            </a:r>
            <a:r>
              <a:rPr lang="en-PH" sz="1700" b="1" dirty="0" err="1"/>
              <a:t>nga</a:t>
            </a:r>
            <a:r>
              <a:rPr lang="en-PH" sz="1700" b="1" dirty="0"/>
              <a:t> </a:t>
            </a:r>
            <a:r>
              <a:rPr lang="en-PH" sz="1700" b="1" dirty="0" err="1"/>
              <a:t>pagtagad</a:t>
            </a:r>
            <a:r>
              <a:rPr lang="en-PH" sz="1700" b="1" dirty="0"/>
              <a:t> ang </a:t>
            </a:r>
            <a:r>
              <a:rPr lang="en-PH" sz="1700" b="1" dirty="0" err="1"/>
              <a:t>pipila</a:t>
            </a:r>
            <a:r>
              <a:rPr lang="en-PH" sz="1700" b="1" dirty="0"/>
              <a:t> ka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lider</a:t>
            </a:r>
            <a:r>
              <a:rPr lang="en-PH" sz="1700" b="1" dirty="0"/>
              <a:t> ug </a:t>
            </a:r>
            <a:r>
              <a:rPr lang="en-PH" sz="1700" b="1" dirty="0" err="1"/>
              <a:t>mapasagdan</a:t>
            </a:r>
            <a:r>
              <a:rPr lang="en-PH" sz="1700" b="1" dirty="0"/>
              <a:t> ang </a:t>
            </a:r>
            <a:r>
              <a:rPr lang="en-PH" sz="1700" b="1" dirty="0" err="1"/>
              <a:t>uban</a:t>
            </a:r>
            <a:r>
              <a:rPr lang="en-PH" sz="1700" b="1" dirty="0"/>
              <a:t>, </a:t>
            </a:r>
            <a:r>
              <a:rPr lang="en-PH" sz="1700" b="1" dirty="0" err="1"/>
              <a:t>motungha</a:t>
            </a:r>
            <a:r>
              <a:rPr lang="en-PH" sz="1700" b="1" dirty="0"/>
              <a:t> ang </a:t>
            </a:r>
            <a:r>
              <a:rPr lang="en-PH" sz="1700" b="1" dirty="0" err="1"/>
              <a:t>mga</a:t>
            </a:r>
            <a:r>
              <a:rPr lang="en-PH" sz="1700" b="1" dirty="0"/>
              <a:t> </a:t>
            </a:r>
            <a:r>
              <a:rPr lang="en-PH" sz="1700" b="1" dirty="0" err="1"/>
              <a:t>pundok</a:t>
            </a:r>
            <a:r>
              <a:rPr lang="en-PH" sz="1700" b="1" dirty="0"/>
              <a:t> o </a:t>
            </a:r>
            <a:r>
              <a:rPr lang="en-PH" sz="1700" b="1" dirty="0" err="1"/>
              <a:t>paksyon</a:t>
            </a:r>
            <a:r>
              <a:rPr lang="en-PH" sz="1700" b="1" dirty="0"/>
              <a:t> </a:t>
            </a:r>
            <a:r>
              <a:rPr lang="en-PH" sz="1700" b="1" dirty="0" err="1"/>
              <a:t>nga</a:t>
            </a:r>
            <a:r>
              <a:rPr lang="en-PH" sz="1700" b="1" dirty="0"/>
              <a:t> </a:t>
            </a:r>
            <a:r>
              <a:rPr lang="en-PH" sz="1700" b="1" dirty="0" err="1"/>
              <a:t>maoy</a:t>
            </a:r>
            <a:r>
              <a:rPr lang="en-PH" sz="1700" b="1" dirty="0"/>
              <a:t> </a:t>
            </a:r>
            <a:r>
              <a:rPr lang="en-PH" sz="1700" b="1" dirty="0" err="1"/>
              <a:t>hinungdan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pagkabahinbahin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iglesia</a:t>
            </a:r>
            <a:r>
              <a:rPr lang="en-PH" sz="1700" b="1" dirty="0"/>
              <a:t>. </a:t>
            </a:r>
            <a:r>
              <a:rPr lang="en-PH" sz="1700" b="1" dirty="0" err="1"/>
              <a:t>Kini</a:t>
            </a:r>
            <a:r>
              <a:rPr lang="en-PH" sz="1700" b="1" dirty="0"/>
              <a:t> </a:t>
            </a:r>
            <a:r>
              <a:rPr lang="en-PH" sz="1700" b="1" dirty="0" err="1"/>
              <a:t>usa</a:t>
            </a:r>
            <a:r>
              <a:rPr lang="en-PH" sz="1700" b="1" dirty="0"/>
              <a:t> ka </a:t>
            </a:r>
            <a:r>
              <a:rPr lang="en-PH" sz="1700" b="1" dirty="0" err="1"/>
              <a:t>timailhan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</a:t>
            </a:r>
            <a:r>
              <a:rPr lang="en-PH" sz="1700" b="1" dirty="0" err="1"/>
              <a:t>espirituhanong</a:t>
            </a:r>
            <a:r>
              <a:rPr lang="en-PH" sz="1700" b="1" dirty="0"/>
              <a:t> </a:t>
            </a:r>
            <a:r>
              <a:rPr lang="en-PH" sz="1700" b="1" dirty="0" err="1"/>
              <a:t>pagkadili</a:t>
            </a:r>
            <a:r>
              <a:rPr lang="en-PH" sz="1700" b="1" dirty="0"/>
              <a:t> </a:t>
            </a:r>
            <a:r>
              <a:rPr lang="en-PH" sz="1700" b="1" dirty="0" err="1"/>
              <a:t>hamtong.Busa</a:t>
            </a:r>
            <a:r>
              <a:rPr lang="en-PH" sz="1700" b="1" dirty="0"/>
              <a:t>, </a:t>
            </a:r>
            <a:r>
              <a:rPr lang="en-PH" sz="1700" b="1" dirty="0" err="1"/>
              <a:t>gidapit</a:t>
            </a:r>
            <a:r>
              <a:rPr lang="en-PH" sz="1700" b="1" dirty="0"/>
              <a:t> </a:t>
            </a:r>
            <a:r>
              <a:rPr lang="en-PH" sz="1700" b="1" dirty="0" err="1"/>
              <a:t>kita</a:t>
            </a:r>
            <a:r>
              <a:rPr lang="en-PH" sz="1700" b="1" dirty="0"/>
              <a:t> </a:t>
            </a:r>
            <a:r>
              <a:rPr lang="en-PH" sz="1700" b="1" dirty="0" err="1"/>
              <a:t>ni</a:t>
            </a:r>
            <a:r>
              <a:rPr lang="en-PH" sz="1700" b="1" dirty="0"/>
              <a:t> Pablo </a:t>
            </a:r>
            <a:r>
              <a:rPr lang="en-PH" sz="1700" b="1" dirty="0" err="1"/>
              <a:t>nga</a:t>
            </a:r>
            <a:r>
              <a:rPr lang="en-PH" sz="1700" b="1" dirty="0"/>
              <a:t> </a:t>
            </a:r>
            <a:r>
              <a:rPr lang="en-PH" sz="1700" b="1" dirty="0" err="1"/>
              <a:t>motubo</a:t>
            </a:r>
            <a:r>
              <a:rPr lang="en-PH" sz="1700" b="1" dirty="0"/>
              <a:t> ug </a:t>
            </a:r>
            <a:r>
              <a:rPr lang="en-PH" sz="1700" b="1" dirty="0" err="1"/>
              <a:t>mahimong</a:t>
            </a:r>
            <a:r>
              <a:rPr lang="en-PH" sz="1700" b="1" dirty="0"/>
              <a:t> </a:t>
            </a:r>
            <a:r>
              <a:rPr lang="en-PH" sz="1700" b="1" dirty="0" err="1"/>
              <a:t>espirituhanong</a:t>
            </a:r>
            <a:r>
              <a:rPr lang="en-PH" sz="1700" b="1" dirty="0"/>
              <a:t> </a:t>
            </a:r>
            <a:r>
              <a:rPr lang="en-PH" sz="1700" b="1" dirty="0" err="1"/>
              <a:t>hamtong</a:t>
            </a:r>
            <a:r>
              <a:rPr lang="en-PH" sz="1700" b="1" dirty="0"/>
              <a:t> </a:t>
            </a:r>
            <a:r>
              <a:rPr lang="en-PH" sz="1700" b="1" dirty="0" err="1"/>
              <a:t>diha</a:t>
            </a:r>
            <a:r>
              <a:rPr lang="en-PH" sz="1700" b="1" dirty="0"/>
              <a:t> </a:t>
            </a:r>
            <a:r>
              <a:rPr lang="en-PH" sz="1700" b="1" dirty="0" err="1"/>
              <a:t>kang</a:t>
            </a:r>
            <a:r>
              <a:rPr lang="en-PH" sz="1700" b="1" dirty="0"/>
              <a:t> Cristo (1 </a:t>
            </a:r>
            <a:r>
              <a:rPr lang="en-PH" sz="1700" b="1" dirty="0" err="1"/>
              <a:t>Corinto</a:t>
            </a:r>
            <a:r>
              <a:rPr lang="en-PH" sz="1700" b="1" dirty="0"/>
              <a:t> 2:6).</a:t>
            </a:r>
            <a:endParaRPr lang="en" sz="1700" b="1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413264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673566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PAG-ALAGAD UG PAGPAUBOS</a:t>
            </a:r>
            <a:endParaRPr lang="en" sz="4400" b="1" spc="300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Busa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isipon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unta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kami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alagad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Cristo ug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tinugyanan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tinago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Dios.”— 1 </a:t>
            </a:r>
            <a:r>
              <a:rPr lang="en-PH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Corinto</a:t>
            </a:r>
            <a:r>
              <a:rPr lang="en-PH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4:1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651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Sama </a:t>
            </a:r>
            <a:r>
              <a:rPr lang="en-PH" sz="1600" b="1" dirty="0" err="1"/>
              <a:t>usab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karon</a:t>
            </a:r>
            <a:r>
              <a:rPr lang="en-PH" sz="1600" b="1" dirty="0"/>
              <a:t>,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unang</a:t>
            </a:r>
            <a:r>
              <a:rPr lang="en-PH" sz="1600" b="1" dirty="0"/>
              <a:t> </a:t>
            </a:r>
            <a:r>
              <a:rPr lang="en-PH" sz="1600" b="1" dirty="0" err="1"/>
              <a:t>siglo</a:t>
            </a:r>
            <a:r>
              <a:rPr lang="en-PH" sz="1600" b="1" dirty="0"/>
              <a:t> ang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tawo</a:t>
            </a:r>
            <a:r>
              <a:rPr lang="en-PH" sz="1600" b="1" dirty="0"/>
              <a:t> </a:t>
            </a:r>
            <a:r>
              <a:rPr lang="en-PH" sz="1600" b="1" dirty="0" err="1"/>
              <a:t>nabahin</a:t>
            </a:r>
            <a:r>
              <a:rPr lang="en-PH" sz="1600" b="1" dirty="0"/>
              <a:t> </a:t>
            </a:r>
            <a:r>
              <a:rPr lang="en-PH" sz="1600" b="1" dirty="0" err="1"/>
              <a:t>tungod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ilang</a:t>
            </a:r>
            <a:r>
              <a:rPr lang="en-PH" sz="1600" b="1" dirty="0"/>
              <a:t> </a:t>
            </a:r>
            <a:r>
              <a:rPr lang="en-PH" sz="1600" b="1" dirty="0" err="1"/>
              <a:t>politikal</a:t>
            </a:r>
            <a:r>
              <a:rPr lang="en-PH" sz="1600" b="1" dirty="0"/>
              <a:t>, </a:t>
            </a:r>
            <a:r>
              <a:rPr lang="en-PH" sz="1600" b="1" dirty="0" err="1"/>
              <a:t>pilosopikal</a:t>
            </a:r>
            <a:r>
              <a:rPr lang="en-PH" sz="1600" b="1" dirty="0"/>
              <a:t>, </a:t>
            </a:r>
            <a:r>
              <a:rPr lang="en-PH" sz="1600" b="1" dirty="0" err="1"/>
              <a:t>relihiyoso</a:t>
            </a:r>
            <a:r>
              <a:rPr lang="en-PH" sz="1600" b="1" dirty="0"/>
              <a:t>, ug </a:t>
            </a:r>
            <a:r>
              <a:rPr lang="en-PH" sz="1600" b="1" dirty="0" err="1"/>
              <a:t>uban</a:t>
            </a:r>
            <a:r>
              <a:rPr lang="en-PH" sz="1600" b="1" dirty="0"/>
              <a:t> pang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pagtuo</a:t>
            </a:r>
            <a:r>
              <a:rPr lang="en-PH" sz="1600" b="1" dirty="0"/>
              <a:t>. </a:t>
            </a:r>
            <a:r>
              <a:rPr lang="en-PH" sz="1600" b="1" dirty="0" err="1"/>
              <a:t>Unsaon</a:t>
            </a:r>
            <a:r>
              <a:rPr lang="en-PH" sz="1600" b="1" dirty="0"/>
              <a:t> </a:t>
            </a:r>
            <a:r>
              <a:rPr lang="en-PH" sz="1600" b="1" dirty="0" err="1"/>
              <a:t>nato</a:t>
            </a:r>
            <a:r>
              <a:rPr lang="en-PH" sz="1600" b="1" dirty="0"/>
              <a:t> </a:t>
            </a:r>
            <a:r>
              <a:rPr lang="en-PH" sz="1600" b="1" dirty="0" err="1"/>
              <a:t>pagpugong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kining</a:t>
            </a:r>
            <a:r>
              <a:rPr lang="en-PH" sz="1600" b="1" dirty="0"/>
              <a:t> </a:t>
            </a:r>
            <a:r>
              <a:rPr lang="en-PH" sz="1600" b="1" dirty="0" err="1"/>
              <a:t>paagi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panghunahuna</a:t>
            </a:r>
            <a:r>
              <a:rPr lang="en-PH" sz="1600" b="1" dirty="0"/>
              <a:t> </a:t>
            </a:r>
            <a:r>
              <a:rPr lang="en-PH" sz="1600" b="1" dirty="0" err="1"/>
              <a:t>makasulod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iglesia</a:t>
            </a:r>
            <a:r>
              <a:rPr lang="en-PH" sz="1600" b="1" dirty="0"/>
              <a:t> ug </a:t>
            </a:r>
            <a:r>
              <a:rPr lang="en-PH" sz="1600" b="1" dirty="0" err="1"/>
              <a:t>mahimong</a:t>
            </a:r>
            <a:r>
              <a:rPr lang="en-PH" sz="1600" b="1" dirty="0"/>
              <a:t> </a:t>
            </a:r>
            <a:r>
              <a:rPr lang="en-PH" sz="1600" b="1" dirty="0" err="1"/>
              <a:t>hinungdan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pagkabahinbahin</a:t>
            </a:r>
            <a:r>
              <a:rPr lang="en-PH" sz="1600" b="1" dirty="0"/>
              <a:t>?</a:t>
            </a:r>
            <a:endParaRPr lang="en" sz="1600" b="1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52617" y="2654797"/>
            <a:ext cx="6391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Dako</a:t>
            </a:r>
            <a:r>
              <a:rPr lang="en-PH" b="1" dirty="0"/>
              <a:t> </a:t>
            </a:r>
            <a:r>
              <a:rPr lang="en-PH" b="1" dirty="0" err="1"/>
              <a:t>kaayo</a:t>
            </a:r>
            <a:r>
              <a:rPr lang="en-PH" b="1" dirty="0"/>
              <a:t> ang </a:t>
            </a:r>
            <a:r>
              <a:rPr lang="en-PH" b="1" dirty="0" err="1"/>
              <a:t>papel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kinaiya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lider</a:t>
            </a:r>
            <a:r>
              <a:rPr lang="en-PH" b="1" dirty="0"/>
              <a:t>.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lider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klaro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tahas</a:t>
            </a:r>
            <a:r>
              <a:rPr lang="en-PH" b="1" dirty="0"/>
              <a:t> </a:t>
            </a:r>
            <a:r>
              <a:rPr lang="en-PH" b="1" dirty="0" err="1"/>
              <a:t>isip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tinugyanan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Dios. Dili </a:t>
            </a:r>
            <a:r>
              <a:rPr lang="en-PH" b="1" dirty="0" err="1"/>
              <a:t>sila</a:t>
            </a:r>
            <a:r>
              <a:rPr lang="en-PH" b="1" dirty="0"/>
              <a:t> ang tag-</a:t>
            </a:r>
            <a:r>
              <a:rPr lang="en-PH" b="1" dirty="0" err="1"/>
              <a:t>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;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 ang </a:t>
            </a:r>
            <a:r>
              <a:rPr lang="en-PH" b="1" dirty="0" err="1"/>
              <a:t>nagdumala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Cristo.</a:t>
            </a:r>
            <a:endParaRPr lang="en" b="1" noProof="0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381178" y="5689549"/>
            <a:ext cx="6391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 err="1">
                <a:solidFill>
                  <a:prstClr val="black"/>
                </a:solidFill>
              </a:rPr>
              <a:t>Hunahunaa</a:t>
            </a:r>
            <a:r>
              <a:rPr lang="en-PH" b="1" dirty="0">
                <a:solidFill>
                  <a:prstClr val="black"/>
                </a:solidFill>
              </a:rPr>
              <a:t>: </a:t>
            </a:r>
            <a:r>
              <a:rPr lang="en-PH" b="1" dirty="0" err="1">
                <a:solidFill>
                  <a:prstClr val="black"/>
                </a:solidFill>
              </a:rPr>
              <a:t>Unsa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kaha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lig</a:t>
            </a:r>
            <a:r>
              <a:rPr lang="en-PH" b="1" dirty="0">
                <a:solidFill>
                  <a:prstClr val="black"/>
                </a:solidFill>
              </a:rPr>
              <a:t>-on ang </a:t>
            </a:r>
            <a:r>
              <a:rPr lang="en-PH" b="1" dirty="0" err="1">
                <a:solidFill>
                  <a:prstClr val="black"/>
                </a:solidFill>
              </a:rPr>
              <a:t>panaghiusa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iglesia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kon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matag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—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lamang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lider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kondili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tanang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miyembro</a:t>
            </a:r>
            <a:r>
              <a:rPr lang="en-PH" b="1" dirty="0">
                <a:solidFill>
                  <a:prstClr val="black"/>
                </a:solidFill>
              </a:rPr>
              <a:t>—</a:t>
            </a:r>
            <a:r>
              <a:rPr lang="en-PH" b="1" dirty="0" err="1">
                <a:solidFill>
                  <a:prstClr val="black"/>
                </a:solidFill>
              </a:rPr>
              <a:t>magkinabuhi</a:t>
            </a:r>
            <a:r>
              <a:rPr lang="en-PH" b="1" dirty="0">
                <a:solidFill>
                  <a:prstClr val="black"/>
                </a:solidFill>
              </a:rPr>
              <a:t> ug mag-</a:t>
            </a:r>
            <a:r>
              <a:rPr lang="en-PH" b="1" dirty="0" err="1">
                <a:solidFill>
                  <a:prstClr val="black"/>
                </a:solidFill>
              </a:rPr>
              <a:t>alagad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ingon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paagi</a:t>
            </a:r>
            <a:r>
              <a:rPr lang="en-PH" b="1" dirty="0">
                <a:solidFill>
                  <a:prstClr val="black"/>
                </a:solidFill>
              </a:rPr>
              <a:t>?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758030"/>
            <a:ext cx="63912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600" b="1" dirty="0">
                <a:solidFill>
                  <a:prstClr val="black"/>
                </a:solidFill>
              </a:rPr>
              <a:t>Ang </a:t>
            </a:r>
            <a:r>
              <a:rPr lang="en-PH" sz="1600" b="1" dirty="0" err="1">
                <a:solidFill>
                  <a:prstClr val="black"/>
                </a:solidFill>
              </a:rPr>
              <a:t>alagad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gitugyanan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pagdumala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kinahanglan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magsunod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panig-ingnan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Ginoo</a:t>
            </a:r>
            <a:r>
              <a:rPr lang="en-PH" sz="1600" b="1" dirty="0">
                <a:solidFill>
                  <a:prstClr val="black"/>
                </a:solidFill>
              </a:rPr>
              <a:t>—</a:t>
            </a:r>
            <a:r>
              <a:rPr lang="en-PH" sz="1600" b="1" dirty="0" err="1">
                <a:solidFill>
                  <a:prstClr val="black"/>
                </a:solidFill>
              </a:rPr>
              <a:t>kanunay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andam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mapainubsanon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nga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pag-alagad</a:t>
            </a:r>
            <a:r>
              <a:rPr lang="en-PH" sz="1600" b="1" dirty="0">
                <a:solidFill>
                  <a:prstClr val="black"/>
                </a:solidFill>
              </a:rPr>
              <a:t> ug </a:t>
            </a:r>
            <a:r>
              <a:rPr lang="en-PH" sz="1600" b="1" dirty="0" err="1">
                <a:solidFill>
                  <a:prstClr val="black"/>
                </a:solidFill>
              </a:rPr>
              <a:t>paghalad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iyang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kaugalingon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alang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kaayohan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sa</a:t>
            </a:r>
            <a:r>
              <a:rPr lang="en-PH" sz="1600" b="1" dirty="0">
                <a:solidFill>
                  <a:prstClr val="black"/>
                </a:solidFill>
              </a:rPr>
              <a:t> </a:t>
            </a:r>
            <a:r>
              <a:rPr lang="en-PH" sz="1600" b="1" dirty="0" err="1">
                <a:solidFill>
                  <a:prstClr val="black"/>
                </a:solidFill>
              </a:rPr>
              <a:t>uban</a:t>
            </a:r>
            <a:r>
              <a:rPr lang="en-PH" sz="1600" b="1" dirty="0">
                <a:solidFill>
                  <a:prstClr val="black"/>
                </a:solidFill>
              </a:rPr>
              <a:t> (</a:t>
            </a:r>
            <a:r>
              <a:rPr lang="en-PH" sz="1600" b="1" dirty="0" err="1">
                <a:solidFill>
                  <a:prstClr val="black"/>
                </a:solidFill>
              </a:rPr>
              <a:t>Filipos</a:t>
            </a:r>
            <a:r>
              <a:rPr lang="en-PH" sz="1600" b="1" dirty="0">
                <a:solidFill>
                  <a:prstClr val="black"/>
                </a:solidFill>
              </a:rPr>
              <a:t> 2:3–8).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52617" y="3855126"/>
            <a:ext cx="6391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Si Jesus </a:t>
            </a:r>
            <a:r>
              <a:rPr lang="en-PH" b="1" dirty="0" err="1">
                <a:solidFill>
                  <a:prstClr val="black"/>
                </a:solidFill>
              </a:rPr>
              <a:t>mao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tinuod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Ulo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iglesia</a:t>
            </a:r>
            <a:r>
              <a:rPr lang="en-PH" b="1" dirty="0">
                <a:solidFill>
                  <a:prstClr val="black"/>
                </a:solidFill>
              </a:rPr>
              <a:t>. Ang </a:t>
            </a:r>
            <a:r>
              <a:rPr lang="en-PH" b="1" dirty="0" err="1">
                <a:solidFill>
                  <a:prstClr val="black"/>
                </a:solidFill>
              </a:rPr>
              <a:t>tanang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uban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lider</a:t>
            </a:r>
            <a:r>
              <a:rPr lang="en-PH" b="1" dirty="0">
                <a:solidFill>
                  <a:prstClr val="black"/>
                </a:solidFill>
              </a:rPr>
              <a:t> nag-</a:t>
            </a:r>
            <a:r>
              <a:rPr lang="en-PH" b="1" dirty="0" err="1">
                <a:solidFill>
                  <a:prstClr val="black"/>
                </a:solidFill>
              </a:rPr>
              <a:t>alagad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lamang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isip</a:t>
            </a:r>
            <a:r>
              <a:rPr lang="en-PH" b="1" dirty="0">
                <a:solidFill>
                  <a:prstClr val="black"/>
                </a:solidFill>
              </a:rPr>
              <a:t> “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alagad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</a:t>
            </a:r>
            <a:r>
              <a:rPr lang="en-PH" b="1" dirty="0">
                <a:solidFill>
                  <a:prstClr val="black"/>
                </a:solidFill>
              </a:rPr>
              <a:t> Cristo” (1 </a:t>
            </a:r>
            <a:r>
              <a:rPr lang="en-PH" b="1" dirty="0" err="1">
                <a:solidFill>
                  <a:prstClr val="black"/>
                </a:solidFill>
              </a:rPr>
              <a:t>Corinto</a:t>
            </a:r>
            <a:r>
              <a:rPr lang="en-PH" b="1" dirty="0">
                <a:solidFill>
                  <a:prstClr val="black"/>
                </a:solidFill>
              </a:rPr>
              <a:t> 4:1).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1456</Words>
  <Application>Microsoft Office PowerPoint</Application>
  <PresentationFormat>Panorámica</PresentationFormat>
  <Paragraphs>60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 Display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72</cp:revision>
  <dcterms:created xsi:type="dcterms:W3CDTF">2026-06-06T16:57:43Z</dcterms:created>
  <dcterms:modified xsi:type="dcterms:W3CDTF">2026-07-12T13:38:00Z</dcterms:modified>
</cp:coreProperties>
</file>