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Pagwagtang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Suliran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Unsaon Paglikay sa Sala sa Iglesia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Atong Lawas Mao ang Templo sa Espiritu Santo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Putli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Kabubut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Seksuwalidad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 custLinFactNeighborY="-18739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 custLinFactNeighborY="-18739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48309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43219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 custLinFactNeighborY="50863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325033" custLinFactNeighborY="50863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Susihon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hukman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kaso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mahibal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-an kung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tinuod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ug kung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tawo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adunay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5:3).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Ayaw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pakig-uban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nagapadayon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bisan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pagpakigkaon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kaniya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samtang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nagpadayon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pag-angkon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miyembro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iglesia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dili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andam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mobiya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5:11).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Papahawaa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iglesia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itugyan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ngadto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Satanas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kay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padayon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pagkupot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boluntaryo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niyang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gipili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pagpailalom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gahum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Satanas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13b).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 custScaleY="112990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100125" y="0"/>
          <a:ext cx="2997200" cy="57754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041" y="16916"/>
        <a:ext cx="2963368" cy="543715"/>
      </dsp:txXfrm>
    </dsp:sp>
    <dsp:sp modelId="{CA71A984-303D-40C2-9365-87BCBCFABECE}">
      <dsp:nvSpPr>
        <dsp:cNvPr id="0" name=""/>
        <dsp:cNvSpPr/>
      </dsp:nvSpPr>
      <dsp:spPr>
        <a:xfrm>
          <a:off x="107412" y="641300"/>
          <a:ext cx="350174" cy="744485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502506" y="575681"/>
          <a:ext cx="2587220" cy="744485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855" y="612030"/>
        <a:ext cx="2514522" cy="671787"/>
      </dsp:txXfrm>
    </dsp:sp>
    <dsp:sp modelId="{891ED311-F33C-43E0-BCE8-DF8EEEA0662D}">
      <dsp:nvSpPr>
        <dsp:cNvPr id="0" name=""/>
        <dsp:cNvSpPr/>
      </dsp:nvSpPr>
      <dsp:spPr>
        <a:xfrm>
          <a:off x="107412" y="1427807"/>
          <a:ext cx="350174" cy="744485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502506" y="1362188"/>
          <a:ext cx="2587220" cy="744485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Pagwagtang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855" y="1398537"/>
        <a:ext cx="2514522" cy="671787"/>
      </dsp:txXfrm>
    </dsp:sp>
    <dsp:sp modelId="{6F1CA706-5070-453D-8F1E-77815CB7DA8A}">
      <dsp:nvSpPr>
        <dsp:cNvPr id="0" name=""/>
        <dsp:cNvSpPr/>
      </dsp:nvSpPr>
      <dsp:spPr>
        <a:xfrm>
          <a:off x="107412" y="2276829"/>
          <a:ext cx="350174" cy="744485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502506" y="2214314"/>
          <a:ext cx="2587220" cy="869515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Suliran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960" y="2256768"/>
        <a:ext cx="2502312" cy="784607"/>
      </dsp:txXfrm>
    </dsp:sp>
    <dsp:sp modelId="{A9C60E45-6C8E-46C4-9921-F86C7A834BDB}">
      <dsp:nvSpPr>
        <dsp:cNvPr id="0" name=""/>
        <dsp:cNvSpPr/>
      </dsp:nvSpPr>
      <dsp:spPr>
        <a:xfrm>
          <a:off x="3330267" y="0"/>
          <a:ext cx="2813295" cy="577547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Unsaon Paglikay sa Sala sa Iglesia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7183" y="16916"/>
        <a:ext cx="2779463" cy="543715"/>
      </dsp:txXfrm>
    </dsp:sp>
    <dsp:sp modelId="{D2B1D707-27EC-4FF1-91C9-7BB673A2B5A0}">
      <dsp:nvSpPr>
        <dsp:cNvPr id="0" name=""/>
        <dsp:cNvSpPr/>
      </dsp:nvSpPr>
      <dsp:spPr>
        <a:xfrm>
          <a:off x="3330267" y="694903"/>
          <a:ext cx="350174" cy="744485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01452" y="641300"/>
          <a:ext cx="2442109" cy="851692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Atong Lawas Mao ang Templo sa Espiritu Santo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3036" y="682884"/>
        <a:ext cx="2358941" cy="768524"/>
      </dsp:txXfrm>
    </dsp:sp>
    <dsp:sp modelId="{3D9C0AAA-D938-4478-9F30-BE6E2E2CB4A2}">
      <dsp:nvSpPr>
        <dsp:cNvPr id="0" name=""/>
        <dsp:cNvSpPr/>
      </dsp:nvSpPr>
      <dsp:spPr>
        <a:xfrm>
          <a:off x="3330267" y="1909971"/>
          <a:ext cx="350174" cy="7444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01452" y="1713122"/>
          <a:ext cx="2442109" cy="1138184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Putli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Kabubut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Seksuwalidad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7024" y="1768694"/>
        <a:ext cx="2330965" cy="1027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959202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1001518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117827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Susihon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hukman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kaso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mahibal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-an kung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tinuod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kung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tawo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adunay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5:3).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418" y="117827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959202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1001518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117827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Ayaw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pakig-uban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nagapadayon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bisan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pagpakigkaon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kaniya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samtang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nagpadayon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pag-angkon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miyembro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iglesia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dili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andam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mobiya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5:11).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651504" y="117827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2594"/>
          <a:ext cx="3700838" cy="200465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Papahawaa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iglesia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itugyan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ngadto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Satanas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kay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padayon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pagkupot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boluntaryo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niyang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gipili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pagpailalom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gahum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Satanas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13b).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32448" y="2594"/>
        <a:ext cx="3700838" cy="200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2C0F-1C9E-49FA-8FA0-DA9EA3012BB1}" type="datetimeFigureOut">
              <a:rPr lang="en-PH" smtClean="0"/>
              <a:t>7/24/2026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AEBE-41AB-4EAB-81F5-62D01808812B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53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BAEBE-41AB-4EAB-81F5-62D01808812B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743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BAEBE-41AB-4EAB-81F5-62D01808812B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525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BAEBE-41AB-4EAB-81F5-62D01808812B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00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-PH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ANG SALA SULOD SA IGLESIA</a:t>
            </a:r>
            <a:endParaRPr lang="en" sz="6000" b="1" spc="300" dirty="0">
              <a:ln w="0"/>
              <a:solidFill>
                <a:srgbClr val="68668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2267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PH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eksyon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4 July</a:t>
            </a:r>
            <a:r>
              <a:rPr lang="en-PH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32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ANG MGA TEMPLO SA ESPIRITU SANTO</a:t>
            </a:r>
            <a:endParaRPr lang="en" sz="3200" b="1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487902"/>
            <a:ext cx="81607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“Wala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masayod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lawas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templo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Espiritu Santo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nadawat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Dios? Dili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kaugalingon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6:19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Human </a:t>
            </a:r>
            <a:r>
              <a:rPr lang="en-PH" b="1" dirty="0" err="1"/>
              <a:t>hisgoti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isyu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pagdad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panaglalis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hukmanan</a:t>
            </a:r>
            <a:r>
              <a:rPr lang="en-PH" b="1" dirty="0"/>
              <a:t>, </a:t>
            </a:r>
            <a:r>
              <a:rPr lang="en-PH" b="1" dirty="0" err="1"/>
              <a:t>mibalik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nag-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suliran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gitubag</a:t>
            </a:r>
            <a:r>
              <a:rPr lang="en-PH" b="1" dirty="0"/>
              <a:t>—ang </a:t>
            </a:r>
            <a:r>
              <a:rPr lang="en-PH" b="1" dirty="0" err="1"/>
              <a:t>seksuwal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imoralidad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iglesia.Nganong</a:t>
            </a:r>
            <a:r>
              <a:rPr lang="en-PH" b="1" dirty="0"/>
              <a:t> </a:t>
            </a:r>
            <a:r>
              <a:rPr lang="en-PH" b="1" dirty="0" err="1"/>
              <a:t>mitungha</a:t>
            </a:r>
            <a:r>
              <a:rPr lang="en-PH" b="1" dirty="0"/>
              <a:t> ug </a:t>
            </a:r>
            <a:r>
              <a:rPr lang="en-PH" b="1" dirty="0" err="1"/>
              <a:t>nagpadayon</a:t>
            </a:r>
            <a:r>
              <a:rPr lang="en-PH" b="1" dirty="0"/>
              <a:t> man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?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165" y="4034276"/>
            <a:ext cx="2492363" cy="270028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970" y="2707919"/>
            <a:ext cx="3668264" cy="157580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17848"/>
            <a:ext cx="951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pangatarungan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: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lawas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Cristo. Busa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kuhaon</a:t>
            </a:r>
            <a:r>
              <a:rPr lang="en-PH" b="1" dirty="0"/>
              <a:t> ang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Cristo ug </a:t>
            </a:r>
            <a:r>
              <a:rPr lang="en-PH" b="1" dirty="0" err="1"/>
              <a:t>iusa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bigaon</a:t>
            </a:r>
            <a:r>
              <a:rPr lang="en-PH" b="1" dirty="0"/>
              <a:t> o </a:t>
            </a:r>
            <a:r>
              <a:rPr lang="en-PH" b="1" dirty="0" err="1"/>
              <a:t>babayeng</a:t>
            </a:r>
            <a:r>
              <a:rPr lang="en-PH" b="1" dirty="0"/>
              <a:t> </a:t>
            </a:r>
            <a:r>
              <a:rPr lang="en-PH" b="1" dirty="0" err="1"/>
              <a:t>nakighilawas</a:t>
            </a:r>
            <a:r>
              <a:rPr lang="en-PH" b="1" dirty="0"/>
              <a:t> </a:t>
            </a:r>
            <a:r>
              <a:rPr lang="en-PH" b="1" dirty="0" err="1"/>
              <a:t>gawas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kaminyoon</a:t>
            </a:r>
            <a:r>
              <a:rPr lang="en-PH" b="1" dirty="0"/>
              <a:t>,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supak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kabubut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br>
              <a:rPr lang="en-PH" b="1" dirty="0"/>
            </a:br>
            <a:r>
              <a:rPr lang="en-PH" b="1" dirty="0"/>
              <a:t>(1 </a:t>
            </a:r>
            <a:r>
              <a:rPr lang="en-PH" b="1" dirty="0" err="1"/>
              <a:t>Corinto</a:t>
            </a:r>
            <a:r>
              <a:rPr lang="en-PH" b="1" dirty="0"/>
              <a:t> 6:15–18).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405814"/>
            <a:ext cx="9420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katapusan</a:t>
            </a:r>
            <a:r>
              <a:rPr lang="en-PH" b="1" dirty="0"/>
              <a:t>, </a:t>
            </a:r>
            <a:r>
              <a:rPr lang="en-PH" b="1" dirty="0" err="1"/>
              <a:t>gipahinumdoman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kaayong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: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lawas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templo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Espiritu Santo. </a:t>
            </a:r>
            <a:r>
              <a:rPr lang="en-PH" b="1" dirty="0" err="1"/>
              <a:t>Busa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tag-</a:t>
            </a:r>
            <a:r>
              <a:rPr lang="en-PH" b="1" dirty="0" err="1"/>
              <a:t>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iya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(1 </a:t>
            </a:r>
            <a:r>
              <a:rPr lang="en-PH" b="1" dirty="0" err="1"/>
              <a:t>Corinto</a:t>
            </a:r>
            <a:r>
              <a:rPr lang="en-PH" b="1" dirty="0"/>
              <a:t> 6:19). </a:t>
            </a:r>
            <a:r>
              <a:rPr lang="en-PH" b="1" dirty="0" err="1"/>
              <a:t>Gipalit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mahalong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,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pasidunggan</a:t>
            </a:r>
            <a:r>
              <a:rPr lang="en-PH" b="1" dirty="0"/>
              <a:t> ang Dios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lawas</a:t>
            </a:r>
            <a:r>
              <a:rPr lang="en-PH" b="1" dirty="0"/>
              <a:t> ug </a:t>
            </a:r>
            <a:r>
              <a:rPr lang="en-PH" b="1" dirty="0" err="1"/>
              <a:t>espiritu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6:20).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Kristohanon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pagkabalaan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6:11),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nilang</a:t>
            </a:r>
            <a:r>
              <a:rPr lang="en-PH" b="1" dirty="0"/>
              <a:t> </a:t>
            </a:r>
            <a:r>
              <a:rPr lang="en-PH" b="1" dirty="0" err="1"/>
              <a:t>isalikway</a:t>
            </a:r>
            <a:r>
              <a:rPr lang="en-PH" b="1" dirty="0"/>
              <a:t> ang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matang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naghunahuna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napasaylo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,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nilang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ang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gusto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lawas.Busa</a:t>
            </a:r>
            <a:r>
              <a:rPr lang="en-PH" b="1" dirty="0"/>
              <a:t> </a:t>
            </a:r>
            <a:r>
              <a:rPr lang="en-PH" b="1" dirty="0" err="1"/>
              <a:t>gipatin</a:t>
            </a:r>
            <a:r>
              <a:rPr lang="en-PH" b="1" dirty="0"/>
              <a:t>-aw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“ang </a:t>
            </a:r>
            <a:r>
              <a:rPr lang="en-PH" b="1" dirty="0" err="1"/>
              <a:t>lawas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seksuwal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imoralidad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, ug ang </a:t>
            </a:r>
            <a:r>
              <a:rPr lang="en-PH" b="1" dirty="0" err="1"/>
              <a:t>Ginoo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lawas</a:t>
            </a:r>
            <a:r>
              <a:rPr lang="en-PH" b="1" dirty="0"/>
              <a:t>” (1 </a:t>
            </a:r>
            <a:r>
              <a:rPr lang="en-PH" b="1" dirty="0" err="1"/>
              <a:t>Corinto</a:t>
            </a:r>
            <a:r>
              <a:rPr lang="en-PH" b="1" dirty="0"/>
              <a:t> 6:12–13).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PUTLI UG SUBAY SA KABUBUT-ON SA DIOS NGA SEKSUWALIDAD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4" y="1511342"/>
            <a:ext cx="835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pangutana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gipangutana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Corinto</a:t>
            </a:r>
            <a:r>
              <a:rPr lang="en-PH" b="1" dirty="0"/>
              <a:t>, </a:t>
            </a:r>
            <a:r>
              <a:rPr lang="en-PH" b="1" dirty="0" err="1"/>
              <a:t>gitudloan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paglikay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seksuwal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imoralidad</a:t>
            </a:r>
            <a:r>
              <a:rPr lang="en-PH" b="1" dirty="0"/>
              <a:t> </a:t>
            </a:r>
            <a:br>
              <a:rPr lang="en-PH" b="1" dirty="0"/>
            </a:br>
            <a:r>
              <a:rPr lang="en-PH" b="1" dirty="0"/>
              <a:t>(1 </a:t>
            </a:r>
            <a:r>
              <a:rPr lang="en-PH" b="1" dirty="0" err="1"/>
              <a:t>Corinto</a:t>
            </a:r>
            <a:r>
              <a:rPr lang="en-PH" b="1" dirty="0"/>
              <a:t> 7:1).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268941" y="708581"/>
            <a:ext cx="117638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kaylap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seksuwal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imoralidad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lalaki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kinahanglan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kaugalingong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asawa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babaye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kinahanglan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kaugalingong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bana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7:2</a:t>
            </a:r>
            <a:endParaRPr lang="en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043251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4" y="3977767"/>
            <a:ext cx="4557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Dugang</a:t>
            </a:r>
            <a:r>
              <a:rPr lang="en-PH" sz="1600" b="1" dirty="0"/>
              <a:t> pa, ang </a:t>
            </a:r>
            <a:r>
              <a:rPr lang="en-PH" sz="1600" b="1" dirty="0" err="1"/>
              <a:t>bana</a:t>
            </a:r>
            <a:r>
              <a:rPr lang="en-PH" sz="1600" b="1" dirty="0"/>
              <a:t> ug </a:t>
            </a:r>
            <a:r>
              <a:rPr lang="en-PH" sz="1600" b="1" dirty="0" err="1"/>
              <a:t>asawa</a:t>
            </a:r>
            <a:r>
              <a:rPr lang="en-PH" sz="1600" b="1" dirty="0"/>
              <a:t>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angay</a:t>
            </a:r>
            <a:r>
              <a:rPr lang="en-PH" sz="1600" b="1" dirty="0"/>
              <a:t> </a:t>
            </a:r>
            <a:r>
              <a:rPr lang="en-PH" sz="1600" b="1" dirty="0" err="1"/>
              <a:t>magdumili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ilang</a:t>
            </a:r>
            <a:r>
              <a:rPr lang="en-PH" sz="1600" b="1" dirty="0"/>
              <a:t> </a:t>
            </a:r>
            <a:r>
              <a:rPr lang="en-PH" sz="1600" b="1" dirty="0" err="1"/>
              <a:t>katungdanan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usag</a:t>
            </a:r>
            <a:r>
              <a:rPr lang="en-PH" sz="1600" b="1" dirty="0"/>
              <a:t> </a:t>
            </a:r>
            <a:r>
              <a:rPr lang="en-PH" sz="1600" b="1" dirty="0" err="1"/>
              <a:t>usa</a:t>
            </a:r>
            <a:r>
              <a:rPr lang="en-PH" sz="1600" b="1" dirty="0"/>
              <a:t>, </a:t>
            </a:r>
            <a:r>
              <a:rPr lang="en-PH" sz="1600" b="1" dirty="0" err="1"/>
              <a:t>gawas</a:t>
            </a:r>
            <a:r>
              <a:rPr lang="en-PH" sz="1600" b="1" dirty="0"/>
              <a:t> </a:t>
            </a:r>
            <a:r>
              <a:rPr lang="en-PH" sz="1600" b="1" dirty="0" err="1"/>
              <a:t>kon</a:t>
            </a:r>
            <a:r>
              <a:rPr lang="en-PH" sz="1600" b="1" dirty="0"/>
              <a:t> </a:t>
            </a:r>
            <a:r>
              <a:rPr lang="en-PH" sz="1600" b="1" dirty="0" err="1"/>
              <a:t>adunay</a:t>
            </a:r>
            <a:r>
              <a:rPr lang="en-PH" sz="1600" b="1" dirty="0"/>
              <a:t> </a:t>
            </a:r>
            <a:r>
              <a:rPr lang="en-PH" sz="1600" b="1" dirty="0" err="1"/>
              <a:t>panagkasabot</a:t>
            </a:r>
            <a:r>
              <a:rPr lang="en-PH" sz="1600" b="1" dirty="0"/>
              <a:t> </a:t>
            </a:r>
            <a:r>
              <a:rPr lang="en-PH" sz="1600" b="1" dirty="0" err="1"/>
              <a:t>alang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espirituhanong</a:t>
            </a:r>
            <a:r>
              <a:rPr lang="en-PH" sz="1600" b="1" dirty="0"/>
              <a:t> </a:t>
            </a:r>
            <a:r>
              <a:rPr lang="en-PH" sz="1600" b="1" dirty="0" err="1"/>
              <a:t>katuyoan</a:t>
            </a:r>
            <a:r>
              <a:rPr lang="en-PH" sz="1600" b="1" dirty="0"/>
              <a:t> ug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mubo</a:t>
            </a:r>
            <a:r>
              <a:rPr lang="en-PH" sz="1600" b="1" dirty="0"/>
              <a:t> </a:t>
            </a:r>
            <a:r>
              <a:rPr lang="en-PH" sz="1600" b="1" dirty="0" err="1"/>
              <a:t>lamang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panahon</a:t>
            </a:r>
            <a:r>
              <a:rPr lang="en-PH" sz="1600" b="1" dirty="0"/>
              <a:t>, </a:t>
            </a:r>
            <a:r>
              <a:rPr lang="en-PH" sz="1600" b="1" dirty="0" err="1"/>
              <a:t>aron</a:t>
            </a:r>
            <a:r>
              <a:rPr lang="en-PH" sz="1600" b="1" dirty="0"/>
              <a:t>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sila</a:t>
            </a:r>
            <a:r>
              <a:rPr lang="en-PH" sz="1600" b="1" dirty="0"/>
              <a:t> </a:t>
            </a:r>
            <a:r>
              <a:rPr lang="en-PH" sz="1600" b="1" dirty="0" err="1"/>
              <a:t>matintal</a:t>
            </a:r>
            <a:r>
              <a:rPr lang="en-PH" sz="1600" b="1" dirty="0"/>
              <a:t> </a:t>
            </a:r>
            <a:r>
              <a:rPr lang="en-PH" sz="1600" b="1" dirty="0" err="1"/>
              <a:t>ni</a:t>
            </a:r>
            <a:r>
              <a:rPr lang="en-PH" sz="1600" b="1" dirty="0"/>
              <a:t> </a:t>
            </a:r>
            <a:r>
              <a:rPr lang="en-PH" sz="1600" b="1" dirty="0" err="1"/>
              <a:t>Satanas</a:t>
            </a:r>
            <a:r>
              <a:rPr lang="en-PH" sz="1600" b="1" dirty="0"/>
              <a:t> </a:t>
            </a:r>
            <a:r>
              <a:rPr lang="en-PH" sz="1600" b="1" dirty="0" err="1"/>
              <a:t>ngadto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pagpanapaw</a:t>
            </a:r>
            <a:r>
              <a:rPr lang="en-PH" sz="1600" b="1" dirty="0"/>
              <a:t> o </a:t>
            </a:r>
            <a:r>
              <a:rPr lang="en-PH" sz="1600" b="1" dirty="0" err="1"/>
              <a:t>ubang</a:t>
            </a:r>
            <a:r>
              <a:rPr lang="en-PH" sz="1600" b="1" dirty="0"/>
              <a:t> </a:t>
            </a:r>
            <a:r>
              <a:rPr lang="en-PH" sz="1600" b="1" dirty="0" err="1"/>
              <a:t>seksuwal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sala</a:t>
            </a:r>
            <a:r>
              <a:rPr lang="en-PH" sz="1600" b="1" dirty="0"/>
              <a:t> (1 </a:t>
            </a:r>
            <a:r>
              <a:rPr lang="en-PH" sz="1600" b="1" dirty="0" err="1"/>
              <a:t>Corinto</a:t>
            </a:r>
            <a:r>
              <a:rPr lang="en-PH" sz="1600" b="1" dirty="0"/>
              <a:t> 7:3–5).</a:t>
            </a:r>
            <a:endParaRPr lang="en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4" y="3186403"/>
            <a:ext cx="8238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Ang </a:t>
            </a:r>
            <a:r>
              <a:rPr lang="en-PH" sz="1600" b="1" dirty="0" err="1">
                <a:solidFill>
                  <a:prstClr val="black"/>
                </a:solidFill>
              </a:rPr>
              <a:t>bana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asawa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angay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magdumili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ilang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katungod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relasyon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kaminyoon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aron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matintal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kanila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pagpanapaw</a:t>
            </a:r>
            <a:r>
              <a:rPr lang="en-PH" sz="1600" b="1" dirty="0">
                <a:solidFill>
                  <a:prstClr val="black"/>
                </a:solidFill>
              </a:rPr>
              <a:t> o </a:t>
            </a:r>
            <a:r>
              <a:rPr lang="en-PH" sz="1600" b="1" dirty="0" err="1">
                <a:solidFill>
                  <a:prstClr val="black"/>
                </a:solidFill>
              </a:rPr>
              <a:t>ubang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seksuwal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sala</a:t>
            </a:r>
            <a:r>
              <a:rPr lang="en-PH" sz="1600" b="1" dirty="0">
                <a:solidFill>
                  <a:prstClr val="black"/>
                </a:solidFill>
              </a:rPr>
              <a:t> (1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7:3–5).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4" y="2395039"/>
            <a:ext cx="835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Sa </a:t>
            </a:r>
            <a:r>
              <a:rPr lang="en-PH" sz="1600" b="1" dirty="0" err="1">
                <a:solidFill>
                  <a:prstClr val="black"/>
                </a:solidFill>
              </a:rPr>
              <a:t>kinatibuk-an:Ang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minyo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kinahanglan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magtagamtam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putli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subay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kabubut</a:t>
            </a:r>
            <a:r>
              <a:rPr lang="en-PH" sz="1600" b="1" dirty="0">
                <a:solidFill>
                  <a:prstClr val="black"/>
                </a:solidFill>
              </a:rPr>
              <a:t>-on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Dios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relasyon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kaminyoon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uban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ilang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kapikas.Ang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ulitawo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dalaga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kinahanglan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maglikay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seksuwal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relasyon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gawas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kaminyoon</a:t>
            </a:r>
            <a:r>
              <a:rPr lang="en-PH" sz="1600" b="1" dirty="0">
                <a:solidFill>
                  <a:prstClr val="black"/>
                </a:solidFill>
              </a:rPr>
              <a:t>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4" y="5754015"/>
            <a:ext cx="46749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Ang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ulitawo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dalaga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walay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gasa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pagpugong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ilang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seksuwal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tinguha</a:t>
            </a:r>
            <a:r>
              <a:rPr lang="en-PH" sz="1600" b="1" dirty="0">
                <a:solidFill>
                  <a:prstClr val="black"/>
                </a:solidFill>
              </a:rPr>
              <a:t> mas </a:t>
            </a:r>
            <a:r>
              <a:rPr lang="en-PH" sz="1600" b="1" dirty="0" err="1">
                <a:solidFill>
                  <a:prstClr val="black"/>
                </a:solidFill>
              </a:rPr>
              <a:t>maayo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magminyo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aron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malikayan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tintasyon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pagpakasala</a:t>
            </a:r>
            <a:r>
              <a:rPr lang="en-PH" sz="1600" b="1" dirty="0">
                <a:solidFill>
                  <a:prstClr val="black"/>
                </a:solidFill>
              </a:rPr>
              <a:t> (1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7:9).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“Sa </a:t>
            </a:r>
            <a:r>
              <a:rPr lang="en-PH" sz="2400" b="1" dirty="0" err="1">
                <a:latin typeface="Constantia" panose="02030602050306030303" pitchFamily="18" charset="0"/>
              </a:rPr>
              <a:t>inyong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pag-alagad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nakasala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ipunting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ninyo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kang</a:t>
            </a:r>
            <a:r>
              <a:rPr lang="en-PH" sz="2400" b="1" dirty="0">
                <a:latin typeface="Constantia" panose="02030602050306030303" pitchFamily="18" charset="0"/>
              </a:rPr>
              <a:t> Cristo. … </a:t>
            </a:r>
            <a:r>
              <a:rPr lang="en-PH" sz="2400" b="1" dirty="0" err="1">
                <a:latin typeface="Constantia" panose="02030602050306030303" pitchFamily="18" charset="0"/>
              </a:rPr>
              <a:t>Isulti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kanila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mahigugmaong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kalooy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Manluluwas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andam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mopasaylo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Dasiga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makasasala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paghinulsol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adunay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gahum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pagpasaylo</a:t>
            </a:r>
            <a:r>
              <a:rPr lang="en-PH" sz="2400" b="1" dirty="0">
                <a:latin typeface="Constantia" panose="02030602050306030303" pitchFamily="18" charset="0"/>
              </a:rPr>
              <a:t>. …Kon ang </a:t>
            </a:r>
            <a:r>
              <a:rPr lang="en-PH" sz="2400" b="1" dirty="0" err="1">
                <a:latin typeface="Constantia" panose="02030602050306030303" pitchFamily="18" charset="0"/>
              </a:rPr>
              <a:t>makasasala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maghinulsol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dawata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iglesia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uban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mapasalamatong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Tabangi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mogawas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kangitngit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pagkadili-matinoohon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pagkamatarong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Kupti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nagkurog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kamot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ibutang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mahigugmaong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Jesus. Ang </a:t>
            </a:r>
            <a:r>
              <a:rPr lang="en-PH" sz="2400" b="1" dirty="0" err="1">
                <a:latin typeface="Constantia" panose="02030602050306030303" pitchFamily="18" charset="0"/>
              </a:rPr>
              <a:t>maong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kapasayloan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ginapamatud</a:t>
            </a:r>
            <a:r>
              <a:rPr lang="en-PH" sz="2400" b="1" dirty="0">
                <a:latin typeface="Constantia" panose="02030602050306030303" pitchFamily="18" charset="0"/>
              </a:rPr>
              <a:t>-an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langit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972759" y="6024770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4893647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“Wala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ba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kamo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masayod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ang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lawas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mao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ang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templo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Espiritu Santo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anaa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kaninyo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nadawat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gikan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Dios? Dili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kamo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iya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kaugalingon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, kay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gipalit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kamo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usa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bili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. Busa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pasidunggi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ang Dios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pinaagi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lawas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.”— </a:t>
            </a:r>
            <a:b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1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Corinto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6:19–20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554620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01510" y="83574"/>
            <a:ext cx="687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Pablo </a:t>
            </a:r>
            <a:r>
              <a:rPr lang="en-PH" sz="2000" b="1" dirty="0" err="1"/>
              <a:t>migahin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1 </a:t>
            </a:r>
            <a:r>
              <a:rPr lang="en-PH" sz="2000" b="1" dirty="0" err="1"/>
              <a:t>Corinto</a:t>
            </a:r>
            <a:r>
              <a:rPr lang="en-PH" sz="2000" b="1" dirty="0"/>
              <a:t> </a:t>
            </a:r>
            <a:r>
              <a:rPr lang="en-PH" sz="2000" b="1" dirty="0" err="1"/>
              <a:t>kapitulo</a:t>
            </a:r>
            <a:r>
              <a:rPr lang="en-PH" sz="2000" b="1" dirty="0"/>
              <a:t> 5 </a:t>
            </a:r>
            <a:r>
              <a:rPr lang="en-PH" sz="2000" b="1" dirty="0" err="1"/>
              <a:t>hangtod</a:t>
            </a:r>
            <a:r>
              <a:rPr lang="en-PH" sz="2000" b="1" dirty="0"/>
              <a:t> 7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pag-atubang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nakagamot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iglesia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Corinto</a:t>
            </a:r>
            <a:r>
              <a:rPr lang="en-PH" sz="2000" b="1" dirty="0"/>
              <a:t>—ang </a:t>
            </a:r>
            <a:r>
              <a:rPr lang="en-PH" sz="2000" b="1" dirty="0" err="1"/>
              <a:t>seksuwal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imoralidad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01510" y="2289333"/>
            <a:ext cx="6877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tin-aw ug </a:t>
            </a:r>
            <a:r>
              <a:rPr lang="en-PH" sz="2000" b="1" dirty="0" err="1">
                <a:solidFill>
                  <a:prstClr val="black"/>
                </a:solidFill>
              </a:rPr>
              <a:t>diretsong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pulong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si</a:t>
            </a:r>
            <a:r>
              <a:rPr lang="en-PH" sz="2000" b="1" dirty="0">
                <a:solidFill>
                  <a:prstClr val="black"/>
                </a:solidFill>
              </a:rPr>
              <a:t> Pablo </a:t>
            </a:r>
            <a:r>
              <a:rPr lang="en-PH" sz="2000" b="1" dirty="0" err="1">
                <a:solidFill>
                  <a:prstClr val="black"/>
                </a:solidFill>
              </a:rPr>
              <a:t>wala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lamang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nagpadayag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kondili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usab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solusyon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unsaon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pag-atubang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unsaon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paglikay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mausab</a:t>
            </a:r>
            <a:r>
              <a:rPr lang="en-PH" sz="2000" b="1" dirty="0">
                <a:solidFill>
                  <a:prstClr val="black"/>
                </a:solidFill>
              </a:rPr>
              <a:t> pa.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01510" y="1032565"/>
            <a:ext cx="66988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gidugangan</a:t>
            </a:r>
            <a:r>
              <a:rPr lang="en-PH" sz="2000" b="1" dirty="0">
                <a:solidFill>
                  <a:prstClr val="black"/>
                </a:solidFill>
              </a:rPr>
              <a:t> pa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kalapasan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sama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panaglalis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pagpanglimbong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igsoon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gidala</a:t>
            </a:r>
            <a:r>
              <a:rPr lang="en-PH" sz="2000" b="1" dirty="0">
                <a:solidFill>
                  <a:prstClr val="black"/>
                </a:solidFill>
              </a:rPr>
              <a:t> pa </a:t>
            </a:r>
            <a:r>
              <a:rPr lang="en-PH" sz="2000" b="1" dirty="0" err="1">
                <a:solidFill>
                  <a:prstClr val="black"/>
                </a:solidFill>
              </a:rPr>
              <a:t>gani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ngadto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sibil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hukmanan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PH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SALA SULOD SA IGLESIA</a:t>
            </a:r>
            <a:endParaRPr lang="en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ANG GITUGOTANG SALA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421341" y="676572"/>
            <a:ext cx="106657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mapahitas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-on pa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gayod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! Dili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unta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mas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angay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nagsubo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gipapahawa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pagpakig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-ambit ang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nagbuhat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?”— 1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5:2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3" y="1446013"/>
            <a:ext cx="8076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 </a:t>
            </a:r>
            <a:r>
              <a:rPr lang="en-PH" sz="2000" b="1" dirty="0" err="1"/>
              <a:t>iglesia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Corinto</a:t>
            </a:r>
            <a:r>
              <a:rPr lang="en-PH" sz="2000" b="1" dirty="0"/>
              <a:t>, </a:t>
            </a:r>
            <a:r>
              <a:rPr lang="en-PH" sz="2000" b="1" dirty="0" err="1"/>
              <a:t>adunay</a:t>
            </a:r>
            <a:r>
              <a:rPr lang="en-PH" sz="2000" b="1" dirty="0"/>
              <a:t> “</a:t>
            </a:r>
            <a:r>
              <a:rPr lang="en-PH" sz="2000" b="1" dirty="0" err="1"/>
              <a:t>seksuwal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imoralidad</a:t>
            </a:r>
            <a:r>
              <a:rPr lang="en-PH" sz="2000" b="1" dirty="0"/>
              <a:t>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kaninyo</a:t>
            </a:r>
            <a:r>
              <a:rPr lang="en-PH" sz="2000" b="1" dirty="0"/>
              <a:t>, ug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matang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sala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motoo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motugot</a:t>
            </a:r>
            <a:r>
              <a:rPr lang="en-PH" sz="2000" b="1" dirty="0"/>
              <a:t>” </a:t>
            </a:r>
            <a:br>
              <a:rPr lang="en-PH" sz="2000" b="1" dirty="0"/>
            </a:br>
            <a:r>
              <a:rPr lang="en-PH" sz="2000" b="1" dirty="0"/>
              <a:t>(1 </a:t>
            </a:r>
            <a:r>
              <a:rPr lang="en-PH" sz="2000" b="1" dirty="0" err="1"/>
              <a:t>Corinto</a:t>
            </a:r>
            <a:r>
              <a:rPr lang="en-PH" sz="2000" b="1" dirty="0"/>
              <a:t> 5:1).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39" y="1522929"/>
            <a:ext cx="3780264" cy="2163548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954517"/>
            <a:ext cx="4526183" cy="2739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4899259" y="3965438"/>
            <a:ext cx="7216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Corinto</a:t>
            </a:r>
            <a:r>
              <a:rPr lang="en-PH" b="1" dirty="0"/>
              <a:t> </a:t>
            </a:r>
            <a:r>
              <a:rPr lang="en-PH" b="1" dirty="0" err="1"/>
              <a:t>kasagaran</a:t>
            </a:r>
            <a:r>
              <a:rPr lang="en-PH" b="1" dirty="0"/>
              <a:t> </a:t>
            </a:r>
            <a:r>
              <a:rPr lang="en-PH" b="1" dirty="0" err="1"/>
              <a:t>gilangkuban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Gentil</a:t>
            </a:r>
            <a:r>
              <a:rPr lang="en-PH" b="1" dirty="0"/>
              <a:t>. </a:t>
            </a:r>
            <a:r>
              <a:rPr lang="en-PH" b="1" dirty="0" err="1"/>
              <a:t>Bisan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konsensya</a:t>
            </a:r>
            <a:r>
              <a:rPr lang="en-PH" b="1" dirty="0"/>
              <a:t> </a:t>
            </a:r>
            <a:r>
              <a:rPr lang="en-PH" b="1" dirty="0" err="1"/>
              <a:t>nagsulti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incest (</a:t>
            </a:r>
            <a:r>
              <a:rPr lang="en-PH" b="1" dirty="0" err="1"/>
              <a:t>pakighilawas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magkadugo</a:t>
            </a:r>
            <a:r>
              <a:rPr lang="en-PH" b="1" dirty="0"/>
              <a:t> o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magminyo</a:t>
            </a:r>
            <a:r>
              <a:rPr lang="en-PH" b="1" dirty="0"/>
              <a:t>)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tugotan</a:t>
            </a:r>
            <a:r>
              <a:rPr lang="en-PH" b="1" dirty="0"/>
              <a:t>. </a:t>
            </a:r>
            <a:r>
              <a:rPr lang="en-PH" b="1" dirty="0" err="1"/>
              <a:t>Dugang</a:t>
            </a:r>
            <a:r>
              <a:rPr lang="en-PH" b="1" dirty="0"/>
              <a:t> pa,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kahibalo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Kasulatan</a:t>
            </a:r>
            <a:r>
              <a:rPr lang="en-PH" b="1" dirty="0"/>
              <a:t> </a:t>
            </a:r>
            <a:r>
              <a:rPr lang="en-PH" b="1" dirty="0" err="1"/>
              <a:t>nagpamatuod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(</a:t>
            </a:r>
            <a:r>
              <a:rPr lang="en-PH" b="1" dirty="0" err="1"/>
              <a:t>Levitico</a:t>
            </a:r>
            <a:r>
              <a:rPr lang="en-PH" b="1" dirty="0"/>
              <a:t> 18:8).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367880"/>
            <a:ext cx="7425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paglungtad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incestuous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relasyon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pakighilawas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magkadugo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magminyo</a:t>
            </a:r>
            <a:r>
              <a:rPr lang="en-PH" b="1" dirty="0">
                <a:solidFill>
                  <a:prstClr val="black"/>
                </a:solidFill>
              </a:rPr>
              <a:t>) </a:t>
            </a:r>
            <a:r>
              <a:rPr lang="en-PH" b="1" dirty="0" err="1">
                <a:solidFill>
                  <a:prstClr val="black"/>
                </a:solidFill>
              </a:rPr>
              <a:t>sulod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seryoso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mas </a:t>
            </a:r>
            <a:r>
              <a:rPr lang="en-PH" b="1" dirty="0" err="1">
                <a:solidFill>
                  <a:prstClr val="black"/>
                </a:solidFill>
              </a:rPr>
              <a:t>grabe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gayod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kahimtang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kay, </a:t>
            </a:r>
            <a:r>
              <a:rPr lang="en-PH" b="1" dirty="0" err="1">
                <a:solidFill>
                  <a:prstClr val="black"/>
                </a:solidFill>
              </a:rPr>
              <a:t>imbis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masubo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mosalikway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,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miyembro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nanghambog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gitugotan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(1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 5:2).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4899259" y="5335072"/>
            <a:ext cx="7216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Kon </a:t>
            </a:r>
            <a:r>
              <a:rPr lang="en-PH" b="1" dirty="0" err="1">
                <a:solidFill>
                  <a:prstClr val="black"/>
                </a:solidFill>
              </a:rPr>
              <a:t>nasayod</a:t>
            </a:r>
            <a:r>
              <a:rPr lang="en-PH" b="1" dirty="0">
                <a:solidFill>
                  <a:prstClr val="black"/>
                </a:solidFill>
              </a:rPr>
              <a:t> man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relasyon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nganong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gipanghambogan</a:t>
            </a:r>
            <a:r>
              <a:rPr lang="en-PH" b="1" dirty="0">
                <a:solidFill>
                  <a:prstClr val="black"/>
                </a:solidFill>
              </a:rPr>
              <a:t> pa man </a:t>
            </a:r>
            <a:r>
              <a:rPr lang="en-PH" b="1" dirty="0" err="1">
                <a:solidFill>
                  <a:prstClr val="black"/>
                </a:solidFill>
              </a:rPr>
              <a:t>nila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? (1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 5:6). </a:t>
            </a:r>
            <a:r>
              <a:rPr lang="en-PH" b="1" dirty="0" err="1">
                <a:solidFill>
                  <a:prstClr val="black"/>
                </a:solidFill>
              </a:rPr>
              <a:t>Tingali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adunay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impluwensiya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maong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pamilya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? O </a:t>
            </a:r>
            <a:r>
              <a:rPr lang="en-PH" b="1" dirty="0" err="1">
                <a:solidFill>
                  <a:prstClr val="black"/>
                </a:solidFill>
              </a:rPr>
              <a:t>tingali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gipanghambog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motugot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klarong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293053" y="-70395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P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PAGWAGTANG SA SALA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52908" y="474331"/>
            <a:ext cx="6943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“Ang Dios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mohukom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gawas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papahawaa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daotang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taliwala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5:13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kaso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incest </a:t>
            </a:r>
            <a:r>
              <a:rPr lang="en-PH" sz="2000" b="1" dirty="0" err="1"/>
              <a:t>nahimo</a:t>
            </a:r>
            <a:r>
              <a:rPr lang="en-PH" sz="2000" b="1" dirty="0"/>
              <a:t> </a:t>
            </a:r>
            <a:r>
              <a:rPr lang="en-PH" sz="2000" b="1" dirty="0" err="1"/>
              <a:t>nang</a:t>
            </a:r>
            <a:r>
              <a:rPr lang="en-PH" sz="2000" b="1" dirty="0"/>
              <a:t> </a:t>
            </a:r>
            <a:r>
              <a:rPr lang="en-PH" sz="2000" b="1" dirty="0" err="1"/>
              <a:t>hibal</a:t>
            </a:r>
            <a:r>
              <a:rPr lang="en-PH" sz="2000" b="1" dirty="0"/>
              <a:t>-an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publiko</a:t>
            </a:r>
            <a:r>
              <a:rPr lang="en-PH" sz="2000" b="1" dirty="0"/>
              <a:t> (1 </a:t>
            </a:r>
            <a:r>
              <a:rPr lang="en-PH" sz="2000" b="1" dirty="0" err="1"/>
              <a:t>Corinto</a:t>
            </a:r>
            <a:r>
              <a:rPr lang="en-PH" sz="2000" b="1" dirty="0"/>
              <a:t> 5:1), 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ang </a:t>
            </a:r>
            <a:r>
              <a:rPr lang="en-PH" sz="2000" b="1" dirty="0" err="1"/>
              <a:t>dali</a:t>
            </a:r>
            <a:r>
              <a:rPr lang="en-PH" sz="2000" b="1" dirty="0"/>
              <a:t> ug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lakang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mapanalipdan</a:t>
            </a:r>
            <a:r>
              <a:rPr lang="en-PH" sz="2000" b="1" dirty="0"/>
              <a:t> ang </a:t>
            </a:r>
            <a:r>
              <a:rPr lang="en-PH" sz="2000" b="1" dirty="0" err="1"/>
              <a:t>dungog</a:t>
            </a:r>
            <a:r>
              <a:rPr lang="en-PH" sz="2000" b="1" dirty="0"/>
              <a:t> ug </a:t>
            </a:r>
            <a:r>
              <a:rPr lang="en-PH" sz="2000" b="1" dirty="0" err="1"/>
              <a:t>kaputli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iglesia</a:t>
            </a:r>
            <a:r>
              <a:rPr lang="en-PH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910807"/>
              </p:ext>
            </p:extLst>
          </p:nvPr>
        </p:nvGraphicFramePr>
        <p:xfrm>
          <a:off x="222148" y="2441313"/>
          <a:ext cx="11747705" cy="200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554985"/>
            <a:ext cx="499391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Ang </a:t>
            </a:r>
            <a:r>
              <a:rPr lang="en-PH" sz="1900" b="1" dirty="0" err="1"/>
              <a:t>disiplina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iglesia</a:t>
            </a:r>
            <a:r>
              <a:rPr lang="en-PH" sz="1900" b="1" dirty="0"/>
              <a:t>, </a:t>
            </a:r>
            <a:r>
              <a:rPr lang="en-PH" sz="1900" b="1" dirty="0" err="1"/>
              <a:t>bisan</a:t>
            </a:r>
            <a:r>
              <a:rPr lang="en-PH" sz="1900" b="1" dirty="0"/>
              <a:t> </a:t>
            </a:r>
            <a:r>
              <a:rPr lang="en-PH" sz="1900" b="1" dirty="0" err="1"/>
              <a:t>unsa</a:t>
            </a:r>
            <a:r>
              <a:rPr lang="en-PH" sz="1900" b="1" dirty="0"/>
              <a:t> pa </a:t>
            </a:r>
            <a:r>
              <a:rPr lang="en-PH" sz="1900" b="1" dirty="0" err="1"/>
              <a:t>kabug</a:t>
            </a:r>
            <a:r>
              <a:rPr lang="en-PH" sz="1900" b="1" dirty="0"/>
              <a:t>-at ang </a:t>
            </a:r>
            <a:r>
              <a:rPr lang="en-PH" sz="1900" b="1" dirty="0" err="1"/>
              <a:t>sala</a:t>
            </a:r>
            <a:r>
              <a:rPr lang="en-PH" sz="1900" b="1" dirty="0"/>
              <a:t>, </a:t>
            </a:r>
            <a:r>
              <a:rPr lang="en-PH" sz="1900" b="1" dirty="0" err="1"/>
              <a:t>kinahanglan</a:t>
            </a:r>
            <a:r>
              <a:rPr lang="en-PH" sz="1900" b="1" dirty="0"/>
              <a:t> </a:t>
            </a:r>
            <a:r>
              <a:rPr lang="en-PH" sz="1900" b="1" dirty="0" err="1"/>
              <a:t>kanunay</a:t>
            </a:r>
            <a:r>
              <a:rPr lang="en-PH" sz="1900" b="1" dirty="0"/>
              <a:t> </a:t>
            </a:r>
            <a:r>
              <a:rPr lang="en-PH" sz="1900" b="1" dirty="0" err="1"/>
              <a:t>adunay</a:t>
            </a:r>
            <a:r>
              <a:rPr lang="en-PH" sz="1900" b="1" dirty="0"/>
              <a:t> </a:t>
            </a:r>
            <a:r>
              <a:rPr lang="en-PH" sz="1900" b="1" dirty="0" err="1"/>
              <a:t>katuyoan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magdala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pagpasig-uli</a:t>
            </a:r>
            <a:r>
              <a:rPr lang="en-PH" sz="1900" b="1" dirty="0"/>
              <a:t>. Ang </a:t>
            </a:r>
            <a:r>
              <a:rPr lang="en-PH" sz="1900" b="1" dirty="0" err="1"/>
              <a:t>sayop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usa</a:t>
            </a:r>
            <a:r>
              <a:rPr lang="en-PH" sz="1900" b="1" dirty="0"/>
              <a:t> ka </a:t>
            </a:r>
            <a:r>
              <a:rPr lang="en-PH" sz="1900" b="1" dirty="0" err="1"/>
              <a:t>tawo</a:t>
            </a:r>
            <a:r>
              <a:rPr lang="en-PH" sz="1900" b="1" dirty="0"/>
              <a:t> </a:t>
            </a:r>
            <a:r>
              <a:rPr lang="en-PH" sz="1900" b="1" dirty="0" err="1"/>
              <a:t>kinahanglan</a:t>
            </a:r>
            <a:r>
              <a:rPr lang="en-PH" sz="1900" b="1" dirty="0"/>
              <a:t> </a:t>
            </a:r>
            <a:r>
              <a:rPr lang="en-PH" sz="1900" b="1" dirty="0" err="1"/>
              <a:t>ipakita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tin-aw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mailhan</a:t>
            </a:r>
            <a:r>
              <a:rPr lang="en-PH" sz="1900" b="1" dirty="0"/>
              <a:t> </a:t>
            </a:r>
            <a:r>
              <a:rPr lang="en-PH" sz="1900" b="1" dirty="0" err="1"/>
              <a:t>niya</a:t>
            </a:r>
            <a:r>
              <a:rPr lang="en-PH" sz="1900" b="1" dirty="0"/>
              <a:t> ang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sala</a:t>
            </a:r>
            <a:r>
              <a:rPr lang="en-PH" sz="1900" b="1" dirty="0"/>
              <a:t>, </a:t>
            </a:r>
            <a:r>
              <a:rPr lang="en-PH" sz="1900" b="1" dirty="0" err="1"/>
              <a:t>maghinulsol</a:t>
            </a:r>
            <a:r>
              <a:rPr lang="en-PH" sz="1900" b="1" dirty="0"/>
              <a:t>, ug “</a:t>
            </a:r>
            <a:r>
              <a:rPr lang="en-PH" sz="1900" b="1" dirty="0" err="1"/>
              <a:t>maluwas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adlaw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Ginoong</a:t>
            </a:r>
            <a:r>
              <a:rPr lang="en-PH" sz="1900" b="1" dirty="0"/>
              <a:t> Jesus” (1 </a:t>
            </a:r>
            <a:r>
              <a:rPr lang="en-PH" sz="1900" b="1" dirty="0" err="1"/>
              <a:t>Corinto</a:t>
            </a:r>
            <a:r>
              <a:rPr lang="en-PH" sz="1900" b="1" dirty="0"/>
              <a:t> 5:5).</a:t>
            </a:r>
            <a:endParaRPr lang="en" sz="19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041" y="4648200"/>
            <a:ext cx="1648032" cy="2045832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PH" sz="40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PAG-ATUBANG SA MGA SULIRAN SULOD SA IGLESIA</a:t>
            </a:r>
            <a:endParaRPr lang="en" sz="4000" b="1" spc="50" dirty="0">
              <a:ln w="15875">
                <a:solidFill>
                  <a:schemeClr val="accent1">
                    <a:lumMod val="75000"/>
                  </a:schemeClr>
                </a:solidFill>
              </a:ln>
              <a:solidFill>
                <a:srgbClr val="A5CA04"/>
              </a:solidFill>
              <a:effectLst>
                <a:innerShdw blurRad="63500" dist="50800" dir="13500000">
                  <a:srgbClr val="000000">
                    <a:alpha val="84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“Kon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panaglalis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batok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isigkatawo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nganong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mangahas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pagdala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paghukom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magtotoo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imbis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balaan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?”— 1 </a:t>
            </a:r>
            <a:r>
              <a:rPr lang="en-PH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6:1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Human </a:t>
            </a:r>
            <a:r>
              <a:rPr lang="en-PH" b="1" dirty="0" err="1"/>
              <a:t>ipasabut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kung </a:t>
            </a: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pag-atubang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, </a:t>
            </a:r>
            <a:r>
              <a:rPr lang="en-PH" b="1" dirty="0" err="1"/>
              <a:t>gikasab</a:t>
            </a:r>
            <a:r>
              <a:rPr lang="en-PH" b="1" dirty="0"/>
              <a:t>-an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magtotoo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</a:t>
            </a:r>
            <a:r>
              <a:rPr lang="en-PH" b="1" dirty="0" err="1"/>
              <a:t>gisunod</a:t>
            </a:r>
            <a:r>
              <a:rPr lang="en-PH" b="1" dirty="0"/>
              <a:t> ang </a:t>
            </a:r>
            <a:r>
              <a:rPr lang="en-PH" b="1" dirty="0" err="1"/>
              <a:t>hustong</a:t>
            </a:r>
            <a:r>
              <a:rPr lang="en-PH" b="1" dirty="0"/>
              <a:t> </a:t>
            </a:r>
            <a:r>
              <a:rPr lang="en-PH" b="1" dirty="0" err="1"/>
              <a:t>pamaagi</a:t>
            </a:r>
            <a:r>
              <a:rPr lang="en-PH" b="1" dirty="0"/>
              <a:t> ug </a:t>
            </a:r>
            <a:r>
              <a:rPr lang="en-PH" b="1" dirty="0" err="1"/>
              <a:t>gidala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panaglalis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sekular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hukmanan</a:t>
            </a:r>
            <a:r>
              <a:rPr lang="en-PH" b="1" dirty="0"/>
              <a:t> </a:t>
            </a:r>
            <a:r>
              <a:rPr lang="en-PH" b="1" dirty="0" err="1"/>
              <a:t>imbis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sulbaron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6:1–6).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mihunong</a:t>
            </a:r>
            <a:r>
              <a:rPr lang="en-PH" b="1" dirty="0"/>
              <a:t> </a:t>
            </a:r>
            <a:r>
              <a:rPr lang="en-PH" b="1" dirty="0" err="1"/>
              <a:t>didto</a:t>
            </a:r>
            <a:r>
              <a:rPr lang="en-PH" b="1" dirty="0"/>
              <a:t>—</a:t>
            </a:r>
            <a:r>
              <a:rPr lang="en-PH" b="1" dirty="0" err="1"/>
              <a:t>gitumbok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labing</a:t>
            </a:r>
            <a:r>
              <a:rPr lang="en-PH" b="1" dirty="0"/>
              <a:t> </a:t>
            </a:r>
            <a:r>
              <a:rPr lang="en-PH" b="1" dirty="0" err="1"/>
              <a:t>gamot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problema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41" y="3979417"/>
            <a:ext cx="408923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7271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Ikaduha</a:t>
            </a:r>
            <a:r>
              <a:rPr lang="en-PH" sz="2000" b="1" dirty="0"/>
              <a:t>,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magtutuo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andam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pagpasaylo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nakasala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(1 </a:t>
            </a:r>
            <a:r>
              <a:rPr lang="en-PH" sz="2000" b="1" dirty="0" err="1"/>
              <a:t>Corinto</a:t>
            </a:r>
            <a:r>
              <a:rPr lang="en-PH" sz="2000" b="1" dirty="0"/>
              <a:t> 6:7b).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3117801"/>
            <a:ext cx="700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Una,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panaglalis</a:t>
            </a:r>
            <a:r>
              <a:rPr lang="en-PH" sz="2000" b="1" dirty="0"/>
              <a:t> o </a:t>
            </a:r>
            <a:r>
              <a:rPr lang="en-PH" sz="2000" b="1" dirty="0" err="1"/>
              <a:t>pagkabahinbahin</a:t>
            </a:r>
            <a:r>
              <a:rPr lang="en-PH" sz="2000" b="1" dirty="0"/>
              <a:t>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miyembro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iglesia</a:t>
            </a:r>
            <a:r>
              <a:rPr lang="en-PH" sz="2000" b="1" dirty="0"/>
              <a:t> (1 </a:t>
            </a:r>
            <a:r>
              <a:rPr lang="en-PH" sz="2000" b="1" dirty="0" err="1"/>
              <a:t>Corinto</a:t>
            </a:r>
            <a:r>
              <a:rPr lang="en-PH" sz="2000" b="1" dirty="0"/>
              <a:t> 6:7a).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84923" y="5877569"/>
            <a:ext cx="7855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Gawas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krimen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sakop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gobyerno</a:t>
            </a:r>
            <a:r>
              <a:rPr lang="en-PH" b="1" dirty="0"/>
              <a:t> ang </a:t>
            </a:r>
            <a:r>
              <a:rPr lang="en-PH" b="1" dirty="0" err="1"/>
              <a:t>nahitabo</a:t>
            </a:r>
            <a:r>
              <a:rPr lang="en-PH" b="1" dirty="0"/>
              <a:t> (Roma 13:1–5),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suliran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sulbaron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,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prinsipyo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4955849"/>
            <a:ext cx="7271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Ikatulo</a:t>
            </a:r>
            <a:r>
              <a:rPr lang="en-PH" sz="2000" b="1" dirty="0"/>
              <a:t>,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gyud</a:t>
            </a:r>
            <a:r>
              <a:rPr lang="en-PH" sz="2000" b="1" dirty="0"/>
              <a:t> </a:t>
            </a:r>
            <a:r>
              <a:rPr lang="en-PH" sz="2000" b="1" dirty="0" err="1"/>
              <a:t>magkasabot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miyembro</a:t>
            </a:r>
            <a:r>
              <a:rPr lang="en-PH" sz="2000" b="1" dirty="0"/>
              <a:t>, ang </a:t>
            </a:r>
            <a:r>
              <a:rPr lang="en-PH" sz="2000" b="1" dirty="0" err="1"/>
              <a:t>iglesia</a:t>
            </a:r>
            <a:r>
              <a:rPr lang="en-PH" sz="2000" b="1" dirty="0"/>
              <a:t> </a:t>
            </a:r>
            <a:r>
              <a:rPr lang="en-PH" sz="2000" b="1" dirty="0" err="1"/>
              <a:t>maoy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mohukom</a:t>
            </a:r>
            <a:r>
              <a:rPr lang="en-PH" sz="2000" b="1" dirty="0"/>
              <a:t> o </a:t>
            </a:r>
            <a:r>
              <a:rPr lang="en-PH" sz="2000" b="1" dirty="0" err="1"/>
              <a:t>magpataliwala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masulbad</a:t>
            </a:r>
            <a:r>
              <a:rPr lang="en-PH" sz="2000" b="1" dirty="0"/>
              <a:t> ang </a:t>
            </a:r>
            <a:r>
              <a:rPr lang="en-PH" sz="2000" b="1" dirty="0" err="1"/>
              <a:t>panaglalis</a:t>
            </a:r>
            <a:r>
              <a:rPr lang="en-PH" sz="2000" b="1" dirty="0"/>
              <a:t> (1 </a:t>
            </a:r>
            <a:r>
              <a:rPr lang="en-PH" sz="2000" b="1" dirty="0" err="1"/>
              <a:t>Corinto</a:t>
            </a:r>
            <a:r>
              <a:rPr lang="en-PH" sz="2000" b="1" dirty="0"/>
              <a:t> 6:2).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170579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15" y="5161945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528126" y="875731"/>
            <a:ext cx="103109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“</a:t>
            </a:r>
            <a:r>
              <a:rPr lang="en-PH" sz="2200" b="1" dirty="0" err="1">
                <a:latin typeface="Constantia" panose="02030602050306030303" pitchFamily="18" charset="0"/>
              </a:rPr>
              <a:t>Atong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katungdanan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pag-ila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kaluyahon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hinungdan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espirituhanong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kangitngit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kahuyang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pagkapalong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unang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gugma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ngadto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Cristo.Kalibotanong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panghunahuna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latin typeface="Constantia" panose="02030602050306030303" pitchFamily="18" charset="0"/>
              </a:rPr>
              <a:t>Pagkahakog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latin typeface="Constantia" panose="02030602050306030303" pitchFamily="18" charset="0"/>
              </a:rPr>
              <a:t>Gugma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dungog</a:t>
            </a:r>
            <a:r>
              <a:rPr lang="en-PH" sz="2200" b="1" dirty="0"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latin typeface="Constantia" panose="02030602050306030303" pitchFamily="18" charset="0"/>
              </a:rPr>
              <a:t>Tinguha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kanunay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maoy</a:t>
            </a:r>
            <a:r>
              <a:rPr lang="en-PH" sz="2200" b="1" dirty="0">
                <a:latin typeface="Constantia" panose="02030602050306030303" pitchFamily="18" charset="0"/>
              </a:rPr>
              <a:t> una? Sala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mahugawng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kailibgon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naghari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kinabuhi</a:t>
            </a:r>
            <a:r>
              <a:rPr lang="en-PH" sz="2200" b="1" dirty="0">
                <a:latin typeface="Constantia" panose="02030602050306030303" pitchFamily="18" charset="0"/>
              </a:rPr>
              <a:t>? Sala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Nicolaita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naggamit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grasya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pasangil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pagkamahilawason?O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tingali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sayop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paggamit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pag-abuso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dagkong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kahayag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kahigayonan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pribilehiyo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gihatag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Dios, </a:t>
            </a:r>
            <a:r>
              <a:rPr lang="en-PH" sz="2200" b="1" dirty="0" err="1">
                <a:latin typeface="Constantia" panose="02030602050306030303" pitchFamily="18" charset="0"/>
              </a:rPr>
              <a:t>samtang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nagapanghambog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kaalam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relihiyosong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kahibalo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kinabuhi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kinaiya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nahiuyon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niini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puno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imoralidad?Bisan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unsa</a:t>
            </a:r>
            <a:r>
              <a:rPr lang="en-PH" sz="2200" b="1" dirty="0">
                <a:latin typeface="Constantia" panose="02030602050306030303" pitchFamily="18" charset="0"/>
              </a:rPr>
              <a:t> pa kana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gipatuyang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gipalig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hangtod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nahimo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kusgan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naghari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kinabuhi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mohimo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 ug </a:t>
            </a:r>
            <a:r>
              <a:rPr lang="en-PH" sz="2200" b="1" dirty="0" err="1">
                <a:latin typeface="Constantia" panose="02030602050306030303" pitchFamily="18" charset="0"/>
              </a:rPr>
              <a:t>tinud-anay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paningkamot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mabuntog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. Kay </a:t>
            </a:r>
            <a:r>
              <a:rPr lang="en-PH" sz="2200" b="1" dirty="0" err="1">
                <a:latin typeface="Constantia" panose="02030602050306030303" pitchFamily="18" charset="0"/>
              </a:rPr>
              <a:t>kon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malaglag</a:t>
            </a:r>
            <a:r>
              <a:rPr lang="en-PH" sz="2200" b="1" dirty="0">
                <a:latin typeface="Constantia" panose="02030602050306030303" pitchFamily="18" charset="0"/>
              </a:rPr>
              <a:t> ka.”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-47625" y="-704850"/>
            <a:ext cx="8620125" cy="6548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-PH" sz="780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UNSAON PAGLIKAY SA SALA SULOD SA IGLESIA</a:t>
            </a:r>
            <a:endParaRPr lang="en" sz="7800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1693</Words>
  <Application>Microsoft Office PowerPoint</Application>
  <PresentationFormat>Panorámica</PresentationFormat>
  <Paragraphs>55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Aptos</vt:lpstr>
      <vt:lpstr>Comic Sans MS</vt:lpstr>
      <vt:lpstr>Calibri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2026-06-19T16:27:56Z</dcterms:created>
  <dcterms:modified xsi:type="dcterms:W3CDTF">2026-07-24T13:15:29Z</dcterms:modified>
</cp:coreProperties>
</file>