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47" autoAdjust="0"/>
  </p:normalViewPr>
  <p:slideViewPr>
    <p:cSldViewPr snapToGrid="0">
      <p:cViewPr varScale="1">
        <p:scale>
          <a:sx n="99" d="100"/>
          <a:sy n="99" d="100"/>
        </p:scale>
        <p:origin x="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Corinto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PH" sz="2000" b="1" dirty="0" err="1">
              <a:solidFill>
                <a:srgbClr val="105660"/>
              </a:solidFill>
            </a:rPr>
            <a:t>Pagkaon</a:t>
          </a:r>
          <a:r>
            <a:rPr lang="en-PH" sz="2000" b="1" dirty="0">
              <a:solidFill>
                <a:srgbClr val="105660"/>
              </a:solidFill>
            </a:rPr>
            <a:t> </a:t>
          </a:r>
          <a:r>
            <a:rPr lang="en-PH" sz="2000" b="1" dirty="0" err="1">
              <a:solidFill>
                <a:srgbClr val="105660"/>
              </a:solidFill>
            </a:rPr>
            <a:t>nga</a:t>
          </a:r>
          <a:r>
            <a:rPr lang="en-PH" sz="2000" b="1" dirty="0">
              <a:solidFill>
                <a:srgbClr val="105660"/>
              </a:solidFill>
            </a:rPr>
            <a:t> </a:t>
          </a:r>
          <a:r>
            <a:rPr lang="en-PH" sz="2000" b="1" dirty="0" err="1">
              <a:solidFill>
                <a:srgbClr val="105660"/>
              </a:solidFill>
            </a:rPr>
            <a:t>Gihalad</a:t>
          </a:r>
          <a:r>
            <a:rPr lang="en-PH" sz="2000" b="1" dirty="0">
              <a:solidFill>
                <a:srgbClr val="105660"/>
              </a:solidFill>
            </a:rPr>
            <a:t> </a:t>
          </a:r>
          <a:r>
            <a:rPr lang="en-PH" sz="2000" b="1" dirty="0" err="1">
              <a:solidFill>
                <a:srgbClr val="105660"/>
              </a:solidFill>
            </a:rPr>
            <a:t>sa</a:t>
          </a:r>
          <a:r>
            <a:rPr lang="en-PH" sz="2000" b="1" dirty="0">
              <a:solidFill>
                <a:srgbClr val="105660"/>
              </a:solidFill>
            </a:rPr>
            <a:t> </a:t>
          </a:r>
          <a:r>
            <a:rPr lang="en-PH" sz="2000" b="1" dirty="0" err="1">
              <a:solidFill>
                <a:srgbClr val="105660"/>
              </a:solidFill>
            </a:rPr>
            <a:t>mga</a:t>
          </a:r>
          <a:r>
            <a:rPr lang="en-PH" sz="2000" b="1" dirty="0">
              <a:solidFill>
                <a:srgbClr val="105660"/>
              </a:solidFill>
            </a:rPr>
            <a:t> </a:t>
          </a:r>
          <a:r>
            <a:rPr lang="en-PH" sz="2000" b="1" dirty="0" err="1">
              <a:solidFill>
                <a:srgbClr val="105660"/>
              </a:solidFill>
            </a:rPr>
            <a:t>Diosdios</a:t>
          </a:r>
          <a:r>
            <a:rPr lang="en-PH" sz="2000" b="1" dirty="0">
              <a:solidFill>
                <a:srgbClr val="105660"/>
              </a:solidFill>
            </a:rPr>
            <a:t>
(</a:t>
          </a:r>
          <a:r>
            <a:rPr lang="en-PH" sz="2000" b="1" dirty="0" err="1">
              <a:solidFill>
                <a:srgbClr val="105660"/>
              </a:solidFill>
            </a:rPr>
            <a:t>Kahibalo</a:t>
          </a:r>
          <a:r>
            <a:rPr lang="en-PH" sz="2000" b="1" dirty="0">
              <a:solidFill>
                <a:srgbClr val="105660"/>
              </a:solidFill>
            </a:rPr>
            <a:t> ug </a:t>
          </a:r>
          <a:r>
            <a:rPr lang="en-PH" sz="2000" b="1" dirty="0" err="1">
              <a:solidFill>
                <a:srgbClr val="105660"/>
              </a:solidFill>
            </a:rPr>
            <a:t>Gugma</a:t>
          </a:r>
          <a:r>
            <a:rPr lang="en-PH" sz="2000" b="1" dirty="0">
              <a:solidFill>
                <a:srgbClr val="105660"/>
              </a:solidFill>
            </a:rPr>
            <a:t>)</a:t>
          </a:r>
          <a:endParaRPr lang="en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Corinto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PH" sz="2000" b="1" dirty="0" err="1">
              <a:solidFill>
                <a:schemeClr val="accent1">
                  <a:lumMod val="50000"/>
                </a:schemeClr>
              </a:solidFill>
            </a:rPr>
            <a:t>Gibiyaan</a:t>
          </a:r>
          <a:r>
            <a:rPr lang="en-PH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1">
                  <a:lumMod val="50000"/>
                </a:schemeClr>
              </a:solidFill>
            </a:rPr>
            <a:t>ni</a:t>
          </a:r>
          <a:r>
            <a:rPr lang="en-PH" sz="2000" b="1" dirty="0">
              <a:solidFill>
                <a:schemeClr val="accent1">
                  <a:lumMod val="50000"/>
                </a:schemeClr>
              </a:solidFill>
            </a:rPr>
            <a:t> Pablo ang </a:t>
          </a:r>
          <a:r>
            <a:rPr lang="en-PH" sz="2000" b="1" dirty="0" err="1">
              <a:solidFill>
                <a:schemeClr val="accent1">
                  <a:lumMod val="50000"/>
                </a:schemeClr>
              </a:solidFill>
            </a:rPr>
            <a:t>Iyang</a:t>
          </a:r>
          <a:r>
            <a:rPr lang="en-PH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1">
                  <a:lumMod val="50000"/>
                </a:schemeClr>
              </a:solidFill>
            </a:rPr>
            <a:t>mga</a:t>
          </a:r>
          <a:r>
            <a:rPr lang="en-PH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1">
                  <a:lumMod val="50000"/>
                </a:schemeClr>
              </a:solidFill>
            </a:rPr>
            <a:t>Katungod</a:t>
          </a:r>
          <a:r>
            <a:rPr lang="en-PH" sz="2000" b="1" dirty="0">
              <a:solidFill>
                <a:schemeClr val="accent1">
                  <a:lumMod val="50000"/>
                </a:schemeClr>
              </a:solidFill>
            </a:rPr>
            <a:t>
(Ang </a:t>
          </a:r>
          <a:r>
            <a:rPr lang="en-PH" sz="2000" b="1" dirty="0" err="1">
              <a:solidFill>
                <a:schemeClr val="accent1">
                  <a:lumMod val="50000"/>
                </a:schemeClr>
              </a:solidFill>
            </a:rPr>
            <a:t>mga</a:t>
          </a:r>
          <a:r>
            <a:rPr lang="en-PH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1">
                  <a:lumMod val="50000"/>
                </a:schemeClr>
              </a:solidFill>
            </a:rPr>
            <a:t>Katungod</a:t>
          </a:r>
          <a:r>
            <a:rPr lang="en-PH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1">
                  <a:lumMod val="50000"/>
                </a:schemeClr>
              </a:solidFill>
            </a:rPr>
            <a:t>sa</a:t>
          </a:r>
          <a:r>
            <a:rPr lang="en-PH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1">
                  <a:lumMod val="50000"/>
                </a:schemeClr>
              </a:solidFill>
            </a:rPr>
            <a:t>Ebanghelyo</a:t>
          </a:r>
          <a:r>
            <a:rPr lang="en-PH" sz="2000" b="1" dirty="0">
              <a:solidFill>
                <a:schemeClr val="accent1">
                  <a:lumMod val="50000"/>
                </a:schemeClr>
              </a:solidFill>
            </a:rPr>
            <a:t>)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Corinto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PH" sz="2000" b="1" dirty="0" err="1">
              <a:solidFill>
                <a:schemeClr val="accent5">
                  <a:lumMod val="50000"/>
                </a:schemeClr>
              </a:solidFill>
            </a:rPr>
            <a:t>Pasidaan</a:t>
          </a:r>
          <a:r>
            <a:rPr lang="en-PH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50000"/>
                </a:schemeClr>
              </a:solidFill>
            </a:rPr>
            <a:t>Batok</a:t>
          </a:r>
          <a:r>
            <a:rPr lang="en-PH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50000"/>
                </a:schemeClr>
              </a:solidFill>
            </a:rPr>
            <a:t>sa</a:t>
          </a:r>
          <a:r>
            <a:rPr lang="en-PH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50000"/>
                </a:schemeClr>
              </a:solidFill>
            </a:rPr>
            <a:t>Pagsimba</a:t>
          </a:r>
          <a:r>
            <a:rPr lang="en-PH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50000"/>
                </a:schemeClr>
              </a:solidFill>
            </a:rPr>
            <a:t>sa</a:t>
          </a:r>
          <a:r>
            <a:rPr lang="en-PH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50000"/>
                </a:schemeClr>
              </a:solidFill>
            </a:rPr>
            <a:t>mga</a:t>
          </a:r>
          <a:r>
            <a:rPr lang="en-PH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50000"/>
                </a:schemeClr>
              </a:solidFill>
            </a:rPr>
            <a:t>Diosdios</a:t>
          </a:r>
          <a:r>
            <a:rPr lang="en-PH" sz="2000" b="1" dirty="0">
              <a:solidFill>
                <a:schemeClr val="accent5">
                  <a:lumMod val="50000"/>
                </a:schemeClr>
              </a:solidFill>
            </a:rPr>
            <a:t>
(</a:t>
          </a:r>
          <a:r>
            <a:rPr lang="en-PH" sz="2000" b="1" dirty="0" err="1">
              <a:solidFill>
                <a:schemeClr val="accent5">
                  <a:lumMod val="50000"/>
                </a:schemeClr>
              </a:solidFill>
            </a:rPr>
            <a:t>Mga</a:t>
          </a:r>
          <a:r>
            <a:rPr lang="en-PH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50000"/>
                </a:schemeClr>
              </a:solidFill>
            </a:rPr>
            <a:t>Leksyon</a:t>
          </a:r>
          <a:r>
            <a:rPr lang="en-PH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50000"/>
                </a:schemeClr>
              </a:solidFill>
            </a:rPr>
            <a:t>Gikan</a:t>
          </a:r>
          <a:r>
            <a:rPr lang="en-PH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50000"/>
                </a:schemeClr>
              </a:solidFill>
            </a:rPr>
            <a:t>sa</a:t>
          </a:r>
          <a:r>
            <a:rPr lang="en-PH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50000"/>
                </a:schemeClr>
              </a:solidFill>
            </a:rPr>
            <a:t>Nangagi</a:t>
          </a:r>
          <a:r>
            <a:rPr lang="en-PH" sz="2000" b="1" dirty="0">
              <a:solidFill>
                <a:schemeClr val="accent5">
                  <a:lumMod val="50000"/>
                </a:schemeClr>
              </a:solidFill>
            </a:rPr>
            <a:t>)</a:t>
          </a:r>
          <a:endParaRPr lang="en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Corinto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PH" sz="2000" b="1" dirty="0">
              <a:solidFill>
                <a:schemeClr val="accent6">
                  <a:lumMod val="50000"/>
                </a:schemeClr>
              </a:solidFill>
            </a:rPr>
            <a:t>Ang </a:t>
          </a:r>
          <a:r>
            <a:rPr lang="en-PH" sz="2000" b="1" dirty="0" err="1">
              <a:solidFill>
                <a:schemeClr val="accent6">
                  <a:lumMod val="50000"/>
                </a:schemeClr>
              </a:solidFill>
            </a:rPr>
            <a:t>Panihapon</a:t>
          </a:r>
          <a:r>
            <a:rPr lang="en-PH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6">
                  <a:lumMod val="50000"/>
                </a:schemeClr>
              </a:solidFill>
            </a:rPr>
            <a:t>sa</a:t>
          </a:r>
          <a:r>
            <a:rPr lang="en-PH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6">
                  <a:lumMod val="50000"/>
                </a:schemeClr>
              </a:solidFill>
            </a:rPr>
            <a:t>Ginoo</a:t>
          </a:r>
          <a:r>
            <a:rPr lang="en-PH" sz="2000" b="1" dirty="0">
              <a:solidFill>
                <a:schemeClr val="accent6">
                  <a:lumMod val="50000"/>
                </a:schemeClr>
              </a:solidFill>
            </a:rPr>
            <a:t> ug ang </a:t>
          </a:r>
          <a:r>
            <a:rPr lang="en-PH" sz="2000" b="1" dirty="0" err="1">
              <a:solidFill>
                <a:schemeClr val="accent6">
                  <a:lumMod val="50000"/>
                </a:schemeClr>
              </a:solidFill>
            </a:rPr>
            <a:t>Kopa</a:t>
          </a:r>
          <a:r>
            <a:rPr lang="en-PH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6">
                  <a:lumMod val="50000"/>
                </a:schemeClr>
              </a:solidFill>
            </a:rPr>
            <a:t>sa</a:t>
          </a:r>
          <a:r>
            <a:rPr lang="en-PH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6">
                  <a:lumMod val="50000"/>
                </a:schemeClr>
              </a:solidFill>
            </a:rPr>
            <a:t>mga</a:t>
          </a:r>
          <a:r>
            <a:rPr lang="en-PH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6">
                  <a:lumMod val="50000"/>
                </a:schemeClr>
              </a:solidFill>
            </a:rPr>
            <a:t>Demonyo</a:t>
          </a:r>
          <a:r>
            <a:rPr lang="en-PH" sz="2000" b="1" dirty="0">
              <a:solidFill>
                <a:schemeClr val="accent6">
                  <a:lumMod val="50000"/>
                </a:schemeClr>
              </a:solidFill>
            </a:rPr>
            <a:t>
(</a:t>
          </a:r>
          <a:r>
            <a:rPr lang="en-PH" sz="2000" b="1" dirty="0" err="1">
              <a:solidFill>
                <a:schemeClr val="accent6">
                  <a:lumMod val="50000"/>
                </a:schemeClr>
              </a:solidFill>
            </a:rPr>
            <a:t>Biyai</a:t>
          </a:r>
          <a:r>
            <a:rPr lang="en-PH" sz="2000" b="1" dirty="0">
              <a:solidFill>
                <a:schemeClr val="accent6">
                  <a:lumMod val="50000"/>
                </a:schemeClr>
              </a:solidFill>
            </a:rPr>
            <a:t> ang </a:t>
          </a:r>
          <a:r>
            <a:rPr lang="en-PH" sz="2000" b="1" dirty="0" err="1">
              <a:solidFill>
                <a:schemeClr val="accent6">
                  <a:lumMod val="50000"/>
                </a:schemeClr>
              </a:solidFill>
            </a:rPr>
            <a:t>Pagsimba</a:t>
          </a:r>
          <a:r>
            <a:rPr lang="en-PH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6">
                  <a:lumMod val="50000"/>
                </a:schemeClr>
              </a:solidFill>
            </a:rPr>
            <a:t>sa</a:t>
          </a:r>
          <a:r>
            <a:rPr lang="en-PH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6">
                  <a:lumMod val="50000"/>
                </a:schemeClr>
              </a:solidFill>
            </a:rPr>
            <a:t>mga</a:t>
          </a:r>
          <a:r>
            <a:rPr lang="en-PH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6">
                  <a:lumMod val="50000"/>
                </a:schemeClr>
              </a:solidFill>
            </a:rPr>
            <a:t>Diosdios</a:t>
          </a:r>
          <a:r>
            <a:rPr lang="en-PH" sz="2000" b="1" dirty="0">
              <a:solidFill>
                <a:schemeClr val="accent6">
                  <a:lumMod val="50000"/>
                </a:schemeClr>
              </a:solidFill>
            </a:rPr>
            <a:t>)</a:t>
          </a:r>
          <a:endParaRPr lang="en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Corinto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PH" sz="2000" b="1" dirty="0" err="1">
              <a:solidFill>
                <a:schemeClr val="accent3">
                  <a:lumMod val="50000"/>
                </a:schemeClr>
              </a:solidFill>
            </a:rPr>
            <a:t>Buhata</a:t>
          </a:r>
          <a:r>
            <a:rPr lang="en-PH" sz="2000" b="1" dirty="0">
              <a:solidFill>
                <a:schemeClr val="accent3">
                  <a:lumMod val="50000"/>
                </a:schemeClr>
              </a:solidFill>
            </a:rPr>
            <a:t> ang </a:t>
          </a:r>
          <a:r>
            <a:rPr lang="en-PH" sz="2000" b="1" dirty="0" err="1">
              <a:solidFill>
                <a:schemeClr val="accent3">
                  <a:lumMod val="50000"/>
                </a:schemeClr>
              </a:solidFill>
            </a:rPr>
            <a:t>Tanan</a:t>
          </a:r>
          <a:r>
            <a:rPr lang="en-PH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3">
                  <a:lumMod val="50000"/>
                </a:schemeClr>
              </a:solidFill>
            </a:rPr>
            <a:t>Alang</a:t>
          </a:r>
          <a:r>
            <a:rPr lang="en-PH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3">
                  <a:lumMod val="50000"/>
                </a:schemeClr>
              </a:solidFill>
            </a:rPr>
            <a:t>sa</a:t>
          </a:r>
          <a:r>
            <a:rPr lang="en-PH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3">
                  <a:lumMod val="50000"/>
                </a:schemeClr>
              </a:solidFill>
            </a:rPr>
            <a:t>Himaya</a:t>
          </a:r>
          <a:r>
            <a:rPr lang="en-PH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3">
                  <a:lumMod val="50000"/>
                </a:schemeClr>
              </a:solidFill>
            </a:rPr>
            <a:t>sa</a:t>
          </a:r>
          <a:r>
            <a:rPr lang="en-PH" sz="2000" b="1" dirty="0">
              <a:solidFill>
                <a:schemeClr val="accent3">
                  <a:lumMod val="50000"/>
                </a:schemeClr>
              </a:solidFill>
            </a:rPr>
            <a:t> Dios
(Unsay </a:t>
          </a:r>
          <a:r>
            <a:rPr lang="en-PH" sz="2000" b="1" dirty="0" err="1">
              <a:solidFill>
                <a:schemeClr val="accent3">
                  <a:lumMod val="50000"/>
                </a:schemeClr>
              </a:solidFill>
            </a:rPr>
            <a:t>Gitugotan</a:t>
          </a:r>
          <a:r>
            <a:rPr lang="en-PH" sz="2000" b="1" dirty="0">
              <a:solidFill>
                <a:schemeClr val="accent3">
                  <a:lumMod val="50000"/>
                </a:schemeClr>
              </a:solidFill>
            </a:rPr>
            <a:t> ug Unsay </a:t>
          </a:r>
          <a:r>
            <a:rPr lang="en-PH" sz="2000" b="1" dirty="0" err="1">
              <a:solidFill>
                <a:schemeClr val="accent3">
                  <a:lumMod val="50000"/>
                </a:schemeClr>
              </a:solidFill>
            </a:rPr>
            <a:t>Angay</a:t>
          </a:r>
          <a:r>
            <a:rPr lang="en-PH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3">
                  <a:lumMod val="50000"/>
                </a:schemeClr>
              </a:solidFill>
            </a:rPr>
            <a:t>Buhaton</a:t>
          </a:r>
          <a:r>
            <a:rPr lang="en-PH" sz="2000" b="1" dirty="0">
              <a:solidFill>
                <a:schemeClr val="accent3">
                  <a:lumMod val="50000"/>
                </a:schemeClr>
              </a:solidFill>
            </a:rPr>
            <a:t>)</a:t>
          </a:r>
          <a:endParaRPr lang="en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1 Corinto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/>
            <a:t> A</a:t>
          </a:r>
          <a:r>
            <a:rPr lang="en-PH" sz="1800" b="1" dirty="0"/>
            <a:t>ng </a:t>
          </a:r>
          <a:r>
            <a:rPr lang="en-PH" sz="1800" b="1" dirty="0" err="1"/>
            <a:t>Kusgan</a:t>
          </a:r>
          <a:r>
            <a:rPr lang="en-PH" sz="1800" b="1" dirty="0"/>
            <a:t> Sa </a:t>
          </a:r>
          <a:r>
            <a:rPr lang="en-PH" sz="1800" b="1" dirty="0" err="1"/>
            <a:t>Pagtoo</a:t>
          </a:r>
          <a:r>
            <a:rPr lang="en-PH" sz="1800" b="1" dirty="0"/>
            <a:t>: </a:t>
          </a:r>
          <a:r>
            <a:rPr lang="en-PH" sz="1800" b="1" dirty="0" err="1"/>
            <a:t>Nasabtan</a:t>
          </a:r>
          <a:r>
            <a:rPr lang="en-PH" sz="1800" b="1" dirty="0"/>
            <a:t> </a:t>
          </a:r>
          <a:r>
            <a:rPr lang="en-PH" sz="1800" b="1" dirty="0" err="1"/>
            <a:t>nila</a:t>
          </a:r>
          <a:r>
            <a:rPr lang="en-PH" sz="1800" b="1" dirty="0"/>
            <a:t> </a:t>
          </a:r>
          <a:r>
            <a:rPr lang="en-PH" sz="1800" b="1" dirty="0" err="1"/>
            <a:t>nga</a:t>
          </a:r>
          <a:r>
            <a:rPr lang="en-PH" sz="1800" b="1" dirty="0"/>
            <a:t> ang </a:t>
          </a:r>
          <a:r>
            <a:rPr lang="en-PH" sz="1800" b="1" dirty="0" err="1"/>
            <a:t>mga</a:t>
          </a:r>
          <a:r>
            <a:rPr lang="en-PH" sz="1800" b="1" dirty="0"/>
            <a:t> </a:t>
          </a:r>
          <a:r>
            <a:rPr lang="en-PH" sz="1800" b="1" dirty="0" err="1"/>
            <a:t>diosdios</a:t>
          </a:r>
          <a:r>
            <a:rPr lang="en-PH" sz="1800" b="1" dirty="0"/>
            <a:t> </a:t>
          </a:r>
          <a:r>
            <a:rPr lang="en-PH" sz="1800" b="1" dirty="0" err="1"/>
            <a:t>walay</a:t>
          </a:r>
          <a:r>
            <a:rPr lang="en-PH" sz="1800" b="1" dirty="0"/>
            <a:t> </a:t>
          </a:r>
          <a:r>
            <a:rPr lang="en-PH" sz="1800" b="1" dirty="0" err="1"/>
            <a:t>tinuod</a:t>
          </a:r>
          <a:r>
            <a:rPr lang="en-PH" sz="1800" b="1" dirty="0"/>
            <a:t> </a:t>
          </a:r>
          <a:r>
            <a:rPr lang="en-PH" sz="1800" b="1" dirty="0" err="1"/>
            <a:t>nga</a:t>
          </a:r>
          <a:r>
            <a:rPr lang="en-PH" sz="1800" b="1" dirty="0"/>
            <a:t> </a:t>
          </a:r>
          <a:r>
            <a:rPr lang="en-PH" sz="1800" b="1" dirty="0" err="1"/>
            <a:t>gahum</a:t>
          </a:r>
          <a:r>
            <a:rPr lang="en-PH" sz="1800" b="1" dirty="0"/>
            <a:t>. </a:t>
          </a:r>
          <a:r>
            <a:rPr lang="en-PH" sz="1800" b="1" dirty="0" err="1"/>
            <a:t>Nagtuo</a:t>
          </a:r>
          <a:r>
            <a:rPr lang="en-PH" sz="1800" b="1" dirty="0"/>
            <a:t> </a:t>
          </a:r>
          <a:r>
            <a:rPr lang="en-PH" sz="1800" b="1" dirty="0" err="1"/>
            <a:t>sila</a:t>
          </a:r>
          <a:r>
            <a:rPr lang="en-PH" sz="1800" b="1" dirty="0"/>
            <a:t> </a:t>
          </a:r>
          <a:r>
            <a:rPr lang="en-PH" sz="1800" b="1" dirty="0" err="1"/>
            <a:t>nga</a:t>
          </a:r>
          <a:r>
            <a:rPr lang="en-PH" sz="1800" b="1" dirty="0"/>
            <a:t> </a:t>
          </a:r>
          <a:r>
            <a:rPr lang="en-PH" sz="1800" b="1" dirty="0" err="1"/>
            <a:t>usa</a:t>
          </a:r>
          <a:r>
            <a:rPr lang="en-PH" sz="1800" b="1" dirty="0"/>
            <a:t> </a:t>
          </a:r>
          <a:r>
            <a:rPr lang="en-PH" sz="1800" b="1" dirty="0" err="1"/>
            <a:t>lamang</a:t>
          </a:r>
          <a:r>
            <a:rPr lang="en-PH" sz="1800" b="1" dirty="0"/>
            <a:t> ang </a:t>
          </a:r>
          <a:r>
            <a:rPr lang="en-PH" sz="1800" b="1" dirty="0" err="1"/>
            <a:t>tinuod</a:t>
          </a:r>
          <a:r>
            <a:rPr lang="en-PH" sz="1800" b="1" dirty="0"/>
            <a:t> </a:t>
          </a:r>
          <a:r>
            <a:rPr lang="en-PH" sz="1800" b="1" dirty="0" err="1"/>
            <a:t>nga</a:t>
          </a:r>
          <a:r>
            <a:rPr lang="en-PH" sz="1800" b="1" dirty="0"/>
            <a:t> Dios.</a:t>
          </a:r>
          <a:endParaRPr lang="en" sz="2000" b="1" dirty="0"/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/>
            <a:t>"Ang </a:t>
          </a:r>
          <a:r>
            <a:rPr lang="en-PH" sz="2000" b="1" dirty="0" err="1"/>
            <a:t>maluya</a:t>
          </a:r>
          <a:r>
            <a:rPr lang="en-PH" sz="2000" b="1" dirty="0"/>
            <a:t> </a:t>
          </a:r>
          <a:r>
            <a:rPr lang="en-PH" sz="2000" b="1" dirty="0" err="1"/>
            <a:t>wala</a:t>
          </a:r>
          <a:r>
            <a:rPr lang="en-PH" sz="2000" b="1" dirty="0"/>
            <a:t> pa </a:t>
          </a:r>
          <a:r>
            <a:rPr lang="en-PH" sz="2000" b="1" dirty="0" err="1"/>
            <a:t>makasabot</a:t>
          </a:r>
          <a:r>
            <a:rPr lang="en-PH" sz="2000" b="1" dirty="0"/>
            <a:t> </a:t>
          </a:r>
          <a:r>
            <a:rPr lang="en-PH" sz="2000" b="1" dirty="0" err="1"/>
            <a:t>pag-ayo</a:t>
          </a:r>
          <a:r>
            <a:rPr lang="en-PH" sz="2000" b="1" dirty="0"/>
            <a:t> </a:t>
          </a:r>
          <a:r>
            <a:rPr lang="en-PH" sz="2000" b="1" dirty="0" err="1"/>
            <a:t>niini</a:t>
          </a:r>
          <a:r>
            <a:rPr lang="en-PH" sz="2000" b="1" dirty="0"/>
            <a:t>."</a:t>
          </a:r>
          <a:r>
            <a:rPr lang="en" sz="2000" b="1" dirty="0"/>
            <a:t>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Corinto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800" b="1" dirty="0"/>
            <a:t>"Ang </a:t>
          </a:r>
          <a:r>
            <a:rPr lang="en-PH" sz="1800" b="1" dirty="0" err="1"/>
            <a:t>kusgan</a:t>
          </a:r>
          <a:r>
            <a:rPr lang="en-PH" sz="1800" b="1" dirty="0"/>
            <a:t> </a:t>
          </a:r>
          <a:r>
            <a:rPr lang="en-PH" sz="1800" b="1" dirty="0" err="1"/>
            <a:t>mokaon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karne</a:t>
          </a:r>
          <a:r>
            <a:rPr lang="en-PH" sz="1800" b="1" dirty="0"/>
            <a:t> </a:t>
          </a:r>
          <a:r>
            <a:rPr lang="en-PH" sz="1800" b="1" dirty="0" err="1"/>
            <a:t>nga</a:t>
          </a:r>
          <a:r>
            <a:rPr lang="en-PH" sz="1800" b="1" dirty="0"/>
            <a:t> </a:t>
          </a:r>
          <a:r>
            <a:rPr lang="en-PH" sz="1800" b="1" dirty="0" err="1"/>
            <a:t>gihalad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mga</a:t>
          </a:r>
          <a:r>
            <a:rPr lang="en-PH" sz="1800" b="1" dirty="0"/>
            <a:t> </a:t>
          </a:r>
          <a:r>
            <a:rPr lang="en-PH" sz="1800" b="1" dirty="0" err="1"/>
            <a:t>diosdios</a:t>
          </a:r>
          <a:r>
            <a:rPr lang="en-PH" sz="1800" b="1" dirty="0"/>
            <a:t> kay </a:t>
          </a:r>
          <a:r>
            <a:rPr lang="en-PH" sz="1800" b="1" dirty="0" err="1"/>
            <a:t>nasayod</a:t>
          </a:r>
          <a:r>
            <a:rPr lang="en-PH" sz="1800" b="1" dirty="0"/>
            <a:t> </a:t>
          </a:r>
          <a:r>
            <a:rPr lang="en-PH" sz="1800" b="1" dirty="0" err="1"/>
            <a:t>sila</a:t>
          </a:r>
          <a:r>
            <a:rPr lang="en-PH" sz="1800" b="1" dirty="0"/>
            <a:t> </a:t>
          </a:r>
          <a:r>
            <a:rPr lang="en-PH" sz="1800" b="1" dirty="0" err="1"/>
            <a:t>nga</a:t>
          </a:r>
          <a:r>
            <a:rPr lang="en-PH" sz="1800" b="1" dirty="0"/>
            <a:t> ang </a:t>
          </a:r>
          <a:r>
            <a:rPr lang="en-PH" sz="1800" b="1" dirty="0" err="1"/>
            <a:t>mga</a:t>
          </a:r>
          <a:r>
            <a:rPr lang="en-PH" sz="1800" b="1" dirty="0"/>
            <a:t> </a:t>
          </a:r>
          <a:r>
            <a:rPr lang="en-PH" sz="1800" b="1" dirty="0" err="1"/>
            <a:t>diosdios</a:t>
          </a:r>
          <a:r>
            <a:rPr lang="en-PH" sz="1800" b="1" dirty="0"/>
            <a:t> </a:t>
          </a:r>
          <a:r>
            <a:rPr lang="en-PH" sz="1800" b="1" dirty="0" err="1"/>
            <a:t>walay</a:t>
          </a:r>
          <a:r>
            <a:rPr lang="en-PH" sz="1800" b="1" dirty="0"/>
            <a:t> </a:t>
          </a:r>
          <a:r>
            <a:rPr lang="en-PH" sz="1800" b="1" dirty="0" err="1"/>
            <a:t>gahum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paghugaw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pagkaon</a:t>
          </a:r>
          <a:r>
            <a:rPr lang="en-PH" sz="1800" b="1" dirty="0"/>
            <a:t>."</a:t>
          </a:r>
          <a:endParaRPr lang="en" sz="1800" b="1" dirty="0"/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800" b="1" dirty="0"/>
            <a:t>"Ang </a:t>
          </a:r>
          <a:r>
            <a:rPr lang="en-PH" sz="1800" b="1" dirty="0" err="1"/>
            <a:t>maluya</a:t>
          </a:r>
          <a:r>
            <a:rPr lang="en-PH" sz="1800" b="1" dirty="0"/>
            <a:t> </a:t>
          </a:r>
          <a:r>
            <a:rPr lang="en-PH" sz="1800" b="1" dirty="0" err="1"/>
            <a:t>nagtuo</a:t>
          </a:r>
          <a:r>
            <a:rPr lang="en-PH" sz="1800" b="1" dirty="0"/>
            <a:t> </a:t>
          </a:r>
          <a:r>
            <a:rPr lang="en-PH" sz="1800" b="1" dirty="0" err="1"/>
            <a:t>nga</a:t>
          </a:r>
          <a:r>
            <a:rPr lang="en-PH" sz="1800" b="1" dirty="0"/>
            <a:t> </a:t>
          </a:r>
          <a:r>
            <a:rPr lang="en-PH" sz="1800" b="1" dirty="0" err="1"/>
            <a:t>makasala</a:t>
          </a:r>
          <a:r>
            <a:rPr lang="en-PH" sz="1800" b="1" dirty="0"/>
            <a:t> </a:t>
          </a:r>
          <a:r>
            <a:rPr lang="en-PH" sz="1800" b="1" dirty="0" err="1"/>
            <a:t>sila</a:t>
          </a:r>
          <a:r>
            <a:rPr lang="en-PH" sz="1800" b="1" dirty="0"/>
            <a:t> kung </a:t>
          </a:r>
          <a:r>
            <a:rPr lang="en-PH" sz="1800" b="1" dirty="0" err="1"/>
            <a:t>mokaon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karne</a:t>
          </a:r>
          <a:r>
            <a:rPr lang="en-PH" sz="1800" b="1" dirty="0"/>
            <a:t> </a:t>
          </a:r>
          <a:r>
            <a:rPr lang="en-PH" sz="1800" b="1" dirty="0" err="1"/>
            <a:t>nga</a:t>
          </a:r>
          <a:r>
            <a:rPr lang="en-PH" sz="1800" b="1" dirty="0"/>
            <a:t> </a:t>
          </a:r>
          <a:r>
            <a:rPr lang="en-PH" sz="1800" b="1" dirty="0" err="1"/>
            <a:t>gihalad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mga</a:t>
          </a:r>
          <a:r>
            <a:rPr lang="en-PH" sz="1800" b="1" dirty="0"/>
            <a:t> </a:t>
          </a:r>
          <a:r>
            <a:rPr lang="en-PH" sz="1800" b="1" dirty="0" err="1"/>
            <a:t>diosdios</a:t>
          </a:r>
          <a:r>
            <a:rPr lang="en-PH" sz="1800" b="1" dirty="0"/>
            <a:t>."</a:t>
          </a:r>
          <a:endParaRPr lang="en" sz="1800" b="1" dirty="0"/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 custScaleY="113464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66750" custScaleY="12530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-PH" sz="1600" b="1" dirty="0">
              <a:solidFill>
                <a:schemeClr val="tx1"/>
              </a:solidFill>
            </a:rPr>
            <a:t>⁕ </a:t>
          </a:r>
          <a:r>
            <a:rPr lang="en-PH" sz="1600" b="1" dirty="0" err="1">
              <a:solidFill>
                <a:schemeClr val="tx1"/>
              </a:solidFill>
            </a:rPr>
            <a:t>Katungod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nga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Pakaunon</a:t>
          </a:r>
          <a:r>
            <a:rPr lang="en-PH" sz="1600" b="1" dirty="0">
              <a:solidFill>
                <a:schemeClr val="tx1"/>
              </a:solidFill>
            </a:rPr>
            <a:t> ug </a:t>
          </a:r>
          <a:r>
            <a:rPr lang="en-PH" sz="1600" b="1" dirty="0" err="1">
              <a:solidFill>
                <a:schemeClr val="tx1"/>
              </a:solidFill>
            </a:rPr>
            <a:t>Suportahan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sa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Iglesia</a:t>
          </a:r>
          <a:r>
            <a:rPr lang="en-PH" sz="1600" b="1" dirty="0">
              <a:solidFill>
                <a:schemeClr val="tx1"/>
              </a:solidFill>
            </a:rPr>
            <a:t> (1 </a:t>
          </a:r>
          <a:r>
            <a:rPr lang="en-PH" sz="1600" b="1" dirty="0" err="1">
              <a:solidFill>
                <a:schemeClr val="tx1"/>
              </a:solidFill>
            </a:rPr>
            <a:t>Corinto</a:t>
          </a:r>
          <a:r>
            <a:rPr lang="en-PH" sz="1600" b="1" dirty="0">
              <a:solidFill>
                <a:schemeClr val="tx1"/>
              </a:solidFill>
            </a:rPr>
            <a:t> 9:4)
</a:t>
          </a:r>
          <a:r>
            <a:rPr lang="en-PH" sz="1600" b="1" dirty="0" err="1">
              <a:solidFill>
                <a:schemeClr val="tx1"/>
              </a:solidFill>
            </a:rPr>
            <a:t>Gibiyaan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ni</a:t>
          </a:r>
          <a:r>
            <a:rPr lang="en-PH" sz="1600" b="1" dirty="0">
              <a:solidFill>
                <a:schemeClr val="tx1"/>
              </a:solidFill>
            </a:rPr>
            <a:t> Pablo ang </a:t>
          </a:r>
          <a:r>
            <a:rPr lang="en-PH" sz="1600" b="1" dirty="0" err="1">
              <a:solidFill>
                <a:schemeClr val="tx1"/>
              </a:solidFill>
            </a:rPr>
            <a:t>iyang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katungod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isip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apostol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nga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suportahan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sa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mga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iglesia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nga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iyang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gi-alagaran</a:t>
          </a:r>
          <a:r>
            <a:rPr lang="en-PH" sz="1600" b="1" dirty="0">
              <a:solidFill>
                <a:schemeClr val="tx1"/>
              </a:solidFill>
            </a:rPr>
            <a:t>, </a:t>
          </a:r>
          <a:r>
            <a:rPr lang="en-PH" sz="1600" b="1" dirty="0" err="1">
              <a:solidFill>
                <a:schemeClr val="tx1"/>
              </a:solidFill>
            </a:rPr>
            <a:t>bisan</a:t>
          </a:r>
          <a:r>
            <a:rPr lang="en-PH" sz="1600" b="1" dirty="0">
              <a:solidFill>
                <a:schemeClr val="tx1"/>
              </a:solidFill>
            </a:rPr>
            <a:t> pa man </a:t>
          </a:r>
          <a:r>
            <a:rPr lang="en-PH" sz="1600" b="1" dirty="0" err="1">
              <a:solidFill>
                <a:schemeClr val="tx1"/>
              </a:solidFill>
            </a:rPr>
            <a:t>nga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kini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maoy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gibuhat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alang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sa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ubang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mga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apostol</a:t>
          </a:r>
          <a:r>
            <a:rPr lang="en-PH" sz="1600" b="1" dirty="0">
              <a:solidFill>
                <a:schemeClr val="tx1"/>
              </a:solidFill>
            </a:rPr>
            <a:t>. </a:t>
          </a:r>
          <a:r>
            <a:rPr lang="en-PH" sz="1600" b="1" dirty="0" err="1">
              <a:solidFill>
                <a:schemeClr val="tx1"/>
              </a:solidFill>
            </a:rPr>
            <a:t>Gipili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niya</a:t>
          </a:r>
          <a:r>
            <a:rPr lang="en-PH" sz="1600" b="1" dirty="0">
              <a:solidFill>
                <a:schemeClr val="tx1"/>
              </a:solidFill>
            </a:rPr>
            <a:t> ang </a:t>
          </a:r>
          <a:r>
            <a:rPr lang="en-PH" sz="1600" b="1" dirty="0" err="1">
              <a:solidFill>
                <a:schemeClr val="tx1"/>
              </a:solidFill>
            </a:rPr>
            <a:t>pagsakripisyo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sa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iyang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katungod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aron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walay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bisan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unsang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makababag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sa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pagdawat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sa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mga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tawo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sa</a:t>
          </a:r>
          <a:r>
            <a:rPr lang="en-PH" sz="1600" b="1" dirty="0">
              <a:solidFill>
                <a:schemeClr val="tx1"/>
              </a:solidFill>
            </a:rPr>
            <a:t> </a:t>
          </a:r>
          <a:r>
            <a:rPr lang="en-PH" sz="1600" b="1" dirty="0" err="1">
              <a:solidFill>
                <a:schemeClr val="tx1"/>
              </a:solidFill>
            </a:rPr>
            <a:t>ebanghelyo</a:t>
          </a:r>
          <a:r>
            <a:rPr lang="en-PH" sz="1600" b="1" dirty="0">
              <a:solidFill>
                <a:schemeClr val="tx1"/>
              </a:solidFill>
            </a:rPr>
            <a:t>.</a:t>
          </a:r>
          <a:endParaRPr lang="es-ES" sz="16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Katungod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Ubanan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Asawa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Ministeryo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9:5)
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Kasagaran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mga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apostol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nagbiyahe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uban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ilang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mga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asawa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aron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maatiman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sila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ug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makatabang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buluhaton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ministeryo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. Ang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asawa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apostol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sama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iyang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bana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adunay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usab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katungod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suportahan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iglesia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samtang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nag-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alagad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sila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buluhaton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Ginoo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Apan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si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Pablo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mipili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dili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gamiton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kini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katungod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alang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kaayohan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ebanghelyo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Katungod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nga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Dili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Magtrabaho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Alang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Panginabuhian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(1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Corinto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9:6)
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Gipili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ni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Pablo ang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pagtrabaho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aron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masuportahan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ang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iyang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kaugalingon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,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bisan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pa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adunay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siya'y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katungod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nga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mabuhi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pinaagi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ministeryo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.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Gibuhat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niya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kini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aron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walay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maghunahuna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nga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nangwarta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siya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pinaagi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ebanghelyo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, ug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aron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mahimong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panig-ingnan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pagkadili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hakog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ug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pagsakripisyo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alang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kaayohan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sa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uban</a:t>
          </a:r>
          <a:r>
            <a:rPr lang="en-PH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18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 custScaleY="14622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tindahan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karne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adunay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karne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gihalad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diosdios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ug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adunay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usab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wala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gihalad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Gisugo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Pablo ang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magtutuo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mangutana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gigikanan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karne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aron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maghatag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impresyon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mahimong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-on ang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maong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pagkaon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Corinto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 ang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magtutuo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nagdapit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magtutuo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pagpangaon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mahimo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siyang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mokaon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walay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pangutana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kay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alang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kaniya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gitugotan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tanan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pagkaon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Apan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tagbalay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moingon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karne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gihalad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diosdios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kinahanglan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mokaon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niini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tungod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kay ang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karne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makapahugaw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kondili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aron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masamok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konsensya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uban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Corinto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10:27–29).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412299" custScaleY="111270" custLinFactNeighborX="57162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76012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443434" custScaleY="162956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34574" custLinFactNeighborX="200000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6784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Corinto 8</a:t>
          </a:r>
        </a:p>
      </dsp:txBody>
      <dsp:txXfrm>
        <a:off x="17574" y="24358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66784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PH" sz="2000" b="1" kern="1200" dirty="0" err="1">
              <a:solidFill>
                <a:srgbClr val="105660"/>
              </a:solidFill>
            </a:rPr>
            <a:t>Pagkaon</a:t>
          </a:r>
          <a:r>
            <a:rPr lang="en-PH" sz="2000" b="1" kern="1200" dirty="0">
              <a:solidFill>
                <a:srgbClr val="105660"/>
              </a:solidFill>
            </a:rPr>
            <a:t> </a:t>
          </a:r>
          <a:r>
            <a:rPr lang="en-PH" sz="2000" b="1" kern="1200" dirty="0" err="1">
              <a:solidFill>
                <a:srgbClr val="105660"/>
              </a:solidFill>
            </a:rPr>
            <a:t>nga</a:t>
          </a:r>
          <a:r>
            <a:rPr lang="en-PH" sz="2000" b="1" kern="1200" dirty="0">
              <a:solidFill>
                <a:srgbClr val="105660"/>
              </a:solidFill>
            </a:rPr>
            <a:t> </a:t>
          </a:r>
          <a:r>
            <a:rPr lang="en-PH" sz="2000" b="1" kern="1200" dirty="0" err="1">
              <a:solidFill>
                <a:srgbClr val="105660"/>
              </a:solidFill>
            </a:rPr>
            <a:t>Gihalad</a:t>
          </a:r>
          <a:r>
            <a:rPr lang="en-PH" sz="2000" b="1" kern="1200" dirty="0">
              <a:solidFill>
                <a:srgbClr val="105660"/>
              </a:solidFill>
            </a:rPr>
            <a:t> </a:t>
          </a:r>
          <a:r>
            <a:rPr lang="en-PH" sz="2000" b="1" kern="1200" dirty="0" err="1">
              <a:solidFill>
                <a:srgbClr val="105660"/>
              </a:solidFill>
            </a:rPr>
            <a:t>sa</a:t>
          </a:r>
          <a:r>
            <a:rPr lang="en-PH" sz="2000" b="1" kern="1200" dirty="0">
              <a:solidFill>
                <a:srgbClr val="105660"/>
              </a:solidFill>
            </a:rPr>
            <a:t> </a:t>
          </a:r>
          <a:r>
            <a:rPr lang="en-PH" sz="2000" b="1" kern="1200" dirty="0" err="1">
              <a:solidFill>
                <a:srgbClr val="105660"/>
              </a:solidFill>
            </a:rPr>
            <a:t>mga</a:t>
          </a:r>
          <a:r>
            <a:rPr lang="en-PH" sz="2000" b="1" kern="1200" dirty="0">
              <a:solidFill>
                <a:srgbClr val="105660"/>
              </a:solidFill>
            </a:rPr>
            <a:t> </a:t>
          </a:r>
          <a:r>
            <a:rPr lang="en-PH" sz="2000" b="1" kern="1200" dirty="0" err="1">
              <a:solidFill>
                <a:srgbClr val="105660"/>
              </a:solidFill>
            </a:rPr>
            <a:t>Diosdios</a:t>
          </a:r>
          <a:r>
            <a:rPr lang="en-PH" sz="2000" b="1" kern="1200" dirty="0">
              <a:solidFill>
                <a:srgbClr val="105660"/>
              </a:solidFill>
            </a:rPr>
            <a:t>
(</a:t>
          </a:r>
          <a:r>
            <a:rPr lang="en-PH" sz="2000" b="1" kern="1200" dirty="0" err="1">
              <a:solidFill>
                <a:srgbClr val="105660"/>
              </a:solidFill>
            </a:rPr>
            <a:t>Kahibalo</a:t>
          </a:r>
          <a:r>
            <a:rPr lang="en-PH" sz="2000" b="1" kern="1200" dirty="0">
              <a:solidFill>
                <a:srgbClr val="105660"/>
              </a:solidFill>
            </a:rPr>
            <a:t> ug </a:t>
          </a:r>
          <a:r>
            <a:rPr lang="en-PH" sz="2000" b="1" kern="1200" dirty="0" err="1">
              <a:solidFill>
                <a:srgbClr val="105660"/>
              </a:solidFill>
            </a:rPr>
            <a:t>Gugma</a:t>
          </a:r>
          <a:r>
            <a:rPr lang="en-PH" sz="2000" b="1" kern="1200" dirty="0">
              <a:solidFill>
                <a:srgbClr val="105660"/>
              </a:solidFill>
            </a:rPr>
            <a:t>)</a:t>
          </a:r>
          <a:endParaRPr lang="en" sz="2000" b="1" kern="1200" dirty="0">
            <a:solidFill>
              <a:srgbClr val="105660"/>
            </a:solidFill>
          </a:endParaRPr>
        </a:p>
      </dsp:txBody>
      <dsp:txXfrm>
        <a:off x="0" y="366784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277584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Corinto 9</a:t>
          </a:r>
        </a:p>
      </dsp:txBody>
      <dsp:txXfrm>
        <a:off x="17574" y="1295158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37584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PH" sz="2000" b="1" kern="1200" dirty="0" err="1">
              <a:solidFill>
                <a:schemeClr val="accent1">
                  <a:lumMod val="50000"/>
                </a:schemeClr>
              </a:solidFill>
            </a:rPr>
            <a:t>Gibiyaan</a:t>
          </a:r>
          <a:r>
            <a:rPr lang="en-PH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1">
                  <a:lumMod val="50000"/>
                </a:schemeClr>
              </a:solidFill>
            </a:rPr>
            <a:t>ni</a:t>
          </a:r>
          <a:r>
            <a:rPr lang="en-PH" sz="2000" b="1" kern="1200" dirty="0">
              <a:solidFill>
                <a:schemeClr val="accent1">
                  <a:lumMod val="50000"/>
                </a:schemeClr>
              </a:solidFill>
            </a:rPr>
            <a:t> Pablo ang </a:t>
          </a:r>
          <a:r>
            <a:rPr lang="en-PH" sz="2000" b="1" kern="1200" dirty="0" err="1">
              <a:solidFill>
                <a:schemeClr val="accent1">
                  <a:lumMod val="50000"/>
                </a:schemeClr>
              </a:solidFill>
            </a:rPr>
            <a:t>Iyang</a:t>
          </a:r>
          <a:r>
            <a:rPr lang="en-PH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1">
                  <a:lumMod val="50000"/>
                </a:schemeClr>
              </a:solidFill>
            </a:rPr>
            <a:t>mga</a:t>
          </a:r>
          <a:r>
            <a:rPr lang="en-PH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1">
                  <a:lumMod val="50000"/>
                </a:schemeClr>
              </a:solidFill>
            </a:rPr>
            <a:t>Katungod</a:t>
          </a:r>
          <a:r>
            <a:rPr lang="en-PH" sz="2000" b="1" kern="1200" dirty="0">
              <a:solidFill>
                <a:schemeClr val="accent1">
                  <a:lumMod val="50000"/>
                </a:schemeClr>
              </a:solidFill>
            </a:rPr>
            <a:t>
(Ang </a:t>
          </a:r>
          <a:r>
            <a:rPr lang="en-PH" sz="2000" b="1" kern="1200" dirty="0" err="1">
              <a:solidFill>
                <a:schemeClr val="accent1">
                  <a:lumMod val="50000"/>
                </a:schemeClr>
              </a:solidFill>
            </a:rPr>
            <a:t>mga</a:t>
          </a:r>
          <a:r>
            <a:rPr lang="en-PH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1">
                  <a:lumMod val="50000"/>
                </a:schemeClr>
              </a:solidFill>
            </a:rPr>
            <a:t>Katungod</a:t>
          </a:r>
          <a:r>
            <a:rPr lang="en-PH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1">
                  <a:lumMod val="50000"/>
                </a:schemeClr>
              </a:solidFill>
            </a:rPr>
            <a:t>sa</a:t>
          </a:r>
          <a:r>
            <a:rPr lang="en-PH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1">
                  <a:lumMod val="50000"/>
                </a:schemeClr>
              </a:solidFill>
            </a:rPr>
            <a:t>Ebanghelyo</a:t>
          </a:r>
          <a:r>
            <a:rPr lang="en-PH" sz="2000" b="1" kern="1200" dirty="0">
              <a:solidFill>
                <a:schemeClr val="accent1">
                  <a:lumMod val="50000"/>
                </a:schemeClr>
              </a:solidFill>
            </a:rPr>
            <a:t>)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0" y="1637584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48384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Corinto 10:1-13</a:t>
          </a:r>
        </a:p>
      </dsp:txBody>
      <dsp:txXfrm>
        <a:off x="17574" y="2565958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08383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PH" sz="2000" b="1" kern="1200" dirty="0" err="1">
              <a:solidFill>
                <a:schemeClr val="accent5">
                  <a:lumMod val="50000"/>
                </a:schemeClr>
              </a:solidFill>
            </a:rPr>
            <a:t>Pasidaan</a:t>
          </a:r>
          <a:r>
            <a:rPr lang="en-PH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50000"/>
                </a:schemeClr>
              </a:solidFill>
            </a:rPr>
            <a:t>Batok</a:t>
          </a:r>
          <a:r>
            <a:rPr lang="en-PH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50000"/>
                </a:schemeClr>
              </a:solidFill>
            </a:rPr>
            <a:t>sa</a:t>
          </a:r>
          <a:r>
            <a:rPr lang="en-PH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50000"/>
                </a:schemeClr>
              </a:solidFill>
            </a:rPr>
            <a:t>Pagsimba</a:t>
          </a:r>
          <a:r>
            <a:rPr lang="en-PH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50000"/>
                </a:schemeClr>
              </a:solidFill>
            </a:rPr>
            <a:t>sa</a:t>
          </a:r>
          <a:r>
            <a:rPr lang="en-PH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50000"/>
                </a:schemeClr>
              </a:solidFill>
            </a:rPr>
            <a:t>mga</a:t>
          </a:r>
          <a:r>
            <a:rPr lang="en-PH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50000"/>
                </a:schemeClr>
              </a:solidFill>
            </a:rPr>
            <a:t>Diosdios</a:t>
          </a:r>
          <a:r>
            <a:rPr lang="en-PH" sz="2000" b="1" kern="1200" dirty="0">
              <a:solidFill>
                <a:schemeClr val="accent5">
                  <a:lumMod val="50000"/>
                </a:schemeClr>
              </a:solidFill>
            </a:rPr>
            <a:t>
(</a:t>
          </a:r>
          <a:r>
            <a:rPr lang="en-PH" sz="2000" b="1" kern="1200" dirty="0" err="1">
              <a:solidFill>
                <a:schemeClr val="accent5">
                  <a:lumMod val="50000"/>
                </a:schemeClr>
              </a:solidFill>
            </a:rPr>
            <a:t>Mga</a:t>
          </a:r>
          <a:r>
            <a:rPr lang="en-PH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50000"/>
                </a:schemeClr>
              </a:solidFill>
            </a:rPr>
            <a:t>Leksyon</a:t>
          </a:r>
          <a:r>
            <a:rPr lang="en-PH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50000"/>
                </a:schemeClr>
              </a:solidFill>
            </a:rPr>
            <a:t>Gikan</a:t>
          </a:r>
          <a:r>
            <a:rPr lang="en-PH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50000"/>
                </a:schemeClr>
              </a:solidFill>
            </a:rPr>
            <a:t>sa</a:t>
          </a:r>
          <a:r>
            <a:rPr lang="en-PH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50000"/>
                </a:schemeClr>
              </a:solidFill>
            </a:rPr>
            <a:t>Nangagi</a:t>
          </a:r>
          <a:r>
            <a:rPr lang="en-PH" sz="2000" b="1" kern="1200" dirty="0">
              <a:solidFill>
                <a:schemeClr val="accent5">
                  <a:lumMod val="50000"/>
                </a:schemeClr>
              </a:solidFill>
            </a:rPr>
            <a:t>)</a:t>
          </a:r>
          <a:endParaRPr lang="en" sz="2000" b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2908383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19183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Corinto 10:14-22</a:t>
          </a:r>
        </a:p>
      </dsp:txBody>
      <dsp:txXfrm>
        <a:off x="17574" y="3836757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179183"/>
          <a:ext cx="5886449" cy="967725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PH" sz="2000" b="1" kern="1200" dirty="0">
              <a:solidFill>
                <a:schemeClr val="accent6">
                  <a:lumMod val="50000"/>
                </a:schemeClr>
              </a:solidFill>
            </a:rPr>
            <a:t>Ang </a:t>
          </a:r>
          <a:r>
            <a:rPr lang="en-PH" sz="2000" b="1" kern="1200" dirty="0" err="1">
              <a:solidFill>
                <a:schemeClr val="accent6">
                  <a:lumMod val="50000"/>
                </a:schemeClr>
              </a:solidFill>
            </a:rPr>
            <a:t>Panihapon</a:t>
          </a:r>
          <a:r>
            <a:rPr lang="en-PH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6">
                  <a:lumMod val="50000"/>
                </a:schemeClr>
              </a:solidFill>
            </a:rPr>
            <a:t>sa</a:t>
          </a:r>
          <a:r>
            <a:rPr lang="en-PH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6">
                  <a:lumMod val="50000"/>
                </a:schemeClr>
              </a:solidFill>
            </a:rPr>
            <a:t>Ginoo</a:t>
          </a:r>
          <a:r>
            <a:rPr lang="en-PH" sz="2000" b="1" kern="1200" dirty="0">
              <a:solidFill>
                <a:schemeClr val="accent6">
                  <a:lumMod val="50000"/>
                </a:schemeClr>
              </a:solidFill>
            </a:rPr>
            <a:t> ug ang </a:t>
          </a:r>
          <a:r>
            <a:rPr lang="en-PH" sz="2000" b="1" kern="1200" dirty="0" err="1">
              <a:solidFill>
                <a:schemeClr val="accent6">
                  <a:lumMod val="50000"/>
                </a:schemeClr>
              </a:solidFill>
            </a:rPr>
            <a:t>Kopa</a:t>
          </a:r>
          <a:r>
            <a:rPr lang="en-PH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6">
                  <a:lumMod val="50000"/>
                </a:schemeClr>
              </a:solidFill>
            </a:rPr>
            <a:t>sa</a:t>
          </a:r>
          <a:r>
            <a:rPr lang="en-PH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6">
                  <a:lumMod val="50000"/>
                </a:schemeClr>
              </a:solidFill>
            </a:rPr>
            <a:t>mga</a:t>
          </a:r>
          <a:r>
            <a:rPr lang="en-PH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6">
                  <a:lumMod val="50000"/>
                </a:schemeClr>
              </a:solidFill>
            </a:rPr>
            <a:t>Demonyo</a:t>
          </a:r>
          <a:r>
            <a:rPr lang="en-PH" sz="2000" b="1" kern="1200" dirty="0">
              <a:solidFill>
                <a:schemeClr val="accent6">
                  <a:lumMod val="50000"/>
                </a:schemeClr>
              </a:solidFill>
            </a:rPr>
            <a:t>
(</a:t>
          </a:r>
          <a:r>
            <a:rPr lang="en-PH" sz="2000" b="1" kern="1200" dirty="0" err="1">
              <a:solidFill>
                <a:schemeClr val="accent6">
                  <a:lumMod val="50000"/>
                </a:schemeClr>
              </a:solidFill>
            </a:rPr>
            <a:t>Biyai</a:t>
          </a:r>
          <a:r>
            <a:rPr lang="en-PH" sz="2000" b="1" kern="1200" dirty="0">
              <a:solidFill>
                <a:schemeClr val="accent6">
                  <a:lumMod val="50000"/>
                </a:schemeClr>
              </a:solidFill>
            </a:rPr>
            <a:t> ang </a:t>
          </a:r>
          <a:r>
            <a:rPr lang="en-PH" sz="2000" b="1" kern="1200" dirty="0" err="1">
              <a:solidFill>
                <a:schemeClr val="accent6">
                  <a:lumMod val="50000"/>
                </a:schemeClr>
              </a:solidFill>
            </a:rPr>
            <a:t>Pagsimba</a:t>
          </a:r>
          <a:r>
            <a:rPr lang="en-PH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6">
                  <a:lumMod val="50000"/>
                </a:schemeClr>
              </a:solidFill>
            </a:rPr>
            <a:t>sa</a:t>
          </a:r>
          <a:r>
            <a:rPr lang="en-PH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6">
                  <a:lumMod val="50000"/>
                </a:schemeClr>
              </a:solidFill>
            </a:rPr>
            <a:t>mga</a:t>
          </a:r>
          <a:r>
            <a:rPr lang="en-PH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6">
                  <a:lumMod val="50000"/>
                </a:schemeClr>
              </a:solidFill>
            </a:rPr>
            <a:t>Diosdios</a:t>
          </a:r>
          <a:r>
            <a:rPr lang="en-PH" sz="2000" b="1" kern="1200" dirty="0">
              <a:solidFill>
                <a:schemeClr val="accent6">
                  <a:lumMod val="50000"/>
                </a:schemeClr>
              </a:solidFill>
            </a:rPr>
            <a:t>)</a:t>
          </a:r>
          <a:endParaRPr lang="en" sz="20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0" y="4179183"/>
        <a:ext cx="5886449" cy="967725"/>
      </dsp:txXfrm>
    </dsp:sp>
    <dsp:sp modelId="{98DC2228-4CA8-4FBD-BE7A-F2BCAB7EE064}">
      <dsp:nvSpPr>
        <dsp:cNvPr id="0" name=""/>
        <dsp:cNvSpPr/>
      </dsp:nvSpPr>
      <dsp:spPr>
        <a:xfrm>
          <a:off x="0" y="5146908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Corinto 10:23-33</a:t>
          </a:r>
        </a:p>
      </dsp:txBody>
      <dsp:txXfrm>
        <a:off x="17574" y="5164482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506908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PH" sz="2000" b="1" kern="1200" dirty="0" err="1">
              <a:solidFill>
                <a:schemeClr val="accent3">
                  <a:lumMod val="50000"/>
                </a:schemeClr>
              </a:solidFill>
            </a:rPr>
            <a:t>Buhata</a:t>
          </a:r>
          <a:r>
            <a:rPr lang="en-PH" sz="2000" b="1" kern="1200" dirty="0">
              <a:solidFill>
                <a:schemeClr val="accent3">
                  <a:lumMod val="50000"/>
                </a:schemeClr>
              </a:solidFill>
            </a:rPr>
            <a:t> ang </a:t>
          </a:r>
          <a:r>
            <a:rPr lang="en-PH" sz="2000" b="1" kern="1200" dirty="0" err="1">
              <a:solidFill>
                <a:schemeClr val="accent3">
                  <a:lumMod val="50000"/>
                </a:schemeClr>
              </a:solidFill>
            </a:rPr>
            <a:t>Tanan</a:t>
          </a:r>
          <a:r>
            <a:rPr lang="en-PH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3">
                  <a:lumMod val="50000"/>
                </a:schemeClr>
              </a:solidFill>
            </a:rPr>
            <a:t>Alang</a:t>
          </a:r>
          <a:r>
            <a:rPr lang="en-PH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3">
                  <a:lumMod val="50000"/>
                </a:schemeClr>
              </a:solidFill>
            </a:rPr>
            <a:t>sa</a:t>
          </a:r>
          <a:r>
            <a:rPr lang="en-PH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3">
                  <a:lumMod val="50000"/>
                </a:schemeClr>
              </a:solidFill>
            </a:rPr>
            <a:t>Himaya</a:t>
          </a:r>
          <a:r>
            <a:rPr lang="en-PH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3">
                  <a:lumMod val="50000"/>
                </a:schemeClr>
              </a:solidFill>
            </a:rPr>
            <a:t>sa</a:t>
          </a:r>
          <a:r>
            <a:rPr lang="en-PH" sz="2000" b="1" kern="1200" dirty="0">
              <a:solidFill>
                <a:schemeClr val="accent3">
                  <a:lumMod val="50000"/>
                </a:schemeClr>
              </a:solidFill>
            </a:rPr>
            <a:t> Dios
(Unsay </a:t>
          </a:r>
          <a:r>
            <a:rPr lang="en-PH" sz="2000" b="1" kern="1200" dirty="0" err="1">
              <a:solidFill>
                <a:schemeClr val="accent3">
                  <a:lumMod val="50000"/>
                </a:schemeClr>
              </a:solidFill>
            </a:rPr>
            <a:t>Gitugotan</a:t>
          </a:r>
          <a:r>
            <a:rPr lang="en-PH" sz="2000" b="1" kern="1200" dirty="0">
              <a:solidFill>
                <a:schemeClr val="accent3">
                  <a:lumMod val="50000"/>
                </a:schemeClr>
              </a:solidFill>
            </a:rPr>
            <a:t> ug Unsay </a:t>
          </a:r>
          <a:r>
            <a:rPr lang="en-PH" sz="2000" b="1" kern="1200" dirty="0" err="1">
              <a:solidFill>
                <a:schemeClr val="accent3">
                  <a:lumMod val="50000"/>
                </a:schemeClr>
              </a:solidFill>
            </a:rPr>
            <a:t>Angay</a:t>
          </a:r>
          <a:r>
            <a:rPr lang="en-PH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3">
                  <a:lumMod val="50000"/>
                </a:schemeClr>
              </a:solidFill>
            </a:rPr>
            <a:t>Buhaton</a:t>
          </a:r>
          <a:r>
            <a:rPr lang="en-PH" sz="2000" b="1" kern="1200" dirty="0">
              <a:solidFill>
                <a:schemeClr val="accent3">
                  <a:lumMod val="50000"/>
                </a:schemeClr>
              </a:solidFill>
            </a:rPr>
            <a:t>)</a:t>
          </a:r>
          <a:endParaRPr lang="en" sz="20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5506908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4994" y="15495"/>
          <a:ext cx="2581865" cy="1032746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Corinto 8:4-7a</a:t>
          </a:r>
        </a:p>
      </dsp:txBody>
      <dsp:txXfrm>
        <a:off x="521367" y="15495"/>
        <a:ext cx="1549119" cy="1032746"/>
      </dsp:txXfrm>
    </dsp:sp>
    <dsp:sp modelId="{E90EB568-0294-4AFD-BC10-719F13A82570}">
      <dsp:nvSpPr>
        <dsp:cNvPr id="0" name=""/>
        <dsp:cNvSpPr/>
      </dsp:nvSpPr>
      <dsp:spPr>
        <a:xfrm>
          <a:off x="2251218" y="45573"/>
          <a:ext cx="5336413" cy="972590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/>
            <a:t> A</a:t>
          </a:r>
          <a:r>
            <a:rPr lang="en-PH" sz="1800" b="1" kern="1200" dirty="0"/>
            <a:t>ng </a:t>
          </a:r>
          <a:r>
            <a:rPr lang="en-PH" sz="1800" b="1" kern="1200" dirty="0" err="1"/>
            <a:t>Kusgan</a:t>
          </a:r>
          <a:r>
            <a:rPr lang="en-PH" sz="1800" b="1" kern="1200" dirty="0"/>
            <a:t> Sa </a:t>
          </a:r>
          <a:r>
            <a:rPr lang="en-PH" sz="1800" b="1" kern="1200" dirty="0" err="1"/>
            <a:t>Pagtoo</a:t>
          </a:r>
          <a:r>
            <a:rPr lang="en-PH" sz="1800" b="1" kern="1200" dirty="0"/>
            <a:t>: </a:t>
          </a:r>
          <a:r>
            <a:rPr lang="en-PH" sz="1800" b="1" kern="1200" dirty="0" err="1"/>
            <a:t>Nasabtan</a:t>
          </a:r>
          <a:r>
            <a:rPr lang="en-PH" sz="1800" b="1" kern="1200" dirty="0"/>
            <a:t> </a:t>
          </a:r>
          <a:r>
            <a:rPr lang="en-PH" sz="1800" b="1" kern="1200" dirty="0" err="1"/>
            <a:t>nila</a:t>
          </a:r>
          <a:r>
            <a:rPr lang="en-PH" sz="1800" b="1" kern="1200" dirty="0"/>
            <a:t> </a:t>
          </a:r>
          <a:r>
            <a:rPr lang="en-PH" sz="1800" b="1" kern="1200" dirty="0" err="1"/>
            <a:t>nga</a:t>
          </a:r>
          <a:r>
            <a:rPr lang="en-PH" sz="1800" b="1" kern="1200" dirty="0"/>
            <a:t> ang </a:t>
          </a:r>
          <a:r>
            <a:rPr lang="en-PH" sz="1800" b="1" kern="1200" dirty="0" err="1"/>
            <a:t>mga</a:t>
          </a:r>
          <a:r>
            <a:rPr lang="en-PH" sz="1800" b="1" kern="1200" dirty="0"/>
            <a:t> </a:t>
          </a:r>
          <a:r>
            <a:rPr lang="en-PH" sz="1800" b="1" kern="1200" dirty="0" err="1"/>
            <a:t>diosdios</a:t>
          </a:r>
          <a:r>
            <a:rPr lang="en-PH" sz="1800" b="1" kern="1200" dirty="0"/>
            <a:t> </a:t>
          </a:r>
          <a:r>
            <a:rPr lang="en-PH" sz="1800" b="1" kern="1200" dirty="0" err="1"/>
            <a:t>walay</a:t>
          </a:r>
          <a:r>
            <a:rPr lang="en-PH" sz="1800" b="1" kern="1200" dirty="0"/>
            <a:t> </a:t>
          </a:r>
          <a:r>
            <a:rPr lang="en-PH" sz="1800" b="1" kern="1200" dirty="0" err="1"/>
            <a:t>tinuod</a:t>
          </a:r>
          <a:r>
            <a:rPr lang="en-PH" sz="1800" b="1" kern="1200" dirty="0"/>
            <a:t> </a:t>
          </a:r>
          <a:r>
            <a:rPr lang="en-PH" sz="1800" b="1" kern="1200" dirty="0" err="1"/>
            <a:t>nga</a:t>
          </a:r>
          <a:r>
            <a:rPr lang="en-PH" sz="1800" b="1" kern="1200" dirty="0"/>
            <a:t> </a:t>
          </a:r>
          <a:r>
            <a:rPr lang="en-PH" sz="1800" b="1" kern="1200" dirty="0" err="1"/>
            <a:t>gahum</a:t>
          </a:r>
          <a:r>
            <a:rPr lang="en-PH" sz="1800" b="1" kern="1200" dirty="0"/>
            <a:t>. </a:t>
          </a:r>
          <a:r>
            <a:rPr lang="en-PH" sz="1800" b="1" kern="1200" dirty="0" err="1"/>
            <a:t>Nagtuo</a:t>
          </a:r>
          <a:r>
            <a:rPr lang="en-PH" sz="1800" b="1" kern="1200" dirty="0"/>
            <a:t> </a:t>
          </a:r>
          <a:r>
            <a:rPr lang="en-PH" sz="1800" b="1" kern="1200" dirty="0" err="1"/>
            <a:t>sila</a:t>
          </a:r>
          <a:r>
            <a:rPr lang="en-PH" sz="1800" b="1" kern="1200" dirty="0"/>
            <a:t> </a:t>
          </a:r>
          <a:r>
            <a:rPr lang="en-PH" sz="1800" b="1" kern="1200" dirty="0" err="1"/>
            <a:t>nga</a:t>
          </a:r>
          <a:r>
            <a:rPr lang="en-PH" sz="1800" b="1" kern="1200" dirty="0"/>
            <a:t> </a:t>
          </a:r>
          <a:r>
            <a:rPr lang="en-PH" sz="1800" b="1" kern="1200" dirty="0" err="1"/>
            <a:t>usa</a:t>
          </a:r>
          <a:r>
            <a:rPr lang="en-PH" sz="1800" b="1" kern="1200" dirty="0"/>
            <a:t> </a:t>
          </a:r>
          <a:r>
            <a:rPr lang="en-PH" sz="1800" b="1" kern="1200" dirty="0" err="1"/>
            <a:t>lamang</a:t>
          </a:r>
          <a:r>
            <a:rPr lang="en-PH" sz="1800" b="1" kern="1200" dirty="0"/>
            <a:t> ang </a:t>
          </a:r>
          <a:r>
            <a:rPr lang="en-PH" sz="1800" b="1" kern="1200" dirty="0" err="1"/>
            <a:t>tinuod</a:t>
          </a:r>
          <a:r>
            <a:rPr lang="en-PH" sz="1800" b="1" kern="1200" dirty="0"/>
            <a:t> </a:t>
          </a:r>
          <a:r>
            <a:rPr lang="en-PH" sz="1800" b="1" kern="1200" dirty="0" err="1"/>
            <a:t>nga</a:t>
          </a:r>
          <a:r>
            <a:rPr lang="en-PH" sz="1800" b="1" kern="1200" dirty="0"/>
            <a:t> Dios.</a:t>
          </a:r>
          <a:endParaRPr lang="en" sz="2000" b="1" kern="1200" dirty="0"/>
        </a:p>
      </dsp:txBody>
      <dsp:txXfrm>
        <a:off x="2737513" y="45573"/>
        <a:ext cx="4363823" cy="972590"/>
      </dsp:txXfrm>
    </dsp:sp>
    <dsp:sp modelId="{068719C7-C5E4-40BB-8BAF-8186DB790EF8}">
      <dsp:nvSpPr>
        <dsp:cNvPr id="0" name=""/>
        <dsp:cNvSpPr/>
      </dsp:nvSpPr>
      <dsp:spPr>
        <a:xfrm>
          <a:off x="7287618" y="103278"/>
          <a:ext cx="3662234" cy="857179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/>
            <a:t>"Ang </a:t>
          </a:r>
          <a:r>
            <a:rPr lang="en-PH" sz="2000" b="1" kern="1200" dirty="0" err="1"/>
            <a:t>maluya</a:t>
          </a:r>
          <a:r>
            <a:rPr lang="en-PH" sz="2000" b="1" kern="1200" dirty="0"/>
            <a:t> </a:t>
          </a:r>
          <a:r>
            <a:rPr lang="en-PH" sz="2000" b="1" kern="1200" dirty="0" err="1"/>
            <a:t>wala</a:t>
          </a:r>
          <a:r>
            <a:rPr lang="en-PH" sz="2000" b="1" kern="1200" dirty="0"/>
            <a:t> pa </a:t>
          </a:r>
          <a:r>
            <a:rPr lang="en-PH" sz="2000" b="1" kern="1200" dirty="0" err="1"/>
            <a:t>makasabot</a:t>
          </a:r>
          <a:r>
            <a:rPr lang="en-PH" sz="2000" b="1" kern="1200" dirty="0"/>
            <a:t> </a:t>
          </a:r>
          <a:r>
            <a:rPr lang="en-PH" sz="2000" b="1" kern="1200" dirty="0" err="1"/>
            <a:t>pag-ayo</a:t>
          </a:r>
          <a:r>
            <a:rPr lang="en-PH" sz="2000" b="1" kern="1200" dirty="0"/>
            <a:t> </a:t>
          </a:r>
          <a:r>
            <a:rPr lang="en-PH" sz="2000" b="1" kern="1200" dirty="0" err="1"/>
            <a:t>niini</a:t>
          </a:r>
          <a:r>
            <a:rPr lang="en-PH" sz="2000" b="1" kern="1200" dirty="0"/>
            <a:t>."</a:t>
          </a:r>
          <a:r>
            <a:rPr lang="en" sz="2000" b="1" kern="1200" dirty="0"/>
            <a:t>.</a:t>
          </a:r>
        </a:p>
      </dsp:txBody>
      <dsp:txXfrm>
        <a:off x="7716208" y="103278"/>
        <a:ext cx="2805055" cy="857179"/>
      </dsp:txXfrm>
    </dsp:sp>
    <dsp:sp modelId="{666AC947-4D8B-44F5-BA63-AF83B5AD4115}">
      <dsp:nvSpPr>
        <dsp:cNvPr id="0" name=""/>
        <dsp:cNvSpPr/>
      </dsp:nvSpPr>
      <dsp:spPr>
        <a:xfrm>
          <a:off x="4994" y="1213484"/>
          <a:ext cx="2581865" cy="1032746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Corinto 8:7b</a:t>
          </a:r>
        </a:p>
      </dsp:txBody>
      <dsp:txXfrm>
        <a:off x="521367" y="1213484"/>
        <a:ext cx="1549119" cy="1032746"/>
      </dsp:txXfrm>
    </dsp:sp>
    <dsp:sp modelId="{6F7ADDF0-0B6A-451D-A9A2-A1F29DEE9070}">
      <dsp:nvSpPr>
        <dsp:cNvPr id="0" name=""/>
        <dsp:cNvSpPr/>
      </dsp:nvSpPr>
      <dsp:spPr>
        <a:xfrm>
          <a:off x="2251218" y="1192825"/>
          <a:ext cx="5716315" cy="1074062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/>
            <a:t>"Ang </a:t>
          </a:r>
          <a:r>
            <a:rPr lang="en-PH" sz="1800" b="1" kern="1200" dirty="0" err="1"/>
            <a:t>kusgan</a:t>
          </a:r>
          <a:r>
            <a:rPr lang="en-PH" sz="1800" b="1" kern="1200" dirty="0"/>
            <a:t> </a:t>
          </a:r>
          <a:r>
            <a:rPr lang="en-PH" sz="1800" b="1" kern="1200" dirty="0" err="1"/>
            <a:t>mokaon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karne</a:t>
          </a:r>
          <a:r>
            <a:rPr lang="en-PH" sz="1800" b="1" kern="1200" dirty="0"/>
            <a:t> </a:t>
          </a:r>
          <a:r>
            <a:rPr lang="en-PH" sz="1800" b="1" kern="1200" dirty="0" err="1"/>
            <a:t>nga</a:t>
          </a:r>
          <a:r>
            <a:rPr lang="en-PH" sz="1800" b="1" kern="1200" dirty="0"/>
            <a:t> </a:t>
          </a:r>
          <a:r>
            <a:rPr lang="en-PH" sz="1800" b="1" kern="1200" dirty="0" err="1"/>
            <a:t>gihalad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mga</a:t>
          </a:r>
          <a:r>
            <a:rPr lang="en-PH" sz="1800" b="1" kern="1200" dirty="0"/>
            <a:t> </a:t>
          </a:r>
          <a:r>
            <a:rPr lang="en-PH" sz="1800" b="1" kern="1200" dirty="0" err="1"/>
            <a:t>diosdios</a:t>
          </a:r>
          <a:r>
            <a:rPr lang="en-PH" sz="1800" b="1" kern="1200" dirty="0"/>
            <a:t> kay </a:t>
          </a:r>
          <a:r>
            <a:rPr lang="en-PH" sz="1800" b="1" kern="1200" dirty="0" err="1"/>
            <a:t>nasayod</a:t>
          </a:r>
          <a:r>
            <a:rPr lang="en-PH" sz="1800" b="1" kern="1200" dirty="0"/>
            <a:t> </a:t>
          </a:r>
          <a:r>
            <a:rPr lang="en-PH" sz="1800" b="1" kern="1200" dirty="0" err="1"/>
            <a:t>sila</a:t>
          </a:r>
          <a:r>
            <a:rPr lang="en-PH" sz="1800" b="1" kern="1200" dirty="0"/>
            <a:t> </a:t>
          </a:r>
          <a:r>
            <a:rPr lang="en-PH" sz="1800" b="1" kern="1200" dirty="0" err="1"/>
            <a:t>nga</a:t>
          </a:r>
          <a:r>
            <a:rPr lang="en-PH" sz="1800" b="1" kern="1200" dirty="0"/>
            <a:t> ang </a:t>
          </a:r>
          <a:r>
            <a:rPr lang="en-PH" sz="1800" b="1" kern="1200" dirty="0" err="1"/>
            <a:t>mga</a:t>
          </a:r>
          <a:r>
            <a:rPr lang="en-PH" sz="1800" b="1" kern="1200" dirty="0"/>
            <a:t> </a:t>
          </a:r>
          <a:r>
            <a:rPr lang="en-PH" sz="1800" b="1" kern="1200" dirty="0" err="1"/>
            <a:t>diosdios</a:t>
          </a:r>
          <a:r>
            <a:rPr lang="en-PH" sz="1800" b="1" kern="1200" dirty="0"/>
            <a:t> </a:t>
          </a:r>
          <a:r>
            <a:rPr lang="en-PH" sz="1800" b="1" kern="1200" dirty="0" err="1"/>
            <a:t>walay</a:t>
          </a:r>
          <a:r>
            <a:rPr lang="en-PH" sz="1800" b="1" kern="1200" dirty="0"/>
            <a:t> </a:t>
          </a:r>
          <a:r>
            <a:rPr lang="en-PH" sz="1800" b="1" kern="1200" dirty="0" err="1"/>
            <a:t>gahum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paghugaw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pagkaon</a:t>
          </a:r>
          <a:r>
            <a:rPr lang="en-PH" sz="1800" b="1" kern="1200" dirty="0"/>
            <a:t>."</a:t>
          </a:r>
          <a:endParaRPr lang="en" sz="1800" b="1" kern="1200" dirty="0"/>
        </a:p>
      </dsp:txBody>
      <dsp:txXfrm>
        <a:off x="2788249" y="1192825"/>
        <a:ext cx="4642253" cy="1074062"/>
      </dsp:txXfrm>
    </dsp:sp>
    <dsp:sp modelId="{531987D8-A72D-4C2C-ABC1-F5CAF8BEE0FD}">
      <dsp:nvSpPr>
        <dsp:cNvPr id="0" name=""/>
        <dsp:cNvSpPr/>
      </dsp:nvSpPr>
      <dsp:spPr>
        <a:xfrm>
          <a:off x="7667520" y="1301267"/>
          <a:ext cx="3662234" cy="857179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/>
            <a:t>"Ang </a:t>
          </a:r>
          <a:r>
            <a:rPr lang="en-PH" sz="1800" b="1" kern="1200" dirty="0" err="1"/>
            <a:t>maluya</a:t>
          </a:r>
          <a:r>
            <a:rPr lang="en-PH" sz="1800" b="1" kern="1200" dirty="0"/>
            <a:t> </a:t>
          </a:r>
          <a:r>
            <a:rPr lang="en-PH" sz="1800" b="1" kern="1200" dirty="0" err="1"/>
            <a:t>nagtuo</a:t>
          </a:r>
          <a:r>
            <a:rPr lang="en-PH" sz="1800" b="1" kern="1200" dirty="0"/>
            <a:t> </a:t>
          </a:r>
          <a:r>
            <a:rPr lang="en-PH" sz="1800" b="1" kern="1200" dirty="0" err="1"/>
            <a:t>nga</a:t>
          </a:r>
          <a:r>
            <a:rPr lang="en-PH" sz="1800" b="1" kern="1200" dirty="0"/>
            <a:t> </a:t>
          </a:r>
          <a:r>
            <a:rPr lang="en-PH" sz="1800" b="1" kern="1200" dirty="0" err="1"/>
            <a:t>makasala</a:t>
          </a:r>
          <a:r>
            <a:rPr lang="en-PH" sz="1800" b="1" kern="1200" dirty="0"/>
            <a:t> </a:t>
          </a:r>
          <a:r>
            <a:rPr lang="en-PH" sz="1800" b="1" kern="1200" dirty="0" err="1"/>
            <a:t>sila</a:t>
          </a:r>
          <a:r>
            <a:rPr lang="en-PH" sz="1800" b="1" kern="1200" dirty="0"/>
            <a:t> kung </a:t>
          </a:r>
          <a:r>
            <a:rPr lang="en-PH" sz="1800" b="1" kern="1200" dirty="0" err="1"/>
            <a:t>mokaon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karne</a:t>
          </a:r>
          <a:r>
            <a:rPr lang="en-PH" sz="1800" b="1" kern="1200" dirty="0"/>
            <a:t> </a:t>
          </a:r>
          <a:r>
            <a:rPr lang="en-PH" sz="1800" b="1" kern="1200" dirty="0" err="1"/>
            <a:t>nga</a:t>
          </a:r>
          <a:r>
            <a:rPr lang="en-PH" sz="1800" b="1" kern="1200" dirty="0"/>
            <a:t> </a:t>
          </a:r>
          <a:r>
            <a:rPr lang="en-PH" sz="1800" b="1" kern="1200" dirty="0" err="1"/>
            <a:t>gihalad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mga</a:t>
          </a:r>
          <a:r>
            <a:rPr lang="en-PH" sz="1800" b="1" kern="1200" dirty="0"/>
            <a:t> </a:t>
          </a:r>
          <a:r>
            <a:rPr lang="en-PH" sz="1800" b="1" kern="1200" dirty="0" err="1"/>
            <a:t>diosdios</a:t>
          </a:r>
          <a:r>
            <a:rPr lang="en-PH" sz="1800" b="1" kern="1200" dirty="0"/>
            <a:t>."</a:t>
          </a:r>
          <a:endParaRPr lang="en" sz="1800" b="1" kern="1200" dirty="0"/>
        </a:p>
      </dsp:txBody>
      <dsp:txXfrm>
        <a:off x="8096110" y="1301267"/>
        <a:ext cx="2805055" cy="8571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232529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dirty="0">
              <a:solidFill>
                <a:schemeClr val="tx1"/>
              </a:solidFill>
            </a:rPr>
            <a:t>⁕ </a:t>
          </a:r>
          <a:r>
            <a:rPr lang="en-PH" sz="1600" b="1" kern="1200" dirty="0" err="1">
              <a:solidFill>
                <a:schemeClr val="tx1"/>
              </a:solidFill>
            </a:rPr>
            <a:t>Katungod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nga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Pakaunon</a:t>
          </a:r>
          <a:r>
            <a:rPr lang="en-PH" sz="1600" b="1" kern="1200" dirty="0">
              <a:solidFill>
                <a:schemeClr val="tx1"/>
              </a:solidFill>
            </a:rPr>
            <a:t> ug </a:t>
          </a:r>
          <a:r>
            <a:rPr lang="en-PH" sz="1600" b="1" kern="1200" dirty="0" err="1">
              <a:solidFill>
                <a:schemeClr val="tx1"/>
              </a:solidFill>
            </a:rPr>
            <a:t>Suportahan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sa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Iglesia</a:t>
          </a:r>
          <a:r>
            <a:rPr lang="en-PH" sz="1600" b="1" kern="1200" dirty="0">
              <a:solidFill>
                <a:schemeClr val="tx1"/>
              </a:solidFill>
            </a:rPr>
            <a:t> (1 </a:t>
          </a:r>
          <a:r>
            <a:rPr lang="en-PH" sz="1600" b="1" kern="1200" dirty="0" err="1">
              <a:solidFill>
                <a:schemeClr val="tx1"/>
              </a:solidFill>
            </a:rPr>
            <a:t>Corinto</a:t>
          </a:r>
          <a:r>
            <a:rPr lang="en-PH" sz="1600" b="1" kern="1200" dirty="0">
              <a:solidFill>
                <a:schemeClr val="tx1"/>
              </a:solidFill>
            </a:rPr>
            <a:t> 9:4)
</a:t>
          </a:r>
          <a:r>
            <a:rPr lang="en-PH" sz="1600" b="1" kern="1200" dirty="0" err="1">
              <a:solidFill>
                <a:schemeClr val="tx1"/>
              </a:solidFill>
            </a:rPr>
            <a:t>Gibiyaan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ni</a:t>
          </a:r>
          <a:r>
            <a:rPr lang="en-PH" sz="1600" b="1" kern="1200" dirty="0">
              <a:solidFill>
                <a:schemeClr val="tx1"/>
              </a:solidFill>
            </a:rPr>
            <a:t> Pablo ang </a:t>
          </a:r>
          <a:r>
            <a:rPr lang="en-PH" sz="1600" b="1" kern="1200" dirty="0" err="1">
              <a:solidFill>
                <a:schemeClr val="tx1"/>
              </a:solidFill>
            </a:rPr>
            <a:t>iyang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katungod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isip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apostol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nga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suportahan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sa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mga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iglesia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nga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iyang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gi-alagaran</a:t>
          </a:r>
          <a:r>
            <a:rPr lang="en-PH" sz="1600" b="1" kern="1200" dirty="0">
              <a:solidFill>
                <a:schemeClr val="tx1"/>
              </a:solidFill>
            </a:rPr>
            <a:t>, </a:t>
          </a:r>
          <a:r>
            <a:rPr lang="en-PH" sz="1600" b="1" kern="1200" dirty="0" err="1">
              <a:solidFill>
                <a:schemeClr val="tx1"/>
              </a:solidFill>
            </a:rPr>
            <a:t>bisan</a:t>
          </a:r>
          <a:r>
            <a:rPr lang="en-PH" sz="1600" b="1" kern="1200" dirty="0">
              <a:solidFill>
                <a:schemeClr val="tx1"/>
              </a:solidFill>
            </a:rPr>
            <a:t> pa man </a:t>
          </a:r>
          <a:r>
            <a:rPr lang="en-PH" sz="1600" b="1" kern="1200" dirty="0" err="1">
              <a:solidFill>
                <a:schemeClr val="tx1"/>
              </a:solidFill>
            </a:rPr>
            <a:t>nga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kini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maoy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gibuhat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alang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sa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ubang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mga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apostol</a:t>
          </a:r>
          <a:r>
            <a:rPr lang="en-PH" sz="1600" b="1" kern="1200" dirty="0">
              <a:solidFill>
                <a:schemeClr val="tx1"/>
              </a:solidFill>
            </a:rPr>
            <a:t>. </a:t>
          </a:r>
          <a:r>
            <a:rPr lang="en-PH" sz="1600" b="1" kern="1200" dirty="0" err="1">
              <a:solidFill>
                <a:schemeClr val="tx1"/>
              </a:solidFill>
            </a:rPr>
            <a:t>Gipili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niya</a:t>
          </a:r>
          <a:r>
            <a:rPr lang="en-PH" sz="1600" b="1" kern="1200" dirty="0">
              <a:solidFill>
                <a:schemeClr val="tx1"/>
              </a:solidFill>
            </a:rPr>
            <a:t> ang </a:t>
          </a:r>
          <a:r>
            <a:rPr lang="en-PH" sz="1600" b="1" kern="1200" dirty="0" err="1">
              <a:solidFill>
                <a:schemeClr val="tx1"/>
              </a:solidFill>
            </a:rPr>
            <a:t>pagsakripisyo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sa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iyang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katungod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aron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walay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bisan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unsang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makababag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sa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pagdawat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sa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mga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tawo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sa</a:t>
          </a:r>
          <a:r>
            <a:rPr lang="en-PH" sz="1600" b="1" kern="1200" dirty="0">
              <a:solidFill>
                <a:schemeClr val="tx1"/>
              </a:solidFill>
            </a:rPr>
            <a:t> </a:t>
          </a:r>
          <a:r>
            <a:rPr lang="en-PH" sz="1600" b="1" kern="1200" dirty="0" err="1">
              <a:solidFill>
                <a:schemeClr val="tx1"/>
              </a:solidFill>
            </a:rPr>
            <a:t>ebanghelyo</a:t>
          </a:r>
          <a:r>
            <a:rPr lang="en-PH" sz="1600" b="1" kern="1200" dirty="0">
              <a:solidFill>
                <a:schemeClr val="tx1"/>
              </a:solidFill>
            </a:rPr>
            <a:t>.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2433937" y="0"/>
        <a:ext cx="9119485" cy="1232529"/>
      </dsp:txXfrm>
    </dsp:sp>
    <dsp:sp modelId="{AB8C7CC9-BA0B-4F46-AD9D-9D84D3686FF9}">
      <dsp:nvSpPr>
        <dsp:cNvPr id="0" name=""/>
        <dsp:cNvSpPr/>
      </dsp:nvSpPr>
      <dsp:spPr>
        <a:xfrm>
          <a:off x="123252" y="123252"/>
          <a:ext cx="2310684" cy="98602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355782"/>
          <a:ext cx="11553423" cy="1802241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Katungod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Ubanan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Asawa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Ministeryo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9:5)
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Kasagaran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mga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apostol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nagbiyahe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uban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ilang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mga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asawa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aron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maatiman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sila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ug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makatabang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buluhaton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ministeryo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Ang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asawa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apostol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sama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iyang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bana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adunay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usab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katungod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suportahan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iglesia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samtang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nag-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alagad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sila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buluhaton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Ginoo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Apan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si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Pablo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mipili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dili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gamiton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kini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katungod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alang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kaayohan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ebanghelyo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33937" y="1355782"/>
        <a:ext cx="9119485" cy="1802241"/>
      </dsp:txXfrm>
    </dsp:sp>
    <dsp:sp modelId="{5B844668-161A-40CE-834D-DBA7B2491ED1}">
      <dsp:nvSpPr>
        <dsp:cNvPr id="0" name=""/>
        <dsp:cNvSpPr/>
      </dsp:nvSpPr>
      <dsp:spPr>
        <a:xfrm>
          <a:off x="123252" y="1763891"/>
          <a:ext cx="2310684" cy="98602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281277"/>
          <a:ext cx="11553423" cy="1232529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Katungod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nga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Dili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Magtrabaho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Alang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Panginabuhian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(1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Corinto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9:6)
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Gipili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ni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Pablo ang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pagtrabaho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aron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masuportahan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ang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iyang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kaugalingon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,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bisan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pa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adunay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siya'y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katungod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nga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mabuhi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pinaagi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ministeryo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.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Gibuhat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niya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kini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aron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walay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maghunahuna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nga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nangwarta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siya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pinaagi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ebanghelyo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, ug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aron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mahimong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panig-ingnan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pagkadili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hakog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ug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pagsakripisyo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alang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kaayohan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sa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PH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uban</a:t>
          </a:r>
          <a:r>
            <a:rPr lang="en-PH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18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33937" y="3281277"/>
        <a:ext cx="9119485" cy="1232529"/>
      </dsp:txXfrm>
    </dsp:sp>
    <dsp:sp modelId="{099A9D28-0AA8-42AD-86D9-0B379C1B1FD4}">
      <dsp:nvSpPr>
        <dsp:cNvPr id="0" name=""/>
        <dsp:cNvSpPr/>
      </dsp:nvSpPr>
      <dsp:spPr>
        <a:xfrm>
          <a:off x="123252" y="3404530"/>
          <a:ext cx="2310684" cy="986023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70384" y="440"/>
          <a:ext cx="9255756" cy="112976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tindahan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karne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adunay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karne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gihalad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diosdios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ug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adunay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usab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wala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gihalad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Gisugo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Pablo ang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magtutuo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mangutana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gigikanan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karne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aron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maghatag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impresyon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mahimong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-on ang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maong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pagkaon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Corinto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70384" y="440"/>
        <a:ext cx="9255756" cy="1129767"/>
      </dsp:txXfrm>
    </dsp:sp>
    <dsp:sp modelId="{0E39B0EA-1CF8-4763-B1A5-529D112E96FB}">
      <dsp:nvSpPr>
        <dsp:cNvPr id="0" name=""/>
        <dsp:cNvSpPr/>
      </dsp:nvSpPr>
      <dsp:spPr>
        <a:xfrm>
          <a:off x="372281" y="98867"/>
          <a:ext cx="2085487" cy="101533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0" y="1322077"/>
          <a:ext cx="9954710" cy="1654555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 ang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magtutuo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nagdapit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magtutuo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pagpangaon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mahimo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siyang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mokaon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walay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pangutana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kay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alang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kaniya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gitugotan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tanan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pagkaon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Apan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tagbalay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moingon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karne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gihalad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diosdios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kinahanglan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mokaon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niini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tungod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kay ang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karne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makapahugaw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kondili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aron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masamok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konsensya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uban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Corinto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10:27–29).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322077"/>
        <a:ext cx="9954710" cy="1654555"/>
      </dsp:txXfrm>
    </dsp:sp>
    <dsp:sp modelId="{599A541C-F2D6-406B-8AAD-AE6417A2067B}">
      <dsp:nvSpPr>
        <dsp:cNvPr id="0" name=""/>
        <dsp:cNvSpPr/>
      </dsp:nvSpPr>
      <dsp:spPr>
        <a:xfrm>
          <a:off x="9744562" y="1498568"/>
          <a:ext cx="2085487" cy="1362960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1380392" y="0"/>
            <a:ext cx="7096858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n-PH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ANG TANAN ALANG SA PAGHIMAYA SA DIOS</a:t>
            </a:r>
            <a:endParaRPr lang="en" sz="5400" b="1" spc="30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598067" y="6515100"/>
            <a:ext cx="35939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5 for August 1,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071755"/>
            <a:ext cx="418513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Corinto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10:31, NKJV)"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Busa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bisan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kamo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mokaon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o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moinom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, o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unsa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man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gani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ang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inyong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buhaton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buhata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ang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tanan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alang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himaya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Dios."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3217" y="-34760"/>
            <a:ext cx="6094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 err="1"/>
              <a:t>Sugod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1 </a:t>
            </a:r>
            <a:r>
              <a:rPr lang="en-PH" sz="2000" b="1" dirty="0" err="1"/>
              <a:t>Corinto</a:t>
            </a:r>
            <a:r>
              <a:rPr lang="en-PH" sz="2000" b="1" dirty="0"/>
              <a:t> 7, </a:t>
            </a:r>
            <a:r>
              <a:rPr lang="en-PH" sz="2000" b="1" dirty="0" err="1"/>
              <a:t>gitubag</a:t>
            </a:r>
            <a:r>
              <a:rPr lang="en-PH" sz="2000" b="1" dirty="0"/>
              <a:t> </a:t>
            </a:r>
            <a:r>
              <a:rPr lang="en-PH" sz="2000" b="1" dirty="0" err="1"/>
              <a:t>ni</a:t>
            </a:r>
            <a:r>
              <a:rPr lang="en-PH" sz="2000" b="1" dirty="0"/>
              <a:t> Pablo ang </a:t>
            </a:r>
            <a:r>
              <a:rPr lang="en-PH" sz="2000" b="1" dirty="0" err="1"/>
              <a:t>sunod-sunod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pangutana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gipadala</a:t>
            </a:r>
            <a:r>
              <a:rPr lang="en-PH" sz="2000" b="1" dirty="0"/>
              <a:t> </a:t>
            </a:r>
            <a:r>
              <a:rPr lang="en-PH" sz="2000" b="1" dirty="0" err="1"/>
              <a:t>kaniya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taga-Corinto</a:t>
            </a:r>
            <a:r>
              <a:rPr lang="en-PH" sz="2000" b="1" dirty="0"/>
              <a:t> </a:t>
            </a:r>
            <a:r>
              <a:rPr lang="en-PH" sz="2000" b="1" dirty="0" err="1"/>
              <a:t>pinaagi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sulat</a:t>
            </a:r>
            <a:r>
              <a:rPr lang="en-PH" sz="2000" b="1" dirty="0"/>
              <a:t> (1 Cor. 7:1a).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021097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964099"/>
            <a:ext cx="4055849" cy="17866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0104" y="3754733"/>
            <a:ext cx="60928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 err="1">
                <a:solidFill>
                  <a:prstClr val="black"/>
                </a:solidFill>
              </a:rPr>
              <a:t>Kauban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niini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mensahe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gipasiugda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usab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</a:t>
            </a:r>
            <a:r>
              <a:rPr lang="en-PH" b="1" dirty="0">
                <a:solidFill>
                  <a:prstClr val="black"/>
                </a:solidFill>
              </a:rPr>
              <a:t> Pablo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tanan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atong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buhaton</a:t>
            </a:r>
            <a:r>
              <a:rPr lang="en-PH" b="1" dirty="0">
                <a:solidFill>
                  <a:prstClr val="black"/>
                </a:solidFill>
              </a:rPr>
              <a:t>—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 man o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atong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pribadong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kinabuhi</a:t>
            </a:r>
            <a:r>
              <a:rPr lang="en-PH" b="1" dirty="0">
                <a:solidFill>
                  <a:prstClr val="black"/>
                </a:solidFill>
              </a:rPr>
              <a:t>—</a:t>
            </a:r>
            <a:r>
              <a:rPr lang="en-PH" b="1" dirty="0" err="1">
                <a:solidFill>
                  <a:prstClr val="black"/>
                </a:solidFill>
              </a:rPr>
              <a:t>kinahanglan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buhaton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himaya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Dios. (1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10:31)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1" y="2491569"/>
            <a:ext cx="59927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 err="1">
                <a:solidFill>
                  <a:prstClr val="black"/>
                </a:solidFill>
              </a:rPr>
              <a:t>Apan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adunay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usa</a:t>
            </a:r>
            <a:r>
              <a:rPr lang="en-PH" sz="2000" b="1" dirty="0">
                <a:solidFill>
                  <a:prstClr val="black"/>
                </a:solidFill>
              </a:rPr>
              <a:t> ka </a:t>
            </a:r>
            <a:r>
              <a:rPr lang="en-PH" sz="2000" b="1" dirty="0" err="1">
                <a:solidFill>
                  <a:prstClr val="black"/>
                </a:solidFill>
              </a:rPr>
              <a:t>komon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tema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makita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matag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hilisgutan</a:t>
            </a:r>
            <a:r>
              <a:rPr lang="en-PH" sz="2000" b="1" dirty="0">
                <a:solidFill>
                  <a:prstClr val="black"/>
                </a:solidFill>
              </a:rPr>
              <a:t>—ang </a:t>
            </a:r>
            <a:r>
              <a:rPr lang="en-PH" sz="2000" b="1" dirty="0" err="1">
                <a:solidFill>
                  <a:prstClr val="black"/>
                </a:solidFill>
              </a:rPr>
              <a:t>gugma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pagtinahuray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usag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usa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mao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pundasyon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pagkahiusa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iglesia</a:t>
            </a:r>
            <a:r>
              <a:rPr lang="en-PH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0104" y="920628"/>
            <a:ext cx="599278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 err="1">
                <a:solidFill>
                  <a:prstClr val="black"/>
                </a:solidFill>
              </a:rPr>
              <a:t>Tungod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niini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bisan</a:t>
            </a:r>
            <a:r>
              <a:rPr lang="en-PH" sz="2000" b="1" dirty="0">
                <a:solidFill>
                  <a:prstClr val="black"/>
                </a:solidFill>
              </a:rPr>
              <a:t> pa man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kapitulo</a:t>
            </a:r>
            <a:r>
              <a:rPr lang="en-PH" sz="2000" b="1" dirty="0">
                <a:solidFill>
                  <a:prstClr val="black"/>
                </a:solidFill>
              </a:rPr>
              <a:t> 8 </a:t>
            </a:r>
            <a:r>
              <a:rPr lang="en-PH" sz="2000" b="1" dirty="0" err="1">
                <a:solidFill>
                  <a:prstClr val="black"/>
                </a:solidFill>
              </a:rPr>
              <a:t>hangtod</a:t>
            </a:r>
            <a:r>
              <a:rPr lang="en-PH" sz="2000" b="1" dirty="0">
                <a:solidFill>
                  <a:prstClr val="black"/>
                </a:solidFill>
              </a:rPr>
              <a:t> 10 </a:t>
            </a:r>
            <a:r>
              <a:rPr lang="en-PH" sz="2000" b="1" dirty="0" err="1">
                <a:solidFill>
                  <a:prstClr val="black"/>
                </a:solidFill>
              </a:rPr>
              <a:t>nagpunting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ilabina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isyu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pagsimba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diosdios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gisagol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usab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ni</a:t>
            </a:r>
            <a:r>
              <a:rPr lang="en-PH" sz="2000" b="1" dirty="0">
                <a:solidFill>
                  <a:prstClr val="black"/>
                </a:solidFill>
              </a:rPr>
              <a:t> Pablo ang </a:t>
            </a:r>
            <a:r>
              <a:rPr lang="en-PH" sz="2000" b="1" dirty="0" err="1">
                <a:solidFill>
                  <a:prstClr val="black"/>
                </a:solidFill>
              </a:rPr>
              <a:t>ubang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hilisgutan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daw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walay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direktang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kalabutan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niini</a:t>
            </a:r>
            <a:r>
              <a:rPr lang="en-PH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9541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PH" sz="3600" b="1" dirty="0">
                <a:ln/>
                <a:solidFill>
                  <a:schemeClr val="accent3"/>
                </a:solidFill>
              </a:rPr>
              <a:t>KAHIBALO UG GUGMA </a:t>
            </a:r>
            <a:br>
              <a:rPr lang="en-PH" sz="3600" b="1" dirty="0">
                <a:ln/>
                <a:solidFill>
                  <a:schemeClr val="accent3"/>
                </a:solidFill>
              </a:rPr>
            </a:br>
            <a:r>
              <a:rPr lang="en-PH" sz="2000" b="1" dirty="0">
                <a:ln/>
                <a:solidFill>
                  <a:srgbClr val="00B050"/>
                </a:solidFill>
              </a:rPr>
              <a:t>1 </a:t>
            </a:r>
            <a:r>
              <a:rPr lang="en-PH" sz="2000" b="1" dirty="0" err="1">
                <a:ln/>
                <a:solidFill>
                  <a:srgbClr val="00B050"/>
                </a:solidFill>
              </a:rPr>
              <a:t>Corinto</a:t>
            </a:r>
            <a:r>
              <a:rPr lang="en-PH" sz="2000" b="1" dirty="0">
                <a:ln/>
                <a:solidFill>
                  <a:srgbClr val="00B050"/>
                </a:solidFill>
              </a:rPr>
              <a:t> 8 (</a:t>
            </a:r>
            <a:r>
              <a:rPr lang="en-PH" sz="2000" b="1" dirty="0" err="1">
                <a:ln/>
                <a:solidFill>
                  <a:srgbClr val="00B050"/>
                </a:solidFill>
              </a:rPr>
              <a:t>Pagkaon</a:t>
            </a:r>
            <a:r>
              <a:rPr lang="en-PH" sz="2000" b="1" dirty="0">
                <a:ln/>
                <a:solidFill>
                  <a:srgbClr val="00B050"/>
                </a:solidFill>
              </a:rPr>
              <a:t> </a:t>
            </a:r>
            <a:r>
              <a:rPr lang="en-PH" sz="2000" b="1" dirty="0" err="1">
                <a:ln/>
                <a:solidFill>
                  <a:srgbClr val="00B050"/>
                </a:solidFill>
              </a:rPr>
              <a:t>nga</a:t>
            </a:r>
            <a:r>
              <a:rPr lang="en-PH" sz="2000" b="1" dirty="0">
                <a:ln/>
                <a:solidFill>
                  <a:srgbClr val="00B050"/>
                </a:solidFill>
              </a:rPr>
              <a:t> </a:t>
            </a:r>
            <a:r>
              <a:rPr lang="en-PH" sz="2000" b="1" dirty="0" err="1">
                <a:ln/>
                <a:solidFill>
                  <a:srgbClr val="00B050"/>
                </a:solidFill>
              </a:rPr>
              <a:t>Gihalad</a:t>
            </a:r>
            <a:r>
              <a:rPr lang="en-PH" sz="2000" b="1" dirty="0">
                <a:ln/>
                <a:solidFill>
                  <a:srgbClr val="00B050"/>
                </a:solidFill>
              </a:rPr>
              <a:t> </a:t>
            </a:r>
            <a:r>
              <a:rPr lang="en-PH" sz="2000" b="1" dirty="0" err="1">
                <a:ln/>
                <a:solidFill>
                  <a:srgbClr val="00B050"/>
                </a:solidFill>
              </a:rPr>
              <a:t>sa</a:t>
            </a:r>
            <a:r>
              <a:rPr lang="en-PH" sz="2000" b="1" dirty="0">
                <a:ln/>
                <a:solidFill>
                  <a:srgbClr val="00B050"/>
                </a:solidFill>
              </a:rPr>
              <a:t> </a:t>
            </a:r>
            <a:r>
              <a:rPr lang="en-PH" sz="2000" b="1" dirty="0" err="1">
                <a:ln/>
                <a:solidFill>
                  <a:srgbClr val="00B050"/>
                </a:solidFill>
              </a:rPr>
              <a:t>mga</a:t>
            </a:r>
            <a:r>
              <a:rPr lang="en-PH" sz="2000" b="1" dirty="0">
                <a:ln/>
                <a:solidFill>
                  <a:srgbClr val="00B050"/>
                </a:solidFill>
              </a:rPr>
              <a:t> Dios)</a:t>
            </a:r>
            <a:endParaRPr lang="en" sz="1600" b="1" dirty="0">
              <a:ln/>
              <a:solidFill>
                <a:srgbClr val="00B05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74749" y="1028201"/>
            <a:ext cx="724249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"Ang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kahibalo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makapahambog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apan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gugma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maoy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nagapalig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-on."— 1 </a:t>
            </a:r>
            <a:r>
              <a:rPr lang="en-PH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8:1b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PH" sz="2000" b="1" dirty="0" err="1"/>
              <a:t>Gibahin</a:t>
            </a:r>
            <a:r>
              <a:rPr lang="en-PH" sz="2000" b="1" dirty="0"/>
              <a:t> </a:t>
            </a:r>
            <a:r>
              <a:rPr lang="en-PH" sz="2000" b="1" dirty="0" err="1"/>
              <a:t>ni</a:t>
            </a:r>
            <a:r>
              <a:rPr lang="en-PH" sz="2000" b="1" dirty="0"/>
              <a:t> Pablo ang </a:t>
            </a:r>
            <a:r>
              <a:rPr lang="en-PH" sz="2000" b="1" dirty="0" err="1"/>
              <a:t>Iglesia</a:t>
            </a:r>
            <a:r>
              <a:rPr lang="en-PH" sz="2000" b="1" dirty="0"/>
              <a:t> </a:t>
            </a:r>
            <a:r>
              <a:rPr lang="en-PH" sz="2000" b="1" dirty="0" err="1"/>
              <a:t>ngadto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Duha</a:t>
            </a:r>
            <a:r>
              <a:rPr lang="en-PH" sz="2000" b="1" dirty="0"/>
              <a:t> ka Grupo: ang "</a:t>
            </a:r>
            <a:r>
              <a:rPr lang="en-PH" sz="2000" b="1" dirty="0" err="1"/>
              <a:t>Kusgan</a:t>
            </a:r>
            <a:r>
              <a:rPr lang="en-PH" sz="2000" b="1" dirty="0"/>
              <a:t>" ug ang "Maluya"1 </a:t>
            </a:r>
            <a:r>
              <a:rPr lang="en-PH" sz="2000" b="1" dirty="0" err="1"/>
              <a:t>Corinto</a:t>
            </a:r>
            <a:r>
              <a:rPr lang="en-PH" sz="2000" b="1" dirty="0"/>
              <a:t> 8:4–7a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9389" y="4488493"/>
            <a:ext cx="69770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Apan</a:t>
            </a:r>
            <a:r>
              <a:rPr lang="en-PH" b="1" dirty="0"/>
              <a:t> ang </a:t>
            </a:r>
            <a:r>
              <a:rPr lang="en-PH" b="1" dirty="0" err="1"/>
              <a:t>kusgan</a:t>
            </a:r>
            <a:r>
              <a:rPr lang="en-PH" b="1" dirty="0"/>
              <a:t>, </a:t>
            </a:r>
            <a:r>
              <a:rPr lang="en-PH" b="1" dirty="0" err="1"/>
              <a:t>pinaagi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kahibalo</a:t>
            </a:r>
            <a:r>
              <a:rPr lang="en-PH" b="1" dirty="0"/>
              <a:t> ug </a:t>
            </a:r>
            <a:r>
              <a:rPr lang="en-PH" b="1" dirty="0" err="1"/>
              <a:t>panig-ingnan</a:t>
            </a:r>
            <a:r>
              <a:rPr lang="en-PH" b="1" dirty="0"/>
              <a:t>, </a:t>
            </a:r>
            <a:r>
              <a:rPr lang="en-PH" b="1" dirty="0" err="1"/>
              <a:t>mahimong</a:t>
            </a:r>
            <a:r>
              <a:rPr lang="en-PH" b="1" dirty="0"/>
              <a:t> </a:t>
            </a:r>
            <a:r>
              <a:rPr lang="en-PH" b="1" dirty="0" err="1"/>
              <a:t>hinungdan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ang </a:t>
            </a:r>
            <a:r>
              <a:rPr lang="en-PH" b="1" dirty="0" err="1"/>
              <a:t>maluya</a:t>
            </a:r>
            <a:r>
              <a:rPr lang="en-PH" b="1" dirty="0"/>
              <a:t> </a:t>
            </a:r>
            <a:r>
              <a:rPr lang="en-PH" b="1" dirty="0" err="1"/>
              <a:t>mapukan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8:10). </a:t>
            </a:r>
            <a:r>
              <a:rPr lang="en-PH" b="1" dirty="0" err="1"/>
              <a:t>Tungod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gugma</a:t>
            </a:r>
            <a:r>
              <a:rPr lang="en-PH" b="1" dirty="0"/>
              <a:t> </a:t>
            </a:r>
            <a:r>
              <a:rPr lang="en-PH" b="1" dirty="0" err="1"/>
              <a:t>alang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igsoon</a:t>
            </a:r>
            <a:r>
              <a:rPr lang="en-PH" b="1" dirty="0"/>
              <a:t>, ang </a:t>
            </a:r>
            <a:r>
              <a:rPr lang="en-PH" b="1" dirty="0" err="1"/>
              <a:t>kusgan</a:t>
            </a:r>
            <a:r>
              <a:rPr lang="en-PH" b="1" dirty="0"/>
              <a:t> </a:t>
            </a:r>
            <a:r>
              <a:rPr lang="en-PH" b="1" dirty="0" err="1"/>
              <a:t>kinahanglan</a:t>
            </a:r>
            <a:r>
              <a:rPr lang="en-PH" b="1" dirty="0"/>
              <a:t> </a:t>
            </a:r>
            <a:r>
              <a:rPr lang="en-PH" b="1" dirty="0" err="1"/>
              <a:t>magpugong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kaugalingon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8:11–13).</a:t>
            </a:r>
            <a:endParaRPr lang="en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6492803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19390" y="5626841"/>
            <a:ext cx="67627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>
                <a:solidFill>
                  <a:prstClr val="black"/>
                </a:solidFill>
              </a:rPr>
              <a:t>Ang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Kristohanon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kinahanglan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unahon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gugma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kaysa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kahibalo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kon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ilang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kahibalo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mahimong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kapangdolan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"</a:t>
            </a:r>
            <a:r>
              <a:rPr lang="en-PH" sz="2000" b="1" dirty="0" err="1">
                <a:solidFill>
                  <a:prstClr val="black"/>
                </a:solidFill>
              </a:rPr>
              <a:t>maluya</a:t>
            </a:r>
            <a:r>
              <a:rPr lang="en-PH" sz="2000" b="1" dirty="0">
                <a:solidFill>
                  <a:prstClr val="black"/>
                </a:solidFill>
              </a:rPr>
              <a:t>"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igsoon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anaa</a:t>
            </a:r>
            <a:r>
              <a:rPr lang="en-PH" sz="2000" b="1" dirty="0">
                <a:solidFill>
                  <a:prstClr val="black"/>
                </a:solidFill>
              </a:rPr>
              <a:t> pa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proseso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pagtubo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pagtuo</a:t>
            </a:r>
            <a:r>
              <a:rPr lang="en-PH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ANG MGA KATUNGOD SA EBANGHELYO</a:t>
            </a:r>
          </a:p>
          <a:p>
            <a:pPr algn="ctr"/>
            <a:r>
              <a:rPr lang="en-PH" b="1" spc="50" dirty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1 </a:t>
            </a:r>
            <a:r>
              <a:rPr lang="en-PH" b="1" spc="50" dirty="0" err="1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Corinto</a:t>
            </a:r>
            <a:r>
              <a:rPr lang="en-PH" b="1" spc="50" dirty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9 (</a:t>
            </a:r>
            <a:r>
              <a:rPr lang="en-PH" b="1" spc="50" dirty="0" err="1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Gibiyaan</a:t>
            </a:r>
            <a:r>
              <a:rPr lang="en-PH" b="1" spc="50" dirty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PH" b="1" spc="50" dirty="0" err="1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ni</a:t>
            </a:r>
            <a:r>
              <a:rPr lang="en-PH" b="1" spc="50" dirty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Pablo ang </a:t>
            </a:r>
            <a:r>
              <a:rPr lang="en-PH" b="1" spc="50" dirty="0" err="1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Iyang</a:t>
            </a:r>
            <a:r>
              <a:rPr lang="en-PH" b="1" spc="50" dirty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PH" b="1" spc="50" dirty="0" err="1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mga</a:t>
            </a:r>
            <a:r>
              <a:rPr lang="en-PH" b="1" spc="50" dirty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PH" b="1" spc="50" dirty="0" err="1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Katungod</a:t>
            </a:r>
            <a:r>
              <a:rPr lang="en-PH" sz="2400" b="1" spc="50" dirty="0">
                <a:ln w="0"/>
                <a:solidFill>
                  <a:srgbClr val="00B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)</a:t>
            </a:r>
            <a:endParaRPr kumimoji="0" lang="en" sz="1600" b="1" i="0" u="none" strike="noStrike" kern="1200" spc="50" normalizeH="0" baseline="0" noProof="0" dirty="0">
              <a:ln w="0"/>
              <a:solidFill>
                <a:srgbClr val="00B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182778"/>
            <a:ext cx="3847747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In the same way, the Lord has commanded that those who preach the gospel should receive their living from the gospel</a:t>
            </a:r>
            <a:r>
              <a:rPr lang="en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Corinthians 9:14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Gibiyaan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ni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Pablo ang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labing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menos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tulo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ka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mga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katungod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tungod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iyang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gugma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alang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mga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maluya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pagtuo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7643807"/>
              </p:ext>
            </p:extLst>
          </p:nvPr>
        </p:nvGraphicFramePr>
        <p:xfrm>
          <a:off x="112395" y="1605623"/>
          <a:ext cx="11553423" cy="4515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1400" b="1" dirty="0" err="1"/>
              <a:t>Bisan</a:t>
            </a:r>
            <a:r>
              <a:rPr lang="en-PH" sz="1400" b="1" dirty="0"/>
              <a:t> pa </a:t>
            </a:r>
            <a:r>
              <a:rPr lang="en-PH" sz="1400" b="1" dirty="0" err="1"/>
              <a:t>nga</a:t>
            </a:r>
            <a:r>
              <a:rPr lang="en-PH" sz="1400" b="1" dirty="0"/>
              <a:t> </a:t>
            </a:r>
            <a:r>
              <a:rPr lang="en-PH" sz="1400" b="1" dirty="0" err="1"/>
              <a:t>klaro</a:t>
            </a:r>
            <a:r>
              <a:rPr lang="en-PH" sz="1400" b="1" dirty="0"/>
              <a:t> </a:t>
            </a:r>
            <a:r>
              <a:rPr lang="en-PH" sz="1400" b="1" dirty="0" err="1"/>
              <a:t>nga</a:t>
            </a:r>
            <a:r>
              <a:rPr lang="en-PH" sz="1400" b="1" dirty="0"/>
              <a:t> </a:t>
            </a:r>
            <a:r>
              <a:rPr lang="en-PH" sz="1400" b="1" dirty="0" err="1"/>
              <a:t>gitudlo</a:t>
            </a:r>
            <a:r>
              <a:rPr lang="en-PH" sz="1400" b="1" dirty="0"/>
              <a:t> </a:t>
            </a:r>
            <a:r>
              <a:rPr lang="en-PH" sz="1400" b="1" dirty="0" err="1"/>
              <a:t>ni</a:t>
            </a:r>
            <a:r>
              <a:rPr lang="en-PH" sz="1400" b="1" dirty="0"/>
              <a:t> Jesus </a:t>
            </a:r>
            <a:r>
              <a:rPr lang="en-PH" sz="1400" b="1" dirty="0" err="1"/>
              <a:t>nga</a:t>
            </a:r>
            <a:r>
              <a:rPr lang="en-PH" sz="1400" b="1" dirty="0"/>
              <a:t> ang </a:t>
            </a:r>
            <a:r>
              <a:rPr lang="en-PH" sz="1400" b="1" dirty="0" err="1"/>
              <a:t>mga</a:t>
            </a:r>
            <a:r>
              <a:rPr lang="en-PH" sz="1400" b="1" dirty="0"/>
              <a:t> </a:t>
            </a:r>
            <a:r>
              <a:rPr lang="en-PH" sz="1400" b="1" dirty="0" err="1"/>
              <a:t>nagawali</a:t>
            </a:r>
            <a:r>
              <a:rPr lang="en-PH" sz="1400" b="1" dirty="0"/>
              <a:t> </a:t>
            </a:r>
            <a:r>
              <a:rPr lang="en-PH" sz="1400" b="1" dirty="0" err="1"/>
              <a:t>sa</a:t>
            </a:r>
            <a:r>
              <a:rPr lang="en-PH" sz="1400" b="1" dirty="0"/>
              <a:t> </a:t>
            </a:r>
            <a:r>
              <a:rPr lang="en-PH" sz="1400" b="1" dirty="0" err="1"/>
              <a:t>ebanghelyo</a:t>
            </a:r>
            <a:r>
              <a:rPr lang="en-PH" sz="1400" b="1" dirty="0"/>
              <a:t> </a:t>
            </a:r>
            <a:r>
              <a:rPr lang="en-PH" sz="1400" b="1" dirty="0" err="1"/>
              <a:t>kinahanglan</a:t>
            </a:r>
            <a:r>
              <a:rPr lang="en-PH" sz="1400" b="1" dirty="0"/>
              <a:t> </a:t>
            </a:r>
            <a:r>
              <a:rPr lang="en-PH" sz="1400" b="1" dirty="0" err="1"/>
              <a:t>mabuhi</a:t>
            </a:r>
            <a:r>
              <a:rPr lang="en-PH" sz="1400" b="1" dirty="0"/>
              <a:t> </a:t>
            </a:r>
            <a:r>
              <a:rPr lang="en-PH" sz="1400" b="1" dirty="0" err="1"/>
              <a:t>pinaagi</a:t>
            </a:r>
            <a:r>
              <a:rPr lang="en-PH" sz="1400" b="1" dirty="0"/>
              <a:t> </a:t>
            </a:r>
            <a:r>
              <a:rPr lang="en-PH" sz="1400" b="1" dirty="0" err="1"/>
              <a:t>sa</a:t>
            </a:r>
            <a:r>
              <a:rPr lang="en-PH" sz="1400" b="1" dirty="0"/>
              <a:t> </a:t>
            </a:r>
            <a:r>
              <a:rPr lang="en-PH" sz="1400" b="1" dirty="0" err="1"/>
              <a:t>ebanghelyo</a:t>
            </a:r>
            <a:r>
              <a:rPr lang="en-PH" sz="1400" b="1" dirty="0"/>
              <a:t>, </a:t>
            </a:r>
            <a:r>
              <a:rPr lang="en-PH" sz="1400" b="1" dirty="0" err="1"/>
              <a:t>si</a:t>
            </a:r>
            <a:r>
              <a:rPr lang="en-PH" sz="1400" b="1" dirty="0"/>
              <a:t> Pablo ug </a:t>
            </a:r>
            <a:r>
              <a:rPr lang="en-PH" sz="1400" b="1" dirty="0" err="1"/>
              <a:t>si</a:t>
            </a:r>
            <a:r>
              <a:rPr lang="en-PH" sz="1400" b="1" dirty="0"/>
              <a:t> Barnabas </a:t>
            </a:r>
            <a:r>
              <a:rPr lang="en-PH" sz="1400" b="1" dirty="0" err="1"/>
              <a:t>boluntaryong</a:t>
            </a:r>
            <a:r>
              <a:rPr lang="en-PH" sz="1400" b="1" dirty="0"/>
              <a:t> </a:t>
            </a:r>
            <a:r>
              <a:rPr lang="en-PH" sz="1400" b="1" dirty="0" err="1"/>
              <a:t>mibiya</a:t>
            </a:r>
            <a:r>
              <a:rPr lang="en-PH" sz="1400" b="1" dirty="0"/>
              <a:t> </a:t>
            </a:r>
            <a:r>
              <a:rPr lang="en-PH" sz="1400" b="1" dirty="0" err="1"/>
              <a:t>sa</a:t>
            </a:r>
            <a:r>
              <a:rPr lang="en-PH" sz="1400" b="1" dirty="0"/>
              <a:t> </a:t>
            </a:r>
            <a:r>
              <a:rPr lang="en-PH" sz="1400" b="1" dirty="0" err="1"/>
              <a:t>maong</a:t>
            </a:r>
            <a:r>
              <a:rPr lang="en-PH" sz="1400" b="1" dirty="0"/>
              <a:t> </a:t>
            </a:r>
            <a:r>
              <a:rPr lang="en-PH" sz="1400" b="1" dirty="0" err="1"/>
              <a:t>katungod</a:t>
            </a:r>
            <a:r>
              <a:rPr lang="en-PH" sz="1400" b="1" dirty="0"/>
              <a:t> </a:t>
            </a:r>
            <a:r>
              <a:rPr lang="en-PH" sz="1400" b="1" dirty="0" err="1"/>
              <a:t>aron</a:t>
            </a:r>
            <a:r>
              <a:rPr lang="en-PH" sz="1400" b="1" dirty="0"/>
              <a:t> </a:t>
            </a:r>
            <a:r>
              <a:rPr lang="en-PH" sz="1400" b="1" dirty="0" err="1"/>
              <a:t>walay</a:t>
            </a:r>
            <a:r>
              <a:rPr lang="en-PH" sz="1400" b="1" dirty="0"/>
              <a:t> </a:t>
            </a:r>
            <a:r>
              <a:rPr lang="en-PH" sz="1400" b="1" dirty="0" err="1"/>
              <a:t>makababag</a:t>
            </a:r>
            <a:r>
              <a:rPr lang="en-PH" sz="1400" b="1" dirty="0"/>
              <a:t> </a:t>
            </a:r>
            <a:r>
              <a:rPr lang="en-PH" sz="1400" b="1" dirty="0" err="1"/>
              <a:t>sa</a:t>
            </a:r>
            <a:r>
              <a:rPr lang="en-PH" sz="1400" b="1" dirty="0"/>
              <a:t> </a:t>
            </a:r>
            <a:r>
              <a:rPr lang="en-PH" sz="1400" b="1" dirty="0" err="1"/>
              <a:t>pagtuo</a:t>
            </a:r>
            <a:r>
              <a:rPr lang="en-PH" sz="1400" b="1" dirty="0"/>
              <a:t> ug </a:t>
            </a:r>
            <a:r>
              <a:rPr lang="en-PH" sz="1400" b="1" dirty="0" err="1"/>
              <a:t>pagdawat</a:t>
            </a:r>
            <a:r>
              <a:rPr lang="en-PH" sz="1400" b="1" dirty="0"/>
              <a:t> </a:t>
            </a:r>
            <a:r>
              <a:rPr lang="en-PH" sz="1400" b="1" dirty="0" err="1"/>
              <a:t>sa</a:t>
            </a:r>
            <a:r>
              <a:rPr lang="en-PH" sz="1400" b="1" dirty="0"/>
              <a:t> </a:t>
            </a:r>
            <a:r>
              <a:rPr lang="en-PH" sz="1400" b="1" dirty="0" err="1"/>
              <a:t>mga</a:t>
            </a:r>
            <a:r>
              <a:rPr lang="en-PH" sz="1400" b="1" dirty="0"/>
              <a:t> </a:t>
            </a:r>
            <a:r>
              <a:rPr lang="en-PH" sz="1400" b="1" dirty="0" err="1"/>
              <a:t>magtutuo</a:t>
            </a:r>
            <a:r>
              <a:rPr lang="en-PH" sz="1400" b="1" dirty="0"/>
              <a:t> </a:t>
            </a:r>
            <a:r>
              <a:rPr lang="en-PH" sz="1400" b="1" dirty="0" err="1"/>
              <a:t>sa</a:t>
            </a:r>
            <a:r>
              <a:rPr lang="en-PH" sz="1400" b="1" dirty="0"/>
              <a:t> </a:t>
            </a:r>
            <a:r>
              <a:rPr lang="en-PH" sz="1400" b="1" dirty="0" err="1"/>
              <a:t>ebanghelyo</a:t>
            </a:r>
            <a:r>
              <a:rPr lang="en-PH" sz="1400" b="1" dirty="0"/>
              <a:t> (1 </a:t>
            </a:r>
            <a:r>
              <a:rPr lang="en-PH" sz="1400" b="1" dirty="0" err="1"/>
              <a:t>Corinto</a:t>
            </a:r>
            <a:r>
              <a:rPr lang="en-PH" sz="1400" b="1" dirty="0"/>
              <a:t> 9:12–14; Lucas 10:7). Ang </a:t>
            </a:r>
            <a:r>
              <a:rPr lang="en-PH" sz="1400" b="1" dirty="0" err="1"/>
              <a:t>ilang</a:t>
            </a:r>
            <a:r>
              <a:rPr lang="en-PH" sz="1400" b="1" dirty="0"/>
              <a:t> </a:t>
            </a:r>
            <a:r>
              <a:rPr lang="en-PH" sz="1400" b="1" dirty="0" err="1"/>
              <a:t>panig-ingnan</a:t>
            </a:r>
            <a:r>
              <a:rPr lang="en-PH" sz="1400" b="1" dirty="0"/>
              <a:t> </a:t>
            </a:r>
            <a:r>
              <a:rPr lang="en-PH" sz="1400" b="1" dirty="0" err="1"/>
              <a:t>nagpakita</a:t>
            </a:r>
            <a:r>
              <a:rPr lang="en-PH" sz="1400" b="1" dirty="0"/>
              <a:t> </a:t>
            </a:r>
            <a:r>
              <a:rPr lang="en-PH" sz="1400" b="1" dirty="0" err="1"/>
              <a:t>nga</a:t>
            </a:r>
            <a:r>
              <a:rPr lang="en-PH" sz="1400" b="1" dirty="0"/>
              <a:t> </a:t>
            </a:r>
            <a:r>
              <a:rPr lang="en-PH" sz="1400" b="1" dirty="0" err="1"/>
              <a:t>usahay</a:t>
            </a:r>
            <a:r>
              <a:rPr lang="en-PH" sz="1400" b="1" dirty="0"/>
              <a:t> ang </a:t>
            </a:r>
            <a:r>
              <a:rPr lang="en-PH" sz="1400" b="1" dirty="0" err="1"/>
              <a:t>gugma</a:t>
            </a:r>
            <a:r>
              <a:rPr lang="en-PH" sz="1400" b="1" dirty="0"/>
              <a:t> ug ang </a:t>
            </a:r>
            <a:r>
              <a:rPr lang="en-PH" sz="1400" b="1" dirty="0" err="1"/>
              <a:t>kaayohan</a:t>
            </a:r>
            <a:r>
              <a:rPr lang="en-PH" sz="1400" b="1" dirty="0"/>
              <a:t> </a:t>
            </a:r>
            <a:r>
              <a:rPr lang="en-PH" sz="1400" b="1" dirty="0" err="1"/>
              <a:t>sa</a:t>
            </a:r>
            <a:r>
              <a:rPr lang="en-PH" sz="1400" b="1" dirty="0"/>
              <a:t> </a:t>
            </a:r>
            <a:r>
              <a:rPr lang="en-PH" sz="1400" b="1" dirty="0" err="1"/>
              <a:t>uban</a:t>
            </a:r>
            <a:r>
              <a:rPr lang="en-PH" sz="1400" b="1" dirty="0"/>
              <a:t> mas </a:t>
            </a:r>
            <a:r>
              <a:rPr lang="en-PH" sz="1400" b="1" dirty="0" err="1"/>
              <a:t>labaw</a:t>
            </a:r>
            <a:r>
              <a:rPr lang="en-PH" sz="1400" b="1" dirty="0"/>
              <a:t> pa </a:t>
            </a:r>
            <a:r>
              <a:rPr lang="en-PH" sz="1400" b="1" dirty="0" err="1"/>
              <a:t>kaysa</a:t>
            </a:r>
            <a:r>
              <a:rPr lang="en-PH" sz="1400" b="1" dirty="0"/>
              <a:t> </a:t>
            </a:r>
            <a:r>
              <a:rPr lang="en-PH" sz="1400" b="1" dirty="0" err="1"/>
              <a:t>sa</a:t>
            </a:r>
            <a:r>
              <a:rPr lang="en-PH" sz="1400" b="1" dirty="0"/>
              <a:t> </a:t>
            </a:r>
            <a:r>
              <a:rPr lang="en-PH" sz="1400" b="1" dirty="0" err="1"/>
              <a:t>atong</a:t>
            </a:r>
            <a:r>
              <a:rPr lang="en-PH" sz="1400" b="1" dirty="0"/>
              <a:t> personal </a:t>
            </a:r>
            <a:r>
              <a:rPr lang="en-PH" sz="1400" b="1" dirty="0" err="1"/>
              <a:t>nga</a:t>
            </a:r>
            <a:r>
              <a:rPr lang="en-PH" sz="1400" b="1" dirty="0"/>
              <a:t> </a:t>
            </a:r>
            <a:r>
              <a:rPr lang="en-PH" sz="1400" b="1" dirty="0" err="1"/>
              <a:t>mga</a:t>
            </a:r>
            <a:r>
              <a:rPr lang="en-PH" sz="1400" b="1" dirty="0"/>
              <a:t> </a:t>
            </a:r>
            <a:r>
              <a:rPr lang="en-PH" sz="1400" b="1" dirty="0" err="1"/>
              <a:t>katungod</a:t>
            </a:r>
            <a:r>
              <a:rPr lang="en-PH" sz="1400" b="1" dirty="0"/>
              <a:t>.</a:t>
            </a:r>
            <a:endParaRPr lang="en" sz="1400" b="1" dirty="0"/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01566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MGA LEKSYON GIKAN SA NANGAGI</a:t>
            </a:r>
            <a:br>
              <a:rPr lang="en-PH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</a:br>
            <a:r>
              <a:rPr lang="en-PH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1 </a:t>
            </a:r>
            <a:r>
              <a:rPr lang="en-PH" sz="20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Corinto</a:t>
            </a:r>
            <a:r>
              <a:rPr lang="en-PH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 10:1–13 (</a:t>
            </a:r>
            <a:r>
              <a:rPr lang="en-PH" sz="20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Pasidaan</a:t>
            </a:r>
            <a:r>
              <a:rPr lang="en-PH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 Batok </a:t>
            </a:r>
            <a:r>
              <a:rPr lang="en-PH" sz="20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sa</a:t>
            </a:r>
            <a:r>
              <a:rPr lang="en-PH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PH" sz="20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Pagsimba</a:t>
            </a:r>
            <a:r>
              <a:rPr lang="en-PH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PH" sz="20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sa</a:t>
            </a:r>
            <a:r>
              <a:rPr lang="en-PH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PH" sz="20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mga</a:t>
            </a:r>
            <a:r>
              <a:rPr lang="en-PH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PH" sz="20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Diosdios</a:t>
            </a:r>
            <a:r>
              <a:rPr lang="en-PH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kumimoji="0" lang="en" sz="2000" b="1" i="0" u="none" strike="noStrike" kern="1200" normalizeH="0" baseline="0" noProof="0" dirty="0">
              <a:ln w="0"/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172032"/>
            <a:ext cx="9058149" cy="92333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"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Ayaw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kamo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pagsimba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diosdios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sama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gibuhat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uban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kanila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sumala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nahisulat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'Ang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katawhan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nanglingkod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pagkaon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ug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pag-inom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ug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unya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mingtindog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aron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magsadya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makasasala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paagi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.'"— 1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10:7</a:t>
            </a:r>
            <a:endParaRPr lang="en" sz="14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21841" y="2266985"/>
            <a:ext cx="66903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1600" b="1" dirty="0"/>
              <a:t>Ang </a:t>
            </a:r>
            <a:r>
              <a:rPr lang="en-PH" sz="1600" b="1" dirty="0" err="1"/>
              <a:t>kasinatian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Exodo</a:t>
            </a:r>
            <a:r>
              <a:rPr lang="en-PH" sz="1600" b="1" dirty="0"/>
              <a:t>, </a:t>
            </a:r>
            <a:r>
              <a:rPr lang="en-PH" sz="1600" b="1" dirty="0" err="1"/>
              <a:t>kon</a:t>
            </a:r>
            <a:r>
              <a:rPr lang="en-PH" sz="1600" b="1" dirty="0"/>
              <a:t> </a:t>
            </a:r>
            <a:r>
              <a:rPr lang="en-PH" sz="1600" b="1" dirty="0" err="1"/>
              <a:t>sabton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espirituwal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</a:t>
            </a:r>
            <a:r>
              <a:rPr lang="en-PH" sz="1600" b="1" dirty="0" err="1"/>
              <a:t>paagi</a:t>
            </a:r>
            <a:r>
              <a:rPr lang="en-PH" sz="1600" b="1" dirty="0"/>
              <a:t>, </a:t>
            </a:r>
            <a:r>
              <a:rPr lang="en-PH" sz="1600" b="1" dirty="0" err="1"/>
              <a:t>susama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atong</a:t>
            </a:r>
            <a:r>
              <a:rPr lang="en-PH" sz="1600" b="1" dirty="0"/>
              <a:t> </a:t>
            </a:r>
            <a:r>
              <a:rPr lang="en-PH" sz="1600" b="1" dirty="0" err="1"/>
              <a:t>kaugalingong</a:t>
            </a:r>
            <a:r>
              <a:rPr lang="en-PH" sz="1600" b="1" dirty="0"/>
              <a:t> </a:t>
            </a:r>
            <a:r>
              <a:rPr lang="en-PH" sz="1600" b="1" dirty="0" err="1"/>
              <a:t>kasinatian</a:t>
            </a:r>
            <a:r>
              <a:rPr lang="en-PH" sz="1600" b="1" dirty="0"/>
              <a:t> </a:t>
            </a:r>
            <a:r>
              <a:rPr lang="en-PH" sz="1600" b="1" dirty="0" err="1"/>
              <a:t>isip</a:t>
            </a:r>
            <a:r>
              <a:rPr lang="en-PH" sz="1600" b="1" dirty="0"/>
              <a:t>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Kristohanon</a:t>
            </a:r>
            <a:r>
              <a:rPr lang="en-PH" sz="1600" b="1" dirty="0"/>
              <a:t>. Ang </a:t>
            </a:r>
            <a:r>
              <a:rPr lang="en-PH" sz="1600" b="1" dirty="0" err="1"/>
              <a:t>ilang</a:t>
            </a:r>
            <a:r>
              <a:rPr lang="en-PH" sz="1600" b="1" dirty="0"/>
              <a:t> </a:t>
            </a:r>
            <a:r>
              <a:rPr lang="en-PH" sz="1600" b="1" dirty="0" err="1"/>
              <a:t>pagtabok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Dagat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Mapula </a:t>
            </a:r>
            <a:r>
              <a:rPr lang="en-PH" sz="1600" b="1" dirty="0" err="1"/>
              <a:t>usa</a:t>
            </a:r>
            <a:r>
              <a:rPr lang="en-PH" sz="1600" b="1" dirty="0"/>
              <a:t> ka </a:t>
            </a:r>
            <a:r>
              <a:rPr lang="en-PH" sz="1600" b="1" dirty="0" err="1"/>
              <a:t>hulagway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atong</a:t>
            </a:r>
            <a:r>
              <a:rPr lang="en-PH" sz="1600" b="1" dirty="0"/>
              <a:t> </a:t>
            </a:r>
            <a:r>
              <a:rPr lang="en-PH" sz="1600" b="1" dirty="0" err="1"/>
              <a:t>pakigsaad</a:t>
            </a:r>
            <a:r>
              <a:rPr lang="en-PH" sz="1600" b="1" dirty="0"/>
              <a:t> </a:t>
            </a:r>
            <a:r>
              <a:rPr lang="en-PH" sz="1600" b="1" dirty="0" err="1"/>
              <a:t>pinaagi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bautismo</a:t>
            </a:r>
            <a:r>
              <a:rPr lang="en-PH" sz="1600" b="1" dirty="0"/>
              <a:t> (1 </a:t>
            </a:r>
            <a:r>
              <a:rPr lang="en-PH" sz="1600" b="1" dirty="0" err="1"/>
              <a:t>Corinto</a:t>
            </a:r>
            <a:r>
              <a:rPr lang="en-PH" sz="1600" b="1" dirty="0"/>
              <a:t> 10:1–2).</a:t>
            </a:r>
            <a:endParaRPr lang="en" sz="16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6068" y="2187695"/>
            <a:ext cx="1697247" cy="20228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5566" y="2158651"/>
            <a:ext cx="1697247" cy="20697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55064" y="2187695"/>
            <a:ext cx="1697248" cy="2040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3" y="4460868"/>
            <a:ext cx="576262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1700" b="1" dirty="0" err="1"/>
              <a:t>Pagbantay</a:t>
            </a:r>
            <a:r>
              <a:rPr lang="en-PH" sz="1700" b="1" dirty="0"/>
              <a:t>! </a:t>
            </a:r>
            <a:r>
              <a:rPr lang="en-PH" sz="1700" b="1" dirty="0" err="1"/>
              <a:t>Bisan</a:t>
            </a:r>
            <a:r>
              <a:rPr lang="en-PH" sz="1700" b="1" dirty="0"/>
              <a:t> pa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daghang</a:t>
            </a:r>
            <a:r>
              <a:rPr lang="en-PH" sz="1700" b="1" dirty="0"/>
              <a:t> </a:t>
            </a:r>
            <a:r>
              <a:rPr lang="en-PH" sz="1700" b="1" dirty="0" err="1"/>
              <a:t>panalangin</a:t>
            </a:r>
            <a:r>
              <a:rPr lang="en-PH" sz="1700" b="1" dirty="0"/>
              <a:t> ug </a:t>
            </a:r>
            <a:r>
              <a:rPr lang="en-PH" sz="1700" b="1" dirty="0" err="1"/>
              <a:t>kasinatian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Israelinhon</a:t>
            </a:r>
            <a:r>
              <a:rPr lang="en-PH" sz="1700" b="1" dirty="0"/>
              <a:t>, </a:t>
            </a:r>
            <a:r>
              <a:rPr lang="en-PH" sz="1700" b="1" dirty="0" err="1"/>
              <a:t>nahulog</a:t>
            </a:r>
            <a:r>
              <a:rPr lang="en-PH" sz="1700" b="1" dirty="0"/>
              <a:t> </a:t>
            </a:r>
            <a:r>
              <a:rPr lang="en-PH" sz="1700" b="1" dirty="0" err="1"/>
              <a:t>gihapon</a:t>
            </a:r>
            <a:r>
              <a:rPr lang="en-PH" sz="1700" b="1" dirty="0"/>
              <a:t> </a:t>
            </a:r>
            <a:r>
              <a:rPr lang="en-PH" sz="1700" b="1" dirty="0" err="1"/>
              <a:t>sila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seryosong</a:t>
            </a:r>
            <a:r>
              <a:rPr lang="en-PH" sz="1700" b="1" dirty="0"/>
              <a:t>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sala</a:t>
            </a:r>
            <a:r>
              <a:rPr lang="en-PH" sz="1700" b="1" dirty="0"/>
              <a:t>, </a:t>
            </a:r>
            <a:r>
              <a:rPr lang="en-PH" sz="1700" b="1" dirty="0" err="1"/>
              <a:t>lakip</a:t>
            </a:r>
            <a:r>
              <a:rPr lang="en-PH" sz="1700" b="1" dirty="0"/>
              <a:t> </a:t>
            </a:r>
            <a:r>
              <a:rPr lang="en-PH" sz="1700" b="1" dirty="0" err="1"/>
              <a:t>na</a:t>
            </a:r>
            <a:r>
              <a:rPr lang="en-PH" sz="1700" b="1" dirty="0"/>
              <a:t> ang </a:t>
            </a:r>
            <a:r>
              <a:rPr lang="en-PH" sz="1700" b="1" dirty="0" err="1"/>
              <a:t>pagsimba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diosdios</a:t>
            </a:r>
            <a:r>
              <a:rPr lang="en-PH" sz="1700" b="1" dirty="0"/>
              <a:t> ug </a:t>
            </a:r>
            <a:r>
              <a:rPr lang="en-PH" sz="1700" b="1" dirty="0" err="1"/>
              <a:t>seksuwal</a:t>
            </a:r>
            <a:r>
              <a:rPr lang="en-PH" sz="1700" b="1" dirty="0"/>
              <a:t> </a:t>
            </a:r>
            <a:r>
              <a:rPr lang="en-PH" sz="1700" b="1" dirty="0" err="1"/>
              <a:t>nga</a:t>
            </a:r>
            <a:r>
              <a:rPr lang="en-PH" sz="1700" b="1" dirty="0"/>
              <a:t> </a:t>
            </a:r>
            <a:r>
              <a:rPr lang="en-PH" sz="1700" b="1" dirty="0" err="1"/>
              <a:t>imoralidad</a:t>
            </a:r>
            <a:r>
              <a:rPr lang="en-PH" sz="1700" b="1" dirty="0"/>
              <a:t>. Dili </a:t>
            </a:r>
            <a:r>
              <a:rPr lang="en-PH" sz="1700" b="1" dirty="0" err="1"/>
              <a:t>unta</a:t>
            </a:r>
            <a:r>
              <a:rPr lang="en-PH" sz="1700" b="1" dirty="0"/>
              <a:t> </a:t>
            </a:r>
            <a:r>
              <a:rPr lang="en-PH" sz="1700" b="1" dirty="0" err="1"/>
              <a:t>kini</a:t>
            </a:r>
            <a:r>
              <a:rPr lang="en-PH" sz="1700" b="1" dirty="0"/>
              <a:t> </a:t>
            </a:r>
            <a:r>
              <a:rPr lang="en-PH" sz="1700" b="1" dirty="0" err="1"/>
              <a:t>mahitabo</a:t>
            </a:r>
            <a:r>
              <a:rPr lang="en-PH" sz="1700" b="1" dirty="0"/>
              <a:t> </a:t>
            </a:r>
            <a:r>
              <a:rPr lang="en-PH" sz="1700" b="1" dirty="0" err="1"/>
              <a:t>kanato</a:t>
            </a:r>
            <a:r>
              <a:rPr lang="en-PH" sz="1700" b="1" dirty="0"/>
              <a:t>! (1 </a:t>
            </a:r>
            <a:r>
              <a:rPr lang="en-PH" sz="1700" b="1" dirty="0" err="1"/>
              <a:t>Corinto</a:t>
            </a:r>
            <a:r>
              <a:rPr lang="en-PH" sz="1700" b="1" dirty="0"/>
              <a:t> 10:5–10).</a:t>
            </a:r>
            <a:endParaRPr lang="en" sz="17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21841" y="3282648"/>
            <a:ext cx="68025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>
                <a:solidFill>
                  <a:prstClr val="black"/>
                </a:solidFill>
              </a:rPr>
              <a:t>Ang </a:t>
            </a:r>
            <a:r>
              <a:rPr lang="en-PH" sz="2000" b="1" dirty="0" err="1">
                <a:solidFill>
                  <a:prstClr val="black"/>
                </a:solidFill>
              </a:rPr>
              <a:t>pagkaon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ilimnon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ilang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gidawat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didto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kamingawan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nagrepresentar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atong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pag-apil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Balaang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Panihapon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diin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espirituwal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paagi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nakig</a:t>
            </a:r>
            <a:r>
              <a:rPr lang="en-PH" sz="2000" b="1" dirty="0">
                <a:solidFill>
                  <a:prstClr val="black"/>
                </a:solidFill>
              </a:rPr>
              <a:t>-ambit </a:t>
            </a:r>
            <a:r>
              <a:rPr lang="en-PH" sz="2000" b="1" dirty="0" err="1">
                <a:solidFill>
                  <a:prstClr val="black"/>
                </a:solidFill>
              </a:rPr>
              <a:t>kita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lawas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dugo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ni</a:t>
            </a:r>
            <a:r>
              <a:rPr lang="en-PH" sz="2000" b="1" dirty="0">
                <a:solidFill>
                  <a:prstClr val="black"/>
                </a:solidFill>
              </a:rPr>
              <a:t> Jesus Cristo (1 </a:t>
            </a:r>
            <a:r>
              <a:rPr lang="en-PH" sz="2000" b="1" dirty="0" err="1">
                <a:solidFill>
                  <a:prstClr val="black"/>
                </a:solidFill>
              </a:rPr>
              <a:t>Corinto</a:t>
            </a:r>
            <a:r>
              <a:rPr lang="en-PH" sz="2000" b="1" dirty="0">
                <a:solidFill>
                  <a:prstClr val="black"/>
                </a:solidFill>
              </a:rPr>
              <a:t> 10:3–4).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29374" y="5842337"/>
            <a:ext cx="57626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>
                <a:solidFill>
                  <a:prstClr val="black"/>
                </a:solidFill>
              </a:rPr>
              <a:t>"</a:t>
            </a:r>
            <a:r>
              <a:rPr lang="en-PH" sz="2000" b="1" dirty="0" err="1">
                <a:solidFill>
                  <a:prstClr val="black"/>
                </a:solidFill>
              </a:rPr>
              <a:t>Busa</a:t>
            </a:r>
            <a:r>
              <a:rPr lang="en-PH" sz="2000" b="1" dirty="0">
                <a:solidFill>
                  <a:prstClr val="black"/>
                </a:solidFill>
              </a:rPr>
              <a:t>, ang </a:t>
            </a:r>
            <a:r>
              <a:rPr lang="en-PH" sz="2000" b="1" dirty="0" err="1">
                <a:solidFill>
                  <a:prstClr val="black"/>
                </a:solidFill>
              </a:rPr>
              <a:t>naghunahuna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siya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nagatindog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magbantay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aron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dili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siya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mapukan</a:t>
            </a:r>
            <a:r>
              <a:rPr lang="en-PH" sz="2000" b="1" dirty="0">
                <a:solidFill>
                  <a:prstClr val="black"/>
                </a:solidFill>
              </a:rPr>
              <a:t>."— 1 </a:t>
            </a:r>
            <a:r>
              <a:rPr lang="en-PH" sz="2000" b="1" dirty="0" err="1">
                <a:solidFill>
                  <a:prstClr val="black"/>
                </a:solidFill>
              </a:rPr>
              <a:t>Corinto</a:t>
            </a:r>
            <a:r>
              <a:rPr lang="en-PH" sz="2000" b="1" dirty="0">
                <a:solidFill>
                  <a:prstClr val="black"/>
                </a:solidFill>
              </a:rPr>
              <a:t> 10:12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BIYAI ANG PAGSIMBA SA MGA DIOSDIOS</a:t>
            </a:r>
            <a:br>
              <a:rPr lang="en-PH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en-PH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 </a:t>
            </a:r>
            <a:r>
              <a:rPr lang="en-PH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Corinto</a:t>
            </a:r>
            <a:r>
              <a:rPr lang="en-PH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10:14–22 (Ang </a:t>
            </a:r>
            <a:r>
              <a:rPr lang="en-PH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Panihapon</a:t>
            </a:r>
            <a:r>
              <a:rPr lang="en-PH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Ginoo</a:t>
            </a:r>
            <a:r>
              <a:rPr lang="en-PH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ug ang </a:t>
            </a:r>
            <a:r>
              <a:rPr lang="en-PH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Kopa</a:t>
            </a:r>
            <a:r>
              <a:rPr lang="en-PH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mga</a:t>
            </a:r>
            <a:r>
              <a:rPr lang="en-PH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Demonyo</a:t>
            </a:r>
            <a:r>
              <a:rPr lang="en-PH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  <a:endParaRPr kumimoji="0" lang="en" sz="2400" b="1" i="0" u="none" strike="noStrike" kern="1200" normalizeH="0" baseline="0" noProof="0" dirty="0">
              <a:ln w="12700" cmpd="sng">
                <a:noFill/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42875" y="1138773"/>
            <a:ext cx="119062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"</a:t>
            </a:r>
            <a:r>
              <a:rPr lang="en-PH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Busa</a:t>
            </a:r>
            <a:r>
              <a:rPr lang="en-PH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hinigugma</a:t>
            </a:r>
            <a:r>
              <a:rPr lang="en-PH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kong</a:t>
            </a:r>
            <a:r>
              <a:rPr lang="en-PH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igsoon</a:t>
            </a:r>
            <a:r>
              <a:rPr lang="en-PH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likayi</a:t>
            </a:r>
            <a:r>
              <a:rPr lang="en-PH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ninyo</a:t>
            </a:r>
            <a:r>
              <a:rPr lang="en-PH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pagsimba</a:t>
            </a:r>
            <a:r>
              <a:rPr lang="en-PH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diosdios</a:t>
            </a:r>
            <a:r>
              <a:rPr lang="en-PH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."— 1 </a:t>
            </a:r>
            <a:r>
              <a:rPr lang="en-PH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10:14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718387"/>
            <a:ext cx="7301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Kon ang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karne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nga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gihalad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mga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diosdios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mahimong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kan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-on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nga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walay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sala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nganong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daw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gisupak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man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kini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ni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Pablo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Corinto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10:20?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7" y="4325266"/>
            <a:ext cx="71034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Pinaagi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pag-apil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Balaang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Panihapon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nagpakig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-ambit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kita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lawas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ni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Cristo,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nga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mao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ang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iglesia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(1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Corinto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10:16–20).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Apan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kon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moapil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kita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mga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ritwal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pagsimba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mga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diosdios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nagpakig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-ambit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usab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kita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mga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PH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demonyo</a:t>
            </a:r>
            <a:r>
              <a:rPr lang="en-PH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95919"/>
            <a:ext cx="7301278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Lahi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ang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pagkaon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karne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pribadong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lugar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nga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walay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kalabot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pagsimba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ug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lahi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usab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ang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pag-apil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usa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ka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seremonyas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diin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gisimba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ang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mga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diosdios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Ang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pag-apil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ingon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nga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seremonyas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nagpasabot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pag-uyon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ug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pagpakig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-ambit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pagsimba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mga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diosdios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nga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dili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angay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alang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usa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ka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sumusunod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19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ni</a:t>
            </a:r>
            <a:r>
              <a:rPr lang="en-PH" sz="19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Cristo.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574648"/>
            <a:ext cx="71034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Busa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dili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mahimo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nga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moinom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kita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kopa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Ginoo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ug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samang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higayon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moinom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usab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kopa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mga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demonyo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(1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Corinto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10:21). Ang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atong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pagkamatinud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-anon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kinahanglan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alang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lamang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PH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kang</a:t>
            </a:r>
            <a:r>
              <a:rPr lang="en-PH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Cristo.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UNSAY GITUGOTAN UG UNSAY ANGAY BUHATON</a:t>
            </a:r>
          </a:p>
          <a:p>
            <a:pPr algn="ctr"/>
            <a:r>
              <a:rPr lang="en-PH" sz="20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1 </a:t>
            </a:r>
            <a:r>
              <a:rPr lang="en-PH" sz="20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Corinto</a:t>
            </a:r>
            <a:r>
              <a:rPr lang="en-PH" sz="20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10:23–33 (</a:t>
            </a:r>
            <a:r>
              <a:rPr lang="en-PH" sz="20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Buhata</a:t>
            </a:r>
            <a:r>
              <a:rPr lang="en-PH" sz="20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ang </a:t>
            </a:r>
            <a:r>
              <a:rPr lang="en-PH" sz="20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Tanan</a:t>
            </a:r>
            <a:r>
              <a:rPr lang="en-PH" sz="20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PH" sz="20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Alang</a:t>
            </a:r>
            <a:r>
              <a:rPr lang="en-PH" sz="20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PH" sz="20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sa</a:t>
            </a:r>
            <a:r>
              <a:rPr lang="en-PH" sz="20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PH" sz="20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Himaya</a:t>
            </a:r>
            <a:r>
              <a:rPr lang="en-PH" sz="20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PH" sz="20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sa</a:t>
            </a:r>
            <a:r>
              <a:rPr lang="en-PH" sz="20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Dios</a:t>
            </a:r>
            <a:r>
              <a:rPr kumimoji="0" lang="en" sz="20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104763"/>
            <a:ext cx="120348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"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Busa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bisan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kamo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mokaon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o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moinom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o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unsa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man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gani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inyong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buhaton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buhata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tanan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alang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himaya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Dios."— 1 </a:t>
            </a:r>
            <a:r>
              <a:rPr lang="en-PH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10:31</a:t>
            </a:r>
            <a:endParaRPr lang="en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751094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PH" sz="2000" b="1" dirty="0"/>
              <a:t>"Ang </a:t>
            </a:r>
            <a:r>
              <a:rPr lang="en-PH" sz="2000" b="1" dirty="0" err="1"/>
              <a:t>tanan</a:t>
            </a:r>
            <a:r>
              <a:rPr lang="en-PH" sz="2000" b="1" dirty="0"/>
              <a:t> </a:t>
            </a:r>
            <a:r>
              <a:rPr lang="en-PH" sz="2000" b="1" dirty="0" err="1"/>
              <a:t>gitugotan</a:t>
            </a:r>
            <a:r>
              <a:rPr lang="en-PH" sz="2000" b="1" dirty="0"/>
              <a:t>, </a:t>
            </a:r>
            <a:r>
              <a:rPr lang="en-PH" sz="2000" b="1" dirty="0" err="1"/>
              <a:t>apan</a:t>
            </a:r>
            <a:r>
              <a:rPr lang="en-PH" sz="2000" b="1" dirty="0"/>
              <a:t> </a:t>
            </a:r>
            <a:r>
              <a:rPr lang="en-PH" sz="2000" b="1" dirty="0" err="1"/>
              <a:t>dili</a:t>
            </a:r>
            <a:r>
              <a:rPr lang="en-PH" sz="2000" b="1" dirty="0"/>
              <a:t> ang </a:t>
            </a:r>
            <a:r>
              <a:rPr lang="en-PH" sz="2000" b="1" dirty="0" err="1"/>
              <a:t>tanan</a:t>
            </a:r>
            <a:r>
              <a:rPr lang="en-PH" sz="2000" b="1" dirty="0"/>
              <a:t> </a:t>
            </a:r>
            <a:r>
              <a:rPr lang="en-PH" sz="2000" b="1" dirty="0" err="1"/>
              <a:t>mapuslanon</a:t>
            </a:r>
            <a:r>
              <a:rPr lang="en-PH" sz="2000" b="1" dirty="0"/>
              <a:t>."— 1 </a:t>
            </a:r>
            <a:r>
              <a:rPr lang="en-PH" sz="2000" b="1" dirty="0" err="1"/>
              <a:t>Corinto</a:t>
            </a:r>
            <a:r>
              <a:rPr lang="en-PH" sz="2000" b="1" dirty="0"/>
              <a:t> 10:23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5239939"/>
              </p:ext>
            </p:extLst>
          </p:nvPr>
        </p:nvGraphicFramePr>
        <p:xfrm>
          <a:off x="180975" y="2151204"/>
          <a:ext cx="11830050" cy="2987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177364" y="5106193"/>
            <a:ext cx="8014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Ang </a:t>
            </a:r>
            <a:r>
              <a:rPr lang="en-PH" b="1" dirty="0" err="1"/>
              <a:t>sukaranang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prinsipyo</a:t>
            </a:r>
            <a:r>
              <a:rPr lang="en-PH" b="1" dirty="0"/>
              <a:t> </a:t>
            </a:r>
            <a:r>
              <a:rPr lang="en-PH" b="1" dirty="0" err="1"/>
              <a:t>niini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pagtulon</a:t>
            </a:r>
            <a:r>
              <a:rPr lang="en-PH" b="1" dirty="0"/>
              <a:t>-an </a:t>
            </a:r>
            <a:r>
              <a:rPr lang="en-PH" b="1" dirty="0" err="1"/>
              <a:t>mao</a:t>
            </a:r>
            <a:r>
              <a:rPr lang="en-PH" b="1" dirty="0"/>
              <a:t> </a:t>
            </a:r>
            <a:r>
              <a:rPr lang="en-PH" b="1" dirty="0" err="1"/>
              <a:t>ang:Buhata</a:t>
            </a:r>
            <a:r>
              <a:rPr lang="en-PH" b="1" dirty="0"/>
              <a:t> ang </a:t>
            </a:r>
            <a:r>
              <a:rPr lang="en-PH" b="1" dirty="0" err="1"/>
              <a:t>tanan</a:t>
            </a:r>
            <a:r>
              <a:rPr lang="en-PH" b="1" dirty="0"/>
              <a:t> </a:t>
            </a:r>
            <a:r>
              <a:rPr lang="en-PH" b="1" dirty="0" err="1"/>
              <a:t>alang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himaya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Dios (1 </a:t>
            </a:r>
            <a:r>
              <a:rPr lang="en-PH" b="1" dirty="0" err="1"/>
              <a:t>Corinto</a:t>
            </a:r>
            <a:r>
              <a:rPr lang="en-PH" b="1" dirty="0"/>
              <a:t> 10:31).</a:t>
            </a:r>
            <a:r>
              <a:rPr lang="en-PH" b="1" dirty="0" err="1"/>
              <a:t>Pangitaa</a:t>
            </a:r>
            <a:r>
              <a:rPr lang="en-PH" b="1" dirty="0"/>
              <a:t> ang </a:t>
            </a:r>
            <a:r>
              <a:rPr lang="en-PH" b="1" dirty="0" err="1"/>
              <a:t>kaayohan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uban</a:t>
            </a:r>
            <a:r>
              <a:rPr lang="en-PH" b="1" dirty="0"/>
              <a:t>, </a:t>
            </a:r>
            <a:r>
              <a:rPr lang="en-PH" b="1" dirty="0" err="1"/>
              <a:t>dili</a:t>
            </a:r>
            <a:r>
              <a:rPr lang="en-PH" b="1" dirty="0"/>
              <a:t> </a:t>
            </a:r>
            <a:r>
              <a:rPr lang="en-PH" b="1" dirty="0" err="1"/>
              <a:t>lamang</a:t>
            </a:r>
            <a:r>
              <a:rPr lang="en-PH" b="1" dirty="0"/>
              <a:t> ang </a:t>
            </a:r>
            <a:r>
              <a:rPr lang="en-PH" b="1" dirty="0" err="1"/>
              <a:t>imong</a:t>
            </a:r>
            <a:r>
              <a:rPr lang="en-PH" b="1" dirty="0"/>
              <a:t> </a:t>
            </a:r>
            <a:r>
              <a:rPr lang="en-PH" b="1" dirty="0" err="1"/>
              <a:t>kaugalingon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10:24, 32).</a:t>
            </a:r>
            <a:endParaRPr lang="en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273467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0794" y="5286376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195323" y="5911059"/>
            <a:ext cx="79180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>
                <a:solidFill>
                  <a:prstClr val="black"/>
                </a:solidFill>
              </a:rPr>
              <a:t>Sa </a:t>
            </a:r>
            <a:r>
              <a:rPr lang="en-PH" sz="2000" b="1" dirty="0" err="1">
                <a:solidFill>
                  <a:prstClr val="black"/>
                </a:solidFill>
              </a:rPr>
              <a:t>laing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pagkasulti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higugmaa</a:t>
            </a:r>
            <a:r>
              <a:rPr lang="en-PH" sz="2000" b="1" dirty="0">
                <a:solidFill>
                  <a:prstClr val="black"/>
                </a:solidFill>
              </a:rPr>
              <a:t> ang Dios </a:t>
            </a:r>
            <a:r>
              <a:rPr lang="en-PH" sz="2000" b="1" dirty="0" err="1">
                <a:solidFill>
                  <a:prstClr val="black"/>
                </a:solidFill>
              </a:rPr>
              <a:t>labaw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tanan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higugmaa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imong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isigkatawo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sama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imong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kaugalingon</a:t>
            </a:r>
            <a:r>
              <a:rPr lang="en-PH" sz="2000" b="1" dirty="0">
                <a:solidFill>
                  <a:prstClr val="black"/>
                </a:solidFill>
              </a:rPr>
              <a:t>—</a:t>
            </a:r>
            <a:r>
              <a:rPr lang="en-PH" sz="2000" b="1" dirty="0" err="1">
                <a:solidFill>
                  <a:prstClr val="black"/>
                </a:solidFill>
              </a:rPr>
              <a:t>mao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usab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kini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gitudlo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ni</a:t>
            </a:r>
            <a:r>
              <a:rPr lang="en-PH" sz="2000" b="1" dirty="0">
                <a:solidFill>
                  <a:prstClr val="black"/>
                </a:solidFill>
              </a:rPr>
              <a:t> Jesus.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>
                <a:latin typeface="Constantia" panose="02030602050306030303" pitchFamily="18" charset="0"/>
              </a:rPr>
              <a:t>**"</a:t>
            </a:r>
            <a:r>
              <a:rPr lang="en-PH" sz="2000" b="1" dirty="0" err="1">
                <a:latin typeface="Constantia" panose="02030602050306030303" pitchFamily="18" charset="0"/>
              </a:rPr>
              <a:t>Gipahimangnoan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apostol</a:t>
            </a:r>
            <a:r>
              <a:rPr lang="en-PH" sz="2000" b="1" dirty="0">
                <a:latin typeface="Constantia" panose="02030602050306030303" pitchFamily="18" charset="0"/>
              </a:rPr>
              <a:t> ang </a:t>
            </a:r>
            <a:r>
              <a:rPr lang="en-PH" sz="2000" b="1" dirty="0" err="1">
                <a:latin typeface="Constantia" panose="02030602050306030303" pitchFamily="18" charset="0"/>
              </a:rPr>
              <a:t>mga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taga-Corinto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pinaagi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pag-ingon</a:t>
            </a:r>
            <a:r>
              <a:rPr lang="en-PH" sz="2000" b="1" dirty="0">
                <a:latin typeface="Constantia" panose="02030602050306030303" pitchFamily="18" charset="0"/>
              </a:rPr>
              <a:t>, 'Ang </a:t>
            </a:r>
            <a:r>
              <a:rPr lang="en-PH" sz="2000" b="1" dirty="0" err="1">
                <a:latin typeface="Constantia" panose="02030602050306030303" pitchFamily="18" charset="0"/>
              </a:rPr>
              <a:t>naghunahuna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nga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siya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nagatindog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na</a:t>
            </a:r>
            <a:r>
              <a:rPr lang="en-PH" sz="2000" b="1" dirty="0">
                <a:latin typeface="Constantia" panose="02030602050306030303" pitchFamily="18" charset="0"/>
              </a:rPr>
              <a:t>, </a:t>
            </a:r>
            <a:r>
              <a:rPr lang="en-PH" sz="2000" b="1" dirty="0" err="1">
                <a:latin typeface="Constantia" panose="02030602050306030303" pitchFamily="18" charset="0"/>
              </a:rPr>
              <a:t>magbantay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aron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dili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siya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mapukan</a:t>
            </a:r>
            <a:r>
              <a:rPr lang="en-PH" sz="2000" b="1" dirty="0">
                <a:latin typeface="Constantia" panose="02030602050306030303" pitchFamily="18" charset="0"/>
              </a:rPr>
              <a:t>.' Kon </a:t>
            </a:r>
            <a:r>
              <a:rPr lang="en-PH" sz="2000" b="1" dirty="0" err="1">
                <a:latin typeface="Constantia" panose="02030602050306030303" pitchFamily="18" charset="0"/>
              </a:rPr>
              <a:t>sila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mahimong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mapahitas</a:t>
            </a:r>
            <a:r>
              <a:rPr lang="en-PH" sz="2000" b="1" dirty="0">
                <a:latin typeface="Constantia" panose="02030602050306030303" pitchFamily="18" charset="0"/>
              </a:rPr>
              <a:t>-on ug </a:t>
            </a:r>
            <a:r>
              <a:rPr lang="en-PH" sz="2000" b="1" dirty="0" err="1">
                <a:latin typeface="Constantia" panose="02030602050306030303" pitchFamily="18" charset="0"/>
              </a:rPr>
              <a:t>mosalig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lamang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ilang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kaugalingon</a:t>
            </a:r>
            <a:r>
              <a:rPr lang="en-PH" sz="2000" b="1" dirty="0">
                <a:latin typeface="Constantia" panose="02030602050306030303" pitchFamily="18" charset="0"/>
              </a:rPr>
              <a:t>, ug </a:t>
            </a:r>
            <a:r>
              <a:rPr lang="en-PH" sz="2000" b="1" dirty="0" err="1">
                <a:latin typeface="Constantia" panose="02030602050306030303" pitchFamily="18" charset="0"/>
              </a:rPr>
              <a:t>pasagdan</a:t>
            </a:r>
            <a:r>
              <a:rPr lang="en-PH" sz="2000" b="1" dirty="0">
                <a:latin typeface="Constantia" panose="02030602050306030303" pitchFamily="18" charset="0"/>
              </a:rPr>
              <a:t> ang </a:t>
            </a:r>
            <a:r>
              <a:rPr lang="en-PH" sz="2000" b="1" dirty="0" err="1">
                <a:latin typeface="Constantia" panose="02030602050306030303" pitchFamily="18" charset="0"/>
              </a:rPr>
              <a:t>pagbantay</a:t>
            </a:r>
            <a:r>
              <a:rPr lang="en-PH" sz="2000" b="1" dirty="0">
                <a:latin typeface="Constantia" panose="02030602050306030303" pitchFamily="18" charset="0"/>
              </a:rPr>
              <a:t> ug </a:t>
            </a:r>
            <a:r>
              <a:rPr lang="en-PH" sz="2000" b="1" dirty="0" err="1">
                <a:latin typeface="Constantia" panose="02030602050306030303" pitchFamily="18" charset="0"/>
              </a:rPr>
              <a:t>pag-ampo</a:t>
            </a:r>
            <a:r>
              <a:rPr lang="en-PH" sz="2000" b="1" dirty="0">
                <a:latin typeface="Constantia" panose="02030602050306030303" pitchFamily="18" charset="0"/>
              </a:rPr>
              <a:t>, </a:t>
            </a:r>
            <a:r>
              <a:rPr lang="en-PH" sz="2000" b="1" dirty="0" err="1">
                <a:latin typeface="Constantia" panose="02030602050306030303" pitchFamily="18" charset="0"/>
              </a:rPr>
              <a:t>mahulog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sila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mabug</a:t>
            </a:r>
            <a:r>
              <a:rPr lang="en-PH" sz="2000" b="1" dirty="0">
                <a:latin typeface="Constantia" panose="02030602050306030303" pitchFamily="18" charset="0"/>
              </a:rPr>
              <a:t>-at </a:t>
            </a:r>
            <a:r>
              <a:rPr lang="en-PH" sz="2000" b="1" dirty="0" err="1">
                <a:latin typeface="Constantia" panose="02030602050306030303" pitchFamily="18" charset="0"/>
              </a:rPr>
              <a:t>nga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sala</a:t>
            </a:r>
            <a:r>
              <a:rPr lang="en-PH" sz="2000" b="1" dirty="0">
                <a:latin typeface="Constantia" panose="02030602050306030303" pitchFamily="18" charset="0"/>
              </a:rPr>
              <a:t> ug </a:t>
            </a:r>
            <a:r>
              <a:rPr lang="en-PH" sz="2000" b="1" dirty="0" err="1">
                <a:latin typeface="Constantia" panose="02030602050306030303" pitchFamily="18" charset="0"/>
              </a:rPr>
              <a:t>magdala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silot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Dios </a:t>
            </a:r>
            <a:r>
              <a:rPr lang="en-PH" sz="2000" b="1" dirty="0" err="1">
                <a:latin typeface="Constantia" panose="02030602050306030303" pitchFamily="18" charset="0"/>
              </a:rPr>
              <a:t>ngadto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ilang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kaugalingon</a:t>
            </a:r>
            <a:r>
              <a:rPr lang="en-PH" sz="2000" b="1" dirty="0">
                <a:latin typeface="Constantia" panose="02030602050306030303" pitchFamily="18" charset="0"/>
              </a:rPr>
              <a:t>. [...]</a:t>
            </a:r>
            <a:r>
              <a:rPr lang="en-PH" sz="2000" b="1" dirty="0" err="1">
                <a:latin typeface="Constantia" panose="02030602050306030303" pitchFamily="18" charset="0"/>
              </a:rPr>
              <a:t>Giawhag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ni</a:t>
            </a:r>
            <a:r>
              <a:rPr lang="en-PH" sz="2000" b="1" dirty="0">
                <a:latin typeface="Constantia" panose="02030602050306030303" pitchFamily="18" charset="0"/>
              </a:rPr>
              <a:t> Pablo ang </a:t>
            </a:r>
            <a:r>
              <a:rPr lang="en-PH" sz="2000" b="1" dirty="0" err="1"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mga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igsoon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nga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pangutan</a:t>
            </a:r>
            <a:r>
              <a:rPr lang="en-PH" sz="2000" b="1" dirty="0">
                <a:latin typeface="Constantia" panose="02030602050306030303" pitchFamily="18" charset="0"/>
              </a:rPr>
              <a:t>-on ang </a:t>
            </a:r>
            <a:r>
              <a:rPr lang="en-PH" sz="2000" b="1" dirty="0" err="1">
                <a:latin typeface="Constantia" panose="02030602050306030303" pitchFamily="18" charset="0"/>
              </a:rPr>
              <a:t>ilang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kaugalingon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kon</a:t>
            </a:r>
            <a:r>
              <a:rPr lang="en-PH" sz="2000" b="1" dirty="0">
                <a:latin typeface="Constantia" panose="02030602050306030303" pitchFamily="18" charset="0"/>
              </a:rPr>
              <a:t> unsay </a:t>
            </a:r>
            <a:r>
              <a:rPr lang="en-PH" sz="2000" b="1" dirty="0" err="1">
                <a:latin typeface="Constantia" panose="02030602050306030303" pitchFamily="18" charset="0"/>
              </a:rPr>
              <a:t>mahimong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epekto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ilang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mga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pulong</a:t>
            </a:r>
            <a:r>
              <a:rPr lang="en-PH" sz="2000" b="1" dirty="0">
                <a:latin typeface="Constantia" panose="02030602050306030303" pitchFamily="18" charset="0"/>
              </a:rPr>
              <a:t> ug </a:t>
            </a:r>
            <a:r>
              <a:rPr lang="en-PH" sz="2000" b="1" dirty="0" err="1">
                <a:latin typeface="Constantia" panose="02030602050306030303" pitchFamily="18" charset="0"/>
              </a:rPr>
              <a:t>mga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buhat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ngadto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uban</a:t>
            </a:r>
            <a:r>
              <a:rPr lang="en-PH" sz="2000" b="1" dirty="0">
                <a:latin typeface="Constantia" panose="02030602050306030303" pitchFamily="18" charset="0"/>
              </a:rPr>
              <a:t>. Dili </a:t>
            </a:r>
            <a:r>
              <a:rPr lang="en-PH" sz="2000" b="1" dirty="0" err="1">
                <a:latin typeface="Constantia" panose="02030602050306030303" pitchFamily="18" charset="0"/>
              </a:rPr>
              <a:t>sila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angay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mobuhat</a:t>
            </a:r>
            <a:r>
              <a:rPr lang="en-PH" sz="2000" b="1" dirty="0">
                <a:latin typeface="Constantia" panose="02030602050306030303" pitchFamily="18" charset="0"/>
              </a:rPr>
              <a:t> ug </a:t>
            </a:r>
            <a:r>
              <a:rPr lang="en-PH" sz="2000" b="1" dirty="0" err="1">
                <a:latin typeface="Constantia" panose="02030602050306030303" pitchFamily="18" charset="0"/>
              </a:rPr>
              <a:t>bisan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unsang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butang</a:t>
            </a:r>
            <a:r>
              <a:rPr lang="en-PH" sz="2000" b="1" dirty="0">
                <a:latin typeface="Constantia" panose="02030602050306030303" pitchFamily="18" charset="0"/>
              </a:rPr>
              <a:t>, </a:t>
            </a:r>
            <a:r>
              <a:rPr lang="en-PH" sz="2000" b="1" dirty="0" err="1">
                <a:latin typeface="Constantia" panose="02030602050306030303" pitchFamily="18" charset="0"/>
              </a:rPr>
              <a:t>bisan</a:t>
            </a:r>
            <a:r>
              <a:rPr lang="en-PH" sz="2000" b="1" dirty="0">
                <a:latin typeface="Constantia" panose="02030602050306030303" pitchFamily="18" charset="0"/>
              </a:rPr>
              <a:t> pa </a:t>
            </a:r>
            <a:r>
              <a:rPr lang="en-PH" sz="2000" b="1" dirty="0" err="1">
                <a:latin typeface="Constantia" panose="02030602050306030303" pitchFamily="18" charset="0"/>
              </a:rPr>
              <a:t>kon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kini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daw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inosente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kaugalingon</a:t>
            </a:r>
            <a:r>
              <a:rPr lang="en-PH" sz="2000" b="1" dirty="0">
                <a:latin typeface="Constantia" panose="02030602050306030303" pitchFamily="18" charset="0"/>
              </a:rPr>
              <a:t>, </a:t>
            </a:r>
            <a:r>
              <a:rPr lang="en-PH" sz="2000" b="1" dirty="0" err="1">
                <a:latin typeface="Constantia" panose="02030602050306030303" pitchFamily="18" charset="0"/>
              </a:rPr>
              <a:t>nga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mahimong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magpakita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og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pag-uyon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pagsimba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mga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diosdios</a:t>
            </a:r>
            <a:r>
              <a:rPr lang="en-PH" sz="2000" b="1" dirty="0">
                <a:latin typeface="Constantia" panose="02030602050306030303" pitchFamily="18" charset="0"/>
              </a:rPr>
              <a:t> o </a:t>
            </a:r>
            <a:r>
              <a:rPr lang="en-PH" sz="2000" b="1" dirty="0" err="1">
                <a:latin typeface="Constantia" panose="02030602050306030303" pitchFamily="18" charset="0"/>
              </a:rPr>
              <a:t>makapasakit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konsensya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niadtong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mga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maluya</a:t>
            </a:r>
            <a:r>
              <a:rPr lang="en-PH" sz="2000" b="1" dirty="0">
                <a:latin typeface="Constantia" panose="02030602050306030303" pitchFamily="18" charset="0"/>
              </a:rPr>
              <a:t> pa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pagtuo</a:t>
            </a:r>
            <a:r>
              <a:rPr lang="en-PH" sz="2000" b="1" dirty="0">
                <a:latin typeface="Constantia" panose="02030602050306030303" pitchFamily="18" charset="0"/>
              </a:rPr>
              <a:t>.'</a:t>
            </a:r>
            <a:r>
              <a:rPr lang="en-PH" sz="2000" b="1" dirty="0" err="1">
                <a:latin typeface="Constantia" panose="02030602050306030303" pitchFamily="18" charset="0"/>
              </a:rPr>
              <a:t>Busa</a:t>
            </a:r>
            <a:r>
              <a:rPr lang="en-PH" sz="2000" b="1" dirty="0">
                <a:latin typeface="Constantia" panose="02030602050306030303" pitchFamily="18" charset="0"/>
              </a:rPr>
              <a:t>, </a:t>
            </a:r>
            <a:r>
              <a:rPr lang="en-PH" sz="2000" b="1" dirty="0" err="1">
                <a:latin typeface="Constantia" panose="02030602050306030303" pitchFamily="18" charset="0"/>
              </a:rPr>
              <a:t>bisan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kamo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mokaon</a:t>
            </a:r>
            <a:r>
              <a:rPr lang="en-PH" sz="2000" b="1" dirty="0">
                <a:latin typeface="Constantia" panose="02030602050306030303" pitchFamily="18" charset="0"/>
              </a:rPr>
              <a:t> o </a:t>
            </a:r>
            <a:r>
              <a:rPr lang="en-PH" sz="2000" b="1" dirty="0" err="1">
                <a:latin typeface="Constantia" panose="02030602050306030303" pitchFamily="18" charset="0"/>
              </a:rPr>
              <a:t>moinom</a:t>
            </a:r>
            <a:r>
              <a:rPr lang="en-PH" sz="2000" b="1" dirty="0">
                <a:latin typeface="Constantia" panose="02030602050306030303" pitchFamily="18" charset="0"/>
              </a:rPr>
              <a:t>, o </a:t>
            </a:r>
            <a:r>
              <a:rPr lang="en-PH" sz="2000" b="1" dirty="0" err="1">
                <a:latin typeface="Constantia" panose="02030602050306030303" pitchFamily="18" charset="0"/>
              </a:rPr>
              <a:t>unsa</a:t>
            </a:r>
            <a:r>
              <a:rPr lang="en-PH" sz="2000" b="1" dirty="0">
                <a:latin typeface="Constantia" panose="02030602050306030303" pitchFamily="18" charset="0"/>
              </a:rPr>
              <a:t> man </a:t>
            </a:r>
            <a:r>
              <a:rPr lang="en-PH" sz="2000" b="1" dirty="0" err="1">
                <a:latin typeface="Constantia" panose="02030602050306030303" pitchFamily="18" charset="0"/>
              </a:rPr>
              <a:t>gani</a:t>
            </a:r>
            <a:r>
              <a:rPr lang="en-PH" sz="2000" b="1" dirty="0">
                <a:latin typeface="Constantia" panose="02030602050306030303" pitchFamily="18" charset="0"/>
              </a:rPr>
              <a:t> ang </a:t>
            </a:r>
            <a:r>
              <a:rPr lang="en-PH" sz="2000" b="1" dirty="0" err="1">
                <a:latin typeface="Constantia" panose="02030602050306030303" pitchFamily="18" charset="0"/>
              </a:rPr>
              <a:t>inyong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buhaton</a:t>
            </a:r>
            <a:r>
              <a:rPr lang="en-PH" sz="2000" b="1" dirty="0">
                <a:latin typeface="Constantia" panose="02030602050306030303" pitchFamily="18" charset="0"/>
              </a:rPr>
              <a:t>, </a:t>
            </a:r>
            <a:r>
              <a:rPr lang="en-PH" sz="2000" b="1" dirty="0" err="1">
                <a:latin typeface="Constantia" panose="02030602050306030303" pitchFamily="18" charset="0"/>
              </a:rPr>
              <a:t>buhata</a:t>
            </a:r>
            <a:r>
              <a:rPr lang="en-PH" sz="2000" b="1" dirty="0">
                <a:latin typeface="Constantia" panose="02030602050306030303" pitchFamily="18" charset="0"/>
              </a:rPr>
              <a:t> ang </a:t>
            </a:r>
            <a:r>
              <a:rPr lang="en-PH" sz="2000" b="1" dirty="0" err="1">
                <a:latin typeface="Constantia" panose="02030602050306030303" pitchFamily="18" charset="0"/>
              </a:rPr>
              <a:t>tanan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alang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himaya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Dios. </a:t>
            </a:r>
            <a:r>
              <a:rPr lang="en-PH" sz="2000" b="1" dirty="0" err="1">
                <a:latin typeface="Constantia" panose="02030602050306030303" pitchFamily="18" charset="0"/>
              </a:rPr>
              <a:t>Ayaw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kamo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mahimong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hinungdan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kapangdolan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mga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Judio</a:t>
            </a:r>
            <a:r>
              <a:rPr lang="en-PH" sz="2000" b="1" dirty="0">
                <a:latin typeface="Constantia" panose="02030602050306030303" pitchFamily="18" charset="0"/>
              </a:rPr>
              <a:t>,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mga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Gentil</a:t>
            </a:r>
            <a:r>
              <a:rPr lang="en-PH" sz="2000" b="1" dirty="0">
                <a:latin typeface="Constantia" panose="02030602050306030303" pitchFamily="18" charset="0"/>
              </a:rPr>
              <a:t>, o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iglesia</a:t>
            </a:r>
            <a:r>
              <a:rPr lang="en-PH" sz="2000" b="1" dirty="0"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latin typeface="Constantia" panose="02030602050306030303" pitchFamily="18" charset="0"/>
              </a:rPr>
              <a:t>sa</a:t>
            </a:r>
            <a:r>
              <a:rPr lang="en-PH" sz="2000" b="1" dirty="0">
                <a:latin typeface="Constantia" panose="02030602050306030303" pitchFamily="18" charset="0"/>
              </a:rPr>
              <a:t> Dios.'**</a:t>
            </a:r>
            <a:endParaRPr lang="en" sz="20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287425" y="5661095"/>
            <a:ext cx="3660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1675</Words>
  <Application>Microsoft Office PowerPoint</Application>
  <PresentationFormat>Panorámica</PresentationFormat>
  <Paragraphs>59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Aptos Display</vt:lpstr>
      <vt:lpstr>Comic Sans MS</vt:lpstr>
      <vt:lpstr>Aptos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93</cp:revision>
  <dcterms:created xsi:type="dcterms:W3CDTF">2026-07-04T15:24:19Z</dcterms:created>
  <dcterms:modified xsi:type="dcterms:W3CDTF">2026-07-26T05:44:38Z</dcterms:modified>
</cp:coreProperties>
</file>